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256" r:id="rId3"/>
    <p:sldId id="257" r:id="rId5"/>
    <p:sldId id="274" r:id="rId6"/>
    <p:sldId id="307" r:id="rId7"/>
    <p:sldId id="275" r:id="rId8"/>
    <p:sldId id="276" r:id="rId9"/>
    <p:sldId id="303" r:id="rId10"/>
    <p:sldId id="284" r:id="rId11"/>
    <p:sldId id="304" r:id="rId12"/>
    <p:sldId id="308" r:id="rId13"/>
    <p:sldId id="277" r:id="rId14"/>
    <p:sldId id="278" r:id="rId15"/>
    <p:sldId id="279" r:id="rId16"/>
    <p:sldId id="280" r:id="rId17"/>
    <p:sldId id="309" r:id="rId18"/>
    <p:sldId id="281" r:id="rId19"/>
    <p:sldId id="282" r:id="rId20"/>
    <p:sldId id="283" r:id="rId21"/>
    <p:sldId id="310" r:id="rId22"/>
    <p:sldId id="285" r:id="rId23"/>
    <p:sldId id="286" r:id="rId24"/>
    <p:sldId id="287" r:id="rId25"/>
    <p:sldId id="288" r:id="rId26"/>
    <p:sldId id="289" r:id="rId27"/>
    <p:sldId id="291" r:id="rId28"/>
    <p:sldId id="290" r:id="rId29"/>
    <p:sldId id="311" r:id="rId30"/>
    <p:sldId id="292" r:id="rId31"/>
    <p:sldId id="293" r:id="rId32"/>
    <p:sldId id="294" r:id="rId33"/>
    <p:sldId id="295" r:id="rId34"/>
    <p:sldId id="296" r:id="rId35"/>
    <p:sldId id="273"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1035"/>
    <a:srgbClr val="DE57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1" autoAdjust="0"/>
    <p:restoredTop sz="96310" autoAdjust="0"/>
  </p:normalViewPr>
  <p:slideViewPr>
    <p:cSldViewPr snapToGrid="0" showGuides="1">
      <p:cViewPr varScale="1">
        <p:scale>
          <a:sx n="105" d="100"/>
          <a:sy n="105" d="100"/>
        </p:scale>
        <p:origin x="774" y="78"/>
      </p:cViewPr>
      <p:guideLst>
        <p:guide orient="horz" pos="2183"/>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3" d="100"/>
          <a:sy n="83" d="100"/>
        </p:scale>
        <p:origin x="2826"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2130" b="1" i="0" u="none" strike="noStrike" kern="1200" baseline="0">
              <a:solidFill>
                <a:schemeClr val="tx1">
                  <a:lumMod val="65000"/>
                  <a:lumOff val="35000"/>
                </a:schemeClr>
              </a:solidFill>
              <a:latin typeface="+mn-lt"/>
              <a:ea typeface="+mn-ea"/>
              <a:cs typeface="+mn-cs"/>
            </a:defRPr>
          </a:pPr>
        </a:p>
      </c:txPr>
    </c:title>
    <c:autoTitleDeleted val="0"/>
    <c:plotArea>
      <c:layout/>
      <c:radarChart>
        <c:radarStyle val="filled"/>
        <c:varyColors val="0"/>
        <c:ser>
          <c:idx val="0"/>
          <c:order val="0"/>
          <c:tx>
            <c:strRef>
              <c:f>Sheet1!$B$1</c:f>
              <c:strCache>
                <c:ptCount val="1"/>
                <c:pt idx="0">
                  <c:v>系列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系列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axId val="248616448"/>
        <c:axId val="248617984"/>
      </c:radarChart>
      <c:catAx>
        <c:axId val="248616448"/>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48617984"/>
        <c:crosses val="autoZero"/>
        <c:auto val="1"/>
        <c:lblAlgn val="ctr"/>
        <c:lblOffset val="100"/>
        <c:noMultiLvlLbl val="0"/>
      </c:catAx>
      <c:valAx>
        <c:axId val="248617984"/>
        <c:scaling>
          <c:orientation val="minMax"/>
        </c:scaling>
        <c:delete val="0"/>
        <c:axPos val="l"/>
        <c:majorGridlines>
          <c:spPr>
            <a:ln w="9525" cap="flat" cmpd="sng" algn="ctr">
              <a:solidFill>
                <a:schemeClr val="accent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48616448"/>
        <c:crosses val="autoZero"/>
        <c:crossBetween val="between"/>
      </c:valAx>
      <c:spPr>
        <a:noFill/>
        <a:ln>
          <a:noFill/>
        </a:ln>
        <a:effectLst/>
      </c:spPr>
    </c:plotArea>
    <c:legend>
      <c:legendPos val="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p>
      </c:txPr>
    </c:title>
    <c:autoTitleDeleted val="0"/>
    <c:plotArea>
      <c:layout/>
      <c:barChart>
        <c:barDir val="col"/>
        <c:grouping val="percentStacked"/>
        <c:varyColors val="0"/>
        <c:ser>
          <c:idx val="0"/>
          <c:order val="0"/>
          <c:tx>
            <c:strRef>
              <c:f>Sheet1!$B$1</c:f>
              <c:strCache>
                <c:ptCount val="1"/>
                <c:pt idx="0">
                  <c:v>系列 1</c:v>
                </c:pt>
              </c:strCache>
            </c:strRef>
          </c:tx>
          <c:spPr>
            <a:solidFill>
              <a:schemeClr val="accent2"/>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4"/>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accent6"/>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overlap val="100"/>
        <c:axId val="265358720"/>
        <c:axId val="265372800"/>
      </c:barChart>
      <c:catAx>
        <c:axId val="265358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65372800"/>
        <c:crosses val="autoZero"/>
        <c:auto val="1"/>
        <c:lblAlgn val="ctr"/>
        <c:lblOffset val="100"/>
        <c:noMultiLvlLbl val="0"/>
      </c:catAx>
      <c:valAx>
        <c:axId val="265372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65358720"/>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D23182-1B94-4BF3-8B37-9C54792B69C9}"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C57FE6-492A-4C5A-B75C-187DB57F009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406B7-62F9-4355-A45F-64AE786C208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6EB21-6350-4FDE-9D89-87D297C6D7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8EB73E-062C-4099-9DEB-06ECF7288B3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B746264-5200-40E2-B91F-407DDD89D1F9}" type="slidenum">
              <a:rPr lang="zh-CN" altLang="en-US" smtClean="0"/>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A784CB-A72F-49D7-9E74-653814712F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451881">
            <a:off x="8804443" y="3454596"/>
            <a:ext cx="3779717" cy="3016214"/>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050" y="228600"/>
            <a:ext cx="123825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1932"/>
            <a:ext cx="3281082" cy="4206068"/>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5025" y="114300"/>
            <a:ext cx="1389825" cy="1374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95" y="-442300"/>
            <a:ext cx="1970461" cy="2952198"/>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5884" y="2397609"/>
            <a:ext cx="3230153" cy="4461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95" y="-442300"/>
            <a:ext cx="1970461" cy="2952198"/>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5884" y="2397609"/>
            <a:ext cx="3230153" cy="4461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9086" y="-228600"/>
            <a:ext cx="496522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95" y="-442300"/>
            <a:ext cx="1970461" cy="2952198"/>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5884" y="2397609"/>
            <a:ext cx="3230153" cy="4461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133E1-A36E-48E2-8877-CBBE7A8CBD6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4A221-9664-4A77-AFD6-EB461C168B9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tags" Target="../tags/tag2.xml"/><Relationship Id="rId2" Type="http://schemas.openxmlformats.org/officeDocument/2006/relationships/image" Target="../media/image8.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4" Type="http://schemas.openxmlformats.org/officeDocument/2006/relationships/slideLayout" Target="../slideLayouts/slideLayout2.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image" Target="../media/image34.png"/><Relationship Id="rId10" Type="http://schemas.openxmlformats.org/officeDocument/2006/relationships/tags" Target="../tags/tag55.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58.xml"/><Relationship Id="rId4" Type="http://schemas.openxmlformats.org/officeDocument/2006/relationships/image" Target="../media/image39.pn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2" Type="http://schemas.openxmlformats.org/officeDocument/2006/relationships/slideLayout" Target="../slideLayouts/slideLayout14.xml"/><Relationship Id="rId31" Type="http://schemas.openxmlformats.org/officeDocument/2006/relationships/tags" Target="../tags/tag88.xml"/><Relationship Id="rId30" Type="http://schemas.openxmlformats.org/officeDocument/2006/relationships/tags" Target="../tags/tag87.xml"/><Relationship Id="rId3" Type="http://schemas.openxmlformats.org/officeDocument/2006/relationships/tags" Target="../tags/tag60.xml"/><Relationship Id="rId29" Type="http://schemas.openxmlformats.org/officeDocument/2006/relationships/tags" Target="../tags/tag86.xml"/><Relationship Id="rId28" Type="http://schemas.openxmlformats.org/officeDocument/2006/relationships/tags" Target="../tags/tag85.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image" Target="../media/image40.png"/><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9.xml"/></Relationships>
</file>

<file path=ppt/slides/_rels/slide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5" Type="http://schemas.openxmlformats.org/officeDocument/2006/relationships/slideLayout" Target="../slideLayouts/slideLayout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image" Target="../media/image23.png"/><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16.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image" Target="../media/image41.png"/><Relationship Id="rId6" Type="http://schemas.openxmlformats.org/officeDocument/2006/relationships/tags" Target="../tags/tag107.xml"/><Relationship Id="rId53" Type="http://schemas.openxmlformats.org/officeDocument/2006/relationships/slideLayout" Target="../slideLayouts/slideLayout2.xml"/><Relationship Id="rId52" Type="http://schemas.openxmlformats.org/officeDocument/2006/relationships/image" Target="../media/image42.jpeg"/><Relationship Id="rId51" Type="http://schemas.openxmlformats.org/officeDocument/2006/relationships/tags" Target="../tags/tag151.xml"/><Relationship Id="rId50" Type="http://schemas.openxmlformats.org/officeDocument/2006/relationships/tags" Target="../tags/tag150.xml"/><Relationship Id="rId5" Type="http://schemas.openxmlformats.org/officeDocument/2006/relationships/tags" Target="../tags/tag106.xml"/><Relationship Id="rId49" Type="http://schemas.openxmlformats.org/officeDocument/2006/relationships/tags" Target="../tags/tag149.xml"/><Relationship Id="rId48" Type="http://schemas.openxmlformats.org/officeDocument/2006/relationships/tags" Target="../tags/tag148.xml"/><Relationship Id="rId47" Type="http://schemas.openxmlformats.org/officeDocument/2006/relationships/tags" Target="../tags/tag147.xml"/><Relationship Id="rId46" Type="http://schemas.openxmlformats.org/officeDocument/2006/relationships/tags" Target="../tags/tag146.xml"/><Relationship Id="rId45" Type="http://schemas.openxmlformats.org/officeDocument/2006/relationships/tags" Target="../tags/tag145.xml"/><Relationship Id="rId44" Type="http://schemas.openxmlformats.org/officeDocument/2006/relationships/tags" Target="../tags/tag144.xml"/><Relationship Id="rId43" Type="http://schemas.openxmlformats.org/officeDocument/2006/relationships/tags" Target="../tags/tag143.xml"/><Relationship Id="rId42" Type="http://schemas.openxmlformats.org/officeDocument/2006/relationships/tags" Target="../tags/tag142.xml"/><Relationship Id="rId41" Type="http://schemas.openxmlformats.org/officeDocument/2006/relationships/tags" Target="../tags/tag141.xml"/><Relationship Id="rId40" Type="http://schemas.openxmlformats.org/officeDocument/2006/relationships/tags" Target="../tags/tag140.xml"/><Relationship Id="rId4" Type="http://schemas.openxmlformats.org/officeDocument/2006/relationships/tags" Target="../tags/tag105.xml"/><Relationship Id="rId39" Type="http://schemas.openxmlformats.org/officeDocument/2006/relationships/tags" Target="../tags/tag139.xml"/><Relationship Id="rId38" Type="http://schemas.openxmlformats.org/officeDocument/2006/relationships/tags" Target="../tags/tag138.xml"/><Relationship Id="rId37" Type="http://schemas.openxmlformats.org/officeDocument/2006/relationships/tags" Target="../tags/tag137.xml"/><Relationship Id="rId36" Type="http://schemas.openxmlformats.org/officeDocument/2006/relationships/tags" Target="../tags/tag136.xml"/><Relationship Id="rId35" Type="http://schemas.openxmlformats.org/officeDocument/2006/relationships/tags" Target="../tags/tag135.xml"/><Relationship Id="rId34" Type="http://schemas.openxmlformats.org/officeDocument/2006/relationships/tags" Target="../tags/tag134.xml"/><Relationship Id="rId33" Type="http://schemas.openxmlformats.org/officeDocument/2006/relationships/tags" Target="../tags/tag133.xml"/><Relationship Id="rId32" Type="http://schemas.openxmlformats.org/officeDocument/2006/relationships/tags" Target="../tags/tag132.xml"/><Relationship Id="rId31" Type="http://schemas.openxmlformats.org/officeDocument/2006/relationships/tags" Target="../tags/tag131.xml"/><Relationship Id="rId30" Type="http://schemas.openxmlformats.org/officeDocument/2006/relationships/tags" Target="../tags/tag130.xml"/><Relationship Id="rId3" Type="http://schemas.openxmlformats.org/officeDocument/2006/relationships/tags" Target="../tags/tag104.xml"/><Relationship Id="rId29" Type="http://schemas.openxmlformats.org/officeDocument/2006/relationships/tags" Target="../tags/tag129.xml"/><Relationship Id="rId28" Type="http://schemas.openxmlformats.org/officeDocument/2006/relationships/tags" Target="../tags/tag128.xml"/><Relationship Id="rId27" Type="http://schemas.openxmlformats.org/officeDocument/2006/relationships/tags" Target="../tags/tag127.xml"/><Relationship Id="rId26" Type="http://schemas.openxmlformats.org/officeDocument/2006/relationships/tags" Target="../tags/tag126.xml"/><Relationship Id="rId25" Type="http://schemas.openxmlformats.org/officeDocument/2006/relationships/tags" Target="../tags/tag125.xml"/><Relationship Id="rId24" Type="http://schemas.openxmlformats.org/officeDocument/2006/relationships/tags" Target="../tags/tag124.xml"/><Relationship Id="rId23" Type="http://schemas.openxmlformats.org/officeDocument/2006/relationships/tags" Target="../tags/tag123.xml"/><Relationship Id="rId22" Type="http://schemas.openxmlformats.org/officeDocument/2006/relationships/tags" Target="../tags/tag122.xml"/><Relationship Id="rId21" Type="http://schemas.openxmlformats.org/officeDocument/2006/relationships/tags" Target="../tags/tag121.xml"/><Relationship Id="rId20" Type="http://schemas.openxmlformats.org/officeDocument/2006/relationships/tags" Target="../tags/tag120.xml"/><Relationship Id="rId2" Type="http://schemas.openxmlformats.org/officeDocument/2006/relationships/tags" Target="../tags/tag103.xml"/><Relationship Id="rId19" Type="http://schemas.openxmlformats.org/officeDocument/2006/relationships/tags" Target="../tags/tag119.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4" Type="http://schemas.openxmlformats.org/officeDocument/2006/relationships/slideLayout" Target="../slideLayouts/slideLayout2.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image" Target="../media/image23.png"/><Relationship Id="rId10" Type="http://schemas.openxmlformats.org/officeDocument/2006/relationships/tags" Target="../tags/tag161.xml"/><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4.png"/><Relationship Id="rId15" Type="http://schemas.openxmlformats.org/officeDocument/2006/relationships/slideLayout" Target="../slideLayouts/slideLayout2.xml"/><Relationship Id="rId14" Type="http://schemas.microsoft.com/office/2007/relationships/hdphoto" Target="../media/hdphoto2.wdp"/><Relationship Id="rId13" Type="http://schemas.openxmlformats.org/officeDocument/2006/relationships/image" Target="../media/image19.png"/><Relationship Id="rId12" Type="http://schemas.microsoft.com/office/2007/relationships/hdphoto" Target="../media/hdphoto1.wdp"/><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chart" Target="../charts/chart2.xml"/></Relationships>
</file>

<file path=ppt/slides/_rels/slide23.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4" Type="http://schemas.openxmlformats.org/officeDocument/2006/relationships/slideLayout" Target="../slideLayouts/slideLayout2.xml"/><Relationship Id="rId33" Type="http://schemas.openxmlformats.org/officeDocument/2006/relationships/image" Target="../media/image46.png"/><Relationship Id="rId32" Type="http://schemas.openxmlformats.org/officeDocument/2006/relationships/tags" Target="../tags/tag195.xml"/><Relationship Id="rId31" Type="http://schemas.openxmlformats.org/officeDocument/2006/relationships/tags" Target="../tags/tag194.xml"/><Relationship Id="rId30" Type="http://schemas.openxmlformats.org/officeDocument/2006/relationships/tags" Target="../tags/tag193.xml"/><Relationship Id="rId3" Type="http://schemas.openxmlformats.org/officeDocument/2006/relationships/tags" Target="../tags/tag166.xml"/><Relationship Id="rId29" Type="http://schemas.openxmlformats.org/officeDocument/2006/relationships/tags" Target="../tags/tag192.xml"/><Relationship Id="rId28" Type="http://schemas.openxmlformats.org/officeDocument/2006/relationships/tags" Target="../tags/tag191.xml"/><Relationship Id="rId27" Type="http://schemas.openxmlformats.org/officeDocument/2006/relationships/tags" Target="../tags/tag190.xml"/><Relationship Id="rId26" Type="http://schemas.openxmlformats.org/officeDocument/2006/relationships/tags" Target="../tags/tag189.xml"/><Relationship Id="rId25" Type="http://schemas.openxmlformats.org/officeDocument/2006/relationships/tags" Target="../tags/tag188.xml"/><Relationship Id="rId24" Type="http://schemas.openxmlformats.org/officeDocument/2006/relationships/tags" Target="../tags/tag187.xml"/><Relationship Id="rId23" Type="http://schemas.openxmlformats.org/officeDocument/2006/relationships/tags" Target="../tags/tag186.xml"/><Relationship Id="rId22" Type="http://schemas.openxmlformats.org/officeDocument/2006/relationships/tags" Target="../tags/tag185.xml"/><Relationship Id="rId21" Type="http://schemas.openxmlformats.org/officeDocument/2006/relationships/tags" Target="../tags/tag184.xml"/><Relationship Id="rId20" Type="http://schemas.openxmlformats.org/officeDocument/2006/relationships/tags" Target="../tags/tag183.xml"/><Relationship Id="rId2" Type="http://schemas.openxmlformats.org/officeDocument/2006/relationships/tags" Target="../tags/tag165.xml"/><Relationship Id="rId19" Type="http://schemas.openxmlformats.org/officeDocument/2006/relationships/tags" Target="../tags/tag182.xml"/><Relationship Id="rId18" Type="http://schemas.openxmlformats.org/officeDocument/2006/relationships/tags" Target="../tags/tag181.xml"/><Relationship Id="rId17" Type="http://schemas.openxmlformats.org/officeDocument/2006/relationships/tags" Target="../tags/tag180.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4.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2" Type="http://schemas.openxmlformats.org/officeDocument/2006/relationships/slideLayout" Target="../slideLayouts/slideLayout2.xml"/><Relationship Id="rId21" Type="http://schemas.openxmlformats.org/officeDocument/2006/relationships/image" Target="../media/image23.png"/><Relationship Id="rId20" Type="http://schemas.openxmlformats.org/officeDocument/2006/relationships/tags" Target="../tags/tag215.xml"/><Relationship Id="rId2" Type="http://schemas.openxmlformats.org/officeDocument/2006/relationships/tags" Target="../tags/tag197.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1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4" Type="http://schemas.openxmlformats.org/officeDocument/2006/relationships/slideLayout" Target="../slideLayouts/slideLayout2.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image" Target="../media/image23.png"/><Relationship Id="rId10" Type="http://schemas.openxmlformats.org/officeDocument/2006/relationships/tags" Target="../tags/tag225.xml"/><Relationship Id="rId1" Type="http://schemas.openxmlformats.org/officeDocument/2006/relationships/tags" Target="../tags/tag21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5.png"/><Relationship Id="rId7" Type="http://schemas.openxmlformats.org/officeDocument/2006/relationships/tags" Target="../tags/tag231.xml"/><Relationship Id="rId6" Type="http://schemas.openxmlformats.org/officeDocument/2006/relationships/image" Target="../media/image54.png"/><Relationship Id="rId5" Type="http://schemas.openxmlformats.org/officeDocument/2006/relationships/tags" Target="../tags/tag230.xml"/><Relationship Id="rId4" Type="http://schemas.openxmlformats.org/officeDocument/2006/relationships/image" Target="../media/image53.png"/><Relationship Id="rId3" Type="http://schemas.openxmlformats.org/officeDocument/2006/relationships/tags" Target="../tags/tag229.xml"/><Relationship Id="rId2" Type="http://schemas.openxmlformats.org/officeDocument/2006/relationships/image" Target="../media/image52.png"/><Relationship Id="rId1" Type="http://schemas.openxmlformats.org/officeDocument/2006/relationships/tags" Target="../tags/tag22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tags" Target="../tags/tag9.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0" Type="http://schemas.openxmlformats.org/officeDocument/2006/relationships/slideLayout" Target="../slideLayouts/slideLayout7.xml"/><Relationship Id="rId1" Type="http://schemas.openxmlformats.org/officeDocument/2006/relationships/image" Target="../media/image58.png"/></Relationships>
</file>

<file path=ppt/slides/_rels/slide4.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4" Type="http://schemas.openxmlformats.org/officeDocument/2006/relationships/slideLayout" Target="../slideLayouts/slideLayout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image" Target="../media/image23.png"/><Relationship Id="rId10" Type="http://schemas.openxmlformats.org/officeDocument/2006/relationships/tags" Target="../tags/tag19.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5" Type="http://schemas.openxmlformats.org/officeDocument/2006/relationships/notesSlide" Target="../notesSlides/notesSlide2.xml"/><Relationship Id="rId14" Type="http://schemas.openxmlformats.org/officeDocument/2006/relationships/slideLayout" Target="../slideLayouts/slideLayout6.xml"/><Relationship Id="rId13" Type="http://schemas.openxmlformats.org/officeDocument/2006/relationships/tags" Target="../tags/tag30.xml"/><Relationship Id="rId12" Type="http://schemas.microsoft.com/office/2007/relationships/hdphoto" Target="../media/hdphoto3.wdp"/><Relationship Id="rId11" Type="http://schemas.openxmlformats.org/officeDocument/2006/relationships/image" Target="../media/image29.png"/><Relationship Id="rId10" Type="http://schemas.openxmlformats.org/officeDocument/2006/relationships/tags" Target="../tags/tag29.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31.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30.png"/><Relationship Id="rId11" Type="http://schemas.openxmlformats.org/officeDocument/2006/relationships/slideLayout" Target="../slideLayouts/slideLayout2.xml"/><Relationship Id="rId10" Type="http://schemas.openxmlformats.org/officeDocument/2006/relationships/image" Target="../media/image32.png"/><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33.png"/><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1" Type="http://schemas.openxmlformats.org/officeDocument/2006/relationships/notesSlide" Target="../notesSlides/notesSlide3.xml"/><Relationship Id="rId10" Type="http://schemas.openxmlformats.org/officeDocument/2006/relationships/slideLayout" Target="../slideLayouts/slideLayout6.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hidden="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7102642" y="0"/>
            <a:ext cx="5089358" cy="6858000"/>
          </a:xfrm>
          <a:prstGeom prst="rect">
            <a:avLst/>
          </a:prstGeom>
        </p:spPr>
      </p:pic>
      <p:pic>
        <p:nvPicPr>
          <p:cNvPr id="5" name="图片 4" hidden="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460023" y="281354"/>
            <a:ext cx="6127973" cy="5055578"/>
          </a:xfrm>
          <a:prstGeom prst="rect">
            <a:avLst/>
          </a:prstGeom>
        </p:spPr>
      </p:pic>
      <p:pic>
        <p:nvPicPr>
          <p:cNvPr id="7" name="图片 6"/>
          <p:cNvPicPr>
            <a:picLocks noChangeAspect="1"/>
          </p:cNvPicPr>
          <p:nvPr/>
        </p:nvPicPr>
        <p:blipFill>
          <a:blip r:embed="rId5"/>
          <a:stretch>
            <a:fillRect/>
          </a:stretch>
        </p:blipFill>
        <p:spPr>
          <a:xfrm rot="10800000">
            <a:off x="52388" y="823910"/>
            <a:ext cx="5372100" cy="5400675"/>
          </a:xfrm>
          <a:prstGeom prst="rect">
            <a:avLst/>
          </a:prstGeom>
        </p:spPr>
      </p:pic>
      <p:pic>
        <p:nvPicPr>
          <p:cNvPr id="10" name="图片 9"/>
          <p:cNvPicPr>
            <a:picLocks noChangeAspect="1"/>
          </p:cNvPicPr>
          <p:nvPr/>
        </p:nvPicPr>
        <p:blipFill>
          <a:blip r:embed="rId6"/>
          <a:stretch>
            <a:fillRect/>
          </a:stretch>
        </p:blipFill>
        <p:spPr>
          <a:xfrm>
            <a:off x="9448799" y="0"/>
            <a:ext cx="2913323" cy="7048500"/>
          </a:xfrm>
          <a:prstGeom prst="rect">
            <a:avLst/>
          </a:prstGeom>
        </p:spPr>
      </p:pic>
      <p:sp>
        <p:nvSpPr>
          <p:cNvPr id="11" name="矩形 10"/>
          <p:cNvSpPr/>
          <p:nvPr/>
        </p:nvSpPr>
        <p:spPr>
          <a:xfrm>
            <a:off x="5027900" y="3108750"/>
            <a:ext cx="6077596" cy="830997"/>
          </a:xfrm>
          <a:prstGeom prst="rect">
            <a:avLst/>
          </a:prstGeom>
          <a:noFill/>
        </p:spPr>
        <p:txBody>
          <a:bodyPr wrap="square" lIns="91440" tIns="45720" rIns="91440" bIns="45720">
            <a:spAutoFit/>
          </a:bodyPr>
          <a:lstStyle/>
          <a:p>
            <a:pPr algn="ctr"/>
            <a:r>
              <a:rPr lang="zh-CN" altLang="en-US" sz="4800" b="0" cap="none" spc="0" dirty="0" smtClean="0">
                <a:ln w="0"/>
                <a:effectLst>
                  <a:outerShdw blurRad="38100" dist="25400" dir="5400000" algn="ctr" rotWithShape="0">
                    <a:schemeClr val="bg2">
                      <a:lumMod val="75000"/>
                      <a:alpha val="43000"/>
                    </a:schemeClr>
                  </a:outerShdw>
                </a:effectLst>
                <a:latin typeface="华文行楷" panose="02010800040101010101" pitchFamily="2" charset="-122"/>
                <a:ea typeface="华文行楷" panose="02010800040101010101" pitchFamily="2" charset="-122"/>
              </a:rPr>
              <a:t>创意分形毕业答辩</a:t>
            </a:r>
            <a:endParaRPr lang="zh-CN" altLang="en-US" sz="4800" b="0" cap="none" spc="0" dirty="0">
              <a:ln w="0"/>
              <a:effectLst>
                <a:outerShdw blurRad="38100" dist="25400" dir="5400000" algn="ctr" rotWithShape="0">
                  <a:schemeClr val="bg2">
                    <a:lumMod val="75000"/>
                    <a:alpha val="43000"/>
                  </a:schemeClr>
                </a:outerShdw>
              </a:effectLst>
              <a:latin typeface="华文行楷" panose="02010800040101010101" pitchFamily="2" charset="-122"/>
              <a:ea typeface="华文行楷" panose="02010800040101010101" pitchFamily="2" charset="-122"/>
            </a:endParaRPr>
          </a:p>
        </p:txBody>
      </p:sp>
      <p:sp>
        <p:nvSpPr>
          <p:cNvPr id="12" name="矩形 11"/>
          <p:cNvSpPr/>
          <p:nvPr/>
        </p:nvSpPr>
        <p:spPr>
          <a:xfrm>
            <a:off x="7663180" y="4014470"/>
            <a:ext cx="3110865" cy="944880"/>
          </a:xfrm>
          <a:prstGeom prst="rect">
            <a:avLst/>
          </a:prstGeom>
          <a:noFill/>
        </p:spPr>
        <p:txBody>
          <a:bodyPr wrap="square" lIns="91440" tIns="45720" rIns="91440" bIns="45720">
            <a:spAutoFit/>
          </a:bodyPr>
          <a:lstStyle/>
          <a:p>
            <a:pPr algn="ctr"/>
            <a:r>
              <a:rPr lang="zh-CN" altLang="en-US" sz="2800" b="0" cap="none" spc="0" dirty="0" smtClean="0">
                <a:ln w="0"/>
                <a:effectLst>
                  <a:outerShdw blurRad="38100" dist="25400" dir="5400000" algn="ctr" rotWithShape="0">
                    <a:srgbClr val="6E747A">
                      <a:alpha val="43000"/>
                    </a:srgbClr>
                  </a:outerShdw>
                </a:effectLst>
                <a:latin typeface="华文行楷" panose="02010800040101010101" pitchFamily="2" charset="-122"/>
                <a:ea typeface="华文行楷" panose="02010800040101010101" pitchFamily="2" charset="-122"/>
              </a:rPr>
              <a:t>答辩人：</a:t>
            </a:r>
            <a:r>
              <a:rPr lang="en-US" altLang="zh-CN" sz="2800" dirty="0" smtClean="0">
                <a:ln w="0"/>
                <a:effectLst>
                  <a:outerShdw blurRad="38100" dist="25400" dir="5400000" algn="ctr" rotWithShape="0">
                    <a:srgbClr val="6E747A">
                      <a:alpha val="43000"/>
                    </a:srgbClr>
                  </a:outerShdw>
                </a:effectLst>
                <a:latin typeface="华文新魏" panose="02010800040101010101" charset="-122"/>
                <a:ea typeface="华文新魏" panose="02010800040101010101" charset="-122"/>
                <a:sym typeface="+mn-ea"/>
              </a:rPr>
              <a:t>情缘素材</a:t>
            </a:r>
            <a:endParaRPr lang="en-US" altLang="zh-CN" sz="2800" b="0" cap="none" spc="0" dirty="0" smtClean="0">
              <a:ln w="0"/>
              <a:effectLst>
                <a:outerShdw blurRad="38100" dist="25400" dir="5400000" algn="ctr" rotWithShape="0">
                  <a:srgbClr val="6E747A">
                    <a:alpha val="43000"/>
                  </a:srgbClr>
                </a:outerShdw>
              </a:effectLst>
              <a:latin typeface="华文新魏" panose="02010800040101010101" charset="-122"/>
              <a:ea typeface="华文新魏" panose="02010800040101010101" charset="-122"/>
            </a:endParaRPr>
          </a:p>
          <a:p>
            <a:pPr algn="ctr"/>
            <a:endParaRPr lang="en-US" altLang="zh-CN" sz="2800" b="0" cap="none" spc="0" dirty="0" smtClean="0">
              <a:ln w="0"/>
              <a:effectLst>
                <a:outerShdw blurRad="38100" dist="25400" dir="5400000" algn="ctr" rotWithShape="0">
                  <a:srgbClr val="6E747A">
                    <a:alpha val="43000"/>
                  </a:srgbClr>
                </a:outerShdw>
              </a:effectLst>
              <a:latin typeface="华文行楷" panose="02010800040101010101" pitchFamily="2" charset="-122"/>
              <a:ea typeface="华文行楷" panose="02010800040101010101" pitchFamily="2" charset="-122"/>
            </a:endParaRPr>
          </a:p>
        </p:txBody>
      </p:sp>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5083" y="3939984"/>
            <a:ext cx="500789" cy="772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Scale>
                                      <p:cBhvr>
                                        <p:cTn id="31"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3"/>
                                        </p:tgtEl>
                                        <p:attrNameLst>
                                          <p:attrName>ppt_x</p:attrName>
                                          <p:attrName>ppt_y</p:attrName>
                                        </p:attrNameLst>
                                      </p:cBhvr>
                                    </p:animMotion>
                                    <p:animEffect transition="in" filter="fade">
                                      <p:cBhvr>
                                        <p:cTn id="3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7078864" y="4175435"/>
            <a:ext cx="5113136" cy="145269"/>
          </a:xfrm>
          <a:prstGeom prst="rect">
            <a:avLst/>
          </a:prstGeom>
          <a:solidFill>
            <a:schemeClr val="accent1">
              <a:lumMod val="75000"/>
            </a:schemeClr>
          </a:solidFill>
          <a:ln w="12700" cap="flat" cmpd="sng" algn="ctr">
            <a:noFill/>
            <a:prstDash val="solid"/>
            <a:miter lim="800000"/>
          </a:ln>
          <a:effectLst/>
        </p:spPr>
        <p:txBody>
          <a:bodyPr rtlCol="0" anchor="b"/>
          <a:lstStyle/>
          <a:p>
            <a:pPr>
              <a:lnSpc>
                <a:spcPct val="150000"/>
              </a:lnSpc>
            </a:pPr>
            <a:endParaRPr lang="en-US" altLang="zh-CN" sz="1600" kern="0" dirty="0">
              <a:solidFill>
                <a:prstClr val="white"/>
              </a:solidFill>
              <a:latin typeface="幼圆" panose="02010509060101010101" pitchFamily="49" charset="-122"/>
              <a:ea typeface="幼圆" panose="02010509060101010101" pitchFamily="49" charset="-122"/>
            </a:endParaRPr>
          </a:p>
        </p:txBody>
      </p:sp>
      <p:sp>
        <p:nvSpPr>
          <p:cNvPr id="17" name="矩形 16"/>
          <p:cNvSpPr/>
          <p:nvPr>
            <p:custDataLst>
              <p:tags r:id="rId2"/>
            </p:custDataLst>
          </p:nvPr>
        </p:nvSpPr>
        <p:spPr>
          <a:xfrm>
            <a:off x="3630615" y="3118803"/>
            <a:ext cx="8561385" cy="997308"/>
          </a:xfrm>
          <a:prstGeom prst="rect">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grpSp>
        <p:nvGrpSpPr>
          <p:cNvPr id="2" name="组合 1"/>
          <p:cNvGrpSpPr/>
          <p:nvPr/>
        </p:nvGrpSpPr>
        <p:grpSpPr>
          <a:xfrm>
            <a:off x="1922463" y="2053168"/>
            <a:ext cx="2586038" cy="2563284"/>
            <a:chOff x="1922463" y="2053168"/>
            <a:chExt cx="2586038" cy="2563284"/>
          </a:xfrm>
        </p:grpSpPr>
        <p:sp>
          <p:nvSpPr>
            <p:cNvPr id="5" name="直角三角形 4"/>
            <p:cNvSpPr>
              <a:spLocks noChangeAspect="1"/>
            </p:cNvSpPr>
            <p:nvPr>
              <p:custDataLst>
                <p:tags r:id="rId3"/>
              </p:custDataLst>
            </p:nvPr>
          </p:nvSpPr>
          <p:spPr>
            <a:xfrm rot="10829231">
              <a:off x="1938868" y="2908301"/>
              <a:ext cx="853017" cy="1708151"/>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直角三角形 13"/>
            <p:cNvSpPr>
              <a:spLocks noChangeAspect="1"/>
            </p:cNvSpPr>
            <p:nvPr>
              <p:custDataLst>
                <p:tags r:id="rId4"/>
              </p:custDataLst>
            </p:nvPr>
          </p:nvSpPr>
          <p:spPr>
            <a:xfrm rot="20752">
              <a:off x="3651251" y="2053168"/>
              <a:ext cx="853016" cy="1706033"/>
            </a:xfrm>
            <a:prstGeom prst="rtTriangle">
              <a:avLst/>
            </a:prstGeom>
            <a:solidFill>
              <a:schemeClr val="accent6">
                <a:lumMod val="60000"/>
                <a:lumOff val="4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直角三角形 22"/>
            <p:cNvSpPr/>
            <p:nvPr>
              <p:custDataLst>
                <p:tags r:id="rId5"/>
              </p:custDataLst>
            </p:nvPr>
          </p:nvSpPr>
          <p:spPr>
            <a:xfrm rot="16200000">
              <a:off x="2350031" y="1625600"/>
              <a:ext cx="853016" cy="170815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直角三角形 31"/>
            <p:cNvSpPr>
              <a:spLocks noChangeAspect="1"/>
            </p:cNvSpPr>
            <p:nvPr>
              <p:custDataLst>
                <p:tags r:id="rId6"/>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1" fmla="*/ 0 w 673278"/>
                <a:gd name="connsiteY0-2" fmla="*/ 1346550 h 1356075"/>
                <a:gd name="connsiteX1-3" fmla="*/ 0 w 673278"/>
                <a:gd name="connsiteY1-4" fmla="*/ 0 h 1356075"/>
                <a:gd name="connsiteX2-5" fmla="*/ 673278 w 673278"/>
                <a:gd name="connsiteY2-6" fmla="*/ 1356075 h 1356075"/>
                <a:gd name="connsiteX3-7" fmla="*/ 0 w 673278"/>
                <a:gd name="connsiteY3-8" fmla="*/ 1346550 h 1356075"/>
              </a:gdLst>
              <a:ahLst/>
              <a:cxnLst>
                <a:cxn ang="0">
                  <a:pos x="connsiteX0-1" y="connsiteY0-2"/>
                </a:cxn>
                <a:cxn ang="0">
                  <a:pos x="connsiteX1-3" y="connsiteY1-4"/>
                </a:cxn>
                <a:cxn ang="0">
                  <a:pos x="connsiteX2-5" y="connsiteY2-6"/>
                </a:cxn>
                <a:cxn ang="0">
                  <a:pos x="connsiteX3-7" y="connsiteY3-8"/>
                </a:cxn>
              </a:cxnLst>
              <a:rect l="l" t="t" r="r" b="b"/>
              <a:pathLst>
                <a:path w="673278" h="1356075">
                  <a:moveTo>
                    <a:pt x="0" y="1346550"/>
                  </a:moveTo>
                  <a:lnTo>
                    <a:pt x="0" y="0"/>
                  </a:lnTo>
                  <a:lnTo>
                    <a:pt x="673278" y="1356075"/>
                  </a:lnTo>
                  <a:lnTo>
                    <a:pt x="0" y="1346550"/>
                  </a:lnTo>
                  <a:close/>
                </a:path>
              </a:pathLst>
            </a:cu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0" name="TextBox 49"/>
          <p:cNvSpPr txBox="1"/>
          <p:nvPr>
            <p:custDataLst>
              <p:tags r:id="rId7"/>
            </p:custDataLst>
          </p:nvPr>
        </p:nvSpPr>
        <p:spPr>
          <a:xfrm>
            <a:off x="2636304" y="2799941"/>
            <a:ext cx="1172633" cy="1200329"/>
          </a:xfrm>
          <a:prstGeom prst="rect">
            <a:avLst/>
          </a:prstGeom>
          <a:noFill/>
        </p:spPr>
        <p:txBody>
          <a:bodyPr>
            <a:spAutoFit/>
          </a:bodyPr>
          <a:lstStyle/>
          <a:p>
            <a:pPr algn="ctr">
              <a:defRPr/>
            </a:pPr>
            <a:r>
              <a:rPr lang="en-US" altLang="zh-CN" sz="7200" dirty="0">
                <a:latin typeface="Adobe 繁黑體 Std B" panose="020B0700000000000000" pitchFamily="34" charset="-128"/>
                <a:ea typeface="Adobe 繁黑體 Std B" panose="020B0700000000000000" pitchFamily="34" charset="-128"/>
                <a:cs typeface="Aharoni" panose="02010803020104030203" pitchFamily="2" charset="-79"/>
              </a:rPr>
              <a:t>2</a:t>
            </a:r>
            <a:endParaRPr lang="zh-CN" altLang="en-US" sz="7200" dirty="0">
              <a:latin typeface="Adobe 繁黑體 Std B" panose="020B0700000000000000" pitchFamily="34" charset="-128"/>
              <a:ea typeface="Adobe 繁黑體 Std B" panose="020B0700000000000000" pitchFamily="34" charset="-128"/>
              <a:cs typeface="Aharoni" panose="02010803020104030203" pitchFamily="2" charset="-79"/>
            </a:endParaRPr>
          </a:p>
        </p:txBody>
      </p:sp>
      <p:sp>
        <p:nvSpPr>
          <p:cNvPr id="13319" name="TextBox 1"/>
          <p:cNvSpPr txBox="1">
            <a:spLocks noChangeArrowheads="1"/>
          </p:cNvSpPr>
          <p:nvPr>
            <p:custDataLst>
              <p:tags r:id="rId8"/>
            </p:custDataLst>
          </p:nvPr>
        </p:nvSpPr>
        <p:spPr bwMode="auto">
          <a:xfrm>
            <a:off x="4602635" y="2126483"/>
            <a:ext cx="2476229" cy="10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zh-CN" altLang="en-US" sz="5400" dirty="0" smtClean="0">
                <a:solidFill>
                  <a:schemeClr val="accent1">
                    <a:lumMod val="50000"/>
                  </a:schemeClr>
                </a:solidFill>
                <a:latin typeface="方正姚体" panose="02010601030101010101" pitchFamily="2" charset="-122"/>
                <a:ea typeface="方正姚体" panose="02010601030101010101" pitchFamily="2" charset="-122"/>
                <a:cs typeface="Arial" panose="020B0604020202020204" pitchFamily="34" charset="0"/>
              </a:rPr>
              <a:t>章节</a:t>
            </a:r>
            <a:r>
              <a:rPr lang="en-US" altLang="zh-CN" sz="5400" dirty="0" smtClean="0">
                <a:solidFill>
                  <a:schemeClr val="accent1">
                    <a:lumMod val="50000"/>
                  </a:schemeClr>
                </a:solidFill>
                <a:latin typeface="Arial" panose="020B0604020202020204" pitchFamily="34" charset="0"/>
                <a:cs typeface="Arial" panose="020B0604020202020204" pitchFamily="34" charset="0"/>
              </a:rPr>
              <a:t>·2</a:t>
            </a:r>
            <a:endParaRPr lang="zh-CN" altLang="en-US" sz="5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custDataLst>
              <p:tags r:id="rId9"/>
            </p:custDataLst>
          </p:nvPr>
        </p:nvSpPr>
        <p:spPr>
          <a:xfrm>
            <a:off x="4478508" y="3233071"/>
            <a:ext cx="3712992" cy="1134800"/>
          </a:xfrm>
          <a:prstGeom prst="rect">
            <a:avLst/>
          </a:prstGeom>
          <a:noFill/>
        </p:spPr>
        <p:txBody>
          <a:bodyPr>
            <a:normAutofit fontScale="85000" lnSpcReduction="10000"/>
          </a:bodyPr>
          <a:lstStyle/>
          <a:p>
            <a:pPr algn="ctr">
              <a:defRPr/>
            </a:pPr>
            <a:r>
              <a:rPr lang="zh-CN" altLang="en-US" sz="5400" dirty="0" smtClean="0">
                <a:solidFill>
                  <a:schemeClr val="bg1"/>
                </a:solidFill>
                <a:latin typeface="华文行楷" panose="02010800040101010101" pitchFamily="2" charset="-122"/>
                <a:ea typeface="华文行楷" panose="02010800040101010101" pitchFamily="2" charset="-122"/>
              </a:rPr>
              <a:t>设计理论综述</a:t>
            </a:r>
            <a:endParaRPr lang="zh-CN" altLang="en-US" sz="5400" dirty="0">
              <a:solidFill>
                <a:schemeClr val="bg1"/>
              </a:solidFill>
              <a:latin typeface="华文行楷" panose="02010800040101010101" pitchFamily="2" charset="-122"/>
              <a:ea typeface="华文行楷" panose="02010800040101010101" pitchFamily="2" charset="-122"/>
            </a:endParaRPr>
          </a:p>
        </p:txBody>
      </p:sp>
      <p:sp>
        <p:nvSpPr>
          <p:cNvPr id="4" name="TextBox 3"/>
          <p:cNvSpPr txBox="1"/>
          <p:nvPr>
            <p:custDataLst>
              <p:tags r:id="rId10"/>
            </p:custDataLst>
          </p:nvPr>
        </p:nvSpPr>
        <p:spPr>
          <a:xfrm>
            <a:off x="6716078" y="2263544"/>
            <a:ext cx="2628900" cy="650665"/>
          </a:xfrm>
          <a:prstGeom prst="rect">
            <a:avLst/>
          </a:prstGeom>
          <a:noFill/>
        </p:spPr>
        <p:txBody>
          <a:bodyPr>
            <a:normAutofit/>
          </a:bodyPr>
          <a:lstStyle/>
          <a:p>
            <a:pPr algn="ctr">
              <a:defRPr/>
            </a:pPr>
            <a:r>
              <a:rPr lang="zh-CN" altLang="en-US" dirty="0" smtClean="0">
                <a:solidFill>
                  <a:schemeClr val="accent2">
                    <a:lumMod val="50000"/>
                  </a:schemeClr>
                </a:solidFill>
                <a:latin typeface="Adobe Gothic Std B" panose="020B0800000000000000" pitchFamily="34" charset="-128"/>
              </a:rPr>
              <a:t>请简单描述相关主题</a:t>
            </a:r>
            <a:endParaRPr lang="en-US" altLang="zh-CN" dirty="0" smtClean="0">
              <a:solidFill>
                <a:schemeClr val="accent2">
                  <a:lumMod val="50000"/>
                </a:schemeClr>
              </a:solidFill>
              <a:latin typeface="Adobe Gothic Std B" panose="020B0800000000000000" pitchFamily="34" charset="-128"/>
              <a:ea typeface="Adobe Gothic Std B" panose="020B0800000000000000" pitchFamily="34" charset="-128"/>
            </a:endParaRPr>
          </a:p>
          <a:p>
            <a:pPr algn="ctr">
              <a:defRPr/>
            </a:pPr>
            <a:r>
              <a:rPr lang="zh-CN" altLang="en-US" dirty="0" smtClean="0">
                <a:solidFill>
                  <a:schemeClr val="accent2">
                    <a:lumMod val="50000"/>
                  </a:schemeClr>
                </a:solidFill>
                <a:latin typeface="Adobe Gothic Std B" panose="020B0800000000000000" pitchFamily="34" charset="-128"/>
              </a:rPr>
              <a:t>请</a:t>
            </a:r>
            <a:r>
              <a:rPr lang="zh-CN" altLang="en-US" dirty="0">
                <a:solidFill>
                  <a:schemeClr val="accent2">
                    <a:lumMod val="50000"/>
                  </a:schemeClr>
                </a:solidFill>
                <a:latin typeface="Adobe Gothic Std B" panose="020B0800000000000000" pitchFamily="34" charset="-128"/>
              </a:rPr>
              <a:t>简单描述相关主题</a:t>
            </a:r>
            <a:endParaRPr lang="zh-CN" altLang="en-US" dirty="0">
              <a:solidFill>
                <a:schemeClr val="accent2">
                  <a:lumMod val="50000"/>
                </a:schemeClr>
              </a:solidFill>
              <a:latin typeface="Adobe Gothic Std B" panose="020B0800000000000000" pitchFamily="34" charset="-128"/>
            </a:endParaRPr>
          </a:p>
          <a:p>
            <a:pPr algn="ctr">
              <a:defRPr/>
            </a:pPr>
            <a:endParaRPr lang="zh-CN" altLang="en-US" dirty="0">
              <a:solidFill>
                <a:schemeClr val="accent2">
                  <a:lumMod val="50000"/>
                </a:schemeClr>
              </a:solidFill>
              <a:latin typeface="Adobe Gothic Std B" panose="020B0800000000000000" pitchFamily="34" charset="-128"/>
            </a:endParaRPr>
          </a:p>
        </p:txBody>
      </p:sp>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a:stretch>
            <a:fillRect/>
          </a:stretch>
        </p:blipFill>
        <p:spPr>
          <a:xfrm>
            <a:off x="-14617" y="196490"/>
            <a:ext cx="2719717" cy="4699360"/>
          </a:xfrm>
          <a:prstGeom prst="rect">
            <a:avLst/>
          </a:prstGeom>
        </p:spPr>
      </p:pic>
      <p:sp>
        <p:nvSpPr>
          <p:cNvPr id="16" name="椭圆 15"/>
          <p:cNvSpPr/>
          <p:nvPr>
            <p:custDataLst>
              <p:tags r:id="rId12"/>
            </p:custDataLst>
          </p:nvPr>
        </p:nvSpPr>
        <p:spPr>
          <a:xfrm>
            <a:off x="6651085" y="4000270"/>
            <a:ext cx="427779" cy="427779"/>
          </a:xfrm>
          <a:prstGeom prst="ellipse">
            <a:avLst/>
          </a:prstGeom>
          <a:solidFill>
            <a:srgbClr val="C00000"/>
          </a:solidFill>
          <a:ln w="57150" cap="flat" cmpd="sng" algn="ctr">
            <a:solidFill>
              <a:sysClr val="window" lastClr="FFFFFF"/>
            </a:solid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spTree>
    <p:custDataLst>
      <p:tags r:id="rId1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3319"/>
                                        </p:tgtEl>
                                        <p:attrNameLst>
                                          <p:attrName>style.visibility</p:attrName>
                                        </p:attrNameLst>
                                      </p:cBhvr>
                                      <p:to>
                                        <p:strVal val="visible"/>
                                      </p:to>
                                    </p:set>
                                    <p:animEffect transition="in" filter="fade">
                                      <p:cBhvr>
                                        <p:cTn id="40" dur="1000"/>
                                        <p:tgtEl>
                                          <p:spTgt spid="13319"/>
                                        </p:tgtEl>
                                      </p:cBhvr>
                                    </p:animEffect>
                                    <p:anim calcmode="lin" valueType="num">
                                      <p:cBhvr>
                                        <p:cTn id="41" dur="1000" fill="hold"/>
                                        <p:tgtEl>
                                          <p:spTgt spid="13319"/>
                                        </p:tgtEl>
                                        <p:attrNameLst>
                                          <p:attrName>ppt_x</p:attrName>
                                        </p:attrNameLst>
                                      </p:cBhvr>
                                      <p:tavLst>
                                        <p:tav tm="0">
                                          <p:val>
                                            <p:strVal val="#ppt_x"/>
                                          </p:val>
                                        </p:tav>
                                        <p:tav tm="100000">
                                          <p:val>
                                            <p:strVal val="#ppt_x"/>
                                          </p:val>
                                        </p:tav>
                                      </p:tavLst>
                                    </p:anim>
                                    <p:anim calcmode="lin" valueType="num">
                                      <p:cBhvr>
                                        <p:cTn id="42" dur="1000" fill="hold"/>
                                        <p:tgtEl>
                                          <p:spTgt spid="13319"/>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9"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2"/>
                                          </p:val>
                                        </p:tav>
                                        <p:tav tm="100000">
                                          <p:val>
                                            <p:strVal val="#ppt_x"/>
                                          </p:val>
                                        </p:tav>
                                      </p:tavLst>
                                    </p:anim>
                                    <p:anim calcmode="lin" valueType="num">
                                      <p:cBhvr>
                                        <p:cTn id="4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50" grpId="0"/>
      <p:bldP spid="13319" grpId="0"/>
      <p:bldP spid="4"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289"/>
          <p:cNvSpPr/>
          <p:nvPr/>
        </p:nvSpPr>
        <p:spPr>
          <a:xfrm>
            <a:off x="1755613" y="5343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
        <p:nvSpPr>
          <p:cNvPr id="296" name="AutoShape 31"/>
          <p:cNvSpPr>
            <a:spLocks noChangeArrowheads="1"/>
          </p:cNvSpPr>
          <p:nvPr/>
        </p:nvSpPr>
        <p:spPr bwMode="auto">
          <a:xfrm>
            <a:off x="1266825" y="2450662"/>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7" name="AutoShape 31"/>
          <p:cNvSpPr>
            <a:spLocks noChangeArrowheads="1"/>
          </p:cNvSpPr>
          <p:nvPr/>
        </p:nvSpPr>
        <p:spPr bwMode="auto">
          <a:xfrm>
            <a:off x="3146425" y="2450662"/>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8" name="AutoShape 31"/>
          <p:cNvSpPr>
            <a:spLocks noChangeArrowheads="1"/>
          </p:cNvSpPr>
          <p:nvPr/>
        </p:nvSpPr>
        <p:spPr bwMode="auto">
          <a:xfrm>
            <a:off x="5024439" y="2450662"/>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9" name="AutoShape 31"/>
          <p:cNvSpPr>
            <a:spLocks noChangeArrowheads="1"/>
          </p:cNvSpPr>
          <p:nvPr/>
        </p:nvSpPr>
        <p:spPr bwMode="auto">
          <a:xfrm>
            <a:off x="6904039" y="2450662"/>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300" name="椭圆 299"/>
          <p:cNvSpPr/>
          <p:nvPr/>
        </p:nvSpPr>
        <p:spPr>
          <a:xfrm>
            <a:off x="3159126" y="2457012"/>
            <a:ext cx="625475" cy="625475"/>
          </a:xfrm>
          <a:prstGeom prst="ellipse">
            <a:avLst/>
          </a:prstGeom>
          <a:solidFill>
            <a:schemeClr val="accent1">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1" name="椭圆 300"/>
          <p:cNvSpPr/>
          <p:nvPr/>
        </p:nvSpPr>
        <p:spPr>
          <a:xfrm>
            <a:off x="5029201" y="2457012"/>
            <a:ext cx="627063" cy="625475"/>
          </a:xfrm>
          <a:prstGeom prst="ellipse">
            <a:avLst/>
          </a:prstGeom>
          <a:solidFill>
            <a:schemeClr val="accent2">
              <a:lumMod val="40000"/>
              <a:lumOff val="6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2" name="椭圆 301"/>
          <p:cNvSpPr/>
          <p:nvPr/>
        </p:nvSpPr>
        <p:spPr>
          <a:xfrm>
            <a:off x="6899276" y="2457012"/>
            <a:ext cx="627063" cy="625475"/>
          </a:xfrm>
          <a:prstGeom prst="ellipse">
            <a:avLst/>
          </a:prstGeom>
          <a:solidFill>
            <a:schemeClr val="accent3">
              <a:lumMod val="40000"/>
              <a:lumOff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3" name="文本框 14"/>
          <p:cNvSpPr txBox="1">
            <a:spLocks noChangeArrowheads="1"/>
          </p:cNvSpPr>
          <p:nvPr/>
        </p:nvSpPr>
        <p:spPr bwMode="auto">
          <a:xfrm>
            <a:off x="1873251" y="2585876"/>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accent3">
                    <a:lumMod val="50000"/>
                  </a:schemeClr>
                </a:solidFill>
                <a:ea typeface="幼圆" panose="02010509060101010101" pitchFamily="49" charset="-122"/>
              </a:rPr>
              <a:t>时间</a:t>
            </a:r>
            <a:r>
              <a:rPr lang="zh-CN" altLang="en-US" dirty="0" smtClean="0">
                <a:solidFill>
                  <a:schemeClr val="accent3">
                    <a:lumMod val="50000"/>
                  </a:schemeClr>
                </a:solidFill>
                <a:ea typeface="幼圆" panose="02010509060101010101" pitchFamily="49" charset="-122"/>
              </a:rPr>
              <a:t>点</a:t>
            </a:r>
            <a:r>
              <a:rPr lang="en-US" altLang="zh-CN" dirty="0" smtClean="0">
                <a:solidFill>
                  <a:schemeClr val="accent3">
                    <a:lumMod val="50000"/>
                  </a:schemeClr>
                </a:solidFill>
                <a:ea typeface="幼圆" panose="02010509060101010101" pitchFamily="49" charset="-122"/>
              </a:rPr>
              <a:t>1</a:t>
            </a:r>
            <a:endParaRPr lang="zh-CN" altLang="en-US" dirty="0">
              <a:solidFill>
                <a:schemeClr val="accent3">
                  <a:lumMod val="50000"/>
                </a:schemeClr>
              </a:solidFill>
              <a:ea typeface="幼圆" panose="02010509060101010101" pitchFamily="49" charset="-122"/>
            </a:endParaRPr>
          </a:p>
        </p:txBody>
      </p:sp>
      <p:sp>
        <p:nvSpPr>
          <p:cNvPr id="304" name="文本框 16"/>
          <p:cNvSpPr txBox="1">
            <a:spLocks noChangeArrowheads="1"/>
          </p:cNvSpPr>
          <p:nvPr/>
        </p:nvSpPr>
        <p:spPr bwMode="auto">
          <a:xfrm>
            <a:off x="3751264" y="2585876"/>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smtClean="0">
                <a:solidFill>
                  <a:schemeClr val="accent3">
                    <a:lumMod val="50000"/>
                  </a:schemeClr>
                </a:solidFill>
                <a:ea typeface="幼圆" panose="02010509060101010101" pitchFamily="49" charset="-122"/>
              </a:rPr>
              <a:t>时间点</a:t>
            </a:r>
            <a:r>
              <a:rPr lang="en-US" altLang="zh-CN" dirty="0" smtClean="0">
                <a:solidFill>
                  <a:schemeClr val="accent3">
                    <a:lumMod val="50000"/>
                  </a:schemeClr>
                </a:solidFill>
                <a:ea typeface="幼圆" panose="02010509060101010101" pitchFamily="49" charset="-122"/>
              </a:rPr>
              <a:t>2</a:t>
            </a:r>
            <a:endParaRPr lang="zh-CN" altLang="en-US" dirty="0">
              <a:solidFill>
                <a:schemeClr val="accent3">
                  <a:lumMod val="50000"/>
                </a:schemeClr>
              </a:solidFill>
              <a:ea typeface="幼圆" panose="02010509060101010101" pitchFamily="49" charset="-122"/>
            </a:endParaRPr>
          </a:p>
        </p:txBody>
      </p:sp>
      <p:sp>
        <p:nvSpPr>
          <p:cNvPr id="305" name="文本框 304"/>
          <p:cNvSpPr txBox="1"/>
          <p:nvPr/>
        </p:nvSpPr>
        <p:spPr>
          <a:xfrm>
            <a:off x="5630864" y="2585876"/>
            <a:ext cx="1285875" cy="369332"/>
          </a:xfrm>
          <a:prstGeom prst="rect">
            <a:avLst/>
          </a:prstGeom>
          <a:noFill/>
        </p:spPr>
        <p:txBody>
          <a:bodyPr anchor="ctr">
            <a:spAutoFit/>
          </a:bodyPr>
          <a:lstStyle/>
          <a:p>
            <a:pPr algn="ctr">
              <a:defRPr/>
            </a:pPr>
            <a:r>
              <a:rPr lang="zh-CN" altLang="en-US" dirty="0">
                <a:solidFill>
                  <a:schemeClr val="accent3">
                    <a:lumMod val="50000"/>
                  </a:schemeClr>
                </a:solidFill>
              </a:rPr>
              <a:t>时间</a:t>
            </a:r>
            <a:r>
              <a:rPr lang="zh-CN" altLang="en-US" dirty="0" smtClean="0">
                <a:solidFill>
                  <a:schemeClr val="accent3">
                    <a:lumMod val="50000"/>
                  </a:schemeClr>
                </a:solidFill>
              </a:rPr>
              <a:t>点</a:t>
            </a:r>
            <a:r>
              <a:rPr lang="en-US" altLang="zh-CN" dirty="0">
                <a:solidFill>
                  <a:schemeClr val="accent3">
                    <a:lumMod val="50000"/>
                  </a:schemeClr>
                </a:solidFill>
              </a:rPr>
              <a:t>3</a:t>
            </a:r>
            <a:endParaRPr lang="zh-CN" altLang="en-US" dirty="0">
              <a:solidFill>
                <a:schemeClr val="accent3">
                  <a:lumMod val="50000"/>
                </a:schemeClr>
              </a:solidFill>
            </a:endParaRPr>
          </a:p>
        </p:txBody>
      </p:sp>
      <p:sp>
        <p:nvSpPr>
          <p:cNvPr id="306" name="文本框 305"/>
          <p:cNvSpPr txBox="1"/>
          <p:nvPr/>
        </p:nvSpPr>
        <p:spPr>
          <a:xfrm>
            <a:off x="7508876" y="2585876"/>
            <a:ext cx="1285875" cy="369332"/>
          </a:xfrm>
          <a:prstGeom prst="rect">
            <a:avLst/>
          </a:prstGeom>
          <a:noFill/>
        </p:spPr>
        <p:txBody>
          <a:bodyPr anchor="ctr">
            <a:spAutoFit/>
          </a:bodyPr>
          <a:lstStyle/>
          <a:p>
            <a:pPr algn="ctr">
              <a:defRPr/>
            </a:pPr>
            <a:r>
              <a:rPr lang="zh-CN" altLang="en-US" dirty="0" smtClean="0">
                <a:solidFill>
                  <a:schemeClr val="accent3">
                    <a:lumMod val="50000"/>
                  </a:schemeClr>
                </a:solidFill>
              </a:rPr>
              <a:t>时间点</a:t>
            </a:r>
            <a:r>
              <a:rPr lang="en-US" altLang="zh-CN" dirty="0" smtClean="0">
                <a:solidFill>
                  <a:schemeClr val="accent3">
                    <a:lumMod val="50000"/>
                  </a:schemeClr>
                </a:solidFill>
              </a:rPr>
              <a:t>4</a:t>
            </a:r>
            <a:endParaRPr lang="zh-CN" altLang="en-US" dirty="0">
              <a:solidFill>
                <a:schemeClr val="accent3">
                  <a:lumMod val="50000"/>
                </a:schemeClr>
              </a:solidFill>
            </a:endParaRPr>
          </a:p>
        </p:txBody>
      </p:sp>
      <p:sp>
        <p:nvSpPr>
          <p:cNvPr id="307" name="文本框 20"/>
          <p:cNvSpPr txBox="1">
            <a:spLocks noChangeArrowheads="1"/>
          </p:cNvSpPr>
          <p:nvPr/>
        </p:nvSpPr>
        <p:spPr bwMode="auto">
          <a:xfrm>
            <a:off x="1597026" y="3406336"/>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smtClean="0">
                <a:solidFill>
                  <a:schemeClr val="accent3">
                    <a:lumMod val="50000"/>
                  </a:schemeClr>
                </a:solidFill>
                <a:latin typeface="+mn-lt"/>
                <a:ea typeface="幼圆" panose="02010509060101010101" pitchFamily="49" charset="-122"/>
              </a:rPr>
              <a:t>请在此输入你的工作内容介绍文本</a:t>
            </a:r>
            <a:endParaRPr lang="zh-CN" altLang="en-US" dirty="0">
              <a:solidFill>
                <a:schemeClr val="accent3">
                  <a:lumMod val="50000"/>
                </a:schemeClr>
              </a:solidFill>
              <a:latin typeface="+mn-lt"/>
              <a:ea typeface="幼圆" panose="02010509060101010101" pitchFamily="49" charset="-122"/>
            </a:endParaRPr>
          </a:p>
        </p:txBody>
      </p:sp>
      <p:sp>
        <p:nvSpPr>
          <p:cNvPr id="308" name="文本框 22"/>
          <p:cNvSpPr txBox="1">
            <a:spLocks noChangeArrowheads="1"/>
          </p:cNvSpPr>
          <p:nvPr/>
        </p:nvSpPr>
        <p:spPr bwMode="auto">
          <a:xfrm>
            <a:off x="3476626" y="3406336"/>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a:solidFill>
                  <a:schemeClr val="accent3">
                    <a:lumMod val="50000"/>
                  </a:schemeClr>
                </a:solidFill>
                <a:latin typeface="+mn-lt"/>
                <a:ea typeface="幼圆" panose="02010509060101010101" pitchFamily="49" charset="-122"/>
              </a:rPr>
              <a:t>请在此输入你的工作内容介绍文本</a:t>
            </a:r>
            <a:endParaRPr lang="zh-CN" altLang="en-US" dirty="0">
              <a:solidFill>
                <a:schemeClr val="accent3">
                  <a:lumMod val="50000"/>
                </a:schemeClr>
              </a:solidFill>
              <a:latin typeface="+mn-lt"/>
              <a:ea typeface="幼圆" panose="02010509060101010101" pitchFamily="49" charset="-122"/>
            </a:endParaRPr>
          </a:p>
        </p:txBody>
      </p:sp>
      <p:sp>
        <p:nvSpPr>
          <p:cNvPr id="309" name="文本框 308"/>
          <p:cNvSpPr txBox="1"/>
          <p:nvPr/>
        </p:nvSpPr>
        <p:spPr>
          <a:xfrm>
            <a:off x="5354638" y="3406336"/>
            <a:ext cx="1765300" cy="1089529"/>
          </a:xfrm>
          <a:prstGeom prst="rect">
            <a:avLst/>
          </a:prstGeom>
          <a:noFill/>
        </p:spPr>
        <p:txBody>
          <a:bodyPr>
            <a:spAutoFit/>
          </a:bodyPr>
          <a:lstStyle/>
          <a:p>
            <a:pPr algn="ctr">
              <a:lnSpc>
                <a:spcPct val="120000"/>
              </a:lnSpc>
              <a:defRPr/>
            </a:pPr>
            <a:r>
              <a:rPr lang="zh-CN" altLang="en-US" dirty="0" smtClean="0">
                <a:solidFill>
                  <a:schemeClr val="accent3">
                    <a:lumMod val="50000"/>
                  </a:schemeClr>
                </a:solidFill>
                <a:ea typeface="幼圆" panose="02010509060101010101" pitchFamily="49" charset="-122"/>
              </a:rPr>
              <a:t>请在此输入你的工作内容介绍文本</a:t>
            </a:r>
            <a:endParaRPr lang="zh-CN" altLang="en-US" dirty="0">
              <a:solidFill>
                <a:schemeClr val="accent3">
                  <a:lumMod val="50000"/>
                </a:schemeClr>
              </a:solidFill>
              <a:ea typeface="幼圆" panose="02010509060101010101" pitchFamily="49" charset="-122"/>
            </a:endParaRPr>
          </a:p>
        </p:txBody>
      </p:sp>
      <p:sp>
        <p:nvSpPr>
          <p:cNvPr id="310" name="文本框 309"/>
          <p:cNvSpPr txBox="1"/>
          <p:nvPr/>
        </p:nvSpPr>
        <p:spPr>
          <a:xfrm>
            <a:off x="7234238" y="3406336"/>
            <a:ext cx="1763712" cy="1089529"/>
          </a:xfrm>
          <a:prstGeom prst="rect">
            <a:avLst/>
          </a:prstGeom>
          <a:noFill/>
        </p:spPr>
        <p:txBody>
          <a:bodyPr>
            <a:spAutoFit/>
          </a:bodyPr>
          <a:lstStyle/>
          <a:p>
            <a:pPr algn="ctr">
              <a:lnSpc>
                <a:spcPct val="120000"/>
              </a:lnSpc>
              <a:defRPr/>
            </a:pPr>
            <a:r>
              <a:rPr lang="zh-CN" altLang="en-US" dirty="0" smtClean="0">
                <a:solidFill>
                  <a:schemeClr val="accent3">
                    <a:lumMod val="50000"/>
                  </a:schemeClr>
                </a:solidFill>
                <a:ea typeface="幼圆" panose="02010509060101010101" pitchFamily="49" charset="-122"/>
              </a:rPr>
              <a:t>请在此输入你的工作内容介绍文本</a:t>
            </a:r>
            <a:endParaRPr lang="zh-CN" altLang="en-US" dirty="0">
              <a:solidFill>
                <a:schemeClr val="accent3">
                  <a:lumMod val="50000"/>
                </a:schemeClr>
              </a:solidFill>
              <a:ea typeface="幼圆" panose="02010509060101010101" pitchFamily="49" charset="-122"/>
            </a:endParaRPr>
          </a:p>
        </p:txBody>
      </p:sp>
      <p:sp>
        <p:nvSpPr>
          <p:cNvPr id="311" name="KSO_Shape"/>
          <p:cNvSpPr/>
          <p:nvPr/>
        </p:nvSpPr>
        <p:spPr bwMode="auto">
          <a:xfrm>
            <a:off x="2074004" y="4731084"/>
            <a:ext cx="601660" cy="518339"/>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rgbClr val="DC5C3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2" name="KSO_Shape"/>
          <p:cNvSpPr/>
          <p:nvPr/>
        </p:nvSpPr>
        <p:spPr bwMode="auto">
          <a:xfrm>
            <a:off x="4099939" y="4781560"/>
            <a:ext cx="517086" cy="497945"/>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rgbClr val="EBA133"/>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3" name="KSO_Shape"/>
          <p:cNvSpPr/>
          <p:nvPr/>
        </p:nvSpPr>
        <p:spPr bwMode="auto">
          <a:xfrm>
            <a:off x="5822950" y="4813364"/>
            <a:ext cx="828675" cy="497945"/>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rgbClr val="D36D8D"/>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4" name="KSO_Shape"/>
          <p:cNvSpPr/>
          <p:nvPr/>
        </p:nvSpPr>
        <p:spPr bwMode="auto">
          <a:xfrm>
            <a:off x="7715250" y="4731084"/>
            <a:ext cx="657225" cy="580225"/>
          </a:xfrm>
          <a:custGeom>
            <a:avLst/>
            <a:gdLst>
              <a:gd name="T0" fmla="*/ 1177459 w 2025651"/>
              <a:gd name="T1" fmla="*/ 1606659 h 2209800"/>
              <a:gd name="T2" fmla="*/ 1266601 w 2025651"/>
              <a:gd name="T3" fmla="*/ 1297638 h 2209800"/>
              <a:gd name="T4" fmla="*/ 1524547 w 2025651"/>
              <a:gd name="T5" fmla="*/ 1518055 h 2209800"/>
              <a:gd name="T6" fmla="*/ 863445 w 2025651"/>
              <a:gd name="T7" fmla="*/ 1593533 h 2209800"/>
              <a:gd name="T8" fmla="*/ 804100 w 2025651"/>
              <a:gd name="T9" fmla="*/ 1369014 h 2209800"/>
              <a:gd name="T10" fmla="*/ 1247281 w 2025651"/>
              <a:gd name="T11" fmla="*/ 932996 h 2209800"/>
              <a:gd name="T12" fmla="*/ 1210605 w 2025651"/>
              <a:gd name="T13" fmla="*/ 1277467 h 2209800"/>
              <a:gd name="T14" fmla="*/ 1012715 w 2025651"/>
              <a:gd name="T15" fmla="*/ 1148427 h 2209800"/>
              <a:gd name="T16" fmla="*/ 1064719 w 2025651"/>
              <a:gd name="T17" fmla="*/ 892260 h 2209800"/>
              <a:gd name="T18" fmla="*/ 867456 w 2025651"/>
              <a:gd name="T19" fmla="*/ 855100 h 2209800"/>
              <a:gd name="T20" fmla="*/ 638859 w 2025651"/>
              <a:gd name="T21" fmla="*/ 1162816 h 2209800"/>
              <a:gd name="T22" fmla="*/ 696625 w 2025651"/>
              <a:gd name="T23" fmla="*/ 1553482 h 2209800"/>
              <a:gd name="T24" fmla="*/ 1004339 w 2025651"/>
              <a:gd name="T25" fmla="*/ 1782352 h 2209800"/>
              <a:gd name="T26" fmla="*/ 1394732 w 2025651"/>
              <a:gd name="T27" fmla="*/ 1724587 h 2209800"/>
              <a:gd name="T28" fmla="*/ 1623329 w 2025651"/>
              <a:gd name="T29" fmla="*/ 1416598 h 2209800"/>
              <a:gd name="T30" fmla="*/ 1565563 w 2025651"/>
              <a:gd name="T31" fmla="*/ 1026479 h 2209800"/>
              <a:gd name="T32" fmla="*/ 1258122 w 2025651"/>
              <a:gd name="T33" fmla="*/ 797335 h 2209800"/>
              <a:gd name="T34" fmla="*/ 473733 w 2025651"/>
              <a:gd name="T35" fmla="*/ 894573 h 2209800"/>
              <a:gd name="T36" fmla="*/ 614745 w 2025651"/>
              <a:gd name="T37" fmla="*/ 736583 h 2209800"/>
              <a:gd name="T38" fmla="*/ 491304 w 2025651"/>
              <a:gd name="T39" fmla="*/ 933341 h 2209800"/>
              <a:gd name="T40" fmla="*/ 203321 w 2025651"/>
              <a:gd name="T41" fmla="*/ 764260 h 2209800"/>
              <a:gd name="T42" fmla="*/ 1384055 w 2025651"/>
              <a:gd name="T43" fmla="*/ 729167 h 2209800"/>
              <a:gd name="T44" fmla="*/ 1703542 w 2025651"/>
              <a:gd name="T45" fmla="*/ 1064533 h 2209800"/>
              <a:gd name="T46" fmla="*/ 1691497 w 2025651"/>
              <a:gd name="T47" fmla="*/ 1542532 h 2209800"/>
              <a:gd name="T48" fmla="*/ 1356679 w 2025651"/>
              <a:gd name="T49" fmla="*/ 1862292 h 2209800"/>
              <a:gd name="T50" fmla="*/ 878132 w 2025651"/>
              <a:gd name="T51" fmla="*/ 1850521 h 2209800"/>
              <a:gd name="T52" fmla="*/ 558645 w 2025651"/>
              <a:gd name="T53" fmla="*/ 1515154 h 2209800"/>
              <a:gd name="T54" fmla="*/ 570691 w 2025651"/>
              <a:gd name="T55" fmla="*/ 1036882 h 2209800"/>
              <a:gd name="T56" fmla="*/ 905783 w 2025651"/>
              <a:gd name="T57" fmla="*/ 717669 h 2209800"/>
              <a:gd name="T58" fmla="*/ 1006033 w 2025651"/>
              <a:gd name="T59" fmla="*/ 634045 h 2209800"/>
              <a:gd name="T60" fmla="*/ 524184 w 2025651"/>
              <a:gd name="T61" fmla="*/ 443404 h 2209800"/>
              <a:gd name="T62" fmla="*/ 508876 w 2025651"/>
              <a:gd name="T63" fmla="*/ 687826 h 2209800"/>
              <a:gd name="T64" fmla="*/ 349513 w 2025651"/>
              <a:gd name="T65" fmla="*/ 579984 h 2209800"/>
              <a:gd name="T66" fmla="*/ 409923 w 2025651"/>
              <a:gd name="T67" fmla="*/ 410834 h 2209800"/>
              <a:gd name="T68" fmla="*/ 1112121 w 2025651"/>
              <a:gd name="T69" fmla="*/ 508041 h 2209800"/>
              <a:gd name="T70" fmla="*/ 1328618 w 2025651"/>
              <a:gd name="T71" fmla="*/ 403037 h 2209800"/>
              <a:gd name="T72" fmla="*/ 1255098 w 2025651"/>
              <a:gd name="T73" fmla="*/ 535908 h 2209800"/>
              <a:gd name="T74" fmla="*/ 914430 w 2025651"/>
              <a:gd name="T75" fmla="*/ 452727 h 2209800"/>
              <a:gd name="T76" fmla="*/ 528802 w 2025651"/>
              <a:gd name="T77" fmla="*/ 269596 h 2209800"/>
              <a:gd name="T78" fmla="*/ 798950 w 2025651"/>
              <a:gd name="T79" fmla="*/ 440009 h 2209800"/>
              <a:gd name="T80" fmla="*/ 808256 w 2025651"/>
              <a:gd name="T81" fmla="*/ 667047 h 2209800"/>
              <a:gd name="T82" fmla="*/ 676330 w 2025651"/>
              <a:gd name="T83" fmla="*/ 421683 h 2209800"/>
              <a:gd name="T84" fmla="*/ 406181 w 2025651"/>
              <a:gd name="T85" fmla="*/ 339895 h 2209800"/>
              <a:gd name="T86" fmla="*/ 160665 w 2025651"/>
              <a:gd name="T87" fmla="*/ 471466 h 2209800"/>
              <a:gd name="T88" fmla="*/ 78828 w 2025651"/>
              <a:gd name="T89" fmla="*/ 742270 h 2209800"/>
              <a:gd name="T90" fmla="*/ 210480 w 2025651"/>
              <a:gd name="T91" fmla="*/ 987359 h 2209800"/>
              <a:gd name="T92" fmla="*/ 502252 w 2025651"/>
              <a:gd name="T93" fmla="*/ 1066139 h 2209800"/>
              <a:gd name="T94" fmla="*/ 195974 w 2025651"/>
              <a:gd name="T95" fmla="*/ 1072157 h 2209800"/>
              <a:gd name="T96" fmla="*/ 9032 w 2025651"/>
              <a:gd name="T97" fmla="*/ 793968 h 2209800"/>
              <a:gd name="T98" fmla="*/ 75816 w 2025651"/>
              <a:gd name="T99" fmla="*/ 456969 h 2209800"/>
              <a:gd name="T100" fmla="*/ 354450 w 2025651"/>
              <a:gd name="T101" fmla="*/ 270416 h 2209800"/>
              <a:gd name="T102" fmla="*/ 1211388 w 2025651"/>
              <a:gd name="T103" fmla="*/ 169861 h 2209800"/>
              <a:gd name="T104" fmla="*/ 1143179 w 2025651"/>
              <a:gd name="T105" fmla="*/ 382925 h 2209800"/>
              <a:gd name="T106" fmla="*/ 1049666 w 2025651"/>
              <a:gd name="T107" fmla="*/ 206738 h 2209800"/>
              <a:gd name="T108" fmla="*/ 1141899 w 2025651"/>
              <a:gd name="T109" fmla="*/ 274 h 2209800"/>
              <a:gd name="T110" fmla="*/ 1411838 w 2025651"/>
              <a:gd name="T111" fmla="*/ 136090 h 2209800"/>
              <a:gd name="T112" fmla="*/ 1483221 w 2025651"/>
              <a:gd name="T113" fmla="*/ 412102 h 2209800"/>
              <a:gd name="T114" fmla="*/ 1270988 w 2025651"/>
              <a:gd name="T115" fmla="*/ 636636 h 2209800"/>
              <a:gd name="T116" fmla="*/ 1425240 w 2025651"/>
              <a:gd name="T117" fmla="*/ 378696 h 2209800"/>
              <a:gd name="T118" fmla="*/ 1162411 w 2025651"/>
              <a:gd name="T119" fmla="*/ 62979 h 2209800"/>
              <a:gd name="T120" fmla="*/ 840780 w 2025651"/>
              <a:gd name="T121" fmla="*/ 325574 h 2209800"/>
              <a:gd name="T122" fmla="*/ 854728 w 2025651"/>
              <a:gd name="T123" fmla="*/ 135268 h 22098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25651" h="2209800">
                <a:moveTo>
                  <a:pt x="1314437" y="1571625"/>
                </a:moveTo>
                <a:lnTo>
                  <a:pt x="1316672" y="1571625"/>
                </a:lnTo>
                <a:lnTo>
                  <a:pt x="1319547" y="1571625"/>
                </a:lnTo>
                <a:lnTo>
                  <a:pt x="1322101" y="1572262"/>
                </a:lnTo>
                <a:lnTo>
                  <a:pt x="1324656" y="1573536"/>
                </a:lnTo>
                <a:lnTo>
                  <a:pt x="1326572" y="1575448"/>
                </a:lnTo>
                <a:lnTo>
                  <a:pt x="1367769" y="1616539"/>
                </a:lnTo>
                <a:lnTo>
                  <a:pt x="1369685" y="1618769"/>
                </a:lnTo>
                <a:lnTo>
                  <a:pt x="1370962" y="1620999"/>
                </a:lnTo>
                <a:lnTo>
                  <a:pt x="1371601" y="1623865"/>
                </a:lnTo>
                <a:lnTo>
                  <a:pt x="1371601" y="1626095"/>
                </a:lnTo>
                <a:lnTo>
                  <a:pt x="1371601" y="1628962"/>
                </a:lnTo>
                <a:lnTo>
                  <a:pt x="1370962" y="1631510"/>
                </a:lnTo>
                <a:lnTo>
                  <a:pt x="1369685" y="1634059"/>
                </a:lnTo>
                <a:lnTo>
                  <a:pt x="1367769" y="1635970"/>
                </a:lnTo>
                <a:lnTo>
                  <a:pt x="1333279" y="1670372"/>
                </a:lnTo>
                <a:lnTo>
                  <a:pt x="1336153" y="1677061"/>
                </a:lnTo>
                <a:lnTo>
                  <a:pt x="1338708" y="1685025"/>
                </a:lnTo>
                <a:lnTo>
                  <a:pt x="1341582" y="1693625"/>
                </a:lnTo>
                <a:lnTo>
                  <a:pt x="1344456" y="1702863"/>
                </a:lnTo>
                <a:lnTo>
                  <a:pt x="1346691" y="1713056"/>
                </a:lnTo>
                <a:lnTo>
                  <a:pt x="1349566" y="1723568"/>
                </a:lnTo>
                <a:lnTo>
                  <a:pt x="1351801" y="1735036"/>
                </a:lnTo>
                <a:lnTo>
                  <a:pt x="1354356" y="1747459"/>
                </a:lnTo>
                <a:lnTo>
                  <a:pt x="1356272" y="1759882"/>
                </a:lnTo>
                <a:lnTo>
                  <a:pt x="1358188" y="1773579"/>
                </a:lnTo>
                <a:lnTo>
                  <a:pt x="1360104" y="1787276"/>
                </a:lnTo>
                <a:lnTo>
                  <a:pt x="1361701" y="1801929"/>
                </a:lnTo>
                <a:lnTo>
                  <a:pt x="1362978" y="1816582"/>
                </a:lnTo>
                <a:lnTo>
                  <a:pt x="1364256" y="1831871"/>
                </a:lnTo>
                <a:lnTo>
                  <a:pt x="1364895" y="1847798"/>
                </a:lnTo>
                <a:lnTo>
                  <a:pt x="1365853" y="1863725"/>
                </a:lnTo>
                <a:lnTo>
                  <a:pt x="1268131" y="1863725"/>
                </a:lnTo>
                <a:lnTo>
                  <a:pt x="1268769" y="1847798"/>
                </a:lnTo>
                <a:lnTo>
                  <a:pt x="1269408" y="1831871"/>
                </a:lnTo>
                <a:lnTo>
                  <a:pt x="1270686" y="1816582"/>
                </a:lnTo>
                <a:lnTo>
                  <a:pt x="1271963" y="1801929"/>
                </a:lnTo>
                <a:lnTo>
                  <a:pt x="1273560" y="1787276"/>
                </a:lnTo>
                <a:lnTo>
                  <a:pt x="1275476" y="1773579"/>
                </a:lnTo>
                <a:lnTo>
                  <a:pt x="1277392" y="1759882"/>
                </a:lnTo>
                <a:lnTo>
                  <a:pt x="1279308" y="1747459"/>
                </a:lnTo>
                <a:lnTo>
                  <a:pt x="1281863" y="1735036"/>
                </a:lnTo>
                <a:lnTo>
                  <a:pt x="1284098" y="1723568"/>
                </a:lnTo>
                <a:lnTo>
                  <a:pt x="1286973" y="1713056"/>
                </a:lnTo>
                <a:lnTo>
                  <a:pt x="1289208" y="1702863"/>
                </a:lnTo>
                <a:lnTo>
                  <a:pt x="1292082" y="1693625"/>
                </a:lnTo>
                <a:lnTo>
                  <a:pt x="1294956" y="1685025"/>
                </a:lnTo>
                <a:lnTo>
                  <a:pt x="1297511" y="1677061"/>
                </a:lnTo>
                <a:lnTo>
                  <a:pt x="1300385" y="1670372"/>
                </a:lnTo>
                <a:lnTo>
                  <a:pt x="1265895" y="1635970"/>
                </a:lnTo>
                <a:lnTo>
                  <a:pt x="1263979" y="1634059"/>
                </a:lnTo>
                <a:lnTo>
                  <a:pt x="1262702" y="1631510"/>
                </a:lnTo>
                <a:lnTo>
                  <a:pt x="1262063" y="1628962"/>
                </a:lnTo>
                <a:lnTo>
                  <a:pt x="1262063" y="1626095"/>
                </a:lnTo>
                <a:lnTo>
                  <a:pt x="1262063" y="1623865"/>
                </a:lnTo>
                <a:lnTo>
                  <a:pt x="1262702" y="1620999"/>
                </a:lnTo>
                <a:lnTo>
                  <a:pt x="1263979" y="1618769"/>
                </a:lnTo>
                <a:lnTo>
                  <a:pt x="1265895" y="1616539"/>
                </a:lnTo>
                <a:lnTo>
                  <a:pt x="1307092" y="1575448"/>
                </a:lnTo>
                <a:lnTo>
                  <a:pt x="1309008" y="1573536"/>
                </a:lnTo>
                <a:lnTo>
                  <a:pt x="1311563" y="1572262"/>
                </a:lnTo>
                <a:lnTo>
                  <a:pt x="1314437" y="1571625"/>
                </a:lnTo>
                <a:close/>
                <a:moveTo>
                  <a:pt x="1450874" y="1497012"/>
                </a:moveTo>
                <a:lnTo>
                  <a:pt x="1469258" y="1505260"/>
                </a:lnTo>
                <a:lnTo>
                  <a:pt x="1487325" y="1512556"/>
                </a:lnTo>
                <a:lnTo>
                  <a:pt x="1505075" y="1519852"/>
                </a:lnTo>
                <a:lnTo>
                  <a:pt x="1522191" y="1526514"/>
                </a:lnTo>
                <a:lnTo>
                  <a:pt x="1539625" y="1532224"/>
                </a:lnTo>
                <a:lnTo>
                  <a:pt x="1556424" y="1537934"/>
                </a:lnTo>
                <a:lnTo>
                  <a:pt x="1588755" y="1548085"/>
                </a:lnTo>
                <a:lnTo>
                  <a:pt x="1619817" y="1557919"/>
                </a:lnTo>
                <a:lnTo>
                  <a:pt x="1648661" y="1567436"/>
                </a:lnTo>
                <a:lnTo>
                  <a:pt x="1662608" y="1572512"/>
                </a:lnTo>
                <a:lnTo>
                  <a:pt x="1675604" y="1577587"/>
                </a:lnTo>
                <a:lnTo>
                  <a:pt x="1688599" y="1582663"/>
                </a:lnTo>
                <a:lnTo>
                  <a:pt x="1700644" y="1588056"/>
                </a:lnTo>
                <a:lnTo>
                  <a:pt x="1705082" y="1590911"/>
                </a:lnTo>
                <a:lnTo>
                  <a:pt x="1709202" y="1593766"/>
                </a:lnTo>
                <a:lnTo>
                  <a:pt x="1713640" y="1596938"/>
                </a:lnTo>
                <a:lnTo>
                  <a:pt x="1717443" y="1600428"/>
                </a:lnTo>
                <a:lnTo>
                  <a:pt x="1721564" y="1604234"/>
                </a:lnTo>
                <a:lnTo>
                  <a:pt x="1725050" y="1608676"/>
                </a:lnTo>
                <a:lnTo>
                  <a:pt x="1728220" y="1613434"/>
                </a:lnTo>
                <a:lnTo>
                  <a:pt x="1731707" y="1618192"/>
                </a:lnTo>
                <a:lnTo>
                  <a:pt x="1734559" y="1623268"/>
                </a:lnTo>
                <a:lnTo>
                  <a:pt x="1737412" y="1628344"/>
                </a:lnTo>
                <a:lnTo>
                  <a:pt x="1742801" y="1639447"/>
                </a:lnTo>
                <a:lnTo>
                  <a:pt x="1747238" y="1651184"/>
                </a:lnTo>
                <a:lnTo>
                  <a:pt x="1751676" y="1663238"/>
                </a:lnTo>
                <a:lnTo>
                  <a:pt x="1755162" y="1676245"/>
                </a:lnTo>
                <a:lnTo>
                  <a:pt x="1758332" y="1688934"/>
                </a:lnTo>
                <a:lnTo>
                  <a:pt x="1761185" y="1701940"/>
                </a:lnTo>
                <a:lnTo>
                  <a:pt x="1763404" y="1714312"/>
                </a:lnTo>
                <a:lnTo>
                  <a:pt x="1764988" y="1727001"/>
                </a:lnTo>
                <a:lnTo>
                  <a:pt x="1766573" y="1738738"/>
                </a:lnTo>
                <a:lnTo>
                  <a:pt x="1768475" y="1760944"/>
                </a:lnTo>
                <a:lnTo>
                  <a:pt x="1758332" y="1778074"/>
                </a:lnTo>
                <a:lnTo>
                  <a:pt x="1747238" y="1794887"/>
                </a:lnTo>
                <a:lnTo>
                  <a:pt x="1735510" y="1811700"/>
                </a:lnTo>
                <a:lnTo>
                  <a:pt x="1723466" y="1827244"/>
                </a:lnTo>
                <a:lnTo>
                  <a:pt x="1712055" y="1831368"/>
                </a:lnTo>
                <a:lnTo>
                  <a:pt x="1699376" y="1834858"/>
                </a:lnTo>
                <a:lnTo>
                  <a:pt x="1685747" y="1838347"/>
                </a:lnTo>
                <a:lnTo>
                  <a:pt x="1670849" y="1841519"/>
                </a:lnTo>
                <a:lnTo>
                  <a:pt x="1654367" y="1844692"/>
                </a:lnTo>
                <a:lnTo>
                  <a:pt x="1636934" y="1847864"/>
                </a:lnTo>
                <a:lnTo>
                  <a:pt x="1618233" y="1850402"/>
                </a:lnTo>
                <a:lnTo>
                  <a:pt x="1597947" y="1852940"/>
                </a:lnTo>
                <a:lnTo>
                  <a:pt x="1576710" y="1855160"/>
                </a:lnTo>
                <a:lnTo>
                  <a:pt x="1554205" y="1857698"/>
                </a:lnTo>
                <a:lnTo>
                  <a:pt x="1530116" y="1859284"/>
                </a:lnTo>
                <a:lnTo>
                  <a:pt x="1505075" y="1860870"/>
                </a:lnTo>
                <a:lnTo>
                  <a:pt x="1478133" y="1861822"/>
                </a:lnTo>
                <a:lnTo>
                  <a:pt x="1450240" y="1863091"/>
                </a:lnTo>
                <a:lnTo>
                  <a:pt x="1421396" y="1863408"/>
                </a:lnTo>
                <a:lnTo>
                  <a:pt x="1390650" y="1863725"/>
                </a:lnTo>
                <a:lnTo>
                  <a:pt x="1450874" y="1497012"/>
                </a:lnTo>
                <a:close/>
                <a:moveTo>
                  <a:pt x="1183056" y="1497012"/>
                </a:moveTo>
                <a:lnTo>
                  <a:pt x="1243013" y="1863725"/>
                </a:lnTo>
                <a:lnTo>
                  <a:pt x="1210021" y="1863408"/>
                </a:lnTo>
                <a:lnTo>
                  <a:pt x="1178614" y="1862774"/>
                </a:lnTo>
                <a:lnTo>
                  <a:pt x="1148794" y="1861822"/>
                </a:lnTo>
                <a:lnTo>
                  <a:pt x="1120560" y="1860236"/>
                </a:lnTo>
                <a:lnTo>
                  <a:pt x="1093595" y="1858650"/>
                </a:lnTo>
                <a:lnTo>
                  <a:pt x="1068534" y="1856429"/>
                </a:lnTo>
                <a:lnTo>
                  <a:pt x="1044424" y="1853891"/>
                </a:lnTo>
                <a:lnTo>
                  <a:pt x="1022535" y="1851353"/>
                </a:lnTo>
                <a:lnTo>
                  <a:pt x="1001597" y="1848498"/>
                </a:lnTo>
                <a:lnTo>
                  <a:pt x="982246" y="1845009"/>
                </a:lnTo>
                <a:lnTo>
                  <a:pt x="964798" y="1841837"/>
                </a:lnTo>
                <a:lnTo>
                  <a:pt x="948619" y="1838347"/>
                </a:lnTo>
                <a:lnTo>
                  <a:pt x="933709" y="1834223"/>
                </a:lnTo>
                <a:lnTo>
                  <a:pt x="920385" y="1830417"/>
                </a:lnTo>
                <a:lnTo>
                  <a:pt x="908330" y="1826610"/>
                </a:lnTo>
                <a:lnTo>
                  <a:pt x="897861" y="1822486"/>
                </a:lnTo>
                <a:lnTo>
                  <a:pt x="888662" y="1810431"/>
                </a:lnTo>
                <a:lnTo>
                  <a:pt x="880096" y="1798694"/>
                </a:lnTo>
                <a:lnTo>
                  <a:pt x="871848" y="1786005"/>
                </a:lnTo>
                <a:lnTo>
                  <a:pt x="863600" y="1773316"/>
                </a:lnTo>
                <a:lnTo>
                  <a:pt x="865186" y="1752062"/>
                </a:lnTo>
                <a:lnTo>
                  <a:pt x="866455" y="1740007"/>
                </a:lnTo>
                <a:lnTo>
                  <a:pt x="868041" y="1727001"/>
                </a:lnTo>
                <a:lnTo>
                  <a:pt x="869945" y="1713677"/>
                </a:lnTo>
                <a:lnTo>
                  <a:pt x="872800" y="1699719"/>
                </a:lnTo>
                <a:lnTo>
                  <a:pt x="875338" y="1685761"/>
                </a:lnTo>
                <a:lnTo>
                  <a:pt x="878827" y="1671804"/>
                </a:lnTo>
                <a:lnTo>
                  <a:pt x="883269" y="1658163"/>
                </a:lnTo>
                <a:lnTo>
                  <a:pt x="888027" y="1645157"/>
                </a:lnTo>
                <a:lnTo>
                  <a:pt x="890882" y="1638812"/>
                </a:lnTo>
                <a:lnTo>
                  <a:pt x="893420" y="1633102"/>
                </a:lnTo>
                <a:lnTo>
                  <a:pt x="896592" y="1627075"/>
                </a:lnTo>
                <a:lnTo>
                  <a:pt x="899765" y="1621365"/>
                </a:lnTo>
                <a:lnTo>
                  <a:pt x="903254" y="1615972"/>
                </a:lnTo>
                <a:lnTo>
                  <a:pt x="906744" y="1610896"/>
                </a:lnTo>
                <a:lnTo>
                  <a:pt x="910551" y="1606138"/>
                </a:lnTo>
                <a:lnTo>
                  <a:pt x="914675" y="1602014"/>
                </a:lnTo>
                <a:lnTo>
                  <a:pt x="919116" y="1597573"/>
                </a:lnTo>
                <a:lnTo>
                  <a:pt x="923557" y="1594083"/>
                </a:lnTo>
                <a:lnTo>
                  <a:pt x="927999" y="1590911"/>
                </a:lnTo>
                <a:lnTo>
                  <a:pt x="932757" y="1588056"/>
                </a:lnTo>
                <a:lnTo>
                  <a:pt x="945129" y="1582663"/>
                </a:lnTo>
                <a:lnTo>
                  <a:pt x="957502" y="1577587"/>
                </a:lnTo>
                <a:lnTo>
                  <a:pt x="971143" y="1572512"/>
                </a:lnTo>
                <a:lnTo>
                  <a:pt x="984784" y="1567436"/>
                </a:lnTo>
                <a:lnTo>
                  <a:pt x="1013969" y="1557919"/>
                </a:lnTo>
                <a:lnTo>
                  <a:pt x="1045058" y="1548085"/>
                </a:lnTo>
                <a:lnTo>
                  <a:pt x="1077099" y="1537934"/>
                </a:lnTo>
                <a:lnTo>
                  <a:pt x="1094230" y="1532224"/>
                </a:lnTo>
                <a:lnTo>
                  <a:pt x="1111361" y="1526514"/>
                </a:lnTo>
                <a:lnTo>
                  <a:pt x="1128808" y="1519852"/>
                </a:lnTo>
                <a:lnTo>
                  <a:pt x="1146256" y="1512556"/>
                </a:lnTo>
                <a:lnTo>
                  <a:pt x="1164339" y="1505260"/>
                </a:lnTo>
                <a:lnTo>
                  <a:pt x="1183056" y="1497012"/>
                </a:lnTo>
                <a:close/>
                <a:moveTo>
                  <a:pt x="1315720" y="1011237"/>
                </a:moveTo>
                <a:lnTo>
                  <a:pt x="1324927" y="1011871"/>
                </a:lnTo>
                <a:lnTo>
                  <a:pt x="1333183" y="1012506"/>
                </a:lnTo>
                <a:lnTo>
                  <a:pt x="1341755" y="1013774"/>
                </a:lnTo>
                <a:lnTo>
                  <a:pt x="1350010" y="1015360"/>
                </a:lnTo>
                <a:lnTo>
                  <a:pt x="1358265" y="1017580"/>
                </a:lnTo>
                <a:lnTo>
                  <a:pt x="1366520" y="1020117"/>
                </a:lnTo>
                <a:lnTo>
                  <a:pt x="1374457" y="1023288"/>
                </a:lnTo>
                <a:lnTo>
                  <a:pt x="1381760" y="1026777"/>
                </a:lnTo>
                <a:lnTo>
                  <a:pt x="1389380" y="1030582"/>
                </a:lnTo>
                <a:lnTo>
                  <a:pt x="1396683" y="1035022"/>
                </a:lnTo>
                <a:lnTo>
                  <a:pt x="1403985" y="1039779"/>
                </a:lnTo>
                <a:lnTo>
                  <a:pt x="1410970" y="1044853"/>
                </a:lnTo>
                <a:lnTo>
                  <a:pt x="1417637" y="1050244"/>
                </a:lnTo>
                <a:lnTo>
                  <a:pt x="1423987" y="1055636"/>
                </a:lnTo>
                <a:lnTo>
                  <a:pt x="1430020" y="1061978"/>
                </a:lnTo>
                <a:lnTo>
                  <a:pt x="1435735" y="1068321"/>
                </a:lnTo>
                <a:lnTo>
                  <a:pt x="1441767" y="1074981"/>
                </a:lnTo>
                <a:lnTo>
                  <a:pt x="1446847" y="1082275"/>
                </a:lnTo>
                <a:lnTo>
                  <a:pt x="1451927" y="1089569"/>
                </a:lnTo>
                <a:lnTo>
                  <a:pt x="1456690" y="1097497"/>
                </a:lnTo>
                <a:lnTo>
                  <a:pt x="1460817" y="1105426"/>
                </a:lnTo>
                <a:lnTo>
                  <a:pt x="1465263" y="1113037"/>
                </a:lnTo>
                <a:lnTo>
                  <a:pt x="1468755" y="1121916"/>
                </a:lnTo>
                <a:lnTo>
                  <a:pt x="1472247" y="1130479"/>
                </a:lnTo>
                <a:lnTo>
                  <a:pt x="1475423" y="1139042"/>
                </a:lnTo>
                <a:lnTo>
                  <a:pt x="1477963" y="1148238"/>
                </a:lnTo>
                <a:lnTo>
                  <a:pt x="1480185" y="1157752"/>
                </a:lnTo>
                <a:lnTo>
                  <a:pt x="1482090" y="1166949"/>
                </a:lnTo>
                <a:lnTo>
                  <a:pt x="1483677" y="1176463"/>
                </a:lnTo>
                <a:lnTo>
                  <a:pt x="1484947" y="1186294"/>
                </a:lnTo>
                <a:lnTo>
                  <a:pt x="1485265" y="1196125"/>
                </a:lnTo>
                <a:lnTo>
                  <a:pt x="1485900" y="1205957"/>
                </a:lnTo>
                <a:lnTo>
                  <a:pt x="1485265" y="1218008"/>
                </a:lnTo>
                <a:lnTo>
                  <a:pt x="1484630" y="1230693"/>
                </a:lnTo>
                <a:lnTo>
                  <a:pt x="1483043" y="1243378"/>
                </a:lnTo>
                <a:lnTo>
                  <a:pt x="1481137" y="1256063"/>
                </a:lnTo>
                <a:lnTo>
                  <a:pt x="1478280" y="1268749"/>
                </a:lnTo>
                <a:lnTo>
                  <a:pt x="1475105" y="1281434"/>
                </a:lnTo>
                <a:lnTo>
                  <a:pt x="1471295" y="1294437"/>
                </a:lnTo>
                <a:lnTo>
                  <a:pt x="1466850" y="1307122"/>
                </a:lnTo>
                <a:lnTo>
                  <a:pt x="1462087" y="1320124"/>
                </a:lnTo>
                <a:lnTo>
                  <a:pt x="1457007" y="1332175"/>
                </a:lnTo>
                <a:lnTo>
                  <a:pt x="1451610" y="1344226"/>
                </a:lnTo>
                <a:lnTo>
                  <a:pt x="1445260" y="1356277"/>
                </a:lnTo>
                <a:lnTo>
                  <a:pt x="1438910" y="1368011"/>
                </a:lnTo>
                <a:lnTo>
                  <a:pt x="1432243" y="1379111"/>
                </a:lnTo>
                <a:lnTo>
                  <a:pt x="1424623" y="1389576"/>
                </a:lnTo>
                <a:lnTo>
                  <a:pt x="1417320" y="1399407"/>
                </a:lnTo>
                <a:lnTo>
                  <a:pt x="1417320" y="1467908"/>
                </a:lnTo>
                <a:lnTo>
                  <a:pt x="1404303" y="1481862"/>
                </a:lnTo>
                <a:lnTo>
                  <a:pt x="1390650" y="1496450"/>
                </a:lnTo>
                <a:lnTo>
                  <a:pt x="1374457" y="1513575"/>
                </a:lnTo>
                <a:lnTo>
                  <a:pt x="1365567" y="1521821"/>
                </a:lnTo>
                <a:lnTo>
                  <a:pt x="1356995" y="1530066"/>
                </a:lnTo>
                <a:lnTo>
                  <a:pt x="1348740" y="1537677"/>
                </a:lnTo>
                <a:lnTo>
                  <a:pt x="1340485" y="1544971"/>
                </a:lnTo>
                <a:lnTo>
                  <a:pt x="1333183" y="1550363"/>
                </a:lnTo>
                <a:lnTo>
                  <a:pt x="1326197" y="1555120"/>
                </a:lnTo>
                <a:lnTo>
                  <a:pt x="1323340" y="1556705"/>
                </a:lnTo>
                <a:lnTo>
                  <a:pt x="1320483" y="1557974"/>
                </a:lnTo>
                <a:lnTo>
                  <a:pt x="1317943" y="1558608"/>
                </a:lnTo>
                <a:lnTo>
                  <a:pt x="1315720" y="1558925"/>
                </a:lnTo>
                <a:lnTo>
                  <a:pt x="1313815" y="1558608"/>
                </a:lnTo>
                <a:lnTo>
                  <a:pt x="1311275" y="1557974"/>
                </a:lnTo>
                <a:lnTo>
                  <a:pt x="1308735" y="1556705"/>
                </a:lnTo>
                <a:lnTo>
                  <a:pt x="1305560" y="1555120"/>
                </a:lnTo>
                <a:lnTo>
                  <a:pt x="1298893" y="1550363"/>
                </a:lnTo>
                <a:lnTo>
                  <a:pt x="1291273" y="1544971"/>
                </a:lnTo>
                <a:lnTo>
                  <a:pt x="1283017" y="1537677"/>
                </a:lnTo>
                <a:lnTo>
                  <a:pt x="1274763" y="1530066"/>
                </a:lnTo>
                <a:lnTo>
                  <a:pt x="1266190" y="1521821"/>
                </a:lnTo>
                <a:lnTo>
                  <a:pt x="1257617" y="1513575"/>
                </a:lnTo>
                <a:lnTo>
                  <a:pt x="1241425" y="1496450"/>
                </a:lnTo>
                <a:lnTo>
                  <a:pt x="1227455" y="1481862"/>
                </a:lnTo>
                <a:lnTo>
                  <a:pt x="1214437" y="1467908"/>
                </a:lnTo>
                <a:lnTo>
                  <a:pt x="1214437" y="1399407"/>
                </a:lnTo>
                <a:lnTo>
                  <a:pt x="1207135" y="1389576"/>
                </a:lnTo>
                <a:lnTo>
                  <a:pt x="1199515" y="1379111"/>
                </a:lnTo>
                <a:lnTo>
                  <a:pt x="1192847" y="1368011"/>
                </a:lnTo>
                <a:lnTo>
                  <a:pt x="1186180" y="1356277"/>
                </a:lnTo>
                <a:lnTo>
                  <a:pt x="1180465" y="1344226"/>
                </a:lnTo>
                <a:lnTo>
                  <a:pt x="1174750" y="1332175"/>
                </a:lnTo>
                <a:lnTo>
                  <a:pt x="1169670" y="1320124"/>
                </a:lnTo>
                <a:lnTo>
                  <a:pt x="1164907" y="1307122"/>
                </a:lnTo>
                <a:lnTo>
                  <a:pt x="1160780" y="1294437"/>
                </a:lnTo>
                <a:lnTo>
                  <a:pt x="1156653" y="1281434"/>
                </a:lnTo>
                <a:lnTo>
                  <a:pt x="1153477" y="1268749"/>
                </a:lnTo>
                <a:lnTo>
                  <a:pt x="1150937" y="1256063"/>
                </a:lnTo>
                <a:lnTo>
                  <a:pt x="1148715" y="1243378"/>
                </a:lnTo>
                <a:lnTo>
                  <a:pt x="1147127" y="1230693"/>
                </a:lnTo>
                <a:lnTo>
                  <a:pt x="1146493" y="1218008"/>
                </a:lnTo>
                <a:lnTo>
                  <a:pt x="1146175" y="1205957"/>
                </a:lnTo>
                <a:lnTo>
                  <a:pt x="1146493" y="1196125"/>
                </a:lnTo>
                <a:lnTo>
                  <a:pt x="1146810" y="1186294"/>
                </a:lnTo>
                <a:lnTo>
                  <a:pt x="1148080" y="1176463"/>
                </a:lnTo>
                <a:lnTo>
                  <a:pt x="1149667" y="1166949"/>
                </a:lnTo>
                <a:lnTo>
                  <a:pt x="1151573" y="1157752"/>
                </a:lnTo>
                <a:lnTo>
                  <a:pt x="1153477" y="1148238"/>
                </a:lnTo>
                <a:lnTo>
                  <a:pt x="1156335" y="1139042"/>
                </a:lnTo>
                <a:lnTo>
                  <a:pt x="1159510" y="1130479"/>
                </a:lnTo>
                <a:lnTo>
                  <a:pt x="1163003" y="1121916"/>
                </a:lnTo>
                <a:lnTo>
                  <a:pt x="1166495" y="1113037"/>
                </a:lnTo>
                <a:lnTo>
                  <a:pt x="1170940" y="1105426"/>
                </a:lnTo>
                <a:lnTo>
                  <a:pt x="1175067" y="1097497"/>
                </a:lnTo>
                <a:lnTo>
                  <a:pt x="1179830" y="1089569"/>
                </a:lnTo>
                <a:lnTo>
                  <a:pt x="1184910" y="1082275"/>
                </a:lnTo>
                <a:lnTo>
                  <a:pt x="1190307" y="1074981"/>
                </a:lnTo>
                <a:lnTo>
                  <a:pt x="1195705" y="1068321"/>
                </a:lnTo>
                <a:lnTo>
                  <a:pt x="1201420" y="1061978"/>
                </a:lnTo>
                <a:lnTo>
                  <a:pt x="1207770" y="1055636"/>
                </a:lnTo>
                <a:lnTo>
                  <a:pt x="1214120" y="1050244"/>
                </a:lnTo>
                <a:lnTo>
                  <a:pt x="1220787" y="1044853"/>
                </a:lnTo>
                <a:lnTo>
                  <a:pt x="1228090" y="1039779"/>
                </a:lnTo>
                <a:lnTo>
                  <a:pt x="1235075" y="1035022"/>
                </a:lnTo>
                <a:lnTo>
                  <a:pt x="1242060" y="1030582"/>
                </a:lnTo>
                <a:lnTo>
                  <a:pt x="1249997" y="1026777"/>
                </a:lnTo>
                <a:lnTo>
                  <a:pt x="1257617" y="1023288"/>
                </a:lnTo>
                <a:lnTo>
                  <a:pt x="1265237" y="1020117"/>
                </a:lnTo>
                <a:lnTo>
                  <a:pt x="1273493" y="1017580"/>
                </a:lnTo>
                <a:lnTo>
                  <a:pt x="1281430" y="1015360"/>
                </a:lnTo>
                <a:lnTo>
                  <a:pt x="1290003" y="1013774"/>
                </a:lnTo>
                <a:lnTo>
                  <a:pt x="1298257" y="1012506"/>
                </a:lnTo>
                <a:lnTo>
                  <a:pt x="1307147" y="1011871"/>
                </a:lnTo>
                <a:lnTo>
                  <a:pt x="1315720" y="1011237"/>
                </a:lnTo>
                <a:close/>
                <a:moveTo>
                  <a:pt x="1296826" y="906490"/>
                </a:moveTo>
                <a:lnTo>
                  <a:pt x="1281900" y="907125"/>
                </a:lnTo>
                <a:lnTo>
                  <a:pt x="1266974" y="908078"/>
                </a:lnTo>
                <a:lnTo>
                  <a:pt x="1252049" y="909665"/>
                </a:lnTo>
                <a:lnTo>
                  <a:pt x="1237123" y="910936"/>
                </a:lnTo>
                <a:lnTo>
                  <a:pt x="1222515" y="913159"/>
                </a:lnTo>
                <a:lnTo>
                  <a:pt x="1207906" y="915382"/>
                </a:lnTo>
                <a:lnTo>
                  <a:pt x="1193298" y="918240"/>
                </a:lnTo>
                <a:lnTo>
                  <a:pt x="1179325" y="921416"/>
                </a:lnTo>
                <a:lnTo>
                  <a:pt x="1165034" y="924909"/>
                </a:lnTo>
                <a:lnTo>
                  <a:pt x="1150744" y="928720"/>
                </a:lnTo>
                <a:lnTo>
                  <a:pt x="1137088" y="932848"/>
                </a:lnTo>
                <a:lnTo>
                  <a:pt x="1123432" y="937612"/>
                </a:lnTo>
                <a:lnTo>
                  <a:pt x="1109459" y="942058"/>
                </a:lnTo>
                <a:lnTo>
                  <a:pt x="1096121" y="947456"/>
                </a:lnTo>
                <a:lnTo>
                  <a:pt x="1082783" y="952855"/>
                </a:lnTo>
                <a:lnTo>
                  <a:pt x="1069763" y="958571"/>
                </a:lnTo>
                <a:lnTo>
                  <a:pt x="1056743" y="964605"/>
                </a:lnTo>
                <a:lnTo>
                  <a:pt x="1043722" y="970957"/>
                </a:lnTo>
                <a:lnTo>
                  <a:pt x="1031019" y="977626"/>
                </a:lnTo>
                <a:lnTo>
                  <a:pt x="1018634" y="984612"/>
                </a:lnTo>
                <a:lnTo>
                  <a:pt x="1006249" y="991916"/>
                </a:lnTo>
                <a:lnTo>
                  <a:pt x="994499" y="999220"/>
                </a:lnTo>
                <a:lnTo>
                  <a:pt x="982749" y="1007160"/>
                </a:lnTo>
                <a:lnTo>
                  <a:pt x="970999" y="1015417"/>
                </a:lnTo>
                <a:lnTo>
                  <a:pt x="959566" y="1023673"/>
                </a:lnTo>
                <a:lnTo>
                  <a:pt x="948133" y="1032248"/>
                </a:lnTo>
                <a:lnTo>
                  <a:pt x="937018" y="1041457"/>
                </a:lnTo>
                <a:lnTo>
                  <a:pt x="926539" y="1050349"/>
                </a:lnTo>
                <a:lnTo>
                  <a:pt x="915741" y="1059876"/>
                </a:lnTo>
                <a:lnTo>
                  <a:pt x="905261" y="1069404"/>
                </a:lnTo>
                <a:lnTo>
                  <a:pt x="895417" y="1079248"/>
                </a:lnTo>
                <a:lnTo>
                  <a:pt x="885572" y="1089410"/>
                </a:lnTo>
                <a:lnTo>
                  <a:pt x="875727" y="1099573"/>
                </a:lnTo>
                <a:lnTo>
                  <a:pt x="866200" y="1110370"/>
                </a:lnTo>
                <a:lnTo>
                  <a:pt x="857308" y="1121485"/>
                </a:lnTo>
                <a:lnTo>
                  <a:pt x="848099" y="1132283"/>
                </a:lnTo>
                <a:lnTo>
                  <a:pt x="839524" y="1143398"/>
                </a:lnTo>
                <a:lnTo>
                  <a:pt x="831267" y="1154830"/>
                </a:lnTo>
                <a:lnTo>
                  <a:pt x="823328" y="1166580"/>
                </a:lnTo>
                <a:lnTo>
                  <a:pt x="815389" y="1178330"/>
                </a:lnTo>
                <a:lnTo>
                  <a:pt x="808085" y="1190716"/>
                </a:lnTo>
                <a:lnTo>
                  <a:pt x="800463" y="1202783"/>
                </a:lnTo>
                <a:lnTo>
                  <a:pt x="793794" y="1215486"/>
                </a:lnTo>
                <a:lnTo>
                  <a:pt x="787125" y="1227871"/>
                </a:lnTo>
                <a:lnTo>
                  <a:pt x="780456" y="1240574"/>
                </a:lnTo>
                <a:lnTo>
                  <a:pt x="774422" y="1253595"/>
                </a:lnTo>
                <a:lnTo>
                  <a:pt x="768706" y="1266933"/>
                </a:lnTo>
                <a:lnTo>
                  <a:pt x="763307" y="1279953"/>
                </a:lnTo>
                <a:lnTo>
                  <a:pt x="757909" y="1293926"/>
                </a:lnTo>
                <a:lnTo>
                  <a:pt x="753145" y="1307264"/>
                </a:lnTo>
                <a:lnTo>
                  <a:pt x="749017" y="1320920"/>
                </a:lnTo>
                <a:lnTo>
                  <a:pt x="744571" y="1335210"/>
                </a:lnTo>
                <a:lnTo>
                  <a:pt x="741077" y="1348866"/>
                </a:lnTo>
                <a:lnTo>
                  <a:pt x="737584" y="1363157"/>
                </a:lnTo>
                <a:lnTo>
                  <a:pt x="734408" y="1377765"/>
                </a:lnTo>
                <a:lnTo>
                  <a:pt x="731550" y="1391738"/>
                </a:lnTo>
                <a:lnTo>
                  <a:pt x="729327" y="1406346"/>
                </a:lnTo>
                <a:lnTo>
                  <a:pt x="726787" y="1421272"/>
                </a:lnTo>
                <a:lnTo>
                  <a:pt x="725199" y="1435880"/>
                </a:lnTo>
                <a:lnTo>
                  <a:pt x="723928" y="1450806"/>
                </a:lnTo>
                <a:lnTo>
                  <a:pt x="722976" y="1465732"/>
                </a:lnTo>
                <a:lnTo>
                  <a:pt x="722658" y="1481293"/>
                </a:lnTo>
                <a:lnTo>
                  <a:pt x="722023" y="1496219"/>
                </a:lnTo>
                <a:lnTo>
                  <a:pt x="722658" y="1511462"/>
                </a:lnTo>
                <a:lnTo>
                  <a:pt x="722976" y="1526388"/>
                </a:lnTo>
                <a:lnTo>
                  <a:pt x="723928" y="1541314"/>
                </a:lnTo>
                <a:lnTo>
                  <a:pt x="725199" y="1556240"/>
                </a:lnTo>
                <a:lnTo>
                  <a:pt x="726787" y="1571483"/>
                </a:lnTo>
                <a:lnTo>
                  <a:pt x="729327" y="1585774"/>
                </a:lnTo>
                <a:lnTo>
                  <a:pt x="731550" y="1600382"/>
                </a:lnTo>
                <a:lnTo>
                  <a:pt x="734408" y="1614990"/>
                </a:lnTo>
                <a:lnTo>
                  <a:pt x="737584" y="1629281"/>
                </a:lnTo>
                <a:lnTo>
                  <a:pt x="741077" y="1643254"/>
                </a:lnTo>
                <a:lnTo>
                  <a:pt x="744571" y="1657545"/>
                </a:lnTo>
                <a:lnTo>
                  <a:pt x="749017" y="1671200"/>
                </a:lnTo>
                <a:lnTo>
                  <a:pt x="753145" y="1685173"/>
                </a:lnTo>
                <a:lnTo>
                  <a:pt x="757909" y="1698829"/>
                </a:lnTo>
                <a:lnTo>
                  <a:pt x="763307" y="1712167"/>
                </a:lnTo>
                <a:lnTo>
                  <a:pt x="768706" y="1725822"/>
                </a:lnTo>
                <a:lnTo>
                  <a:pt x="774422" y="1738525"/>
                </a:lnTo>
                <a:lnTo>
                  <a:pt x="780456" y="1751546"/>
                </a:lnTo>
                <a:lnTo>
                  <a:pt x="787125" y="1764566"/>
                </a:lnTo>
                <a:lnTo>
                  <a:pt x="793794" y="1777269"/>
                </a:lnTo>
                <a:lnTo>
                  <a:pt x="800463" y="1789337"/>
                </a:lnTo>
                <a:lnTo>
                  <a:pt x="808085" y="1802039"/>
                </a:lnTo>
                <a:lnTo>
                  <a:pt x="815389" y="1813789"/>
                </a:lnTo>
                <a:lnTo>
                  <a:pt x="823328" y="1825540"/>
                </a:lnTo>
                <a:lnTo>
                  <a:pt x="831267" y="1837607"/>
                </a:lnTo>
                <a:lnTo>
                  <a:pt x="839524" y="1849040"/>
                </a:lnTo>
                <a:lnTo>
                  <a:pt x="848099" y="1860472"/>
                </a:lnTo>
                <a:lnTo>
                  <a:pt x="857308" y="1871270"/>
                </a:lnTo>
                <a:lnTo>
                  <a:pt x="866200" y="1882067"/>
                </a:lnTo>
                <a:lnTo>
                  <a:pt x="875727" y="1892547"/>
                </a:lnTo>
                <a:lnTo>
                  <a:pt x="885572" y="1902709"/>
                </a:lnTo>
                <a:lnTo>
                  <a:pt x="895417" y="1913189"/>
                </a:lnTo>
                <a:lnTo>
                  <a:pt x="905261" y="1923034"/>
                </a:lnTo>
                <a:lnTo>
                  <a:pt x="915741" y="1932878"/>
                </a:lnTo>
                <a:lnTo>
                  <a:pt x="926539" y="1942088"/>
                </a:lnTo>
                <a:lnTo>
                  <a:pt x="937018" y="1951298"/>
                </a:lnTo>
                <a:lnTo>
                  <a:pt x="948133" y="1960190"/>
                </a:lnTo>
                <a:lnTo>
                  <a:pt x="959566" y="1968446"/>
                </a:lnTo>
                <a:lnTo>
                  <a:pt x="970999" y="1977338"/>
                </a:lnTo>
                <a:lnTo>
                  <a:pt x="982749" y="1985278"/>
                </a:lnTo>
                <a:lnTo>
                  <a:pt x="994499" y="1992899"/>
                </a:lnTo>
                <a:lnTo>
                  <a:pt x="1006249" y="2000521"/>
                </a:lnTo>
                <a:lnTo>
                  <a:pt x="1018634" y="2007825"/>
                </a:lnTo>
                <a:lnTo>
                  <a:pt x="1031019" y="2014494"/>
                </a:lnTo>
                <a:lnTo>
                  <a:pt x="1043722" y="2021481"/>
                </a:lnTo>
                <a:lnTo>
                  <a:pt x="1056743" y="2028150"/>
                </a:lnTo>
                <a:lnTo>
                  <a:pt x="1069763" y="2033866"/>
                </a:lnTo>
                <a:lnTo>
                  <a:pt x="1082783" y="2039900"/>
                </a:lnTo>
                <a:lnTo>
                  <a:pt x="1096121" y="2044981"/>
                </a:lnTo>
                <a:lnTo>
                  <a:pt x="1109459" y="2050062"/>
                </a:lnTo>
                <a:lnTo>
                  <a:pt x="1123432" y="2055143"/>
                </a:lnTo>
                <a:lnTo>
                  <a:pt x="1137088" y="2059589"/>
                </a:lnTo>
                <a:lnTo>
                  <a:pt x="1150744" y="2063718"/>
                </a:lnTo>
                <a:lnTo>
                  <a:pt x="1165034" y="2067528"/>
                </a:lnTo>
                <a:lnTo>
                  <a:pt x="1179325" y="2071022"/>
                </a:lnTo>
                <a:lnTo>
                  <a:pt x="1193298" y="2074197"/>
                </a:lnTo>
                <a:lnTo>
                  <a:pt x="1207906" y="2076738"/>
                </a:lnTo>
                <a:lnTo>
                  <a:pt x="1222515" y="2079279"/>
                </a:lnTo>
                <a:lnTo>
                  <a:pt x="1237123" y="2081184"/>
                </a:lnTo>
                <a:lnTo>
                  <a:pt x="1252049" y="2083089"/>
                </a:lnTo>
                <a:lnTo>
                  <a:pt x="1266974" y="2084360"/>
                </a:lnTo>
                <a:lnTo>
                  <a:pt x="1281900" y="2085630"/>
                </a:lnTo>
                <a:lnTo>
                  <a:pt x="1296826" y="2085948"/>
                </a:lnTo>
                <a:lnTo>
                  <a:pt x="1312387" y="2085948"/>
                </a:lnTo>
                <a:lnTo>
                  <a:pt x="1327313" y="2085948"/>
                </a:lnTo>
                <a:lnTo>
                  <a:pt x="1342556" y="2085630"/>
                </a:lnTo>
                <a:lnTo>
                  <a:pt x="1357482" y="2084360"/>
                </a:lnTo>
                <a:lnTo>
                  <a:pt x="1372408" y="2083089"/>
                </a:lnTo>
                <a:lnTo>
                  <a:pt x="1387016" y="2081184"/>
                </a:lnTo>
                <a:lnTo>
                  <a:pt x="1401942" y="2079279"/>
                </a:lnTo>
                <a:lnTo>
                  <a:pt x="1416550" y="2076738"/>
                </a:lnTo>
                <a:lnTo>
                  <a:pt x="1430841" y="2074197"/>
                </a:lnTo>
                <a:lnTo>
                  <a:pt x="1445449" y="2071022"/>
                </a:lnTo>
                <a:lnTo>
                  <a:pt x="1459422" y="2067528"/>
                </a:lnTo>
                <a:lnTo>
                  <a:pt x="1473395" y="2063718"/>
                </a:lnTo>
                <a:lnTo>
                  <a:pt x="1487369" y="2059589"/>
                </a:lnTo>
                <a:lnTo>
                  <a:pt x="1501342" y="2055143"/>
                </a:lnTo>
                <a:lnTo>
                  <a:pt x="1514680" y="2050062"/>
                </a:lnTo>
                <a:lnTo>
                  <a:pt x="1528018" y="2044981"/>
                </a:lnTo>
                <a:lnTo>
                  <a:pt x="1541356" y="2039900"/>
                </a:lnTo>
                <a:lnTo>
                  <a:pt x="1554694" y="2033866"/>
                </a:lnTo>
                <a:lnTo>
                  <a:pt x="1567714" y="2028150"/>
                </a:lnTo>
                <a:lnTo>
                  <a:pt x="1580417" y="2021481"/>
                </a:lnTo>
                <a:lnTo>
                  <a:pt x="1593120" y="2014494"/>
                </a:lnTo>
                <a:lnTo>
                  <a:pt x="1605505" y="2007825"/>
                </a:lnTo>
                <a:lnTo>
                  <a:pt x="1617890" y="2000521"/>
                </a:lnTo>
                <a:lnTo>
                  <a:pt x="1629958" y="1992899"/>
                </a:lnTo>
                <a:lnTo>
                  <a:pt x="1641708" y="1985278"/>
                </a:lnTo>
                <a:lnTo>
                  <a:pt x="1653141" y="1977338"/>
                </a:lnTo>
                <a:lnTo>
                  <a:pt x="1664573" y="1968446"/>
                </a:lnTo>
                <a:lnTo>
                  <a:pt x="1676006" y="1960190"/>
                </a:lnTo>
                <a:lnTo>
                  <a:pt x="1687121" y="1951298"/>
                </a:lnTo>
                <a:lnTo>
                  <a:pt x="1698235" y="1942088"/>
                </a:lnTo>
                <a:lnTo>
                  <a:pt x="1708398" y="1932878"/>
                </a:lnTo>
                <a:lnTo>
                  <a:pt x="1718878" y="1923034"/>
                </a:lnTo>
                <a:lnTo>
                  <a:pt x="1728722" y="1913189"/>
                </a:lnTo>
                <a:lnTo>
                  <a:pt x="1738885" y="1902709"/>
                </a:lnTo>
                <a:lnTo>
                  <a:pt x="1748412" y="1892547"/>
                </a:lnTo>
                <a:lnTo>
                  <a:pt x="1757939" y="1882067"/>
                </a:lnTo>
                <a:lnTo>
                  <a:pt x="1766831" y="1871270"/>
                </a:lnTo>
                <a:lnTo>
                  <a:pt x="1776040" y="1860472"/>
                </a:lnTo>
                <a:lnTo>
                  <a:pt x="1784615" y="1849040"/>
                </a:lnTo>
                <a:lnTo>
                  <a:pt x="1792872" y="1837607"/>
                </a:lnTo>
                <a:lnTo>
                  <a:pt x="1800811" y="1825540"/>
                </a:lnTo>
                <a:lnTo>
                  <a:pt x="1808750" y="1813789"/>
                </a:lnTo>
                <a:lnTo>
                  <a:pt x="1816054" y="1802039"/>
                </a:lnTo>
                <a:lnTo>
                  <a:pt x="1823676" y="1789337"/>
                </a:lnTo>
                <a:lnTo>
                  <a:pt x="1830663" y="1777269"/>
                </a:lnTo>
                <a:lnTo>
                  <a:pt x="1837331" y="1764566"/>
                </a:lnTo>
                <a:lnTo>
                  <a:pt x="1843683" y="1751546"/>
                </a:lnTo>
                <a:lnTo>
                  <a:pt x="1849717" y="1738525"/>
                </a:lnTo>
                <a:lnTo>
                  <a:pt x="1855433" y="1725822"/>
                </a:lnTo>
                <a:lnTo>
                  <a:pt x="1861149" y="1712167"/>
                </a:lnTo>
                <a:lnTo>
                  <a:pt x="1866231" y="1698829"/>
                </a:lnTo>
                <a:lnTo>
                  <a:pt x="1870994" y="1685173"/>
                </a:lnTo>
                <a:lnTo>
                  <a:pt x="1875123" y="1671200"/>
                </a:lnTo>
                <a:lnTo>
                  <a:pt x="1879569" y="1657545"/>
                </a:lnTo>
                <a:lnTo>
                  <a:pt x="1883062" y="1643254"/>
                </a:lnTo>
                <a:lnTo>
                  <a:pt x="1886555" y="1629281"/>
                </a:lnTo>
                <a:lnTo>
                  <a:pt x="1889731" y="1614990"/>
                </a:lnTo>
                <a:lnTo>
                  <a:pt x="1892589" y="1600382"/>
                </a:lnTo>
                <a:lnTo>
                  <a:pt x="1894812" y="1585774"/>
                </a:lnTo>
                <a:lnTo>
                  <a:pt x="1897352" y="1571483"/>
                </a:lnTo>
                <a:lnTo>
                  <a:pt x="1898940" y="1556240"/>
                </a:lnTo>
                <a:lnTo>
                  <a:pt x="1899893" y="1541314"/>
                </a:lnTo>
                <a:lnTo>
                  <a:pt x="1901163" y="1526388"/>
                </a:lnTo>
                <a:lnTo>
                  <a:pt x="1901481" y="1511462"/>
                </a:lnTo>
                <a:lnTo>
                  <a:pt x="1902116" y="1496219"/>
                </a:lnTo>
                <a:lnTo>
                  <a:pt x="1901481" y="1481293"/>
                </a:lnTo>
                <a:lnTo>
                  <a:pt x="1901163" y="1465732"/>
                </a:lnTo>
                <a:lnTo>
                  <a:pt x="1899893" y="1450806"/>
                </a:lnTo>
                <a:lnTo>
                  <a:pt x="1898940" y="1435880"/>
                </a:lnTo>
                <a:lnTo>
                  <a:pt x="1897352" y="1421272"/>
                </a:lnTo>
                <a:lnTo>
                  <a:pt x="1894812" y="1406346"/>
                </a:lnTo>
                <a:lnTo>
                  <a:pt x="1892589" y="1391738"/>
                </a:lnTo>
                <a:lnTo>
                  <a:pt x="1889731" y="1377765"/>
                </a:lnTo>
                <a:lnTo>
                  <a:pt x="1886555" y="1363157"/>
                </a:lnTo>
                <a:lnTo>
                  <a:pt x="1883062" y="1348866"/>
                </a:lnTo>
                <a:lnTo>
                  <a:pt x="1879569" y="1335210"/>
                </a:lnTo>
                <a:lnTo>
                  <a:pt x="1875123" y="1320920"/>
                </a:lnTo>
                <a:lnTo>
                  <a:pt x="1870994" y="1307264"/>
                </a:lnTo>
                <a:lnTo>
                  <a:pt x="1866231" y="1293926"/>
                </a:lnTo>
                <a:lnTo>
                  <a:pt x="1861149" y="1279953"/>
                </a:lnTo>
                <a:lnTo>
                  <a:pt x="1855433" y="1266933"/>
                </a:lnTo>
                <a:lnTo>
                  <a:pt x="1849717" y="1253595"/>
                </a:lnTo>
                <a:lnTo>
                  <a:pt x="1843683" y="1240574"/>
                </a:lnTo>
                <a:lnTo>
                  <a:pt x="1837331" y="1227871"/>
                </a:lnTo>
                <a:lnTo>
                  <a:pt x="1830663" y="1215486"/>
                </a:lnTo>
                <a:lnTo>
                  <a:pt x="1823676" y="1202783"/>
                </a:lnTo>
                <a:lnTo>
                  <a:pt x="1816054" y="1190716"/>
                </a:lnTo>
                <a:lnTo>
                  <a:pt x="1808750" y="1178330"/>
                </a:lnTo>
                <a:lnTo>
                  <a:pt x="1800811" y="1166580"/>
                </a:lnTo>
                <a:lnTo>
                  <a:pt x="1792872" y="1154830"/>
                </a:lnTo>
                <a:lnTo>
                  <a:pt x="1784615" y="1143398"/>
                </a:lnTo>
                <a:lnTo>
                  <a:pt x="1776040" y="1132283"/>
                </a:lnTo>
                <a:lnTo>
                  <a:pt x="1766831" y="1121485"/>
                </a:lnTo>
                <a:lnTo>
                  <a:pt x="1757939" y="1110370"/>
                </a:lnTo>
                <a:lnTo>
                  <a:pt x="1748412" y="1099573"/>
                </a:lnTo>
                <a:lnTo>
                  <a:pt x="1738885" y="1089410"/>
                </a:lnTo>
                <a:lnTo>
                  <a:pt x="1728722" y="1079248"/>
                </a:lnTo>
                <a:lnTo>
                  <a:pt x="1718878" y="1069404"/>
                </a:lnTo>
                <a:lnTo>
                  <a:pt x="1708398" y="1059876"/>
                </a:lnTo>
                <a:lnTo>
                  <a:pt x="1698235" y="1050349"/>
                </a:lnTo>
                <a:lnTo>
                  <a:pt x="1687121" y="1041457"/>
                </a:lnTo>
                <a:lnTo>
                  <a:pt x="1676006" y="1032248"/>
                </a:lnTo>
                <a:lnTo>
                  <a:pt x="1664573" y="1023673"/>
                </a:lnTo>
                <a:lnTo>
                  <a:pt x="1653141" y="1015417"/>
                </a:lnTo>
                <a:lnTo>
                  <a:pt x="1641708" y="1007160"/>
                </a:lnTo>
                <a:lnTo>
                  <a:pt x="1629958" y="999220"/>
                </a:lnTo>
                <a:lnTo>
                  <a:pt x="1617890" y="991916"/>
                </a:lnTo>
                <a:lnTo>
                  <a:pt x="1605505" y="984612"/>
                </a:lnTo>
                <a:lnTo>
                  <a:pt x="1593120" y="977626"/>
                </a:lnTo>
                <a:lnTo>
                  <a:pt x="1580417" y="970957"/>
                </a:lnTo>
                <a:lnTo>
                  <a:pt x="1567714" y="964605"/>
                </a:lnTo>
                <a:lnTo>
                  <a:pt x="1554694" y="958571"/>
                </a:lnTo>
                <a:lnTo>
                  <a:pt x="1541356" y="952855"/>
                </a:lnTo>
                <a:lnTo>
                  <a:pt x="1528018" y="947456"/>
                </a:lnTo>
                <a:lnTo>
                  <a:pt x="1514680" y="942058"/>
                </a:lnTo>
                <a:lnTo>
                  <a:pt x="1501342" y="937612"/>
                </a:lnTo>
                <a:lnTo>
                  <a:pt x="1487369" y="932848"/>
                </a:lnTo>
                <a:lnTo>
                  <a:pt x="1473395" y="928720"/>
                </a:lnTo>
                <a:lnTo>
                  <a:pt x="1459422" y="924909"/>
                </a:lnTo>
                <a:lnTo>
                  <a:pt x="1445449" y="921416"/>
                </a:lnTo>
                <a:lnTo>
                  <a:pt x="1430841" y="918240"/>
                </a:lnTo>
                <a:lnTo>
                  <a:pt x="1416550" y="915382"/>
                </a:lnTo>
                <a:lnTo>
                  <a:pt x="1401942" y="913159"/>
                </a:lnTo>
                <a:lnTo>
                  <a:pt x="1387016" y="910936"/>
                </a:lnTo>
                <a:lnTo>
                  <a:pt x="1372408" y="909665"/>
                </a:lnTo>
                <a:lnTo>
                  <a:pt x="1357482" y="908078"/>
                </a:lnTo>
                <a:lnTo>
                  <a:pt x="1342556" y="907125"/>
                </a:lnTo>
                <a:lnTo>
                  <a:pt x="1327313" y="906490"/>
                </a:lnTo>
                <a:lnTo>
                  <a:pt x="1312387" y="906490"/>
                </a:lnTo>
                <a:lnTo>
                  <a:pt x="1296826" y="906490"/>
                </a:lnTo>
                <a:close/>
                <a:moveTo>
                  <a:pt x="517525" y="871537"/>
                </a:moveTo>
                <a:lnTo>
                  <a:pt x="519446" y="871856"/>
                </a:lnTo>
                <a:lnTo>
                  <a:pt x="521046" y="872175"/>
                </a:lnTo>
                <a:lnTo>
                  <a:pt x="522966" y="873451"/>
                </a:lnTo>
                <a:lnTo>
                  <a:pt x="524567" y="874408"/>
                </a:lnTo>
                <a:lnTo>
                  <a:pt x="554332" y="903750"/>
                </a:lnTo>
                <a:lnTo>
                  <a:pt x="555612" y="905345"/>
                </a:lnTo>
                <a:lnTo>
                  <a:pt x="556253" y="907258"/>
                </a:lnTo>
                <a:lnTo>
                  <a:pt x="557213" y="909491"/>
                </a:lnTo>
                <a:lnTo>
                  <a:pt x="557213" y="910767"/>
                </a:lnTo>
                <a:lnTo>
                  <a:pt x="557213" y="912999"/>
                </a:lnTo>
                <a:lnTo>
                  <a:pt x="556253" y="914913"/>
                </a:lnTo>
                <a:lnTo>
                  <a:pt x="555612" y="916508"/>
                </a:lnTo>
                <a:lnTo>
                  <a:pt x="554332" y="918102"/>
                </a:lnTo>
                <a:lnTo>
                  <a:pt x="529367" y="942980"/>
                </a:lnTo>
                <a:lnTo>
                  <a:pt x="533208" y="953505"/>
                </a:lnTo>
                <a:lnTo>
                  <a:pt x="537369" y="966262"/>
                </a:lnTo>
                <a:lnTo>
                  <a:pt x="540890" y="981252"/>
                </a:lnTo>
                <a:lnTo>
                  <a:pt x="544410" y="998794"/>
                </a:lnTo>
                <a:lnTo>
                  <a:pt x="547291" y="1017293"/>
                </a:lnTo>
                <a:lnTo>
                  <a:pt x="549531" y="1037705"/>
                </a:lnTo>
                <a:lnTo>
                  <a:pt x="551452" y="1059711"/>
                </a:lnTo>
                <a:lnTo>
                  <a:pt x="552732" y="1082675"/>
                </a:lnTo>
                <a:lnTo>
                  <a:pt x="481999" y="1082675"/>
                </a:lnTo>
                <a:lnTo>
                  <a:pt x="483279" y="1059711"/>
                </a:lnTo>
                <a:lnTo>
                  <a:pt x="484879" y="1037705"/>
                </a:lnTo>
                <a:lnTo>
                  <a:pt x="487120" y="1017293"/>
                </a:lnTo>
                <a:lnTo>
                  <a:pt x="490320" y="998794"/>
                </a:lnTo>
                <a:lnTo>
                  <a:pt x="493521" y="981252"/>
                </a:lnTo>
                <a:lnTo>
                  <a:pt x="497682" y="966262"/>
                </a:lnTo>
                <a:lnTo>
                  <a:pt x="501202" y="953505"/>
                </a:lnTo>
                <a:lnTo>
                  <a:pt x="505363" y="942980"/>
                </a:lnTo>
                <a:lnTo>
                  <a:pt x="480398" y="918102"/>
                </a:lnTo>
                <a:lnTo>
                  <a:pt x="479438" y="916508"/>
                </a:lnTo>
                <a:lnTo>
                  <a:pt x="478158" y="914913"/>
                </a:lnTo>
                <a:lnTo>
                  <a:pt x="477838" y="912999"/>
                </a:lnTo>
                <a:lnTo>
                  <a:pt x="477838" y="910767"/>
                </a:lnTo>
                <a:lnTo>
                  <a:pt x="477838" y="909491"/>
                </a:lnTo>
                <a:lnTo>
                  <a:pt x="478478" y="907258"/>
                </a:lnTo>
                <a:lnTo>
                  <a:pt x="479438" y="905345"/>
                </a:lnTo>
                <a:lnTo>
                  <a:pt x="480398" y="903750"/>
                </a:lnTo>
                <a:lnTo>
                  <a:pt x="510164" y="874408"/>
                </a:lnTo>
                <a:lnTo>
                  <a:pt x="511764" y="873451"/>
                </a:lnTo>
                <a:lnTo>
                  <a:pt x="513364" y="872175"/>
                </a:lnTo>
                <a:lnTo>
                  <a:pt x="515285" y="871856"/>
                </a:lnTo>
                <a:lnTo>
                  <a:pt x="517525" y="871537"/>
                </a:lnTo>
                <a:close/>
                <a:moveTo>
                  <a:pt x="613411" y="817562"/>
                </a:moveTo>
                <a:lnTo>
                  <a:pt x="626428" y="823602"/>
                </a:lnTo>
                <a:lnTo>
                  <a:pt x="639446" y="828688"/>
                </a:lnTo>
                <a:lnTo>
                  <a:pt x="652463" y="833774"/>
                </a:lnTo>
                <a:lnTo>
                  <a:pt x="665163" y="838542"/>
                </a:lnTo>
                <a:lnTo>
                  <a:pt x="689611" y="846807"/>
                </a:lnTo>
                <a:lnTo>
                  <a:pt x="713105" y="854436"/>
                </a:lnTo>
                <a:lnTo>
                  <a:pt x="735648" y="861430"/>
                </a:lnTo>
                <a:lnTo>
                  <a:pt x="756285" y="868423"/>
                </a:lnTo>
                <a:lnTo>
                  <a:pt x="766128" y="872238"/>
                </a:lnTo>
                <a:lnTo>
                  <a:pt x="775971" y="875734"/>
                </a:lnTo>
                <a:lnTo>
                  <a:pt x="785178" y="879549"/>
                </a:lnTo>
                <a:lnTo>
                  <a:pt x="793751" y="883364"/>
                </a:lnTo>
                <a:lnTo>
                  <a:pt x="796925" y="884953"/>
                </a:lnTo>
                <a:lnTo>
                  <a:pt x="799783" y="887178"/>
                </a:lnTo>
                <a:lnTo>
                  <a:pt x="802323" y="889085"/>
                </a:lnTo>
                <a:lnTo>
                  <a:pt x="804863" y="891946"/>
                </a:lnTo>
                <a:lnTo>
                  <a:pt x="809625" y="897032"/>
                </a:lnTo>
                <a:lnTo>
                  <a:pt x="814388" y="902754"/>
                </a:lnTo>
                <a:lnTo>
                  <a:pt x="802958" y="912291"/>
                </a:lnTo>
                <a:lnTo>
                  <a:pt x="791845" y="922145"/>
                </a:lnTo>
                <a:lnTo>
                  <a:pt x="781051" y="932317"/>
                </a:lnTo>
                <a:lnTo>
                  <a:pt x="770573" y="942489"/>
                </a:lnTo>
                <a:lnTo>
                  <a:pt x="760095" y="952980"/>
                </a:lnTo>
                <a:lnTo>
                  <a:pt x="749618" y="963470"/>
                </a:lnTo>
                <a:lnTo>
                  <a:pt x="739775" y="974278"/>
                </a:lnTo>
                <a:lnTo>
                  <a:pt x="729933" y="985086"/>
                </a:lnTo>
                <a:lnTo>
                  <a:pt x="720725" y="996529"/>
                </a:lnTo>
                <a:lnTo>
                  <a:pt x="711201" y="1007973"/>
                </a:lnTo>
                <a:lnTo>
                  <a:pt x="701676" y="1019417"/>
                </a:lnTo>
                <a:lnTo>
                  <a:pt x="693103" y="1031178"/>
                </a:lnTo>
                <a:lnTo>
                  <a:pt x="683896" y="1043258"/>
                </a:lnTo>
                <a:lnTo>
                  <a:pt x="675641" y="1055337"/>
                </a:lnTo>
                <a:lnTo>
                  <a:pt x="667386" y="1067417"/>
                </a:lnTo>
                <a:lnTo>
                  <a:pt x="659131" y="1079814"/>
                </a:lnTo>
                <a:lnTo>
                  <a:pt x="638811" y="1081086"/>
                </a:lnTo>
                <a:lnTo>
                  <a:pt x="617221" y="1081721"/>
                </a:lnTo>
                <a:lnTo>
                  <a:pt x="594360" y="1082039"/>
                </a:lnTo>
                <a:lnTo>
                  <a:pt x="569913" y="1082675"/>
                </a:lnTo>
                <a:lnTo>
                  <a:pt x="613411" y="817562"/>
                </a:lnTo>
                <a:close/>
                <a:moveTo>
                  <a:pt x="421057" y="817562"/>
                </a:moveTo>
                <a:lnTo>
                  <a:pt x="465138" y="1082675"/>
                </a:lnTo>
                <a:lnTo>
                  <a:pt x="428034" y="1082039"/>
                </a:lnTo>
                <a:lnTo>
                  <a:pt x="394101" y="1081086"/>
                </a:lnTo>
                <a:lnTo>
                  <a:pt x="363022" y="1079496"/>
                </a:lnTo>
                <a:lnTo>
                  <a:pt x="334480" y="1076953"/>
                </a:lnTo>
                <a:lnTo>
                  <a:pt x="308793" y="1073774"/>
                </a:lnTo>
                <a:lnTo>
                  <a:pt x="285642" y="1070596"/>
                </a:lnTo>
                <a:lnTo>
                  <a:pt x="265029" y="1066781"/>
                </a:lnTo>
                <a:lnTo>
                  <a:pt x="246635" y="1062966"/>
                </a:lnTo>
                <a:lnTo>
                  <a:pt x="239341" y="1054066"/>
                </a:lnTo>
                <a:lnTo>
                  <a:pt x="231730" y="1045483"/>
                </a:lnTo>
                <a:lnTo>
                  <a:pt x="224753" y="1036264"/>
                </a:lnTo>
                <a:lnTo>
                  <a:pt x="218094" y="1027046"/>
                </a:lnTo>
                <a:lnTo>
                  <a:pt x="211434" y="1017509"/>
                </a:lnTo>
                <a:lnTo>
                  <a:pt x="205409" y="1007973"/>
                </a:lnTo>
                <a:lnTo>
                  <a:pt x="199700" y="997801"/>
                </a:lnTo>
                <a:lnTo>
                  <a:pt x="193675" y="987947"/>
                </a:lnTo>
                <a:lnTo>
                  <a:pt x="196212" y="973006"/>
                </a:lnTo>
                <a:lnTo>
                  <a:pt x="198749" y="957112"/>
                </a:lnTo>
                <a:lnTo>
                  <a:pt x="200652" y="949483"/>
                </a:lnTo>
                <a:lnTo>
                  <a:pt x="202872" y="941536"/>
                </a:lnTo>
                <a:lnTo>
                  <a:pt x="205091" y="933907"/>
                </a:lnTo>
                <a:lnTo>
                  <a:pt x="207946" y="926595"/>
                </a:lnTo>
                <a:lnTo>
                  <a:pt x="211117" y="919284"/>
                </a:lnTo>
                <a:lnTo>
                  <a:pt x="214288" y="912609"/>
                </a:lnTo>
                <a:lnTo>
                  <a:pt x="217777" y="906251"/>
                </a:lnTo>
                <a:lnTo>
                  <a:pt x="221582" y="900529"/>
                </a:lnTo>
                <a:lnTo>
                  <a:pt x="226022" y="895443"/>
                </a:lnTo>
                <a:lnTo>
                  <a:pt x="230779" y="890675"/>
                </a:lnTo>
                <a:lnTo>
                  <a:pt x="235853" y="886542"/>
                </a:lnTo>
                <a:lnTo>
                  <a:pt x="241244" y="883364"/>
                </a:lnTo>
                <a:lnTo>
                  <a:pt x="249807" y="879549"/>
                </a:lnTo>
                <a:lnTo>
                  <a:pt x="259003" y="875734"/>
                </a:lnTo>
                <a:lnTo>
                  <a:pt x="268517" y="872238"/>
                </a:lnTo>
                <a:lnTo>
                  <a:pt x="278666" y="868423"/>
                </a:lnTo>
                <a:lnTo>
                  <a:pt x="299596" y="861430"/>
                </a:lnTo>
                <a:lnTo>
                  <a:pt x="321478" y="854436"/>
                </a:lnTo>
                <a:lnTo>
                  <a:pt x="344946" y="846807"/>
                </a:lnTo>
                <a:lnTo>
                  <a:pt x="369365" y="838542"/>
                </a:lnTo>
                <a:lnTo>
                  <a:pt x="382050" y="833774"/>
                </a:lnTo>
                <a:lnTo>
                  <a:pt x="395052" y="828688"/>
                </a:lnTo>
                <a:lnTo>
                  <a:pt x="408054" y="823602"/>
                </a:lnTo>
                <a:lnTo>
                  <a:pt x="421057" y="817562"/>
                </a:lnTo>
                <a:close/>
                <a:moveTo>
                  <a:pt x="1293650" y="782637"/>
                </a:moveTo>
                <a:lnTo>
                  <a:pt x="1312387" y="782637"/>
                </a:lnTo>
                <a:lnTo>
                  <a:pt x="1330489" y="782637"/>
                </a:lnTo>
                <a:lnTo>
                  <a:pt x="1348908" y="783590"/>
                </a:lnTo>
                <a:lnTo>
                  <a:pt x="1367009" y="784860"/>
                </a:lnTo>
                <a:lnTo>
                  <a:pt x="1385111" y="786130"/>
                </a:lnTo>
                <a:lnTo>
                  <a:pt x="1402895" y="788353"/>
                </a:lnTo>
                <a:lnTo>
                  <a:pt x="1420679" y="790894"/>
                </a:lnTo>
                <a:lnTo>
                  <a:pt x="1438145" y="793752"/>
                </a:lnTo>
                <a:lnTo>
                  <a:pt x="1455611" y="797245"/>
                </a:lnTo>
                <a:lnTo>
                  <a:pt x="1472760" y="800739"/>
                </a:lnTo>
                <a:lnTo>
                  <a:pt x="1490227" y="805185"/>
                </a:lnTo>
                <a:lnTo>
                  <a:pt x="1507058" y="809948"/>
                </a:lnTo>
                <a:lnTo>
                  <a:pt x="1524207" y="814712"/>
                </a:lnTo>
                <a:lnTo>
                  <a:pt x="1540720" y="820110"/>
                </a:lnTo>
                <a:lnTo>
                  <a:pt x="1557234" y="826144"/>
                </a:lnTo>
                <a:lnTo>
                  <a:pt x="1573748" y="832496"/>
                </a:lnTo>
                <a:lnTo>
                  <a:pt x="1589309" y="839165"/>
                </a:lnTo>
                <a:lnTo>
                  <a:pt x="1605505" y="845834"/>
                </a:lnTo>
                <a:lnTo>
                  <a:pt x="1621383" y="853138"/>
                </a:lnTo>
                <a:lnTo>
                  <a:pt x="1636627" y="860760"/>
                </a:lnTo>
                <a:lnTo>
                  <a:pt x="1651870" y="869016"/>
                </a:lnTo>
                <a:lnTo>
                  <a:pt x="1667114" y="877273"/>
                </a:lnTo>
                <a:lnTo>
                  <a:pt x="1682039" y="886165"/>
                </a:lnTo>
                <a:lnTo>
                  <a:pt x="1696648" y="895375"/>
                </a:lnTo>
                <a:lnTo>
                  <a:pt x="1710621" y="904902"/>
                </a:lnTo>
                <a:lnTo>
                  <a:pt x="1724911" y="914747"/>
                </a:lnTo>
                <a:lnTo>
                  <a:pt x="1738567" y="924591"/>
                </a:lnTo>
                <a:lnTo>
                  <a:pt x="1752540" y="935071"/>
                </a:lnTo>
                <a:lnTo>
                  <a:pt x="1765878" y="945869"/>
                </a:lnTo>
                <a:lnTo>
                  <a:pt x="1778899" y="956666"/>
                </a:lnTo>
                <a:lnTo>
                  <a:pt x="1791284" y="968098"/>
                </a:lnTo>
                <a:lnTo>
                  <a:pt x="1803987" y="979849"/>
                </a:lnTo>
                <a:lnTo>
                  <a:pt x="1816054" y="991916"/>
                </a:lnTo>
                <a:lnTo>
                  <a:pt x="1828439" y="1003984"/>
                </a:lnTo>
                <a:lnTo>
                  <a:pt x="1839872" y="1016687"/>
                </a:lnTo>
                <a:lnTo>
                  <a:pt x="1851305" y="1029707"/>
                </a:lnTo>
                <a:lnTo>
                  <a:pt x="1862102" y="1042728"/>
                </a:lnTo>
                <a:lnTo>
                  <a:pt x="1873217" y="1056066"/>
                </a:lnTo>
                <a:lnTo>
                  <a:pt x="1883379" y="1069721"/>
                </a:lnTo>
                <a:lnTo>
                  <a:pt x="1893859" y="1083377"/>
                </a:lnTo>
                <a:lnTo>
                  <a:pt x="1903704" y="1097667"/>
                </a:lnTo>
                <a:lnTo>
                  <a:pt x="1912913" y="1111958"/>
                </a:lnTo>
                <a:lnTo>
                  <a:pt x="1922123" y="1126566"/>
                </a:lnTo>
                <a:lnTo>
                  <a:pt x="1930697" y="1141492"/>
                </a:lnTo>
                <a:lnTo>
                  <a:pt x="1939272" y="1156418"/>
                </a:lnTo>
                <a:lnTo>
                  <a:pt x="1947211" y="1171661"/>
                </a:lnTo>
                <a:lnTo>
                  <a:pt x="1955150" y="1187222"/>
                </a:lnTo>
                <a:lnTo>
                  <a:pt x="1962137" y="1202783"/>
                </a:lnTo>
                <a:lnTo>
                  <a:pt x="1969441" y="1218662"/>
                </a:lnTo>
                <a:lnTo>
                  <a:pt x="1976110" y="1234858"/>
                </a:lnTo>
                <a:lnTo>
                  <a:pt x="1982461" y="1251372"/>
                </a:lnTo>
                <a:lnTo>
                  <a:pt x="1987860" y="1267885"/>
                </a:lnTo>
                <a:lnTo>
                  <a:pt x="1993259" y="1284399"/>
                </a:lnTo>
                <a:lnTo>
                  <a:pt x="1998340" y="1301230"/>
                </a:lnTo>
                <a:lnTo>
                  <a:pt x="2003103" y="1318061"/>
                </a:lnTo>
                <a:lnTo>
                  <a:pt x="2007232" y="1335210"/>
                </a:lnTo>
                <a:lnTo>
                  <a:pt x="2011043" y="1352359"/>
                </a:lnTo>
                <a:lnTo>
                  <a:pt x="2014219" y="1370143"/>
                </a:lnTo>
                <a:lnTo>
                  <a:pt x="2017394" y="1387927"/>
                </a:lnTo>
                <a:lnTo>
                  <a:pt x="2019617" y="1405711"/>
                </a:lnTo>
                <a:lnTo>
                  <a:pt x="2021840" y="1423177"/>
                </a:lnTo>
                <a:lnTo>
                  <a:pt x="2023428" y="1441279"/>
                </a:lnTo>
                <a:lnTo>
                  <a:pt x="2024381" y="1459380"/>
                </a:lnTo>
                <a:lnTo>
                  <a:pt x="2025333" y="1478117"/>
                </a:lnTo>
                <a:lnTo>
                  <a:pt x="2025651" y="1496219"/>
                </a:lnTo>
                <a:lnTo>
                  <a:pt x="2025333" y="1514638"/>
                </a:lnTo>
                <a:lnTo>
                  <a:pt x="2024381" y="1532739"/>
                </a:lnTo>
                <a:lnTo>
                  <a:pt x="2023428" y="1550841"/>
                </a:lnTo>
                <a:lnTo>
                  <a:pt x="2021840" y="1568942"/>
                </a:lnTo>
                <a:lnTo>
                  <a:pt x="2019617" y="1587044"/>
                </a:lnTo>
                <a:lnTo>
                  <a:pt x="2017394" y="1604828"/>
                </a:lnTo>
                <a:lnTo>
                  <a:pt x="2014219" y="1622612"/>
                </a:lnTo>
                <a:lnTo>
                  <a:pt x="2011043" y="1639761"/>
                </a:lnTo>
                <a:lnTo>
                  <a:pt x="2007232" y="1657227"/>
                </a:lnTo>
                <a:lnTo>
                  <a:pt x="2003103" y="1674376"/>
                </a:lnTo>
                <a:lnTo>
                  <a:pt x="1998340" y="1691525"/>
                </a:lnTo>
                <a:lnTo>
                  <a:pt x="1993259" y="1708356"/>
                </a:lnTo>
                <a:lnTo>
                  <a:pt x="1987860" y="1724870"/>
                </a:lnTo>
                <a:lnTo>
                  <a:pt x="1982461" y="1741383"/>
                </a:lnTo>
                <a:lnTo>
                  <a:pt x="1976110" y="1757579"/>
                </a:lnTo>
                <a:lnTo>
                  <a:pt x="1969441" y="1773776"/>
                </a:lnTo>
                <a:lnTo>
                  <a:pt x="1962137" y="1789337"/>
                </a:lnTo>
                <a:lnTo>
                  <a:pt x="1955150" y="1805215"/>
                </a:lnTo>
                <a:lnTo>
                  <a:pt x="1947211" y="1821094"/>
                </a:lnTo>
                <a:lnTo>
                  <a:pt x="1939272" y="1836019"/>
                </a:lnTo>
                <a:lnTo>
                  <a:pt x="1930697" y="1851263"/>
                </a:lnTo>
                <a:lnTo>
                  <a:pt x="1922123" y="1865871"/>
                </a:lnTo>
                <a:lnTo>
                  <a:pt x="1912913" y="1880479"/>
                </a:lnTo>
                <a:lnTo>
                  <a:pt x="1903704" y="1895088"/>
                </a:lnTo>
                <a:lnTo>
                  <a:pt x="1893859" y="1909061"/>
                </a:lnTo>
                <a:lnTo>
                  <a:pt x="1883379" y="1923034"/>
                </a:lnTo>
                <a:lnTo>
                  <a:pt x="1873217" y="1936372"/>
                </a:lnTo>
                <a:lnTo>
                  <a:pt x="1862102" y="1949710"/>
                </a:lnTo>
                <a:lnTo>
                  <a:pt x="1851305" y="1963048"/>
                </a:lnTo>
                <a:lnTo>
                  <a:pt x="1839872" y="1975751"/>
                </a:lnTo>
                <a:lnTo>
                  <a:pt x="1828439" y="1988136"/>
                </a:lnTo>
                <a:lnTo>
                  <a:pt x="1816054" y="2000521"/>
                </a:lnTo>
                <a:lnTo>
                  <a:pt x="1803987" y="2012589"/>
                </a:lnTo>
                <a:lnTo>
                  <a:pt x="1791284" y="2024021"/>
                </a:lnTo>
                <a:lnTo>
                  <a:pt x="1778899" y="2035454"/>
                </a:lnTo>
                <a:lnTo>
                  <a:pt x="1765878" y="2046569"/>
                </a:lnTo>
                <a:lnTo>
                  <a:pt x="1752540" y="2057684"/>
                </a:lnTo>
                <a:lnTo>
                  <a:pt x="1738567" y="2067846"/>
                </a:lnTo>
                <a:lnTo>
                  <a:pt x="1724911" y="2078008"/>
                </a:lnTo>
                <a:lnTo>
                  <a:pt x="1710621" y="2087853"/>
                </a:lnTo>
                <a:lnTo>
                  <a:pt x="1696648" y="2097380"/>
                </a:lnTo>
                <a:lnTo>
                  <a:pt x="1682039" y="2106272"/>
                </a:lnTo>
                <a:lnTo>
                  <a:pt x="1667114" y="2115164"/>
                </a:lnTo>
                <a:lnTo>
                  <a:pt x="1651870" y="2123739"/>
                </a:lnTo>
                <a:lnTo>
                  <a:pt x="1636627" y="2131678"/>
                </a:lnTo>
                <a:lnTo>
                  <a:pt x="1621383" y="2139299"/>
                </a:lnTo>
                <a:lnTo>
                  <a:pt x="1605505" y="2146604"/>
                </a:lnTo>
                <a:lnTo>
                  <a:pt x="1589309" y="2153590"/>
                </a:lnTo>
                <a:lnTo>
                  <a:pt x="1573748" y="2160259"/>
                </a:lnTo>
                <a:lnTo>
                  <a:pt x="1557234" y="2166293"/>
                </a:lnTo>
                <a:lnTo>
                  <a:pt x="1540720" y="2172009"/>
                </a:lnTo>
                <a:lnTo>
                  <a:pt x="1524207" y="2177726"/>
                </a:lnTo>
                <a:lnTo>
                  <a:pt x="1507058" y="2182807"/>
                </a:lnTo>
                <a:lnTo>
                  <a:pt x="1490227" y="2186935"/>
                </a:lnTo>
                <a:lnTo>
                  <a:pt x="1472760" y="2191381"/>
                </a:lnTo>
                <a:lnTo>
                  <a:pt x="1455611" y="2195510"/>
                </a:lnTo>
                <a:lnTo>
                  <a:pt x="1438145" y="2198368"/>
                </a:lnTo>
                <a:lnTo>
                  <a:pt x="1420679" y="2201543"/>
                </a:lnTo>
                <a:lnTo>
                  <a:pt x="1402895" y="2204084"/>
                </a:lnTo>
                <a:lnTo>
                  <a:pt x="1385111" y="2205989"/>
                </a:lnTo>
                <a:lnTo>
                  <a:pt x="1367009" y="2207577"/>
                </a:lnTo>
                <a:lnTo>
                  <a:pt x="1348908" y="2208847"/>
                </a:lnTo>
                <a:lnTo>
                  <a:pt x="1330489" y="2209483"/>
                </a:lnTo>
                <a:lnTo>
                  <a:pt x="1312387" y="2209800"/>
                </a:lnTo>
                <a:lnTo>
                  <a:pt x="1293650" y="2209483"/>
                </a:lnTo>
                <a:lnTo>
                  <a:pt x="1275549" y="2208847"/>
                </a:lnTo>
                <a:lnTo>
                  <a:pt x="1257130" y="2207577"/>
                </a:lnTo>
                <a:lnTo>
                  <a:pt x="1239346" y="2205989"/>
                </a:lnTo>
                <a:lnTo>
                  <a:pt x="1221244" y="2204084"/>
                </a:lnTo>
                <a:lnTo>
                  <a:pt x="1203460" y="2201543"/>
                </a:lnTo>
                <a:lnTo>
                  <a:pt x="1185994" y="2198368"/>
                </a:lnTo>
                <a:lnTo>
                  <a:pt x="1168527" y="2195510"/>
                </a:lnTo>
                <a:lnTo>
                  <a:pt x="1151379" y="2191381"/>
                </a:lnTo>
                <a:lnTo>
                  <a:pt x="1133912" y="2186935"/>
                </a:lnTo>
                <a:lnTo>
                  <a:pt x="1117081" y="2182807"/>
                </a:lnTo>
                <a:lnTo>
                  <a:pt x="1099932" y="2177726"/>
                </a:lnTo>
                <a:lnTo>
                  <a:pt x="1083419" y="2172009"/>
                </a:lnTo>
                <a:lnTo>
                  <a:pt x="1066905" y="2166293"/>
                </a:lnTo>
                <a:lnTo>
                  <a:pt x="1050709" y="2160259"/>
                </a:lnTo>
                <a:lnTo>
                  <a:pt x="1034830" y="2153590"/>
                </a:lnTo>
                <a:lnTo>
                  <a:pt x="1018634" y="2146604"/>
                </a:lnTo>
                <a:lnTo>
                  <a:pt x="1003073" y="2139299"/>
                </a:lnTo>
                <a:lnTo>
                  <a:pt x="987512" y="2131678"/>
                </a:lnTo>
                <a:lnTo>
                  <a:pt x="971951" y="2123739"/>
                </a:lnTo>
                <a:lnTo>
                  <a:pt x="957025" y="2115164"/>
                </a:lnTo>
                <a:lnTo>
                  <a:pt x="942735" y="2106272"/>
                </a:lnTo>
                <a:lnTo>
                  <a:pt x="928126" y="2097380"/>
                </a:lnTo>
                <a:lnTo>
                  <a:pt x="913518" y="2087853"/>
                </a:lnTo>
                <a:lnTo>
                  <a:pt x="899227" y="2078008"/>
                </a:lnTo>
                <a:lnTo>
                  <a:pt x="885572" y="2067846"/>
                </a:lnTo>
                <a:lnTo>
                  <a:pt x="871599" y="2057684"/>
                </a:lnTo>
                <a:lnTo>
                  <a:pt x="858261" y="2046569"/>
                </a:lnTo>
                <a:lnTo>
                  <a:pt x="845240" y="2035454"/>
                </a:lnTo>
                <a:lnTo>
                  <a:pt x="832855" y="2024021"/>
                </a:lnTo>
                <a:lnTo>
                  <a:pt x="820152" y="2012589"/>
                </a:lnTo>
                <a:lnTo>
                  <a:pt x="808085" y="2000521"/>
                </a:lnTo>
                <a:lnTo>
                  <a:pt x="795699" y="1988136"/>
                </a:lnTo>
                <a:lnTo>
                  <a:pt x="784267" y="1975751"/>
                </a:lnTo>
                <a:lnTo>
                  <a:pt x="772834" y="1963048"/>
                </a:lnTo>
                <a:lnTo>
                  <a:pt x="761719" y="1949710"/>
                </a:lnTo>
                <a:lnTo>
                  <a:pt x="750922" y="1936372"/>
                </a:lnTo>
                <a:lnTo>
                  <a:pt x="740760" y="1923034"/>
                </a:lnTo>
                <a:lnTo>
                  <a:pt x="730280" y="1909061"/>
                </a:lnTo>
                <a:lnTo>
                  <a:pt x="720435" y="1895088"/>
                </a:lnTo>
                <a:lnTo>
                  <a:pt x="711226" y="1880479"/>
                </a:lnTo>
                <a:lnTo>
                  <a:pt x="702016" y="1865871"/>
                </a:lnTo>
                <a:lnTo>
                  <a:pt x="693442" y="1851263"/>
                </a:lnTo>
                <a:lnTo>
                  <a:pt x="684867" y="1836019"/>
                </a:lnTo>
                <a:lnTo>
                  <a:pt x="676928" y="1821094"/>
                </a:lnTo>
                <a:lnTo>
                  <a:pt x="668989" y="1805215"/>
                </a:lnTo>
                <a:lnTo>
                  <a:pt x="662002" y="1789337"/>
                </a:lnTo>
                <a:lnTo>
                  <a:pt x="654698" y="1773776"/>
                </a:lnTo>
                <a:lnTo>
                  <a:pt x="648029" y="1757579"/>
                </a:lnTo>
                <a:lnTo>
                  <a:pt x="641678" y="1741383"/>
                </a:lnTo>
                <a:lnTo>
                  <a:pt x="636279" y="1724870"/>
                </a:lnTo>
                <a:lnTo>
                  <a:pt x="630880" y="1708356"/>
                </a:lnTo>
                <a:lnTo>
                  <a:pt x="625799" y="1691525"/>
                </a:lnTo>
                <a:lnTo>
                  <a:pt x="621036" y="1674376"/>
                </a:lnTo>
                <a:lnTo>
                  <a:pt x="616907" y="1657227"/>
                </a:lnTo>
                <a:lnTo>
                  <a:pt x="613097" y="1639761"/>
                </a:lnTo>
                <a:lnTo>
                  <a:pt x="609921" y="1622612"/>
                </a:lnTo>
                <a:lnTo>
                  <a:pt x="606745" y="1604828"/>
                </a:lnTo>
                <a:lnTo>
                  <a:pt x="604522" y="1587044"/>
                </a:lnTo>
                <a:lnTo>
                  <a:pt x="602299" y="1568942"/>
                </a:lnTo>
                <a:lnTo>
                  <a:pt x="600711" y="1550841"/>
                </a:lnTo>
                <a:lnTo>
                  <a:pt x="599759" y="1532739"/>
                </a:lnTo>
                <a:lnTo>
                  <a:pt x="598806" y="1514638"/>
                </a:lnTo>
                <a:lnTo>
                  <a:pt x="598488" y="1496219"/>
                </a:lnTo>
                <a:lnTo>
                  <a:pt x="598806" y="1478117"/>
                </a:lnTo>
                <a:lnTo>
                  <a:pt x="599759" y="1459380"/>
                </a:lnTo>
                <a:lnTo>
                  <a:pt x="600711" y="1441279"/>
                </a:lnTo>
                <a:lnTo>
                  <a:pt x="602299" y="1423177"/>
                </a:lnTo>
                <a:lnTo>
                  <a:pt x="604522" y="1405711"/>
                </a:lnTo>
                <a:lnTo>
                  <a:pt x="606745" y="1387927"/>
                </a:lnTo>
                <a:lnTo>
                  <a:pt x="609921" y="1370143"/>
                </a:lnTo>
                <a:lnTo>
                  <a:pt x="613097" y="1352359"/>
                </a:lnTo>
                <a:lnTo>
                  <a:pt x="616907" y="1335210"/>
                </a:lnTo>
                <a:lnTo>
                  <a:pt x="621036" y="1318061"/>
                </a:lnTo>
                <a:lnTo>
                  <a:pt x="625799" y="1301230"/>
                </a:lnTo>
                <a:lnTo>
                  <a:pt x="630880" y="1284399"/>
                </a:lnTo>
                <a:lnTo>
                  <a:pt x="636279" y="1267885"/>
                </a:lnTo>
                <a:lnTo>
                  <a:pt x="641678" y="1251372"/>
                </a:lnTo>
                <a:lnTo>
                  <a:pt x="648029" y="1234858"/>
                </a:lnTo>
                <a:lnTo>
                  <a:pt x="654698" y="1218662"/>
                </a:lnTo>
                <a:lnTo>
                  <a:pt x="662002" y="1202783"/>
                </a:lnTo>
                <a:lnTo>
                  <a:pt x="668989" y="1187222"/>
                </a:lnTo>
                <a:lnTo>
                  <a:pt x="676928" y="1171661"/>
                </a:lnTo>
                <a:lnTo>
                  <a:pt x="684867" y="1156418"/>
                </a:lnTo>
                <a:lnTo>
                  <a:pt x="693442" y="1141492"/>
                </a:lnTo>
                <a:lnTo>
                  <a:pt x="702016" y="1126566"/>
                </a:lnTo>
                <a:lnTo>
                  <a:pt x="711226" y="1111958"/>
                </a:lnTo>
                <a:lnTo>
                  <a:pt x="720435" y="1097667"/>
                </a:lnTo>
                <a:lnTo>
                  <a:pt x="730280" y="1083377"/>
                </a:lnTo>
                <a:lnTo>
                  <a:pt x="740760" y="1069721"/>
                </a:lnTo>
                <a:lnTo>
                  <a:pt x="750922" y="1056066"/>
                </a:lnTo>
                <a:lnTo>
                  <a:pt x="761719" y="1042728"/>
                </a:lnTo>
                <a:lnTo>
                  <a:pt x="772834" y="1029707"/>
                </a:lnTo>
                <a:lnTo>
                  <a:pt x="784267" y="1016687"/>
                </a:lnTo>
                <a:lnTo>
                  <a:pt x="795699" y="1003984"/>
                </a:lnTo>
                <a:lnTo>
                  <a:pt x="808085" y="991916"/>
                </a:lnTo>
                <a:lnTo>
                  <a:pt x="820152" y="979849"/>
                </a:lnTo>
                <a:lnTo>
                  <a:pt x="832855" y="968098"/>
                </a:lnTo>
                <a:lnTo>
                  <a:pt x="845240" y="956666"/>
                </a:lnTo>
                <a:lnTo>
                  <a:pt x="858261" y="945869"/>
                </a:lnTo>
                <a:lnTo>
                  <a:pt x="871599" y="935071"/>
                </a:lnTo>
                <a:lnTo>
                  <a:pt x="885572" y="924591"/>
                </a:lnTo>
                <a:lnTo>
                  <a:pt x="899227" y="914747"/>
                </a:lnTo>
                <a:lnTo>
                  <a:pt x="913518" y="904902"/>
                </a:lnTo>
                <a:lnTo>
                  <a:pt x="928126" y="895375"/>
                </a:lnTo>
                <a:lnTo>
                  <a:pt x="942735" y="886165"/>
                </a:lnTo>
                <a:lnTo>
                  <a:pt x="957025" y="877273"/>
                </a:lnTo>
                <a:lnTo>
                  <a:pt x="971951" y="869016"/>
                </a:lnTo>
                <a:lnTo>
                  <a:pt x="987512" y="860760"/>
                </a:lnTo>
                <a:lnTo>
                  <a:pt x="1003073" y="853138"/>
                </a:lnTo>
                <a:lnTo>
                  <a:pt x="1018634" y="845834"/>
                </a:lnTo>
                <a:lnTo>
                  <a:pt x="1034830" y="839165"/>
                </a:lnTo>
                <a:lnTo>
                  <a:pt x="1050709" y="832496"/>
                </a:lnTo>
                <a:lnTo>
                  <a:pt x="1066905" y="826144"/>
                </a:lnTo>
                <a:lnTo>
                  <a:pt x="1083419" y="820110"/>
                </a:lnTo>
                <a:lnTo>
                  <a:pt x="1099932" y="814712"/>
                </a:lnTo>
                <a:lnTo>
                  <a:pt x="1117081" y="809948"/>
                </a:lnTo>
                <a:lnTo>
                  <a:pt x="1133912" y="805185"/>
                </a:lnTo>
                <a:lnTo>
                  <a:pt x="1151379" y="800739"/>
                </a:lnTo>
                <a:lnTo>
                  <a:pt x="1168527" y="797245"/>
                </a:lnTo>
                <a:lnTo>
                  <a:pt x="1185994" y="793752"/>
                </a:lnTo>
                <a:lnTo>
                  <a:pt x="1203460" y="790894"/>
                </a:lnTo>
                <a:lnTo>
                  <a:pt x="1221244" y="788353"/>
                </a:lnTo>
                <a:lnTo>
                  <a:pt x="1239346" y="786130"/>
                </a:lnTo>
                <a:lnTo>
                  <a:pt x="1257130" y="784860"/>
                </a:lnTo>
                <a:lnTo>
                  <a:pt x="1275549" y="783590"/>
                </a:lnTo>
                <a:lnTo>
                  <a:pt x="1293650" y="782637"/>
                </a:lnTo>
                <a:close/>
                <a:moveTo>
                  <a:pt x="1063625" y="644525"/>
                </a:moveTo>
                <a:lnTo>
                  <a:pt x="1070325" y="651450"/>
                </a:lnTo>
                <a:lnTo>
                  <a:pt x="1077663" y="658060"/>
                </a:lnTo>
                <a:lnTo>
                  <a:pt x="1084683" y="664670"/>
                </a:lnTo>
                <a:lnTo>
                  <a:pt x="1092340" y="671280"/>
                </a:lnTo>
                <a:lnTo>
                  <a:pt x="1099678" y="677575"/>
                </a:lnTo>
                <a:lnTo>
                  <a:pt x="1107655" y="683556"/>
                </a:lnTo>
                <a:lnTo>
                  <a:pt x="1115631" y="689221"/>
                </a:lnTo>
                <a:lnTo>
                  <a:pt x="1123608" y="694887"/>
                </a:lnTo>
                <a:lnTo>
                  <a:pt x="1131903" y="700238"/>
                </a:lnTo>
                <a:lnTo>
                  <a:pt x="1140518" y="705274"/>
                </a:lnTo>
                <a:lnTo>
                  <a:pt x="1148813" y="710311"/>
                </a:lnTo>
                <a:lnTo>
                  <a:pt x="1157428" y="714717"/>
                </a:lnTo>
                <a:lnTo>
                  <a:pt x="1166680" y="719439"/>
                </a:lnTo>
                <a:lnTo>
                  <a:pt x="1175614" y="723216"/>
                </a:lnTo>
                <a:lnTo>
                  <a:pt x="1184866" y="727308"/>
                </a:lnTo>
                <a:lnTo>
                  <a:pt x="1193800" y="730770"/>
                </a:lnTo>
                <a:lnTo>
                  <a:pt x="1166999" y="735492"/>
                </a:lnTo>
                <a:lnTo>
                  <a:pt x="1140199" y="740843"/>
                </a:lnTo>
                <a:lnTo>
                  <a:pt x="1126479" y="743676"/>
                </a:lnTo>
                <a:lnTo>
                  <a:pt x="1113079" y="747138"/>
                </a:lnTo>
                <a:lnTo>
                  <a:pt x="1099997" y="750600"/>
                </a:lnTo>
                <a:lnTo>
                  <a:pt x="1086916" y="754063"/>
                </a:lnTo>
                <a:lnTo>
                  <a:pt x="1085640" y="739898"/>
                </a:lnTo>
                <a:lnTo>
                  <a:pt x="1083406" y="726049"/>
                </a:lnTo>
                <a:lnTo>
                  <a:pt x="1081173" y="711884"/>
                </a:lnTo>
                <a:lnTo>
                  <a:pt x="1078302" y="698350"/>
                </a:lnTo>
                <a:lnTo>
                  <a:pt x="1075111" y="684500"/>
                </a:lnTo>
                <a:lnTo>
                  <a:pt x="1071601" y="670965"/>
                </a:lnTo>
                <a:lnTo>
                  <a:pt x="1068092" y="657745"/>
                </a:lnTo>
                <a:lnTo>
                  <a:pt x="1063625" y="644525"/>
                </a:lnTo>
                <a:close/>
                <a:moveTo>
                  <a:pt x="511342" y="468312"/>
                </a:moveTo>
                <a:lnTo>
                  <a:pt x="517684" y="468312"/>
                </a:lnTo>
                <a:lnTo>
                  <a:pt x="523708" y="468312"/>
                </a:lnTo>
                <a:lnTo>
                  <a:pt x="530050" y="469264"/>
                </a:lnTo>
                <a:lnTo>
                  <a:pt x="536075" y="469899"/>
                </a:lnTo>
                <a:lnTo>
                  <a:pt x="542417" y="471169"/>
                </a:lnTo>
                <a:lnTo>
                  <a:pt x="548124" y="472757"/>
                </a:lnTo>
                <a:lnTo>
                  <a:pt x="553832" y="474662"/>
                </a:lnTo>
                <a:lnTo>
                  <a:pt x="559539" y="476567"/>
                </a:lnTo>
                <a:lnTo>
                  <a:pt x="565247" y="479424"/>
                </a:lnTo>
                <a:lnTo>
                  <a:pt x="570638" y="482282"/>
                </a:lnTo>
                <a:lnTo>
                  <a:pt x="575711" y="485457"/>
                </a:lnTo>
                <a:lnTo>
                  <a:pt x="580784" y="488632"/>
                </a:lnTo>
                <a:lnTo>
                  <a:pt x="585858" y="492442"/>
                </a:lnTo>
                <a:lnTo>
                  <a:pt x="590614" y="496252"/>
                </a:lnTo>
                <a:lnTo>
                  <a:pt x="595370" y="500379"/>
                </a:lnTo>
                <a:lnTo>
                  <a:pt x="599810" y="504507"/>
                </a:lnTo>
                <a:lnTo>
                  <a:pt x="603932" y="509269"/>
                </a:lnTo>
                <a:lnTo>
                  <a:pt x="608054" y="514349"/>
                </a:lnTo>
                <a:lnTo>
                  <a:pt x="611859" y="519429"/>
                </a:lnTo>
                <a:lnTo>
                  <a:pt x="615347" y="524827"/>
                </a:lnTo>
                <a:lnTo>
                  <a:pt x="618835" y="530224"/>
                </a:lnTo>
                <a:lnTo>
                  <a:pt x="622006" y="536257"/>
                </a:lnTo>
                <a:lnTo>
                  <a:pt x="624860" y="541972"/>
                </a:lnTo>
                <a:lnTo>
                  <a:pt x="627714" y="548004"/>
                </a:lnTo>
                <a:lnTo>
                  <a:pt x="629934" y="554354"/>
                </a:lnTo>
                <a:lnTo>
                  <a:pt x="632470" y="560387"/>
                </a:lnTo>
                <a:lnTo>
                  <a:pt x="634373" y="567054"/>
                </a:lnTo>
                <a:lnTo>
                  <a:pt x="635958" y="574040"/>
                </a:lnTo>
                <a:lnTo>
                  <a:pt x="637544" y="580707"/>
                </a:lnTo>
                <a:lnTo>
                  <a:pt x="638178" y="587375"/>
                </a:lnTo>
                <a:lnTo>
                  <a:pt x="639129" y="594360"/>
                </a:lnTo>
                <a:lnTo>
                  <a:pt x="639763" y="601345"/>
                </a:lnTo>
                <a:lnTo>
                  <a:pt x="639763" y="608965"/>
                </a:lnTo>
                <a:lnTo>
                  <a:pt x="639446" y="617537"/>
                </a:lnTo>
                <a:lnTo>
                  <a:pt x="639129" y="626745"/>
                </a:lnTo>
                <a:lnTo>
                  <a:pt x="637861" y="635635"/>
                </a:lnTo>
                <a:lnTo>
                  <a:pt x="636275" y="644842"/>
                </a:lnTo>
                <a:lnTo>
                  <a:pt x="634373" y="654050"/>
                </a:lnTo>
                <a:lnTo>
                  <a:pt x="631836" y="663257"/>
                </a:lnTo>
                <a:lnTo>
                  <a:pt x="629299" y="672782"/>
                </a:lnTo>
                <a:lnTo>
                  <a:pt x="626446" y="681672"/>
                </a:lnTo>
                <a:lnTo>
                  <a:pt x="622958" y="691197"/>
                </a:lnTo>
                <a:lnTo>
                  <a:pt x="619470" y="699770"/>
                </a:lnTo>
                <a:lnTo>
                  <a:pt x="615030" y="708977"/>
                </a:lnTo>
                <a:lnTo>
                  <a:pt x="610591" y="717550"/>
                </a:lnTo>
                <a:lnTo>
                  <a:pt x="606152" y="725805"/>
                </a:lnTo>
                <a:lnTo>
                  <a:pt x="601396" y="733742"/>
                </a:lnTo>
                <a:lnTo>
                  <a:pt x="595687" y="741045"/>
                </a:lnTo>
                <a:lnTo>
                  <a:pt x="590297" y="748665"/>
                </a:lnTo>
                <a:lnTo>
                  <a:pt x="590297" y="797878"/>
                </a:lnTo>
                <a:lnTo>
                  <a:pt x="581101" y="808038"/>
                </a:lnTo>
                <a:lnTo>
                  <a:pt x="571272" y="818833"/>
                </a:lnTo>
                <a:lnTo>
                  <a:pt x="559539" y="830580"/>
                </a:lnTo>
                <a:lnTo>
                  <a:pt x="547490" y="842645"/>
                </a:lnTo>
                <a:lnTo>
                  <a:pt x="541148" y="848360"/>
                </a:lnTo>
                <a:lnTo>
                  <a:pt x="535124" y="853440"/>
                </a:lnTo>
                <a:lnTo>
                  <a:pt x="529733" y="857568"/>
                </a:lnTo>
                <a:lnTo>
                  <a:pt x="524977" y="860743"/>
                </a:lnTo>
                <a:lnTo>
                  <a:pt x="520855" y="862965"/>
                </a:lnTo>
                <a:lnTo>
                  <a:pt x="519269" y="863600"/>
                </a:lnTo>
                <a:lnTo>
                  <a:pt x="517684" y="863600"/>
                </a:lnTo>
                <a:lnTo>
                  <a:pt x="516098" y="863600"/>
                </a:lnTo>
                <a:lnTo>
                  <a:pt x="513879" y="862965"/>
                </a:lnTo>
                <a:lnTo>
                  <a:pt x="510074" y="860743"/>
                </a:lnTo>
                <a:lnTo>
                  <a:pt x="505000" y="857568"/>
                </a:lnTo>
                <a:lnTo>
                  <a:pt x="499927" y="853440"/>
                </a:lnTo>
                <a:lnTo>
                  <a:pt x="493902" y="848360"/>
                </a:lnTo>
                <a:lnTo>
                  <a:pt x="487560" y="842645"/>
                </a:lnTo>
                <a:lnTo>
                  <a:pt x="475194" y="830580"/>
                </a:lnTo>
                <a:lnTo>
                  <a:pt x="463779" y="818833"/>
                </a:lnTo>
                <a:lnTo>
                  <a:pt x="453949" y="808038"/>
                </a:lnTo>
                <a:lnTo>
                  <a:pt x="444436" y="797878"/>
                </a:lnTo>
                <a:lnTo>
                  <a:pt x="444436" y="748665"/>
                </a:lnTo>
                <a:lnTo>
                  <a:pt x="439046" y="741045"/>
                </a:lnTo>
                <a:lnTo>
                  <a:pt x="433973" y="733742"/>
                </a:lnTo>
                <a:lnTo>
                  <a:pt x="428582" y="725805"/>
                </a:lnTo>
                <a:lnTo>
                  <a:pt x="424143" y="717550"/>
                </a:lnTo>
                <a:lnTo>
                  <a:pt x="419704" y="708977"/>
                </a:lnTo>
                <a:lnTo>
                  <a:pt x="415898" y="699770"/>
                </a:lnTo>
                <a:lnTo>
                  <a:pt x="411776" y="691197"/>
                </a:lnTo>
                <a:lnTo>
                  <a:pt x="408605" y="681672"/>
                </a:lnTo>
                <a:lnTo>
                  <a:pt x="405435" y="672782"/>
                </a:lnTo>
                <a:lnTo>
                  <a:pt x="402898" y="663257"/>
                </a:lnTo>
                <a:lnTo>
                  <a:pt x="400361" y="654050"/>
                </a:lnTo>
                <a:lnTo>
                  <a:pt x="398459" y="644842"/>
                </a:lnTo>
                <a:lnTo>
                  <a:pt x="397190" y="635635"/>
                </a:lnTo>
                <a:lnTo>
                  <a:pt x="396239" y="626745"/>
                </a:lnTo>
                <a:lnTo>
                  <a:pt x="395288" y="617537"/>
                </a:lnTo>
                <a:lnTo>
                  <a:pt x="395288" y="608965"/>
                </a:lnTo>
                <a:lnTo>
                  <a:pt x="395288" y="601345"/>
                </a:lnTo>
                <a:lnTo>
                  <a:pt x="395605" y="594360"/>
                </a:lnTo>
                <a:lnTo>
                  <a:pt x="396556" y="587375"/>
                </a:lnTo>
                <a:lnTo>
                  <a:pt x="397824" y="580707"/>
                </a:lnTo>
                <a:lnTo>
                  <a:pt x="398776" y="574040"/>
                </a:lnTo>
                <a:lnTo>
                  <a:pt x="400678" y="567054"/>
                </a:lnTo>
                <a:lnTo>
                  <a:pt x="402898" y="560387"/>
                </a:lnTo>
                <a:lnTo>
                  <a:pt x="404800" y="554354"/>
                </a:lnTo>
                <a:lnTo>
                  <a:pt x="407020" y="548004"/>
                </a:lnTo>
                <a:lnTo>
                  <a:pt x="409874" y="541972"/>
                </a:lnTo>
                <a:lnTo>
                  <a:pt x="413045" y="536257"/>
                </a:lnTo>
                <a:lnTo>
                  <a:pt x="416216" y="530224"/>
                </a:lnTo>
                <a:lnTo>
                  <a:pt x="419386" y="524827"/>
                </a:lnTo>
                <a:lnTo>
                  <a:pt x="423192" y="519429"/>
                </a:lnTo>
                <a:lnTo>
                  <a:pt x="426679" y="514349"/>
                </a:lnTo>
                <a:lnTo>
                  <a:pt x="431119" y="509269"/>
                </a:lnTo>
                <a:lnTo>
                  <a:pt x="435558" y="504507"/>
                </a:lnTo>
                <a:lnTo>
                  <a:pt x="439680" y="500379"/>
                </a:lnTo>
                <a:lnTo>
                  <a:pt x="444436" y="496252"/>
                </a:lnTo>
                <a:lnTo>
                  <a:pt x="449193" y="492442"/>
                </a:lnTo>
                <a:lnTo>
                  <a:pt x="453949" y="488632"/>
                </a:lnTo>
                <a:lnTo>
                  <a:pt x="459340" y="485457"/>
                </a:lnTo>
                <a:lnTo>
                  <a:pt x="464413" y="482282"/>
                </a:lnTo>
                <a:lnTo>
                  <a:pt x="470121" y="479424"/>
                </a:lnTo>
                <a:lnTo>
                  <a:pt x="475511" y="476567"/>
                </a:lnTo>
                <a:lnTo>
                  <a:pt x="480902" y="474662"/>
                </a:lnTo>
                <a:lnTo>
                  <a:pt x="486926" y="472757"/>
                </a:lnTo>
                <a:lnTo>
                  <a:pt x="492951" y="471169"/>
                </a:lnTo>
                <a:lnTo>
                  <a:pt x="498976" y="469899"/>
                </a:lnTo>
                <a:lnTo>
                  <a:pt x="505000" y="469264"/>
                </a:lnTo>
                <a:lnTo>
                  <a:pt x="511342" y="468312"/>
                </a:lnTo>
                <a:close/>
                <a:moveTo>
                  <a:pt x="1316038" y="455612"/>
                </a:moveTo>
                <a:lnTo>
                  <a:pt x="1317642" y="456252"/>
                </a:lnTo>
                <a:lnTo>
                  <a:pt x="1319245" y="456572"/>
                </a:lnTo>
                <a:lnTo>
                  <a:pt x="1320849" y="457211"/>
                </a:lnTo>
                <a:lnTo>
                  <a:pt x="1321811" y="458171"/>
                </a:lnTo>
                <a:lnTo>
                  <a:pt x="1345864" y="481843"/>
                </a:lnTo>
                <a:lnTo>
                  <a:pt x="1346505" y="483123"/>
                </a:lnTo>
                <a:lnTo>
                  <a:pt x="1347467" y="484722"/>
                </a:lnTo>
                <a:lnTo>
                  <a:pt x="1347788" y="486322"/>
                </a:lnTo>
                <a:lnTo>
                  <a:pt x="1347788" y="487921"/>
                </a:lnTo>
                <a:lnTo>
                  <a:pt x="1347788" y="488881"/>
                </a:lnTo>
                <a:lnTo>
                  <a:pt x="1347467" y="490480"/>
                </a:lnTo>
                <a:lnTo>
                  <a:pt x="1346505" y="492080"/>
                </a:lnTo>
                <a:lnTo>
                  <a:pt x="1345864" y="493359"/>
                </a:lnTo>
                <a:lnTo>
                  <a:pt x="1325980" y="513193"/>
                </a:lnTo>
                <a:lnTo>
                  <a:pt x="1329187" y="521510"/>
                </a:lnTo>
                <a:lnTo>
                  <a:pt x="1331753" y="531746"/>
                </a:lnTo>
                <a:lnTo>
                  <a:pt x="1334960" y="544222"/>
                </a:lnTo>
                <a:lnTo>
                  <a:pt x="1337846" y="557978"/>
                </a:lnTo>
                <a:lnTo>
                  <a:pt x="1340091" y="573012"/>
                </a:lnTo>
                <a:lnTo>
                  <a:pt x="1342336" y="589327"/>
                </a:lnTo>
                <a:lnTo>
                  <a:pt x="1343298" y="606921"/>
                </a:lnTo>
                <a:lnTo>
                  <a:pt x="1344260" y="625475"/>
                </a:lnTo>
                <a:lnTo>
                  <a:pt x="1287816" y="625475"/>
                </a:lnTo>
                <a:lnTo>
                  <a:pt x="1288457" y="606921"/>
                </a:lnTo>
                <a:lnTo>
                  <a:pt x="1290061" y="589327"/>
                </a:lnTo>
                <a:lnTo>
                  <a:pt x="1291985" y="573012"/>
                </a:lnTo>
                <a:lnTo>
                  <a:pt x="1294551" y="557978"/>
                </a:lnTo>
                <a:lnTo>
                  <a:pt x="1297116" y="544222"/>
                </a:lnTo>
                <a:lnTo>
                  <a:pt x="1300003" y="531746"/>
                </a:lnTo>
                <a:lnTo>
                  <a:pt x="1303210" y="521510"/>
                </a:lnTo>
                <a:lnTo>
                  <a:pt x="1306417" y="513193"/>
                </a:lnTo>
                <a:lnTo>
                  <a:pt x="1286533" y="493359"/>
                </a:lnTo>
                <a:lnTo>
                  <a:pt x="1285250" y="492080"/>
                </a:lnTo>
                <a:lnTo>
                  <a:pt x="1284929" y="490480"/>
                </a:lnTo>
                <a:lnTo>
                  <a:pt x="1284288" y="488881"/>
                </a:lnTo>
                <a:lnTo>
                  <a:pt x="1284288" y="487921"/>
                </a:lnTo>
                <a:lnTo>
                  <a:pt x="1284288" y="486322"/>
                </a:lnTo>
                <a:lnTo>
                  <a:pt x="1284929" y="484722"/>
                </a:lnTo>
                <a:lnTo>
                  <a:pt x="1285250" y="483123"/>
                </a:lnTo>
                <a:lnTo>
                  <a:pt x="1286533" y="481843"/>
                </a:lnTo>
                <a:lnTo>
                  <a:pt x="1310265" y="458171"/>
                </a:lnTo>
                <a:lnTo>
                  <a:pt x="1311548" y="457211"/>
                </a:lnTo>
                <a:lnTo>
                  <a:pt x="1313152" y="456572"/>
                </a:lnTo>
                <a:lnTo>
                  <a:pt x="1314434" y="456252"/>
                </a:lnTo>
                <a:lnTo>
                  <a:pt x="1316038" y="455612"/>
                </a:lnTo>
                <a:close/>
                <a:moveTo>
                  <a:pt x="1393774" y="412750"/>
                </a:moveTo>
                <a:lnTo>
                  <a:pt x="1404237" y="417527"/>
                </a:lnTo>
                <a:lnTo>
                  <a:pt x="1414699" y="421666"/>
                </a:lnTo>
                <a:lnTo>
                  <a:pt x="1434990" y="429628"/>
                </a:lnTo>
                <a:lnTo>
                  <a:pt x="1454646" y="436315"/>
                </a:lnTo>
                <a:lnTo>
                  <a:pt x="1473035" y="442366"/>
                </a:lnTo>
                <a:lnTo>
                  <a:pt x="1491106" y="448098"/>
                </a:lnTo>
                <a:lnTo>
                  <a:pt x="1507592" y="453830"/>
                </a:lnTo>
                <a:lnTo>
                  <a:pt x="1523444" y="459244"/>
                </a:lnTo>
                <a:lnTo>
                  <a:pt x="1531053" y="462428"/>
                </a:lnTo>
                <a:lnTo>
                  <a:pt x="1537711" y="465613"/>
                </a:lnTo>
                <a:lnTo>
                  <a:pt x="1541198" y="467523"/>
                </a:lnTo>
                <a:lnTo>
                  <a:pt x="1544369" y="469753"/>
                </a:lnTo>
                <a:lnTo>
                  <a:pt x="1546905" y="472300"/>
                </a:lnTo>
                <a:lnTo>
                  <a:pt x="1550075" y="475485"/>
                </a:lnTo>
                <a:lnTo>
                  <a:pt x="1552612" y="478669"/>
                </a:lnTo>
                <a:lnTo>
                  <a:pt x="1554831" y="481854"/>
                </a:lnTo>
                <a:lnTo>
                  <a:pt x="1557367" y="485675"/>
                </a:lnTo>
                <a:lnTo>
                  <a:pt x="1559587" y="489178"/>
                </a:lnTo>
                <a:lnTo>
                  <a:pt x="1563074" y="497458"/>
                </a:lnTo>
                <a:lnTo>
                  <a:pt x="1566562" y="506693"/>
                </a:lnTo>
                <a:lnTo>
                  <a:pt x="1569415" y="515609"/>
                </a:lnTo>
                <a:lnTo>
                  <a:pt x="1571951" y="525163"/>
                </a:lnTo>
                <a:lnTo>
                  <a:pt x="1573536" y="534716"/>
                </a:lnTo>
                <a:lnTo>
                  <a:pt x="1574805" y="544270"/>
                </a:lnTo>
                <a:lnTo>
                  <a:pt x="1576073" y="552868"/>
                </a:lnTo>
                <a:lnTo>
                  <a:pt x="1577024" y="561148"/>
                </a:lnTo>
                <a:lnTo>
                  <a:pt x="1577975" y="575478"/>
                </a:lnTo>
                <a:lnTo>
                  <a:pt x="1577975" y="584713"/>
                </a:lnTo>
                <a:lnTo>
                  <a:pt x="1577975" y="586624"/>
                </a:lnTo>
                <a:lnTo>
                  <a:pt x="1577341" y="588216"/>
                </a:lnTo>
                <a:lnTo>
                  <a:pt x="1576073" y="589808"/>
                </a:lnTo>
                <a:lnTo>
                  <a:pt x="1574805" y="592038"/>
                </a:lnTo>
                <a:lnTo>
                  <a:pt x="1572902" y="593630"/>
                </a:lnTo>
                <a:lnTo>
                  <a:pt x="1570683" y="595541"/>
                </a:lnTo>
                <a:lnTo>
                  <a:pt x="1564659" y="598725"/>
                </a:lnTo>
                <a:lnTo>
                  <a:pt x="1557367" y="602228"/>
                </a:lnTo>
                <a:lnTo>
                  <a:pt x="1547856" y="605731"/>
                </a:lnTo>
                <a:lnTo>
                  <a:pt x="1536760" y="608915"/>
                </a:lnTo>
                <a:lnTo>
                  <a:pt x="1524395" y="611781"/>
                </a:lnTo>
                <a:lnTo>
                  <a:pt x="1509811" y="614648"/>
                </a:lnTo>
                <a:lnTo>
                  <a:pt x="1493642" y="617195"/>
                </a:lnTo>
                <a:lnTo>
                  <a:pt x="1475571" y="619424"/>
                </a:lnTo>
                <a:lnTo>
                  <a:pt x="1455914" y="621653"/>
                </a:lnTo>
                <a:lnTo>
                  <a:pt x="1434356" y="623246"/>
                </a:lnTo>
                <a:lnTo>
                  <a:pt x="1411212" y="624201"/>
                </a:lnTo>
                <a:lnTo>
                  <a:pt x="1385848" y="625156"/>
                </a:lnTo>
                <a:lnTo>
                  <a:pt x="1358900" y="625475"/>
                </a:lnTo>
                <a:lnTo>
                  <a:pt x="1393774" y="412750"/>
                </a:lnTo>
                <a:close/>
                <a:moveTo>
                  <a:pt x="1238401" y="412750"/>
                </a:moveTo>
                <a:lnTo>
                  <a:pt x="1273175" y="625475"/>
                </a:lnTo>
                <a:lnTo>
                  <a:pt x="1246304" y="625156"/>
                </a:lnTo>
                <a:lnTo>
                  <a:pt x="1221014" y="624201"/>
                </a:lnTo>
                <a:lnTo>
                  <a:pt x="1197937" y="623246"/>
                </a:lnTo>
                <a:lnTo>
                  <a:pt x="1176441" y="621653"/>
                </a:lnTo>
                <a:lnTo>
                  <a:pt x="1156525" y="619424"/>
                </a:lnTo>
                <a:lnTo>
                  <a:pt x="1138822" y="617195"/>
                </a:lnTo>
                <a:lnTo>
                  <a:pt x="1122383" y="614648"/>
                </a:lnTo>
                <a:lnTo>
                  <a:pt x="1107841" y="611781"/>
                </a:lnTo>
                <a:lnTo>
                  <a:pt x="1095196" y="608915"/>
                </a:lnTo>
                <a:lnTo>
                  <a:pt x="1084448" y="605731"/>
                </a:lnTo>
                <a:lnTo>
                  <a:pt x="1075280" y="602228"/>
                </a:lnTo>
                <a:lnTo>
                  <a:pt x="1067377" y="598725"/>
                </a:lnTo>
                <a:lnTo>
                  <a:pt x="1061687" y="595541"/>
                </a:lnTo>
                <a:lnTo>
                  <a:pt x="1059158" y="593630"/>
                </a:lnTo>
                <a:lnTo>
                  <a:pt x="1057577" y="592038"/>
                </a:lnTo>
                <a:lnTo>
                  <a:pt x="1055997" y="589808"/>
                </a:lnTo>
                <a:lnTo>
                  <a:pt x="1055048" y="588216"/>
                </a:lnTo>
                <a:lnTo>
                  <a:pt x="1054416" y="586624"/>
                </a:lnTo>
                <a:lnTo>
                  <a:pt x="1054100" y="584713"/>
                </a:lnTo>
                <a:lnTo>
                  <a:pt x="1054416" y="575478"/>
                </a:lnTo>
                <a:lnTo>
                  <a:pt x="1055365" y="561148"/>
                </a:lnTo>
                <a:lnTo>
                  <a:pt x="1055997" y="552868"/>
                </a:lnTo>
                <a:lnTo>
                  <a:pt x="1057261" y="544270"/>
                </a:lnTo>
                <a:lnTo>
                  <a:pt x="1058842" y="534716"/>
                </a:lnTo>
                <a:lnTo>
                  <a:pt x="1060739" y="525163"/>
                </a:lnTo>
                <a:lnTo>
                  <a:pt x="1063268" y="515609"/>
                </a:lnTo>
                <a:lnTo>
                  <a:pt x="1065797" y="506693"/>
                </a:lnTo>
                <a:lnTo>
                  <a:pt x="1068958" y="497458"/>
                </a:lnTo>
                <a:lnTo>
                  <a:pt x="1073068" y="489178"/>
                </a:lnTo>
                <a:lnTo>
                  <a:pt x="1074964" y="485675"/>
                </a:lnTo>
                <a:lnTo>
                  <a:pt x="1077177" y="481854"/>
                </a:lnTo>
                <a:lnTo>
                  <a:pt x="1079706" y="478669"/>
                </a:lnTo>
                <a:lnTo>
                  <a:pt x="1082235" y="475485"/>
                </a:lnTo>
                <a:lnTo>
                  <a:pt x="1085080" y="472300"/>
                </a:lnTo>
                <a:lnTo>
                  <a:pt x="1088242" y="469753"/>
                </a:lnTo>
                <a:lnTo>
                  <a:pt x="1091403" y="467523"/>
                </a:lnTo>
                <a:lnTo>
                  <a:pt x="1094564" y="465613"/>
                </a:lnTo>
                <a:lnTo>
                  <a:pt x="1101519" y="462428"/>
                </a:lnTo>
                <a:lnTo>
                  <a:pt x="1108474" y="459244"/>
                </a:lnTo>
                <a:lnTo>
                  <a:pt x="1124280" y="453830"/>
                </a:lnTo>
                <a:lnTo>
                  <a:pt x="1141035" y="448098"/>
                </a:lnTo>
                <a:lnTo>
                  <a:pt x="1158738" y="442366"/>
                </a:lnTo>
                <a:lnTo>
                  <a:pt x="1177705" y="436315"/>
                </a:lnTo>
                <a:lnTo>
                  <a:pt x="1197305" y="429628"/>
                </a:lnTo>
                <a:lnTo>
                  <a:pt x="1217537" y="421666"/>
                </a:lnTo>
                <a:lnTo>
                  <a:pt x="1227653" y="417527"/>
                </a:lnTo>
                <a:lnTo>
                  <a:pt x="1238401" y="412750"/>
                </a:lnTo>
                <a:close/>
                <a:moveTo>
                  <a:pt x="501333" y="303212"/>
                </a:moveTo>
                <a:lnTo>
                  <a:pt x="514668" y="303212"/>
                </a:lnTo>
                <a:lnTo>
                  <a:pt x="527050" y="303212"/>
                </a:lnTo>
                <a:lnTo>
                  <a:pt x="539750" y="303846"/>
                </a:lnTo>
                <a:lnTo>
                  <a:pt x="552450" y="304481"/>
                </a:lnTo>
                <a:lnTo>
                  <a:pt x="564515" y="305433"/>
                </a:lnTo>
                <a:lnTo>
                  <a:pt x="576898" y="307020"/>
                </a:lnTo>
                <a:lnTo>
                  <a:pt x="588963" y="308606"/>
                </a:lnTo>
                <a:lnTo>
                  <a:pt x="601028" y="310510"/>
                </a:lnTo>
                <a:lnTo>
                  <a:pt x="613411" y="312731"/>
                </a:lnTo>
                <a:lnTo>
                  <a:pt x="625158" y="314952"/>
                </a:lnTo>
                <a:lnTo>
                  <a:pt x="636906" y="317808"/>
                </a:lnTo>
                <a:lnTo>
                  <a:pt x="648653" y="320981"/>
                </a:lnTo>
                <a:lnTo>
                  <a:pt x="660083" y="324154"/>
                </a:lnTo>
                <a:lnTo>
                  <a:pt x="671513" y="327644"/>
                </a:lnTo>
                <a:lnTo>
                  <a:pt x="682943" y="331452"/>
                </a:lnTo>
                <a:lnTo>
                  <a:pt x="694373" y="335577"/>
                </a:lnTo>
                <a:lnTo>
                  <a:pt x="705486" y="339702"/>
                </a:lnTo>
                <a:lnTo>
                  <a:pt x="716598" y="344461"/>
                </a:lnTo>
                <a:lnTo>
                  <a:pt x="727393" y="349221"/>
                </a:lnTo>
                <a:lnTo>
                  <a:pt x="738188" y="354298"/>
                </a:lnTo>
                <a:lnTo>
                  <a:pt x="748665" y="359692"/>
                </a:lnTo>
                <a:lnTo>
                  <a:pt x="759460" y="365403"/>
                </a:lnTo>
                <a:lnTo>
                  <a:pt x="769620" y="370798"/>
                </a:lnTo>
                <a:lnTo>
                  <a:pt x="779780" y="377144"/>
                </a:lnTo>
                <a:lnTo>
                  <a:pt x="789623" y="383173"/>
                </a:lnTo>
                <a:lnTo>
                  <a:pt x="799465" y="389836"/>
                </a:lnTo>
                <a:lnTo>
                  <a:pt x="809308" y="396499"/>
                </a:lnTo>
                <a:lnTo>
                  <a:pt x="818833" y="403163"/>
                </a:lnTo>
                <a:lnTo>
                  <a:pt x="828358" y="410143"/>
                </a:lnTo>
                <a:lnTo>
                  <a:pt x="837248" y="417759"/>
                </a:lnTo>
                <a:lnTo>
                  <a:pt x="846455" y="425057"/>
                </a:lnTo>
                <a:lnTo>
                  <a:pt x="855345" y="432672"/>
                </a:lnTo>
                <a:lnTo>
                  <a:pt x="864235" y="440605"/>
                </a:lnTo>
                <a:lnTo>
                  <a:pt x="872808" y="448854"/>
                </a:lnTo>
                <a:lnTo>
                  <a:pt x="881063" y="457104"/>
                </a:lnTo>
                <a:lnTo>
                  <a:pt x="889000" y="465672"/>
                </a:lnTo>
                <a:lnTo>
                  <a:pt x="897255" y="474239"/>
                </a:lnTo>
                <a:lnTo>
                  <a:pt x="904558" y="482806"/>
                </a:lnTo>
                <a:lnTo>
                  <a:pt x="912178" y="492008"/>
                </a:lnTo>
                <a:lnTo>
                  <a:pt x="919480" y="500892"/>
                </a:lnTo>
                <a:lnTo>
                  <a:pt x="926783" y="510411"/>
                </a:lnTo>
                <a:lnTo>
                  <a:pt x="933768" y="519931"/>
                </a:lnTo>
                <a:lnTo>
                  <a:pt x="940435" y="529767"/>
                </a:lnTo>
                <a:lnTo>
                  <a:pt x="946785" y="539603"/>
                </a:lnTo>
                <a:lnTo>
                  <a:pt x="953135" y="549440"/>
                </a:lnTo>
                <a:lnTo>
                  <a:pt x="959485" y="559594"/>
                </a:lnTo>
                <a:lnTo>
                  <a:pt x="965201" y="569747"/>
                </a:lnTo>
                <a:lnTo>
                  <a:pt x="970915" y="580218"/>
                </a:lnTo>
                <a:lnTo>
                  <a:pt x="975995" y="590689"/>
                </a:lnTo>
                <a:lnTo>
                  <a:pt x="981075" y="601795"/>
                </a:lnTo>
                <a:lnTo>
                  <a:pt x="986155" y="612266"/>
                </a:lnTo>
                <a:lnTo>
                  <a:pt x="990918" y="623372"/>
                </a:lnTo>
                <a:lnTo>
                  <a:pt x="995045" y="634477"/>
                </a:lnTo>
                <a:lnTo>
                  <a:pt x="999173" y="645900"/>
                </a:lnTo>
                <a:lnTo>
                  <a:pt x="1002983" y="657323"/>
                </a:lnTo>
                <a:lnTo>
                  <a:pt x="1006475" y="668746"/>
                </a:lnTo>
                <a:lnTo>
                  <a:pt x="1010285" y="680169"/>
                </a:lnTo>
                <a:lnTo>
                  <a:pt x="1013143" y="691909"/>
                </a:lnTo>
                <a:lnTo>
                  <a:pt x="1016001" y="703650"/>
                </a:lnTo>
                <a:lnTo>
                  <a:pt x="1018541" y="715390"/>
                </a:lnTo>
                <a:lnTo>
                  <a:pt x="1020763" y="727130"/>
                </a:lnTo>
                <a:lnTo>
                  <a:pt x="1022668" y="739505"/>
                </a:lnTo>
                <a:lnTo>
                  <a:pt x="1024255" y="751563"/>
                </a:lnTo>
                <a:lnTo>
                  <a:pt x="1025843" y="763937"/>
                </a:lnTo>
                <a:lnTo>
                  <a:pt x="1027113" y="776312"/>
                </a:lnTo>
                <a:lnTo>
                  <a:pt x="1004571" y="785514"/>
                </a:lnTo>
                <a:lnTo>
                  <a:pt x="982663" y="795351"/>
                </a:lnTo>
                <a:lnTo>
                  <a:pt x="961073" y="805505"/>
                </a:lnTo>
                <a:lnTo>
                  <a:pt x="940118" y="816928"/>
                </a:lnTo>
                <a:lnTo>
                  <a:pt x="939800" y="805822"/>
                </a:lnTo>
                <a:lnTo>
                  <a:pt x="939165" y="795034"/>
                </a:lnTo>
                <a:lnTo>
                  <a:pt x="938530" y="784245"/>
                </a:lnTo>
                <a:lnTo>
                  <a:pt x="937578" y="773774"/>
                </a:lnTo>
                <a:lnTo>
                  <a:pt x="936625" y="762668"/>
                </a:lnTo>
                <a:lnTo>
                  <a:pt x="935038" y="752515"/>
                </a:lnTo>
                <a:lnTo>
                  <a:pt x="933133" y="741726"/>
                </a:lnTo>
                <a:lnTo>
                  <a:pt x="930910" y="731255"/>
                </a:lnTo>
                <a:lnTo>
                  <a:pt x="929005" y="720784"/>
                </a:lnTo>
                <a:lnTo>
                  <a:pt x="926148" y="710630"/>
                </a:lnTo>
                <a:lnTo>
                  <a:pt x="923608" y="700794"/>
                </a:lnTo>
                <a:lnTo>
                  <a:pt x="920750" y="690640"/>
                </a:lnTo>
                <a:lnTo>
                  <a:pt x="917258" y="680804"/>
                </a:lnTo>
                <a:lnTo>
                  <a:pt x="913765" y="670967"/>
                </a:lnTo>
                <a:lnTo>
                  <a:pt x="910273" y="661131"/>
                </a:lnTo>
                <a:lnTo>
                  <a:pt x="906145" y="651612"/>
                </a:lnTo>
                <a:lnTo>
                  <a:pt x="902018" y="642410"/>
                </a:lnTo>
                <a:lnTo>
                  <a:pt x="897573" y="632891"/>
                </a:lnTo>
                <a:lnTo>
                  <a:pt x="893128" y="623689"/>
                </a:lnTo>
                <a:lnTo>
                  <a:pt x="888048" y="614805"/>
                </a:lnTo>
                <a:lnTo>
                  <a:pt x="883285" y="605603"/>
                </a:lnTo>
                <a:lnTo>
                  <a:pt x="877888" y="597035"/>
                </a:lnTo>
                <a:lnTo>
                  <a:pt x="872808" y="588468"/>
                </a:lnTo>
                <a:lnTo>
                  <a:pt x="866775" y="579584"/>
                </a:lnTo>
                <a:lnTo>
                  <a:pt x="861060" y="571017"/>
                </a:lnTo>
                <a:lnTo>
                  <a:pt x="855028" y="563084"/>
                </a:lnTo>
                <a:lnTo>
                  <a:pt x="848678" y="554834"/>
                </a:lnTo>
                <a:lnTo>
                  <a:pt x="842328" y="546901"/>
                </a:lnTo>
                <a:lnTo>
                  <a:pt x="835660" y="539286"/>
                </a:lnTo>
                <a:lnTo>
                  <a:pt x="828993" y="531671"/>
                </a:lnTo>
                <a:lnTo>
                  <a:pt x="822008" y="524373"/>
                </a:lnTo>
                <a:lnTo>
                  <a:pt x="815023" y="516758"/>
                </a:lnTo>
                <a:lnTo>
                  <a:pt x="807720" y="509777"/>
                </a:lnTo>
                <a:lnTo>
                  <a:pt x="800418" y="502479"/>
                </a:lnTo>
                <a:lnTo>
                  <a:pt x="792480" y="495815"/>
                </a:lnTo>
                <a:lnTo>
                  <a:pt x="784543" y="489152"/>
                </a:lnTo>
                <a:lnTo>
                  <a:pt x="776605" y="482806"/>
                </a:lnTo>
                <a:lnTo>
                  <a:pt x="768985" y="476777"/>
                </a:lnTo>
                <a:lnTo>
                  <a:pt x="760730" y="470748"/>
                </a:lnTo>
                <a:lnTo>
                  <a:pt x="751840" y="464720"/>
                </a:lnTo>
                <a:lnTo>
                  <a:pt x="743585" y="459326"/>
                </a:lnTo>
                <a:lnTo>
                  <a:pt x="735013" y="453931"/>
                </a:lnTo>
                <a:lnTo>
                  <a:pt x="725805" y="448854"/>
                </a:lnTo>
                <a:lnTo>
                  <a:pt x="716915" y="443460"/>
                </a:lnTo>
                <a:lnTo>
                  <a:pt x="707708" y="439018"/>
                </a:lnTo>
                <a:lnTo>
                  <a:pt x="698818" y="434258"/>
                </a:lnTo>
                <a:lnTo>
                  <a:pt x="689293" y="429816"/>
                </a:lnTo>
                <a:lnTo>
                  <a:pt x="679768" y="426009"/>
                </a:lnTo>
                <a:lnTo>
                  <a:pt x="670561" y="421884"/>
                </a:lnTo>
                <a:lnTo>
                  <a:pt x="660718" y="418076"/>
                </a:lnTo>
                <a:lnTo>
                  <a:pt x="650876" y="414903"/>
                </a:lnTo>
                <a:lnTo>
                  <a:pt x="641033" y="411413"/>
                </a:lnTo>
                <a:lnTo>
                  <a:pt x="630556" y="408557"/>
                </a:lnTo>
                <a:lnTo>
                  <a:pt x="620713" y="405701"/>
                </a:lnTo>
                <a:lnTo>
                  <a:pt x="610553" y="403163"/>
                </a:lnTo>
                <a:lnTo>
                  <a:pt x="600076" y="401259"/>
                </a:lnTo>
                <a:lnTo>
                  <a:pt x="589915" y="399038"/>
                </a:lnTo>
                <a:lnTo>
                  <a:pt x="579120" y="397134"/>
                </a:lnTo>
                <a:lnTo>
                  <a:pt x="568643" y="395547"/>
                </a:lnTo>
                <a:lnTo>
                  <a:pt x="557848" y="394278"/>
                </a:lnTo>
                <a:lnTo>
                  <a:pt x="547370" y="393644"/>
                </a:lnTo>
                <a:lnTo>
                  <a:pt x="536575" y="393009"/>
                </a:lnTo>
                <a:lnTo>
                  <a:pt x="525463" y="392374"/>
                </a:lnTo>
                <a:lnTo>
                  <a:pt x="514668" y="392374"/>
                </a:lnTo>
                <a:lnTo>
                  <a:pt x="503555" y="392374"/>
                </a:lnTo>
                <a:lnTo>
                  <a:pt x="493078" y="393009"/>
                </a:lnTo>
                <a:lnTo>
                  <a:pt x="481965" y="393644"/>
                </a:lnTo>
                <a:lnTo>
                  <a:pt x="471170" y="394278"/>
                </a:lnTo>
                <a:lnTo>
                  <a:pt x="460692" y="395547"/>
                </a:lnTo>
                <a:lnTo>
                  <a:pt x="449897" y="397134"/>
                </a:lnTo>
                <a:lnTo>
                  <a:pt x="439420" y="399038"/>
                </a:lnTo>
                <a:lnTo>
                  <a:pt x="429260" y="401259"/>
                </a:lnTo>
                <a:lnTo>
                  <a:pt x="418465" y="403163"/>
                </a:lnTo>
                <a:lnTo>
                  <a:pt x="408305" y="405701"/>
                </a:lnTo>
                <a:lnTo>
                  <a:pt x="398462" y="408557"/>
                </a:lnTo>
                <a:lnTo>
                  <a:pt x="388302" y="411413"/>
                </a:lnTo>
                <a:lnTo>
                  <a:pt x="378460" y="414903"/>
                </a:lnTo>
                <a:lnTo>
                  <a:pt x="368617" y="418076"/>
                </a:lnTo>
                <a:lnTo>
                  <a:pt x="358775" y="421884"/>
                </a:lnTo>
                <a:lnTo>
                  <a:pt x="349250" y="426009"/>
                </a:lnTo>
                <a:lnTo>
                  <a:pt x="339725" y="429816"/>
                </a:lnTo>
                <a:lnTo>
                  <a:pt x="330517" y="434576"/>
                </a:lnTo>
                <a:lnTo>
                  <a:pt x="320992" y="439018"/>
                </a:lnTo>
                <a:lnTo>
                  <a:pt x="311785" y="443460"/>
                </a:lnTo>
                <a:lnTo>
                  <a:pt x="303212" y="448854"/>
                </a:lnTo>
                <a:lnTo>
                  <a:pt x="294005" y="453931"/>
                </a:lnTo>
                <a:lnTo>
                  <a:pt x="285432" y="459326"/>
                </a:lnTo>
                <a:lnTo>
                  <a:pt x="276860" y="465354"/>
                </a:lnTo>
                <a:lnTo>
                  <a:pt x="268605" y="470748"/>
                </a:lnTo>
                <a:lnTo>
                  <a:pt x="260350" y="477095"/>
                </a:lnTo>
                <a:lnTo>
                  <a:pt x="252095" y="483441"/>
                </a:lnTo>
                <a:lnTo>
                  <a:pt x="244157" y="489469"/>
                </a:lnTo>
                <a:lnTo>
                  <a:pt x="236220" y="496450"/>
                </a:lnTo>
                <a:lnTo>
                  <a:pt x="228917" y="503113"/>
                </a:lnTo>
                <a:lnTo>
                  <a:pt x="221297" y="510094"/>
                </a:lnTo>
                <a:lnTo>
                  <a:pt x="213995" y="517075"/>
                </a:lnTo>
                <a:lnTo>
                  <a:pt x="206692" y="524373"/>
                </a:lnTo>
                <a:lnTo>
                  <a:pt x="199707" y="531671"/>
                </a:lnTo>
                <a:lnTo>
                  <a:pt x="193040" y="539603"/>
                </a:lnTo>
                <a:lnTo>
                  <a:pt x="186372" y="546901"/>
                </a:lnTo>
                <a:lnTo>
                  <a:pt x="180022" y="555469"/>
                </a:lnTo>
                <a:lnTo>
                  <a:pt x="173672" y="563084"/>
                </a:lnTo>
                <a:lnTo>
                  <a:pt x="167957" y="571334"/>
                </a:lnTo>
                <a:lnTo>
                  <a:pt x="161925" y="580218"/>
                </a:lnTo>
                <a:lnTo>
                  <a:pt x="156527" y="588468"/>
                </a:lnTo>
                <a:lnTo>
                  <a:pt x="150812" y="597353"/>
                </a:lnTo>
                <a:lnTo>
                  <a:pt x="145732" y="605920"/>
                </a:lnTo>
                <a:lnTo>
                  <a:pt x="140652" y="615122"/>
                </a:lnTo>
                <a:lnTo>
                  <a:pt x="135890" y="624006"/>
                </a:lnTo>
                <a:lnTo>
                  <a:pt x="131127" y="633208"/>
                </a:lnTo>
                <a:lnTo>
                  <a:pt x="127000" y="642727"/>
                </a:lnTo>
                <a:lnTo>
                  <a:pt x="122555" y="651929"/>
                </a:lnTo>
                <a:lnTo>
                  <a:pt x="118745" y="661766"/>
                </a:lnTo>
                <a:lnTo>
                  <a:pt x="114935" y="671285"/>
                </a:lnTo>
                <a:lnTo>
                  <a:pt x="111442" y="681121"/>
                </a:lnTo>
                <a:lnTo>
                  <a:pt x="108267" y="691275"/>
                </a:lnTo>
                <a:lnTo>
                  <a:pt x="105092" y="701111"/>
                </a:lnTo>
                <a:lnTo>
                  <a:pt x="102552" y="711582"/>
                </a:lnTo>
                <a:lnTo>
                  <a:pt x="100012" y="721736"/>
                </a:lnTo>
                <a:lnTo>
                  <a:pt x="97790" y="731890"/>
                </a:lnTo>
                <a:lnTo>
                  <a:pt x="95885" y="742043"/>
                </a:lnTo>
                <a:lnTo>
                  <a:pt x="94297" y="752832"/>
                </a:lnTo>
                <a:lnTo>
                  <a:pt x="92710" y="763303"/>
                </a:lnTo>
                <a:lnTo>
                  <a:pt x="91440" y="774091"/>
                </a:lnTo>
                <a:lnTo>
                  <a:pt x="90170" y="785197"/>
                </a:lnTo>
                <a:lnTo>
                  <a:pt x="89852" y="795668"/>
                </a:lnTo>
                <a:lnTo>
                  <a:pt x="89535" y="806774"/>
                </a:lnTo>
                <a:lnTo>
                  <a:pt x="89217" y="817562"/>
                </a:lnTo>
                <a:lnTo>
                  <a:pt x="89535" y="828350"/>
                </a:lnTo>
                <a:lnTo>
                  <a:pt x="89852" y="839456"/>
                </a:lnTo>
                <a:lnTo>
                  <a:pt x="90170" y="850244"/>
                </a:lnTo>
                <a:lnTo>
                  <a:pt x="91440" y="861033"/>
                </a:lnTo>
                <a:lnTo>
                  <a:pt x="92710" y="871504"/>
                </a:lnTo>
                <a:lnTo>
                  <a:pt x="94297" y="882292"/>
                </a:lnTo>
                <a:lnTo>
                  <a:pt x="95885" y="892763"/>
                </a:lnTo>
                <a:lnTo>
                  <a:pt x="97790" y="902917"/>
                </a:lnTo>
                <a:lnTo>
                  <a:pt x="100012" y="913388"/>
                </a:lnTo>
                <a:lnTo>
                  <a:pt x="102552" y="923542"/>
                </a:lnTo>
                <a:lnTo>
                  <a:pt x="105092" y="933695"/>
                </a:lnTo>
                <a:lnTo>
                  <a:pt x="108267" y="943532"/>
                </a:lnTo>
                <a:lnTo>
                  <a:pt x="111442" y="953686"/>
                </a:lnTo>
                <a:lnTo>
                  <a:pt x="114935" y="963522"/>
                </a:lnTo>
                <a:lnTo>
                  <a:pt x="118745" y="973041"/>
                </a:lnTo>
                <a:lnTo>
                  <a:pt x="122555" y="982878"/>
                </a:lnTo>
                <a:lnTo>
                  <a:pt x="127000" y="992397"/>
                </a:lnTo>
                <a:lnTo>
                  <a:pt x="131127" y="1001916"/>
                </a:lnTo>
                <a:lnTo>
                  <a:pt x="135890" y="1010800"/>
                </a:lnTo>
                <a:lnTo>
                  <a:pt x="140652" y="1020002"/>
                </a:lnTo>
                <a:lnTo>
                  <a:pt x="145732" y="1028887"/>
                </a:lnTo>
                <a:lnTo>
                  <a:pt x="150812" y="1037454"/>
                </a:lnTo>
                <a:lnTo>
                  <a:pt x="156527" y="1046656"/>
                </a:lnTo>
                <a:lnTo>
                  <a:pt x="161925" y="1054906"/>
                </a:lnTo>
                <a:lnTo>
                  <a:pt x="167957" y="1063473"/>
                </a:lnTo>
                <a:lnTo>
                  <a:pt x="173672" y="1071723"/>
                </a:lnTo>
                <a:lnTo>
                  <a:pt x="180022" y="1079655"/>
                </a:lnTo>
                <a:lnTo>
                  <a:pt x="186372" y="1087905"/>
                </a:lnTo>
                <a:lnTo>
                  <a:pt x="193040" y="1095521"/>
                </a:lnTo>
                <a:lnTo>
                  <a:pt x="199707" y="1103136"/>
                </a:lnTo>
                <a:lnTo>
                  <a:pt x="206692" y="1110751"/>
                </a:lnTo>
                <a:lnTo>
                  <a:pt x="213995" y="1117732"/>
                </a:lnTo>
                <a:lnTo>
                  <a:pt x="221297" y="1125030"/>
                </a:lnTo>
                <a:lnTo>
                  <a:pt x="228917" y="1132011"/>
                </a:lnTo>
                <a:lnTo>
                  <a:pt x="236220" y="1138674"/>
                </a:lnTo>
                <a:lnTo>
                  <a:pt x="244157" y="1145337"/>
                </a:lnTo>
                <a:lnTo>
                  <a:pt x="252095" y="1151683"/>
                </a:lnTo>
                <a:lnTo>
                  <a:pt x="260350" y="1158029"/>
                </a:lnTo>
                <a:lnTo>
                  <a:pt x="268605" y="1164376"/>
                </a:lnTo>
                <a:lnTo>
                  <a:pt x="276860" y="1169770"/>
                </a:lnTo>
                <a:lnTo>
                  <a:pt x="285432" y="1175799"/>
                </a:lnTo>
                <a:lnTo>
                  <a:pt x="294005" y="1181193"/>
                </a:lnTo>
                <a:lnTo>
                  <a:pt x="303212" y="1186270"/>
                </a:lnTo>
                <a:lnTo>
                  <a:pt x="311785" y="1191346"/>
                </a:lnTo>
                <a:lnTo>
                  <a:pt x="320992" y="1196106"/>
                </a:lnTo>
                <a:lnTo>
                  <a:pt x="330517" y="1200866"/>
                </a:lnTo>
                <a:lnTo>
                  <a:pt x="339725" y="1205308"/>
                </a:lnTo>
                <a:lnTo>
                  <a:pt x="349250" y="1209115"/>
                </a:lnTo>
                <a:lnTo>
                  <a:pt x="358775" y="1212923"/>
                </a:lnTo>
                <a:lnTo>
                  <a:pt x="368617" y="1217048"/>
                </a:lnTo>
                <a:lnTo>
                  <a:pt x="378460" y="1220221"/>
                </a:lnTo>
                <a:lnTo>
                  <a:pt x="388302" y="1223711"/>
                </a:lnTo>
                <a:lnTo>
                  <a:pt x="398462" y="1226567"/>
                </a:lnTo>
                <a:lnTo>
                  <a:pt x="408305" y="1229106"/>
                </a:lnTo>
                <a:lnTo>
                  <a:pt x="418465" y="1231961"/>
                </a:lnTo>
                <a:lnTo>
                  <a:pt x="429260" y="1233865"/>
                </a:lnTo>
                <a:lnTo>
                  <a:pt x="439420" y="1235769"/>
                </a:lnTo>
                <a:lnTo>
                  <a:pt x="449897" y="1237673"/>
                </a:lnTo>
                <a:lnTo>
                  <a:pt x="460692" y="1239259"/>
                </a:lnTo>
                <a:lnTo>
                  <a:pt x="471170" y="1240529"/>
                </a:lnTo>
                <a:lnTo>
                  <a:pt x="481965" y="1241480"/>
                </a:lnTo>
                <a:lnTo>
                  <a:pt x="493078" y="1242115"/>
                </a:lnTo>
                <a:lnTo>
                  <a:pt x="503555" y="1242432"/>
                </a:lnTo>
                <a:lnTo>
                  <a:pt x="514668" y="1242432"/>
                </a:lnTo>
                <a:lnTo>
                  <a:pt x="531813" y="1242115"/>
                </a:lnTo>
                <a:lnTo>
                  <a:pt x="548958" y="1240846"/>
                </a:lnTo>
                <a:lnTo>
                  <a:pt x="566103" y="1238942"/>
                </a:lnTo>
                <a:lnTo>
                  <a:pt x="582613" y="1236721"/>
                </a:lnTo>
                <a:lnTo>
                  <a:pt x="574675" y="1259567"/>
                </a:lnTo>
                <a:lnTo>
                  <a:pt x="567690" y="1282730"/>
                </a:lnTo>
                <a:lnTo>
                  <a:pt x="561340" y="1305893"/>
                </a:lnTo>
                <a:lnTo>
                  <a:pt x="558165" y="1317633"/>
                </a:lnTo>
                <a:lnTo>
                  <a:pt x="555625" y="1329374"/>
                </a:lnTo>
                <a:lnTo>
                  <a:pt x="534988" y="1330960"/>
                </a:lnTo>
                <a:lnTo>
                  <a:pt x="524828" y="1331595"/>
                </a:lnTo>
                <a:lnTo>
                  <a:pt x="514668" y="1331912"/>
                </a:lnTo>
                <a:lnTo>
                  <a:pt x="501333" y="1331595"/>
                </a:lnTo>
                <a:lnTo>
                  <a:pt x="488315" y="1330960"/>
                </a:lnTo>
                <a:lnTo>
                  <a:pt x="475297" y="1330326"/>
                </a:lnTo>
                <a:lnTo>
                  <a:pt x="462280" y="1329056"/>
                </a:lnTo>
                <a:lnTo>
                  <a:pt x="449262" y="1327470"/>
                </a:lnTo>
                <a:lnTo>
                  <a:pt x="436245" y="1325883"/>
                </a:lnTo>
                <a:lnTo>
                  <a:pt x="423545" y="1323662"/>
                </a:lnTo>
                <a:lnTo>
                  <a:pt x="411162" y="1321124"/>
                </a:lnTo>
                <a:lnTo>
                  <a:pt x="398462" y="1318585"/>
                </a:lnTo>
                <a:lnTo>
                  <a:pt x="386397" y="1315730"/>
                </a:lnTo>
                <a:lnTo>
                  <a:pt x="374015" y="1312239"/>
                </a:lnTo>
                <a:lnTo>
                  <a:pt x="361950" y="1308749"/>
                </a:lnTo>
                <a:lnTo>
                  <a:pt x="349567" y="1304624"/>
                </a:lnTo>
                <a:lnTo>
                  <a:pt x="337820" y="1300499"/>
                </a:lnTo>
                <a:lnTo>
                  <a:pt x="326072" y="1296057"/>
                </a:lnTo>
                <a:lnTo>
                  <a:pt x="314642" y="1291297"/>
                </a:lnTo>
                <a:lnTo>
                  <a:pt x="303212" y="1286220"/>
                </a:lnTo>
                <a:lnTo>
                  <a:pt x="291782" y="1281143"/>
                </a:lnTo>
                <a:lnTo>
                  <a:pt x="280352" y="1275432"/>
                </a:lnTo>
                <a:lnTo>
                  <a:pt x="269240" y="1269721"/>
                </a:lnTo>
                <a:lnTo>
                  <a:pt x="258762" y="1263374"/>
                </a:lnTo>
                <a:lnTo>
                  <a:pt x="247967" y="1257028"/>
                </a:lnTo>
                <a:lnTo>
                  <a:pt x="237490" y="1250365"/>
                </a:lnTo>
                <a:lnTo>
                  <a:pt x="227330" y="1243702"/>
                </a:lnTo>
                <a:lnTo>
                  <a:pt x="217170" y="1236721"/>
                </a:lnTo>
                <a:lnTo>
                  <a:pt x="206692" y="1229423"/>
                </a:lnTo>
                <a:lnTo>
                  <a:pt x="196850" y="1222125"/>
                </a:lnTo>
                <a:lnTo>
                  <a:pt x="187642" y="1214192"/>
                </a:lnTo>
                <a:lnTo>
                  <a:pt x="178117" y="1206260"/>
                </a:lnTo>
                <a:lnTo>
                  <a:pt x="168592" y="1198010"/>
                </a:lnTo>
                <a:lnTo>
                  <a:pt x="159702" y="1189443"/>
                </a:lnTo>
                <a:lnTo>
                  <a:pt x="150812" y="1180875"/>
                </a:lnTo>
                <a:lnTo>
                  <a:pt x="142240" y="1171991"/>
                </a:lnTo>
                <a:lnTo>
                  <a:pt x="133985" y="1163106"/>
                </a:lnTo>
                <a:lnTo>
                  <a:pt x="125730" y="1153587"/>
                </a:lnTo>
                <a:lnTo>
                  <a:pt x="117792" y="1144703"/>
                </a:lnTo>
                <a:lnTo>
                  <a:pt x="109855" y="1134866"/>
                </a:lnTo>
                <a:lnTo>
                  <a:pt x="102552" y="1125030"/>
                </a:lnTo>
                <a:lnTo>
                  <a:pt x="94932" y="1115193"/>
                </a:lnTo>
                <a:lnTo>
                  <a:pt x="87947" y="1104722"/>
                </a:lnTo>
                <a:lnTo>
                  <a:pt x="81280" y="1094569"/>
                </a:lnTo>
                <a:lnTo>
                  <a:pt x="74612" y="1084098"/>
                </a:lnTo>
                <a:lnTo>
                  <a:pt x="68262" y="1073309"/>
                </a:lnTo>
                <a:lnTo>
                  <a:pt x="62230" y="1062521"/>
                </a:lnTo>
                <a:lnTo>
                  <a:pt x="56515" y="1051415"/>
                </a:lnTo>
                <a:lnTo>
                  <a:pt x="50800" y="1040310"/>
                </a:lnTo>
                <a:lnTo>
                  <a:pt x="45402" y="1028887"/>
                </a:lnTo>
                <a:lnTo>
                  <a:pt x="40322" y="1017464"/>
                </a:lnTo>
                <a:lnTo>
                  <a:pt x="35560" y="1005724"/>
                </a:lnTo>
                <a:lnTo>
                  <a:pt x="31115" y="993983"/>
                </a:lnTo>
                <a:lnTo>
                  <a:pt x="26987" y="982243"/>
                </a:lnTo>
                <a:lnTo>
                  <a:pt x="22860" y="970185"/>
                </a:lnTo>
                <a:lnTo>
                  <a:pt x="19367" y="958128"/>
                </a:lnTo>
                <a:lnTo>
                  <a:pt x="16192" y="946070"/>
                </a:lnTo>
                <a:lnTo>
                  <a:pt x="13017" y="933378"/>
                </a:lnTo>
                <a:lnTo>
                  <a:pt x="10477" y="921003"/>
                </a:lnTo>
                <a:lnTo>
                  <a:pt x="7937" y="908628"/>
                </a:lnTo>
                <a:lnTo>
                  <a:pt x="6032" y="895619"/>
                </a:lnTo>
                <a:lnTo>
                  <a:pt x="4127" y="882927"/>
                </a:lnTo>
                <a:lnTo>
                  <a:pt x="2540" y="869917"/>
                </a:lnTo>
                <a:lnTo>
                  <a:pt x="1270" y="856908"/>
                </a:lnTo>
                <a:lnTo>
                  <a:pt x="635" y="843898"/>
                </a:lnTo>
                <a:lnTo>
                  <a:pt x="0" y="830572"/>
                </a:lnTo>
                <a:lnTo>
                  <a:pt x="0" y="817562"/>
                </a:lnTo>
                <a:lnTo>
                  <a:pt x="0" y="804235"/>
                </a:lnTo>
                <a:lnTo>
                  <a:pt x="635" y="790909"/>
                </a:lnTo>
                <a:lnTo>
                  <a:pt x="1270" y="777899"/>
                </a:lnTo>
                <a:lnTo>
                  <a:pt x="2540" y="764889"/>
                </a:lnTo>
                <a:lnTo>
                  <a:pt x="4127" y="751880"/>
                </a:lnTo>
                <a:lnTo>
                  <a:pt x="6032" y="739505"/>
                </a:lnTo>
                <a:lnTo>
                  <a:pt x="7937" y="726496"/>
                </a:lnTo>
                <a:lnTo>
                  <a:pt x="10477" y="713803"/>
                </a:lnTo>
                <a:lnTo>
                  <a:pt x="13017" y="701746"/>
                </a:lnTo>
                <a:lnTo>
                  <a:pt x="16192" y="689054"/>
                </a:lnTo>
                <a:lnTo>
                  <a:pt x="19367" y="676996"/>
                </a:lnTo>
                <a:lnTo>
                  <a:pt x="22860" y="664621"/>
                </a:lnTo>
                <a:lnTo>
                  <a:pt x="26987" y="652881"/>
                </a:lnTo>
                <a:lnTo>
                  <a:pt x="31115" y="640823"/>
                </a:lnTo>
                <a:lnTo>
                  <a:pt x="35560" y="629401"/>
                </a:lnTo>
                <a:lnTo>
                  <a:pt x="40322" y="617343"/>
                </a:lnTo>
                <a:lnTo>
                  <a:pt x="45402" y="605920"/>
                </a:lnTo>
                <a:lnTo>
                  <a:pt x="50800" y="594497"/>
                </a:lnTo>
                <a:lnTo>
                  <a:pt x="56515" y="583709"/>
                </a:lnTo>
                <a:lnTo>
                  <a:pt x="62230" y="572603"/>
                </a:lnTo>
                <a:lnTo>
                  <a:pt x="68262" y="561497"/>
                </a:lnTo>
                <a:lnTo>
                  <a:pt x="74612" y="551026"/>
                </a:lnTo>
                <a:lnTo>
                  <a:pt x="81280" y="540238"/>
                </a:lnTo>
                <a:lnTo>
                  <a:pt x="87947" y="530084"/>
                </a:lnTo>
                <a:lnTo>
                  <a:pt x="94932" y="519931"/>
                </a:lnTo>
                <a:lnTo>
                  <a:pt x="102552" y="510094"/>
                </a:lnTo>
                <a:lnTo>
                  <a:pt x="109855" y="500258"/>
                </a:lnTo>
                <a:lnTo>
                  <a:pt x="117792" y="490421"/>
                </a:lnTo>
                <a:lnTo>
                  <a:pt x="125730" y="480902"/>
                </a:lnTo>
                <a:lnTo>
                  <a:pt x="133985" y="472018"/>
                </a:lnTo>
                <a:lnTo>
                  <a:pt x="142240" y="462816"/>
                </a:lnTo>
                <a:lnTo>
                  <a:pt x="150812" y="453931"/>
                </a:lnTo>
                <a:lnTo>
                  <a:pt x="159702" y="445681"/>
                </a:lnTo>
                <a:lnTo>
                  <a:pt x="168592" y="436797"/>
                </a:lnTo>
                <a:lnTo>
                  <a:pt x="178117" y="428547"/>
                </a:lnTo>
                <a:lnTo>
                  <a:pt x="187642" y="420932"/>
                </a:lnTo>
                <a:lnTo>
                  <a:pt x="196850" y="412999"/>
                </a:lnTo>
                <a:lnTo>
                  <a:pt x="206692" y="405384"/>
                </a:lnTo>
                <a:lnTo>
                  <a:pt x="217170" y="398403"/>
                </a:lnTo>
                <a:lnTo>
                  <a:pt x="227330" y="391422"/>
                </a:lnTo>
                <a:lnTo>
                  <a:pt x="237490" y="384124"/>
                </a:lnTo>
                <a:lnTo>
                  <a:pt x="247967" y="377778"/>
                </a:lnTo>
                <a:lnTo>
                  <a:pt x="258762" y="371750"/>
                </a:lnTo>
                <a:lnTo>
                  <a:pt x="269240" y="365403"/>
                </a:lnTo>
                <a:lnTo>
                  <a:pt x="280352" y="359375"/>
                </a:lnTo>
                <a:lnTo>
                  <a:pt x="291782" y="353981"/>
                </a:lnTo>
                <a:lnTo>
                  <a:pt x="303212" y="348904"/>
                </a:lnTo>
                <a:lnTo>
                  <a:pt x="314642" y="343827"/>
                </a:lnTo>
                <a:lnTo>
                  <a:pt x="326072" y="339067"/>
                </a:lnTo>
                <a:lnTo>
                  <a:pt x="337820" y="334308"/>
                </a:lnTo>
                <a:lnTo>
                  <a:pt x="349567" y="330183"/>
                </a:lnTo>
                <a:lnTo>
                  <a:pt x="361950" y="326375"/>
                </a:lnTo>
                <a:lnTo>
                  <a:pt x="374015" y="322885"/>
                </a:lnTo>
                <a:lnTo>
                  <a:pt x="386397" y="319394"/>
                </a:lnTo>
                <a:lnTo>
                  <a:pt x="398462" y="316539"/>
                </a:lnTo>
                <a:lnTo>
                  <a:pt x="411162" y="313683"/>
                </a:lnTo>
                <a:lnTo>
                  <a:pt x="423545" y="311144"/>
                </a:lnTo>
                <a:lnTo>
                  <a:pt x="436245" y="308923"/>
                </a:lnTo>
                <a:lnTo>
                  <a:pt x="449262" y="307337"/>
                </a:lnTo>
                <a:lnTo>
                  <a:pt x="462280" y="306068"/>
                </a:lnTo>
                <a:lnTo>
                  <a:pt x="475297" y="304798"/>
                </a:lnTo>
                <a:lnTo>
                  <a:pt x="488315" y="303846"/>
                </a:lnTo>
                <a:lnTo>
                  <a:pt x="501333" y="303212"/>
                </a:lnTo>
                <a:close/>
                <a:moveTo>
                  <a:pt x="1311093" y="133350"/>
                </a:moveTo>
                <a:lnTo>
                  <a:pt x="1316198" y="133350"/>
                </a:lnTo>
                <a:lnTo>
                  <a:pt x="1321302" y="133350"/>
                </a:lnTo>
                <a:lnTo>
                  <a:pt x="1326407" y="133984"/>
                </a:lnTo>
                <a:lnTo>
                  <a:pt x="1331193" y="134617"/>
                </a:lnTo>
                <a:lnTo>
                  <a:pt x="1335978" y="135251"/>
                </a:lnTo>
                <a:lnTo>
                  <a:pt x="1340764" y="136835"/>
                </a:lnTo>
                <a:lnTo>
                  <a:pt x="1345231" y="138103"/>
                </a:lnTo>
                <a:lnTo>
                  <a:pt x="1350016" y="140004"/>
                </a:lnTo>
                <a:lnTo>
                  <a:pt x="1354483" y="142222"/>
                </a:lnTo>
                <a:lnTo>
                  <a:pt x="1358949" y="144440"/>
                </a:lnTo>
                <a:lnTo>
                  <a:pt x="1363097" y="146658"/>
                </a:lnTo>
                <a:lnTo>
                  <a:pt x="1367245" y="149510"/>
                </a:lnTo>
                <a:lnTo>
                  <a:pt x="1371392" y="152362"/>
                </a:lnTo>
                <a:lnTo>
                  <a:pt x="1374902" y="155530"/>
                </a:lnTo>
                <a:lnTo>
                  <a:pt x="1379049" y="159016"/>
                </a:lnTo>
                <a:lnTo>
                  <a:pt x="1382559" y="162501"/>
                </a:lnTo>
                <a:lnTo>
                  <a:pt x="1385749" y="165987"/>
                </a:lnTo>
                <a:lnTo>
                  <a:pt x="1389259" y="170106"/>
                </a:lnTo>
                <a:lnTo>
                  <a:pt x="1392130" y="174225"/>
                </a:lnTo>
                <a:lnTo>
                  <a:pt x="1395320" y="178345"/>
                </a:lnTo>
                <a:lnTo>
                  <a:pt x="1397873" y="182781"/>
                </a:lnTo>
                <a:lnTo>
                  <a:pt x="1400425" y="187217"/>
                </a:lnTo>
                <a:lnTo>
                  <a:pt x="1402658" y="191970"/>
                </a:lnTo>
                <a:lnTo>
                  <a:pt x="1405211" y="197039"/>
                </a:lnTo>
                <a:lnTo>
                  <a:pt x="1407125" y="201792"/>
                </a:lnTo>
                <a:lnTo>
                  <a:pt x="1408720" y="206862"/>
                </a:lnTo>
                <a:lnTo>
                  <a:pt x="1410315" y="211932"/>
                </a:lnTo>
                <a:lnTo>
                  <a:pt x="1411911" y="217636"/>
                </a:lnTo>
                <a:lnTo>
                  <a:pt x="1412549" y="223022"/>
                </a:lnTo>
                <a:lnTo>
                  <a:pt x="1413506" y="228409"/>
                </a:lnTo>
                <a:lnTo>
                  <a:pt x="1414144" y="234112"/>
                </a:lnTo>
                <a:lnTo>
                  <a:pt x="1414463" y="239816"/>
                </a:lnTo>
                <a:lnTo>
                  <a:pt x="1414463" y="245520"/>
                </a:lnTo>
                <a:lnTo>
                  <a:pt x="1414463" y="252491"/>
                </a:lnTo>
                <a:lnTo>
                  <a:pt x="1414144" y="259778"/>
                </a:lnTo>
                <a:lnTo>
                  <a:pt x="1412868" y="267066"/>
                </a:lnTo>
                <a:lnTo>
                  <a:pt x="1411911" y="274354"/>
                </a:lnTo>
                <a:lnTo>
                  <a:pt x="1410315" y="281959"/>
                </a:lnTo>
                <a:lnTo>
                  <a:pt x="1408720" y="288930"/>
                </a:lnTo>
                <a:lnTo>
                  <a:pt x="1406168" y="296535"/>
                </a:lnTo>
                <a:lnTo>
                  <a:pt x="1403935" y="303822"/>
                </a:lnTo>
                <a:lnTo>
                  <a:pt x="1401063" y="311427"/>
                </a:lnTo>
                <a:lnTo>
                  <a:pt x="1397873" y="318398"/>
                </a:lnTo>
                <a:lnTo>
                  <a:pt x="1394682" y="325686"/>
                </a:lnTo>
                <a:lnTo>
                  <a:pt x="1391173" y="332340"/>
                </a:lnTo>
                <a:lnTo>
                  <a:pt x="1387663" y="338994"/>
                </a:lnTo>
                <a:lnTo>
                  <a:pt x="1383835" y="345332"/>
                </a:lnTo>
                <a:lnTo>
                  <a:pt x="1379368" y="351352"/>
                </a:lnTo>
                <a:lnTo>
                  <a:pt x="1374902" y="357372"/>
                </a:lnTo>
                <a:lnTo>
                  <a:pt x="1374902" y="396664"/>
                </a:lnTo>
                <a:lnTo>
                  <a:pt x="1367564" y="404902"/>
                </a:lnTo>
                <a:lnTo>
                  <a:pt x="1359587" y="413140"/>
                </a:lnTo>
                <a:lnTo>
                  <a:pt x="1350016" y="422963"/>
                </a:lnTo>
                <a:lnTo>
                  <a:pt x="1340126" y="432469"/>
                </a:lnTo>
                <a:lnTo>
                  <a:pt x="1330235" y="441024"/>
                </a:lnTo>
                <a:lnTo>
                  <a:pt x="1326088" y="444193"/>
                </a:lnTo>
                <a:lnTo>
                  <a:pt x="1321940" y="447045"/>
                </a:lnTo>
                <a:lnTo>
                  <a:pt x="1318750" y="448629"/>
                </a:lnTo>
                <a:lnTo>
                  <a:pt x="1317155" y="448946"/>
                </a:lnTo>
                <a:lnTo>
                  <a:pt x="1316198" y="449263"/>
                </a:lnTo>
                <a:lnTo>
                  <a:pt x="1314921" y="448946"/>
                </a:lnTo>
                <a:lnTo>
                  <a:pt x="1313326" y="448629"/>
                </a:lnTo>
                <a:lnTo>
                  <a:pt x="1310136" y="447045"/>
                </a:lnTo>
                <a:lnTo>
                  <a:pt x="1306307" y="444193"/>
                </a:lnTo>
                <a:lnTo>
                  <a:pt x="1301841" y="441024"/>
                </a:lnTo>
                <a:lnTo>
                  <a:pt x="1292269" y="432469"/>
                </a:lnTo>
                <a:lnTo>
                  <a:pt x="1282060" y="422963"/>
                </a:lnTo>
                <a:lnTo>
                  <a:pt x="1273127" y="413140"/>
                </a:lnTo>
                <a:lnTo>
                  <a:pt x="1265151" y="404902"/>
                </a:lnTo>
                <a:lnTo>
                  <a:pt x="1257493" y="396664"/>
                </a:lnTo>
                <a:lnTo>
                  <a:pt x="1257493" y="357372"/>
                </a:lnTo>
                <a:lnTo>
                  <a:pt x="1252708" y="351352"/>
                </a:lnTo>
                <a:lnTo>
                  <a:pt x="1248879" y="345332"/>
                </a:lnTo>
                <a:lnTo>
                  <a:pt x="1245051" y="338994"/>
                </a:lnTo>
                <a:lnTo>
                  <a:pt x="1240903" y="332340"/>
                </a:lnTo>
                <a:lnTo>
                  <a:pt x="1237394" y="325686"/>
                </a:lnTo>
                <a:lnTo>
                  <a:pt x="1234203" y="318398"/>
                </a:lnTo>
                <a:lnTo>
                  <a:pt x="1231013" y="311427"/>
                </a:lnTo>
                <a:lnTo>
                  <a:pt x="1228460" y="303822"/>
                </a:lnTo>
                <a:lnTo>
                  <a:pt x="1225908" y="296535"/>
                </a:lnTo>
                <a:lnTo>
                  <a:pt x="1223994" y="288930"/>
                </a:lnTo>
                <a:lnTo>
                  <a:pt x="1222080" y="281959"/>
                </a:lnTo>
                <a:lnTo>
                  <a:pt x="1220484" y="274354"/>
                </a:lnTo>
                <a:lnTo>
                  <a:pt x="1219208" y="267066"/>
                </a:lnTo>
                <a:lnTo>
                  <a:pt x="1218570" y="259778"/>
                </a:lnTo>
                <a:lnTo>
                  <a:pt x="1217932" y="252491"/>
                </a:lnTo>
                <a:lnTo>
                  <a:pt x="1217613" y="245520"/>
                </a:lnTo>
                <a:lnTo>
                  <a:pt x="1217613" y="239816"/>
                </a:lnTo>
                <a:lnTo>
                  <a:pt x="1217932" y="234112"/>
                </a:lnTo>
                <a:lnTo>
                  <a:pt x="1218889" y="228409"/>
                </a:lnTo>
                <a:lnTo>
                  <a:pt x="1219527" y="223022"/>
                </a:lnTo>
                <a:lnTo>
                  <a:pt x="1220803" y="217636"/>
                </a:lnTo>
                <a:lnTo>
                  <a:pt x="1222080" y="211932"/>
                </a:lnTo>
                <a:lnTo>
                  <a:pt x="1223675" y="206862"/>
                </a:lnTo>
                <a:lnTo>
                  <a:pt x="1225589" y="201792"/>
                </a:lnTo>
                <a:lnTo>
                  <a:pt x="1227503" y="197039"/>
                </a:lnTo>
                <a:lnTo>
                  <a:pt x="1229418" y="191970"/>
                </a:lnTo>
                <a:lnTo>
                  <a:pt x="1231970" y="187217"/>
                </a:lnTo>
                <a:lnTo>
                  <a:pt x="1234522" y="182781"/>
                </a:lnTo>
                <a:lnTo>
                  <a:pt x="1237394" y="178345"/>
                </a:lnTo>
                <a:lnTo>
                  <a:pt x="1240265" y="174225"/>
                </a:lnTo>
                <a:lnTo>
                  <a:pt x="1243456" y="170106"/>
                </a:lnTo>
                <a:lnTo>
                  <a:pt x="1246646" y="165987"/>
                </a:lnTo>
                <a:lnTo>
                  <a:pt x="1250155" y="162501"/>
                </a:lnTo>
                <a:lnTo>
                  <a:pt x="1253665" y="159016"/>
                </a:lnTo>
                <a:lnTo>
                  <a:pt x="1257174" y="155530"/>
                </a:lnTo>
                <a:lnTo>
                  <a:pt x="1261003" y="152362"/>
                </a:lnTo>
                <a:lnTo>
                  <a:pt x="1265151" y="149510"/>
                </a:lnTo>
                <a:lnTo>
                  <a:pt x="1268979" y="146658"/>
                </a:lnTo>
                <a:lnTo>
                  <a:pt x="1273446" y="144440"/>
                </a:lnTo>
                <a:lnTo>
                  <a:pt x="1277912" y="142222"/>
                </a:lnTo>
                <a:lnTo>
                  <a:pt x="1282060" y="140004"/>
                </a:lnTo>
                <a:lnTo>
                  <a:pt x="1286845" y="138103"/>
                </a:lnTo>
                <a:lnTo>
                  <a:pt x="1291631" y="136835"/>
                </a:lnTo>
                <a:lnTo>
                  <a:pt x="1296417" y="135251"/>
                </a:lnTo>
                <a:lnTo>
                  <a:pt x="1301202" y="134617"/>
                </a:lnTo>
                <a:lnTo>
                  <a:pt x="1306307" y="133984"/>
                </a:lnTo>
                <a:lnTo>
                  <a:pt x="1311093" y="133350"/>
                </a:lnTo>
                <a:close/>
                <a:moveTo>
                  <a:pt x="1313816" y="0"/>
                </a:moveTo>
                <a:lnTo>
                  <a:pt x="1324603" y="318"/>
                </a:lnTo>
                <a:lnTo>
                  <a:pt x="1335072" y="635"/>
                </a:lnTo>
                <a:lnTo>
                  <a:pt x="1345224" y="953"/>
                </a:lnTo>
                <a:lnTo>
                  <a:pt x="1356011" y="2223"/>
                </a:lnTo>
                <a:lnTo>
                  <a:pt x="1366163" y="3494"/>
                </a:lnTo>
                <a:lnTo>
                  <a:pt x="1376315" y="5082"/>
                </a:lnTo>
                <a:lnTo>
                  <a:pt x="1386785" y="6670"/>
                </a:lnTo>
                <a:lnTo>
                  <a:pt x="1396937" y="8576"/>
                </a:lnTo>
                <a:lnTo>
                  <a:pt x="1406772" y="10482"/>
                </a:lnTo>
                <a:lnTo>
                  <a:pt x="1416607" y="13023"/>
                </a:lnTo>
                <a:lnTo>
                  <a:pt x="1426442" y="15564"/>
                </a:lnTo>
                <a:lnTo>
                  <a:pt x="1436276" y="18740"/>
                </a:lnTo>
                <a:lnTo>
                  <a:pt x="1445794" y="21917"/>
                </a:lnTo>
                <a:lnTo>
                  <a:pt x="1455629" y="25093"/>
                </a:lnTo>
                <a:lnTo>
                  <a:pt x="1464512" y="28587"/>
                </a:lnTo>
                <a:lnTo>
                  <a:pt x="1474030" y="32716"/>
                </a:lnTo>
                <a:lnTo>
                  <a:pt x="1482913" y="36528"/>
                </a:lnTo>
                <a:lnTo>
                  <a:pt x="1492113" y="40975"/>
                </a:lnTo>
                <a:lnTo>
                  <a:pt x="1500996" y="45104"/>
                </a:lnTo>
                <a:lnTo>
                  <a:pt x="1510197" y="49868"/>
                </a:lnTo>
                <a:lnTo>
                  <a:pt x="1518763" y="54633"/>
                </a:lnTo>
                <a:lnTo>
                  <a:pt x="1527011" y="59715"/>
                </a:lnTo>
                <a:lnTo>
                  <a:pt x="1535895" y="65432"/>
                </a:lnTo>
                <a:lnTo>
                  <a:pt x="1544143" y="70514"/>
                </a:lnTo>
                <a:lnTo>
                  <a:pt x="1552392" y="76232"/>
                </a:lnTo>
                <a:lnTo>
                  <a:pt x="1560006" y="82267"/>
                </a:lnTo>
                <a:lnTo>
                  <a:pt x="1567937" y="87984"/>
                </a:lnTo>
                <a:lnTo>
                  <a:pt x="1575869" y="94337"/>
                </a:lnTo>
                <a:lnTo>
                  <a:pt x="1590780" y="107360"/>
                </a:lnTo>
                <a:lnTo>
                  <a:pt x="1605056" y="120701"/>
                </a:lnTo>
                <a:lnTo>
                  <a:pt x="1618698" y="135312"/>
                </a:lnTo>
                <a:lnTo>
                  <a:pt x="1631705" y="150240"/>
                </a:lnTo>
                <a:lnTo>
                  <a:pt x="1637733" y="157864"/>
                </a:lnTo>
                <a:lnTo>
                  <a:pt x="1643761" y="165805"/>
                </a:lnTo>
                <a:lnTo>
                  <a:pt x="1649789" y="174063"/>
                </a:lnTo>
                <a:lnTo>
                  <a:pt x="1655182" y="181686"/>
                </a:lnTo>
                <a:lnTo>
                  <a:pt x="1660893" y="190262"/>
                </a:lnTo>
                <a:lnTo>
                  <a:pt x="1665969" y="198838"/>
                </a:lnTo>
                <a:lnTo>
                  <a:pt x="1671045" y="207097"/>
                </a:lnTo>
                <a:lnTo>
                  <a:pt x="1675804" y="215991"/>
                </a:lnTo>
                <a:lnTo>
                  <a:pt x="1680563" y="224884"/>
                </a:lnTo>
                <a:lnTo>
                  <a:pt x="1685322" y="233778"/>
                </a:lnTo>
                <a:lnTo>
                  <a:pt x="1689129" y="242989"/>
                </a:lnTo>
                <a:lnTo>
                  <a:pt x="1693570" y="251883"/>
                </a:lnTo>
                <a:lnTo>
                  <a:pt x="1697060" y="261412"/>
                </a:lnTo>
                <a:lnTo>
                  <a:pt x="1700550" y="270941"/>
                </a:lnTo>
                <a:lnTo>
                  <a:pt x="1704040" y="280153"/>
                </a:lnTo>
                <a:lnTo>
                  <a:pt x="1707212" y="289682"/>
                </a:lnTo>
                <a:lnTo>
                  <a:pt x="1710067" y="299528"/>
                </a:lnTo>
                <a:lnTo>
                  <a:pt x="1712606" y="309375"/>
                </a:lnTo>
                <a:lnTo>
                  <a:pt x="1715144" y="319221"/>
                </a:lnTo>
                <a:lnTo>
                  <a:pt x="1717364" y="329068"/>
                </a:lnTo>
                <a:lnTo>
                  <a:pt x="1719268" y="339232"/>
                </a:lnTo>
                <a:lnTo>
                  <a:pt x="1720854" y="349714"/>
                </a:lnTo>
                <a:lnTo>
                  <a:pt x="1722440" y="359879"/>
                </a:lnTo>
                <a:lnTo>
                  <a:pt x="1723709" y="370043"/>
                </a:lnTo>
                <a:lnTo>
                  <a:pt x="1724661" y="380842"/>
                </a:lnTo>
                <a:lnTo>
                  <a:pt x="1725296" y="391007"/>
                </a:lnTo>
                <a:lnTo>
                  <a:pt x="1725613" y="401489"/>
                </a:lnTo>
                <a:lnTo>
                  <a:pt x="1725613" y="412288"/>
                </a:lnTo>
                <a:lnTo>
                  <a:pt x="1725613" y="425629"/>
                </a:lnTo>
                <a:lnTo>
                  <a:pt x="1724979" y="438969"/>
                </a:lnTo>
                <a:lnTo>
                  <a:pt x="1723709" y="451992"/>
                </a:lnTo>
                <a:lnTo>
                  <a:pt x="1722440" y="465015"/>
                </a:lnTo>
                <a:lnTo>
                  <a:pt x="1720537" y="478038"/>
                </a:lnTo>
                <a:lnTo>
                  <a:pt x="1718316" y="490426"/>
                </a:lnTo>
                <a:lnTo>
                  <a:pt x="1715461" y="503449"/>
                </a:lnTo>
                <a:lnTo>
                  <a:pt x="1712606" y="515837"/>
                </a:lnTo>
                <a:lnTo>
                  <a:pt x="1709116" y="528224"/>
                </a:lnTo>
                <a:lnTo>
                  <a:pt x="1705309" y="540612"/>
                </a:lnTo>
                <a:lnTo>
                  <a:pt x="1701184" y="552364"/>
                </a:lnTo>
                <a:lnTo>
                  <a:pt x="1696743" y="564117"/>
                </a:lnTo>
                <a:lnTo>
                  <a:pt x="1691984" y="575869"/>
                </a:lnTo>
                <a:lnTo>
                  <a:pt x="1686908" y="587304"/>
                </a:lnTo>
                <a:lnTo>
                  <a:pt x="1681197" y="598739"/>
                </a:lnTo>
                <a:lnTo>
                  <a:pt x="1675487" y="609856"/>
                </a:lnTo>
                <a:lnTo>
                  <a:pt x="1669142" y="620973"/>
                </a:lnTo>
                <a:lnTo>
                  <a:pt x="1662479" y="631455"/>
                </a:lnTo>
                <a:lnTo>
                  <a:pt x="1655817" y="641937"/>
                </a:lnTo>
                <a:lnTo>
                  <a:pt x="1648520" y="652101"/>
                </a:lnTo>
                <a:lnTo>
                  <a:pt x="1641223" y="662266"/>
                </a:lnTo>
                <a:lnTo>
                  <a:pt x="1633292" y="672112"/>
                </a:lnTo>
                <a:lnTo>
                  <a:pt x="1625360" y="681641"/>
                </a:lnTo>
                <a:lnTo>
                  <a:pt x="1617112" y="690853"/>
                </a:lnTo>
                <a:lnTo>
                  <a:pt x="1608546" y="700064"/>
                </a:lnTo>
                <a:lnTo>
                  <a:pt x="1599980" y="708640"/>
                </a:lnTo>
                <a:lnTo>
                  <a:pt x="1590462" y="717534"/>
                </a:lnTo>
                <a:lnTo>
                  <a:pt x="1581262" y="725157"/>
                </a:lnTo>
                <a:lnTo>
                  <a:pt x="1571427" y="733416"/>
                </a:lnTo>
                <a:lnTo>
                  <a:pt x="1561592" y="741039"/>
                </a:lnTo>
                <a:lnTo>
                  <a:pt x="1551757" y="748344"/>
                </a:lnTo>
                <a:lnTo>
                  <a:pt x="1541605" y="755650"/>
                </a:lnTo>
                <a:lnTo>
                  <a:pt x="1528280" y="751521"/>
                </a:lnTo>
                <a:lnTo>
                  <a:pt x="1514956" y="748027"/>
                </a:lnTo>
                <a:lnTo>
                  <a:pt x="1501631" y="744533"/>
                </a:lnTo>
                <a:lnTo>
                  <a:pt x="1487672" y="741356"/>
                </a:lnTo>
                <a:lnTo>
                  <a:pt x="1474347" y="738498"/>
                </a:lnTo>
                <a:lnTo>
                  <a:pt x="1460705" y="735957"/>
                </a:lnTo>
                <a:lnTo>
                  <a:pt x="1432787" y="731192"/>
                </a:lnTo>
                <a:lnTo>
                  <a:pt x="1444842" y="726428"/>
                </a:lnTo>
                <a:lnTo>
                  <a:pt x="1456581" y="721345"/>
                </a:lnTo>
                <a:lnTo>
                  <a:pt x="1468002" y="715946"/>
                </a:lnTo>
                <a:lnTo>
                  <a:pt x="1479423" y="709593"/>
                </a:lnTo>
                <a:lnTo>
                  <a:pt x="1490527" y="703240"/>
                </a:lnTo>
                <a:lnTo>
                  <a:pt x="1500996" y="696570"/>
                </a:lnTo>
                <a:lnTo>
                  <a:pt x="1511783" y="688947"/>
                </a:lnTo>
                <a:lnTo>
                  <a:pt x="1521935" y="681641"/>
                </a:lnTo>
                <a:lnTo>
                  <a:pt x="1531770" y="673700"/>
                </a:lnTo>
                <a:lnTo>
                  <a:pt x="1541288" y="665442"/>
                </a:lnTo>
                <a:lnTo>
                  <a:pt x="1550805" y="656231"/>
                </a:lnTo>
                <a:lnTo>
                  <a:pt x="1559689" y="647654"/>
                </a:lnTo>
                <a:lnTo>
                  <a:pt x="1568255" y="638125"/>
                </a:lnTo>
                <a:lnTo>
                  <a:pt x="1576503" y="628279"/>
                </a:lnTo>
                <a:lnTo>
                  <a:pt x="1584435" y="618432"/>
                </a:lnTo>
                <a:lnTo>
                  <a:pt x="1592049" y="608268"/>
                </a:lnTo>
                <a:lnTo>
                  <a:pt x="1599028" y="597786"/>
                </a:lnTo>
                <a:lnTo>
                  <a:pt x="1605691" y="586986"/>
                </a:lnTo>
                <a:lnTo>
                  <a:pt x="1612353" y="575869"/>
                </a:lnTo>
                <a:lnTo>
                  <a:pt x="1618381" y="564752"/>
                </a:lnTo>
                <a:lnTo>
                  <a:pt x="1623774" y="553317"/>
                </a:lnTo>
                <a:lnTo>
                  <a:pt x="1628850" y="541247"/>
                </a:lnTo>
                <a:lnTo>
                  <a:pt x="1633609" y="529177"/>
                </a:lnTo>
                <a:lnTo>
                  <a:pt x="1638051" y="517107"/>
                </a:lnTo>
                <a:lnTo>
                  <a:pt x="1641540" y="504402"/>
                </a:lnTo>
                <a:lnTo>
                  <a:pt x="1645030" y="491696"/>
                </a:lnTo>
                <a:lnTo>
                  <a:pt x="1647885" y="478673"/>
                </a:lnTo>
                <a:lnTo>
                  <a:pt x="1650106" y="465651"/>
                </a:lnTo>
                <a:lnTo>
                  <a:pt x="1651693" y="452628"/>
                </a:lnTo>
                <a:lnTo>
                  <a:pt x="1653279" y="439287"/>
                </a:lnTo>
                <a:lnTo>
                  <a:pt x="1654231" y="425946"/>
                </a:lnTo>
                <a:lnTo>
                  <a:pt x="1654231" y="412288"/>
                </a:lnTo>
                <a:lnTo>
                  <a:pt x="1653596" y="394818"/>
                </a:lnTo>
                <a:lnTo>
                  <a:pt x="1652644" y="377666"/>
                </a:lnTo>
                <a:lnTo>
                  <a:pt x="1650106" y="360514"/>
                </a:lnTo>
                <a:lnTo>
                  <a:pt x="1647568" y="343679"/>
                </a:lnTo>
                <a:lnTo>
                  <a:pt x="1643444" y="327162"/>
                </a:lnTo>
                <a:lnTo>
                  <a:pt x="1638685" y="310963"/>
                </a:lnTo>
                <a:lnTo>
                  <a:pt x="1633609" y="295399"/>
                </a:lnTo>
                <a:lnTo>
                  <a:pt x="1627264" y="279835"/>
                </a:lnTo>
                <a:lnTo>
                  <a:pt x="1620602" y="264589"/>
                </a:lnTo>
                <a:lnTo>
                  <a:pt x="1613305" y="249977"/>
                </a:lnTo>
                <a:lnTo>
                  <a:pt x="1605056" y="235684"/>
                </a:lnTo>
                <a:lnTo>
                  <a:pt x="1595856" y="222026"/>
                </a:lnTo>
                <a:lnTo>
                  <a:pt x="1586338" y="208685"/>
                </a:lnTo>
                <a:lnTo>
                  <a:pt x="1576503" y="195662"/>
                </a:lnTo>
                <a:lnTo>
                  <a:pt x="1565717" y="183274"/>
                </a:lnTo>
                <a:lnTo>
                  <a:pt x="1554613" y="171522"/>
                </a:lnTo>
                <a:lnTo>
                  <a:pt x="1542874" y="160087"/>
                </a:lnTo>
                <a:lnTo>
                  <a:pt x="1530184" y="149605"/>
                </a:lnTo>
                <a:lnTo>
                  <a:pt x="1517176" y="139441"/>
                </a:lnTo>
                <a:lnTo>
                  <a:pt x="1503852" y="129912"/>
                </a:lnTo>
                <a:lnTo>
                  <a:pt x="1490210" y="120701"/>
                </a:lnTo>
                <a:lnTo>
                  <a:pt x="1475933" y="112442"/>
                </a:lnTo>
                <a:lnTo>
                  <a:pt x="1461340" y="105137"/>
                </a:lnTo>
                <a:lnTo>
                  <a:pt x="1446111" y="98466"/>
                </a:lnTo>
                <a:lnTo>
                  <a:pt x="1430883" y="92114"/>
                </a:lnTo>
                <a:lnTo>
                  <a:pt x="1415020" y="87031"/>
                </a:lnTo>
                <a:lnTo>
                  <a:pt x="1398840" y="82267"/>
                </a:lnTo>
                <a:lnTo>
                  <a:pt x="1382343" y="78138"/>
                </a:lnTo>
                <a:lnTo>
                  <a:pt x="1365529" y="75597"/>
                </a:lnTo>
                <a:lnTo>
                  <a:pt x="1348397" y="73056"/>
                </a:lnTo>
                <a:lnTo>
                  <a:pt x="1331265" y="72103"/>
                </a:lnTo>
                <a:lnTo>
                  <a:pt x="1313816" y="71467"/>
                </a:lnTo>
                <a:lnTo>
                  <a:pt x="1296367" y="72103"/>
                </a:lnTo>
                <a:lnTo>
                  <a:pt x="1278918" y="73056"/>
                </a:lnTo>
                <a:lnTo>
                  <a:pt x="1262103" y="75597"/>
                </a:lnTo>
                <a:lnTo>
                  <a:pt x="1245606" y="78138"/>
                </a:lnTo>
                <a:lnTo>
                  <a:pt x="1229109" y="82267"/>
                </a:lnTo>
                <a:lnTo>
                  <a:pt x="1212929" y="87031"/>
                </a:lnTo>
                <a:lnTo>
                  <a:pt x="1197066" y="92114"/>
                </a:lnTo>
                <a:lnTo>
                  <a:pt x="1181521" y="98466"/>
                </a:lnTo>
                <a:lnTo>
                  <a:pt x="1166292" y="105137"/>
                </a:lnTo>
                <a:lnTo>
                  <a:pt x="1152016" y="112442"/>
                </a:lnTo>
                <a:lnTo>
                  <a:pt x="1137422" y="120701"/>
                </a:lnTo>
                <a:lnTo>
                  <a:pt x="1123463" y="129912"/>
                </a:lnTo>
                <a:lnTo>
                  <a:pt x="1110138" y="139441"/>
                </a:lnTo>
                <a:lnTo>
                  <a:pt x="1097448" y="149605"/>
                </a:lnTo>
                <a:lnTo>
                  <a:pt x="1085075" y="160087"/>
                </a:lnTo>
                <a:lnTo>
                  <a:pt x="1073337" y="171522"/>
                </a:lnTo>
                <a:lnTo>
                  <a:pt x="1062233" y="183274"/>
                </a:lnTo>
                <a:lnTo>
                  <a:pt x="1051129" y="195662"/>
                </a:lnTo>
                <a:lnTo>
                  <a:pt x="1041294" y="208685"/>
                </a:lnTo>
                <a:lnTo>
                  <a:pt x="1031459" y="222026"/>
                </a:lnTo>
                <a:lnTo>
                  <a:pt x="1022893" y="235684"/>
                </a:lnTo>
                <a:lnTo>
                  <a:pt x="1014645" y="249977"/>
                </a:lnTo>
                <a:lnTo>
                  <a:pt x="1007030" y="264589"/>
                </a:lnTo>
                <a:lnTo>
                  <a:pt x="1000368" y="279835"/>
                </a:lnTo>
                <a:lnTo>
                  <a:pt x="994023" y="295399"/>
                </a:lnTo>
                <a:lnTo>
                  <a:pt x="988630" y="310963"/>
                </a:lnTo>
                <a:lnTo>
                  <a:pt x="984188" y="327162"/>
                </a:lnTo>
                <a:lnTo>
                  <a:pt x="980381" y="343679"/>
                </a:lnTo>
                <a:lnTo>
                  <a:pt x="977208" y="360514"/>
                </a:lnTo>
                <a:lnTo>
                  <a:pt x="975305" y="377666"/>
                </a:lnTo>
                <a:lnTo>
                  <a:pt x="974036" y="394818"/>
                </a:lnTo>
                <a:lnTo>
                  <a:pt x="973401" y="412288"/>
                </a:lnTo>
                <a:lnTo>
                  <a:pt x="974036" y="428805"/>
                </a:lnTo>
                <a:lnTo>
                  <a:pt x="975305" y="445322"/>
                </a:lnTo>
                <a:lnTo>
                  <a:pt x="977208" y="461521"/>
                </a:lnTo>
                <a:lnTo>
                  <a:pt x="980064" y="477721"/>
                </a:lnTo>
                <a:lnTo>
                  <a:pt x="971498" y="466286"/>
                </a:lnTo>
                <a:lnTo>
                  <a:pt x="962297" y="454851"/>
                </a:lnTo>
                <a:lnTo>
                  <a:pt x="953414" y="443734"/>
                </a:lnTo>
                <a:lnTo>
                  <a:pt x="943897" y="432617"/>
                </a:lnTo>
                <a:lnTo>
                  <a:pt x="934062" y="422452"/>
                </a:lnTo>
                <a:lnTo>
                  <a:pt x="923910" y="411653"/>
                </a:lnTo>
                <a:lnTo>
                  <a:pt x="913440" y="402124"/>
                </a:lnTo>
                <a:lnTo>
                  <a:pt x="903288" y="392277"/>
                </a:lnTo>
                <a:lnTo>
                  <a:pt x="903605" y="381795"/>
                </a:lnTo>
                <a:lnTo>
                  <a:pt x="904557" y="371631"/>
                </a:lnTo>
                <a:lnTo>
                  <a:pt x="905826" y="361784"/>
                </a:lnTo>
                <a:lnTo>
                  <a:pt x="907095" y="351620"/>
                </a:lnTo>
                <a:lnTo>
                  <a:pt x="908681" y="341773"/>
                </a:lnTo>
                <a:lnTo>
                  <a:pt x="910268" y="331927"/>
                </a:lnTo>
                <a:lnTo>
                  <a:pt x="912806" y="322398"/>
                </a:lnTo>
                <a:lnTo>
                  <a:pt x="914709" y="312551"/>
                </a:lnTo>
                <a:lnTo>
                  <a:pt x="917564" y="303022"/>
                </a:lnTo>
                <a:lnTo>
                  <a:pt x="920103" y="293811"/>
                </a:lnTo>
                <a:lnTo>
                  <a:pt x="926130" y="274753"/>
                </a:lnTo>
                <a:lnTo>
                  <a:pt x="933110" y="256648"/>
                </a:lnTo>
                <a:lnTo>
                  <a:pt x="941041" y="238860"/>
                </a:lnTo>
                <a:lnTo>
                  <a:pt x="949290" y="221708"/>
                </a:lnTo>
                <a:lnTo>
                  <a:pt x="958808" y="204556"/>
                </a:lnTo>
                <a:lnTo>
                  <a:pt x="968960" y="188039"/>
                </a:lnTo>
                <a:lnTo>
                  <a:pt x="979746" y="172475"/>
                </a:lnTo>
                <a:lnTo>
                  <a:pt x="991485" y="156911"/>
                </a:lnTo>
                <a:lnTo>
                  <a:pt x="1003541" y="141982"/>
                </a:lnTo>
                <a:lnTo>
                  <a:pt x="1016548" y="128006"/>
                </a:lnTo>
                <a:lnTo>
                  <a:pt x="1029873" y="114348"/>
                </a:lnTo>
                <a:lnTo>
                  <a:pt x="1044149" y="101643"/>
                </a:lnTo>
                <a:lnTo>
                  <a:pt x="1059060" y="89255"/>
                </a:lnTo>
                <a:lnTo>
                  <a:pt x="1073971" y="77502"/>
                </a:lnTo>
                <a:lnTo>
                  <a:pt x="1090151" y="66385"/>
                </a:lnTo>
                <a:lnTo>
                  <a:pt x="1106331" y="56539"/>
                </a:lnTo>
                <a:lnTo>
                  <a:pt x="1123146" y="47010"/>
                </a:lnTo>
                <a:lnTo>
                  <a:pt x="1140595" y="38434"/>
                </a:lnTo>
                <a:lnTo>
                  <a:pt x="1158044" y="30493"/>
                </a:lnTo>
                <a:lnTo>
                  <a:pt x="1176762" y="23505"/>
                </a:lnTo>
                <a:lnTo>
                  <a:pt x="1185645" y="20328"/>
                </a:lnTo>
                <a:lnTo>
                  <a:pt x="1195163" y="17787"/>
                </a:lnTo>
                <a:lnTo>
                  <a:pt x="1204680" y="14929"/>
                </a:lnTo>
                <a:lnTo>
                  <a:pt x="1213881" y="12388"/>
                </a:lnTo>
                <a:lnTo>
                  <a:pt x="1223716" y="10164"/>
                </a:lnTo>
                <a:lnTo>
                  <a:pt x="1233233" y="8258"/>
                </a:lnTo>
                <a:lnTo>
                  <a:pt x="1243068" y="6353"/>
                </a:lnTo>
                <a:lnTo>
                  <a:pt x="1252903" y="4764"/>
                </a:lnTo>
                <a:lnTo>
                  <a:pt x="1263055" y="3176"/>
                </a:lnTo>
                <a:lnTo>
                  <a:pt x="1272890" y="2223"/>
                </a:lnTo>
                <a:lnTo>
                  <a:pt x="1283359" y="953"/>
                </a:lnTo>
                <a:lnTo>
                  <a:pt x="1293512" y="635"/>
                </a:lnTo>
                <a:lnTo>
                  <a:pt x="1303664" y="318"/>
                </a:lnTo>
                <a:lnTo>
                  <a:pt x="1313816" y="0"/>
                </a:lnTo>
                <a:close/>
              </a:path>
            </a:pathLst>
          </a:custGeom>
          <a:solidFill>
            <a:srgbClr val="D98676"/>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anim calcmode="lin" valueType="num">
                                      <p:cBhvr>
                                        <p:cTn id="8" dur="1000" fill="hold"/>
                                        <p:tgtEl>
                                          <p:spTgt spid="290"/>
                                        </p:tgtEl>
                                        <p:attrNameLst>
                                          <p:attrName>ppt_x</p:attrName>
                                        </p:attrNameLst>
                                      </p:cBhvr>
                                      <p:tavLst>
                                        <p:tav tm="0">
                                          <p:val>
                                            <p:strVal val="#ppt_x"/>
                                          </p:val>
                                        </p:tav>
                                        <p:tav tm="100000">
                                          <p:val>
                                            <p:strVal val="#ppt_x"/>
                                          </p:val>
                                        </p:tav>
                                      </p:tavLst>
                                    </p:anim>
                                    <p:anim calcmode="lin" valueType="num">
                                      <p:cBhvr>
                                        <p:cTn id="9" dur="1000" fill="hold"/>
                                        <p:tgtEl>
                                          <p:spTgt spid="29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wheel(1)">
                                      <p:cBhvr>
                                        <p:cTn id="13" dur="1200"/>
                                        <p:tgtEl>
                                          <p:spTgt spid="296"/>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600"/>
                                        <p:tgtEl>
                                          <p:spTgt spid="303"/>
                                        </p:tgtEl>
                                      </p:cBhvr>
                                    </p:animEffect>
                                    <p:anim calcmode="lin" valueType="num">
                                      <p:cBhvr>
                                        <p:cTn id="18" dur="600" fill="hold"/>
                                        <p:tgtEl>
                                          <p:spTgt spid="303"/>
                                        </p:tgtEl>
                                        <p:attrNameLst>
                                          <p:attrName>ppt_x</p:attrName>
                                        </p:attrNameLst>
                                      </p:cBhvr>
                                      <p:tavLst>
                                        <p:tav tm="0">
                                          <p:val>
                                            <p:strVal val="#ppt_x"/>
                                          </p:val>
                                        </p:tav>
                                        <p:tav tm="100000">
                                          <p:val>
                                            <p:strVal val="#ppt_x"/>
                                          </p:val>
                                        </p:tav>
                                      </p:tavLst>
                                    </p:anim>
                                    <p:anim calcmode="lin" valueType="num">
                                      <p:cBhvr>
                                        <p:cTn id="19" dur="600" fill="hold"/>
                                        <p:tgtEl>
                                          <p:spTgt spid="30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wheel(1)">
                                      <p:cBhvr>
                                        <p:cTn id="23" dur="1200"/>
                                        <p:tgtEl>
                                          <p:spTgt spid="297"/>
                                        </p:tgtEl>
                                      </p:cBhvr>
                                    </p:animEffect>
                                  </p:childTnLst>
                                </p:cTn>
                              </p:par>
                            </p:childTnLst>
                          </p:cTn>
                        </p:par>
                        <p:par>
                          <p:cTn id="24" fill="hold">
                            <p:stCondLst>
                              <p:cond delay="5000"/>
                            </p:stCondLst>
                            <p:childTnLst>
                              <p:par>
                                <p:cTn id="25" presetID="6" presetClass="entr" presetSubtype="32" fill="hold" grpId="0" nodeType="afterEffect">
                                  <p:stCondLst>
                                    <p:cond delay="0"/>
                                  </p:stCondLst>
                                  <p:childTnLst>
                                    <p:set>
                                      <p:cBhvr>
                                        <p:cTn id="26" dur="1" fill="hold">
                                          <p:stCondLst>
                                            <p:cond delay="0"/>
                                          </p:stCondLst>
                                        </p:cTn>
                                        <p:tgtEl>
                                          <p:spTgt spid="300">
                                            <p:bg/>
                                          </p:spTgt>
                                        </p:tgtEl>
                                        <p:attrNameLst>
                                          <p:attrName>style.visibility</p:attrName>
                                        </p:attrNameLst>
                                      </p:cBhvr>
                                      <p:to>
                                        <p:strVal val="visible"/>
                                      </p:to>
                                    </p:set>
                                    <p:animEffect transition="in" filter="circle(out)">
                                      <p:cBhvr>
                                        <p:cTn id="27" dur="1200"/>
                                        <p:tgtEl>
                                          <p:spTgt spid="300">
                                            <p:bg/>
                                          </p:spTgt>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300">
                                            <p:txEl>
                                              <p:pRg st="0" end="0"/>
                                            </p:txEl>
                                          </p:spTgt>
                                        </p:tgtEl>
                                        <p:attrNameLst>
                                          <p:attrName>style.visibility</p:attrName>
                                        </p:attrNameLst>
                                      </p:cBhvr>
                                      <p:to>
                                        <p:strVal val="visible"/>
                                      </p:to>
                                    </p:set>
                                    <p:animEffect transition="in" filter="wipe(left)">
                                      <p:cBhvr>
                                        <p:cTn id="31" dur="300"/>
                                        <p:tgtEl>
                                          <p:spTgt spid="300">
                                            <p:txEl>
                                              <p:pRg st="0" end="0"/>
                                            </p:txEl>
                                          </p:spTgt>
                                        </p:tgtEl>
                                      </p:cBhvr>
                                    </p:animEffect>
                                  </p:childTnLst>
                                </p:cTn>
                              </p:par>
                            </p:childTnLst>
                          </p:cTn>
                        </p:par>
                        <p:par>
                          <p:cTn id="32" fill="hold">
                            <p:stCondLst>
                              <p:cond delay="7000"/>
                            </p:stCondLst>
                            <p:childTnLst>
                              <p:par>
                                <p:cTn id="33" presetID="42" presetClass="entr" presetSubtype="0" fill="hold" grpId="0" nodeType="afterEffect">
                                  <p:stCondLst>
                                    <p:cond delay="0"/>
                                  </p:stCondLst>
                                  <p:childTnLst>
                                    <p:set>
                                      <p:cBhvr>
                                        <p:cTn id="34" dur="1" fill="hold">
                                          <p:stCondLst>
                                            <p:cond delay="0"/>
                                          </p:stCondLst>
                                        </p:cTn>
                                        <p:tgtEl>
                                          <p:spTgt spid="304"/>
                                        </p:tgtEl>
                                        <p:attrNameLst>
                                          <p:attrName>style.visibility</p:attrName>
                                        </p:attrNameLst>
                                      </p:cBhvr>
                                      <p:to>
                                        <p:strVal val="visible"/>
                                      </p:to>
                                    </p:set>
                                    <p:animEffect transition="in" filter="fade">
                                      <p:cBhvr>
                                        <p:cTn id="35" dur="600"/>
                                        <p:tgtEl>
                                          <p:spTgt spid="304"/>
                                        </p:tgtEl>
                                      </p:cBhvr>
                                    </p:animEffect>
                                    <p:anim calcmode="lin" valueType="num">
                                      <p:cBhvr>
                                        <p:cTn id="36" dur="600" fill="hold"/>
                                        <p:tgtEl>
                                          <p:spTgt spid="304"/>
                                        </p:tgtEl>
                                        <p:attrNameLst>
                                          <p:attrName>ppt_x</p:attrName>
                                        </p:attrNameLst>
                                      </p:cBhvr>
                                      <p:tavLst>
                                        <p:tav tm="0">
                                          <p:val>
                                            <p:strVal val="#ppt_x"/>
                                          </p:val>
                                        </p:tav>
                                        <p:tav tm="100000">
                                          <p:val>
                                            <p:strVal val="#ppt_x"/>
                                          </p:val>
                                        </p:tav>
                                      </p:tavLst>
                                    </p:anim>
                                    <p:anim calcmode="lin" valueType="num">
                                      <p:cBhvr>
                                        <p:cTn id="37" dur="600" fill="hold"/>
                                        <p:tgtEl>
                                          <p:spTgt spid="304"/>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21" presetClass="entr" presetSubtype="1" fill="hold" grpId="0" nodeType="afterEffect">
                                  <p:stCondLst>
                                    <p:cond delay="0"/>
                                  </p:stCondLst>
                                  <p:childTnLst>
                                    <p:set>
                                      <p:cBhvr>
                                        <p:cTn id="40" dur="1" fill="hold">
                                          <p:stCondLst>
                                            <p:cond delay="0"/>
                                          </p:stCondLst>
                                        </p:cTn>
                                        <p:tgtEl>
                                          <p:spTgt spid="298"/>
                                        </p:tgtEl>
                                        <p:attrNameLst>
                                          <p:attrName>style.visibility</p:attrName>
                                        </p:attrNameLst>
                                      </p:cBhvr>
                                      <p:to>
                                        <p:strVal val="visible"/>
                                      </p:to>
                                    </p:set>
                                    <p:animEffect transition="in" filter="wheel(1)">
                                      <p:cBhvr>
                                        <p:cTn id="41" dur="1200"/>
                                        <p:tgtEl>
                                          <p:spTgt spid="298"/>
                                        </p:tgtEl>
                                      </p:cBhvr>
                                    </p:animEffect>
                                  </p:childTnLst>
                                </p:cTn>
                              </p:par>
                            </p:childTnLst>
                          </p:cTn>
                        </p:par>
                        <p:par>
                          <p:cTn id="42" fill="hold">
                            <p:stCondLst>
                              <p:cond delay="9500"/>
                            </p:stCondLst>
                            <p:childTnLst>
                              <p:par>
                                <p:cTn id="43" presetID="6" presetClass="entr" presetSubtype="32" fill="hold" grpId="0" nodeType="afterEffect">
                                  <p:stCondLst>
                                    <p:cond delay="0"/>
                                  </p:stCondLst>
                                  <p:childTnLst>
                                    <p:set>
                                      <p:cBhvr>
                                        <p:cTn id="44" dur="1" fill="hold">
                                          <p:stCondLst>
                                            <p:cond delay="0"/>
                                          </p:stCondLst>
                                        </p:cTn>
                                        <p:tgtEl>
                                          <p:spTgt spid="301">
                                            <p:bg/>
                                          </p:spTgt>
                                        </p:tgtEl>
                                        <p:attrNameLst>
                                          <p:attrName>style.visibility</p:attrName>
                                        </p:attrNameLst>
                                      </p:cBhvr>
                                      <p:to>
                                        <p:strVal val="visible"/>
                                      </p:to>
                                    </p:set>
                                    <p:animEffect transition="in" filter="circle(out)">
                                      <p:cBhvr>
                                        <p:cTn id="45" dur="1200"/>
                                        <p:tgtEl>
                                          <p:spTgt spid="301">
                                            <p:bg/>
                                          </p:spTgt>
                                        </p:tgtEl>
                                      </p:cBhvr>
                                    </p:animEffect>
                                  </p:childTnLst>
                                </p:cTn>
                              </p:par>
                            </p:childTnLst>
                          </p:cTn>
                        </p:par>
                        <p:par>
                          <p:cTn id="46" fill="hold">
                            <p:stCondLst>
                              <p:cond delay="11000"/>
                            </p:stCondLst>
                            <p:childTnLst>
                              <p:par>
                                <p:cTn id="47" presetID="22" presetClass="entr" presetSubtype="8" fill="hold" grpId="0" nodeType="afterEffect">
                                  <p:stCondLst>
                                    <p:cond delay="0"/>
                                  </p:stCondLst>
                                  <p:childTnLst>
                                    <p:set>
                                      <p:cBhvr>
                                        <p:cTn id="48" dur="1" fill="hold">
                                          <p:stCondLst>
                                            <p:cond delay="0"/>
                                          </p:stCondLst>
                                        </p:cTn>
                                        <p:tgtEl>
                                          <p:spTgt spid="301">
                                            <p:txEl>
                                              <p:pRg st="0" end="0"/>
                                            </p:txEl>
                                          </p:spTgt>
                                        </p:tgtEl>
                                        <p:attrNameLst>
                                          <p:attrName>style.visibility</p:attrName>
                                        </p:attrNameLst>
                                      </p:cBhvr>
                                      <p:to>
                                        <p:strVal val="visible"/>
                                      </p:to>
                                    </p:set>
                                    <p:animEffect transition="in" filter="wipe(left)">
                                      <p:cBhvr>
                                        <p:cTn id="49" dur="300"/>
                                        <p:tgtEl>
                                          <p:spTgt spid="301">
                                            <p:txEl>
                                              <p:pRg st="0" end="0"/>
                                            </p:txEl>
                                          </p:spTgt>
                                        </p:tgtEl>
                                      </p:cBhvr>
                                    </p:animEffect>
                                  </p:childTnLst>
                                </p:cTn>
                              </p:par>
                            </p:childTnLst>
                          </p:cTn>
                        </p:par>
                        <p:par>
                          <p:cTn id="50" fill="hold">
                            <p:stCondLst>
                              <p:cond delay="11500"/>
                            </p:stCondLst>
                            <p:childTnLst>
                              <p:par>
                                <p:cTn id="51" presetID="42" presetClass="entr" presetSubtype="0" fill="hold" grpId="0" nodeType="afterEffect">
                                  <p:stCondLst>
                                    <p:cond delay="0"/>
                                  </p:stCondLst>
                                  <p:childTnLst>
                                    <p:set>
                                      <p:cBhvr>
                                        <p:cTn id="52" dur="1" fill="hold">
                                          <p:stCondLst>
                                            <p:cond delay="0"/>
                                          </p:stCondLst>
                                        </p:cTn>
                                        <p:tgtEl>
                                          <p:spTgt spid="305"/>
                                        </p:tgtEl>
                                        <p:attrNameLst>
                                          <p:attrName>style.visibility</p:attrName>
                                        </p:attrNameLst>
                                      </p:cBhvr>
                                      <p:to>
                                        <p:strVal val="visible"/>
                                      </p:to>
                                    </p:set>
                                    <p:animEffect transition="in" filter="fade">
                                      <p:cBhvr>
                                        <p:cTn id="53" dur="600"/>
                                        <p:tgtEl>
                                          <p:spTgt spid="305"/>
                                        </p:tgtEl>
                                      </p:cBhvr>
                                    </p:animEffect>
                                    <p:anim calcmode="lin" valueType="num">
                                      <p:cBhvr>
                                        <p:cTn id="54" dur="600" fill="hold"/>
                                        <p:tgtEl>
                                          <p:spTgt spid="305"/>
                                        </p:tgtEl>
                                        <p:attrNameLst>
                                          <p:attrName>ppt_x</p:attrName>
                                        </p:attrNameLst>
                                      </p:cBhvr>
                                      <p:tavLst>
                                        <p:tav tm="0">
                                          <p:val>
                                            <p:strVal val="#ppt_x"/>
                                          </p:val>
                                        </p:tav>
                                        <p:tav tm="100000">
                                          <p:val>
                                            <p:strVal val="#ppt_x"/>
                                          </p:val>
                                        </p:tav>
                                      </p:tavLst>
                                    </p:anim>
                                    <p:anim calcmode="lin" valueType="num">
                                      <p:cBhvr>
                                        <p:cTn id="55" dur="600" fill="hold"/>
                                        <p:tgtEl>
                                          <p:spTgt spid="305"/>
                                        </p:tgtEl>
                                        <p:attrNameLst>
                                          <p:attrName>ppt_y</p:attrName>
                                        </p:attrNameLst>
                                      </p:cBhvr>
                                      <p:tavLst>
                                        <p:tav tm="0">
                                          <p:val>
                                            <p:strVal val="#ppt_y+.1"/>
                                          </p:val>
                                        </p:tav>
                                        <p:tav tm="100000">
                                          <p:val>
                                            <p:strVal val="#ppt_y"/>
                                          </p:val>
                                        </p:tav>
                                      </p:tavLst>
                                    </p:anim>
                                  </p:childTnLst>
                                </p:cTn>
                              </p:par>
                            </p:childTnLst>
                          </p:cTn>
                        </p:par>
                        <p:par>
                          <p:cTn id="56" fill="hold">
                            <p:stCondLst>
                              <p:cond delay="12500"/>
                            </p:stCondLst>
                            <p:childTnLst>
                              <p:par>
                                <p:cTn id="57" presetID="21" presetClass="entr" presetSubtype="1" fill="hold" grpId="0" nodeType="afterEffect">
                                  <p:stCondLst>
                                    <p:cond delay="0"/>
                                  </p:stCondLst>
                                  <p:childTnLst>
                                    <p:set>
                                      <p:cBhvr>
                                        <p:cTn id="58" dur="1" fill="hold">
                                          <p:stCondLst>
                                            <p:cond delay="0"/>
                                          </p:stCondLst>
                                        </p:cTn>
                                        <p:tgtEl>
                                          <p:spTgt spid="299"/>
                                        </p:tgtEl>
                                        <p:attrNameLst>
                                          <p:attrName>style.visibility</p:attrName>
                                        </p:attrNameLst>
                                      </p:cBhvr>
                                      <p:to>
                                        <p:strVal val="visible"/>
                                      </p:to>
                                    </p:set>
                                    <p:animEffect transition="in" filter="wheel(1)">
                                      <p:cBhvr>
                                        <p:cTn id="59" dur="1200"/>
                                        <p:tgtEl>
                                          <p:spTgt spid="299"/>
                                        </p:tgtEl>
                                      </p:cBhvr>
                                    </p:animEffect>
                                  </p:childTnLst>
                                </p:cTn>
                              </p:par>
                            </p:childTnLst>
                          </p:cTn>
                        </p:par>
                        <p:par>
                          <p:cTn id="60" fill="hold">
                            <p:stCondLst>
                              <p:cond delay="14000"/>
                            </p:stCondLst>
                            <p:childTnLst>
                              <p:par>
                                <p:cTn id="61" presetID="6" presetClass="entr" presetSubtype="32" fill="hold" grpId="0" nodeType="afterEffect">
                                  <p:stCondLst>
                                    <p:cond delay="0"/>
                                  </p:stCondLst>
                                  <p:childTnLst>
                                    <p:set>
                                      <p:cBhvr>
                                        <p:cTn id="62" dur="1" fill="hold">
                                          <p:stCondLst>
                                            <p:cond delay="0"/>
                                          </p:stCondLst>
                                        </p:cTn>
                                        <p:tgtEl>
                                          <p:spTgt spid="302">
                                            <p:bg/>
                                          </p:spTgt>
                                        </p:tgtEl>
                                        <p:attrNameLst>
                                          <p:attrName>style.visibility</p:attrName>
                                        </p:attrNameLst>
                                      </p:cBhvr>
                                      <p:to>
                                        <p:strVal val="visible"/>
                                      </p:to>
                                    </p:set>
                                    <p:animEffect transition="in" filter="circle(out)">
                                      <p:cBhvr>
                                        <p:cTn id="63" dur="1200"/>
                                        <p:tgtEl>
                                          <p:spTgt spid="302">
                                            <p:bg/>
                                          </p:spTgt>
                                        </p:tgtEl>
                                      </p:cBhvr>
                                    </p:animEffect>
                                  </p:childTnLst>
                                </p:cTn>
                              </p:par>
                            </p:childTnLst>
                          </p:cTn>
                        </p:par>
                        <p:par>
                          <p:cTn id="64" fill="hold">
                            <p:stCondLst>
                              <p:cond delay="15500"/>
                            </p:stCondLst>
                            <p:childTnLst>
                              <p:par>
                                <p:cTn id="65" presetID="22" presetClass="entr" presetSubtype="8" fill="hold" grpId="0" nodeType="afterEffect">
                                  <p:stCondLst>
                                    <p:cond delay="0"/>
                                  </p:stCondLst>
                                  <p:childTnLst>
                                    <p:set>
                                      <p:cBhvr>
                                        <p:cTn id="66" dur="1" fill="hold">
                                          <p:stCondLst>
                                            <p:cond delay="0"/>
                                          </p:stCondLst>
                                        </p:cTn>
                                        <p:tgtEl>
                                          <p:spTgt spid="302">
                                            <p:txEl>
                                              <p:pRg st="0" end="0"/>
                                            </p:txEl>
                                          </p:spTgt>
                                        </p:tgtEl>
                                        <p:attrNameLst>
                                          <p:attrName>style.visibility</p:attrName>
                                        </p:attrNameLst>
                                      </p:cBhvr>
                                      <p:to>
                                        <p:strVal val="visible"/>
                                      </p:to>
                                    </p:set>
                                    <p:animEffect transition="in" filter="wipe(left)">
                                      <p:cBhvr>
                                        <p:cTn id="67" dur="300"/>
                                        <p:tgtEl>
                                          <p:spTgt spid="302">
                                            <p:txEl>
                                              <p:pRg st="0" end="0"/>
                                            </p:txEl>
                                          </p:spTgt>
                                        </p:tgtEl>
                                      </p:cBhvr>
                                    </p:animEffect>
                                  </p:childTnLst>
                                </p:cTn>
                              </p:par>
                              <p:par>
                                <p:cTn id="68" presetID="42" presetClass="entr" presetSubtype="0" fill="hold" nodeType="withEffect">
                                  <p:stCondLst>
                                    <p:cond delay="0"/>
                                  </p:stCondLst>
                                  <p:childTnLst>
                                    <p:set>
                                      <p:cBhvr>
                                        <p:cTn id="69" dur="1" fill="hold">
                                          <p:stCondLst>
                                            <p:cond delay="0"/>
                                          </p:stCondLst>
                                        </p:cTn>
                                        <p:tgtEl>
                                          <p:spTgt spid="306">
                                            <p:txEl>
                                              <p:pRg st="0" end="0"/>
                                            </p:txEl>
                                          </p:spTgt>
                                        </p:tgtEl>
                                        <p:attrNameLst>
                                          <p:attrName>style.visibility</p:attrName>
                                        </p:attrNameLst>
                                      </p:cBhvr>
                                      <p:to>
                                        <p:strVal val="visible"/>
                                      </p:to>
                                    </p:set>
                                    <p:animEffect transition="in" filter="fade">
                                      <p:cBhvr>
                                        <p:cTn id="70" dur="600"/>
                                        <p:tgtEl>
                                          <p:spTgt spid="306">
                                            <p:txEl>
                                              <p:pRg st="0" end="0"/>
                                            </p:txEl>
                                          </p:spTgt>
                                        </p:tgtEl>
                                      </p:cBhvr>
                                    </p:animEffect>
                                    <p:anim calcmode="lin" valueType="num">
                                      <p:cBhvr>
                                        <p:cTn id="71" dur="600" fill="hold"/>
                                        <p:tgtEl>
                                          <p:spTgt spid="306">
                                            <p:txEl>
                                              <p:pRg st="0" end="0"/>
                                            </p:txEl>
                                          </p:spTgt>
                                        </p:tgtEl>
                                        <p:attrNameLst>
                                          <p:attrName>ppt_x</p:attrName>
                                        </p:attrNameLst>
                                      </p:cBhvr>
                                      <p:tavLst>
                                        <p:tav tm="0">
                                          <p:val>
                                            <p:strVal val="#ppt_x"/>
                                          </p:val>
                                        </p:tav>
                                        <p:tav tm="100000">
                                          <p:val>
                                            <p:strVal val="#ppt_x"/>
                                          </p:val>
                                        </p:tav>
                                      </p:tavLst>
                                    </p:anim>
                                    <p:anim calcmode="lin" valueType="num">
                                      <p:cBhvr>
                                        <p:cTn id="72" dur="600" fill="hold"/>
                                        <p:tgtEl>
                                          <p:spTgt spid="306">
                                            <p:txEl>
                                              <p:pRg st="0" end="0"/>
                                            </p:txEl>
                                          </p:spTgt>
                                        </p:tgtEl>
                                        <p:attrNameLst>
                                          <p:attrName>ppt_y</p:attrName>
                                        </p:attrNameLst>
                                      </p:cBhvr>
                                      <p:tavLst>
                                        <p:tav tm="0">
                                          <p:val>
                                            <p:strVal val="#ppt_y+.1"/>
                                          </p:val>
                                        </p:tav>
                                        <p:tav tm="100000">
                                          <p:val>
                                            <p:strVal val="#ppt_y"/>
                                          </p:val>
                                        </p:tav>
                                      </p:tavLst>
                                    </p:anim>
                                  </p:childTnLst>
                                </p:cTn>
                              </p:par>
                              <p:par>
                                <p:cTn id="73" presetID="1" presetClass="entr" presetSubtype="0" fill="hold" grpId="1" nodeType="withEffect">
                                  <p:stCondLst>
                                    <p:cond delay="0"/>
                                  </p:stCondLst>
                                  <p:childTnLst>
                                    <p:set>
                                      <p:cBhvr>
                                        <p:cTn id="74" dur="1" fill="hold">
                                          <p:stCondLst>
                                            <p:cond delay="0"/>
                                          </p:stCondLst>
                                        </p:cTn>
                                        <p:tgtEl>
                                          <p:spTgt spid="311"/>
                                        </p:tgtEl>
                                        <p:attrNameLst>
                                          <p:attrName>style.visibility</p:attrName>
                                        </p:attrNameLst>
                                      </p:cBhvr>
                                      <p:to>
                                        <p:strVal val="visible"/>
                                      </p:to>
                                    </p:set>
                                  </p:childTnLst>
                                </p:cTn>
                              </p:par>
                              <p:par>
                                <p:cTn id="75" presetID="0" presetClass="path" presetSubtype="0" accel="50000" decel="50000" fill="hold" grpId="0" nodeType="withEffect">
                                  <p:stCondLst>
                                    <p:cond delay="0"/>
                                  </p:stCondLst>
                                  <p:childTnLst>
                                    <p:animMotion origin="layout" path="M 0.21914 0.39768 C 0.17969 0.38148 0.14024 0.36551 0.1082 0.33935 C 0.07617 0.31342 0.04453 0.28055 0.02682 0.24143 C 0.00899 0.20231 0.00508 0.1537 0.0013 0.10532 " pathEditMode="relative" rAng="0" ptsTypes="AAAA">
                                      <p:cBhvr>
                                        <p:cTn id="76" dur="2000" fill="hold"/>
                                        <p:tgtEl>
                                          <p:spTgt spid="311"/>
                                        </p:tgtEl>
                                        <p:attrNameLst>
                                          <p:attrName>ppt_x</p:attrName>
                                          <p:attrName>ppt_y</p:attrName>
                                        </p:attrNameLst>
                                      </p:cBhvr>
                                      <p:rCtr x="-10898" y="-14630"/>
                                    </p:animMotion>
                                  </p:childTnLst>
                                </p:cTn>
                              </p:par>
                              <p:par>
                                <p:cTn id="77" presetID="64" presetClass="path" presetSubtype="0" accel="50000" decel="50000" fill="hold" grpId="2" nodeType="withEffect">
                                  <p:stCondLst>
                                    <p:cond delay="1900"/>
                                  </p:stCondLst>
                                  <p:childTnLst>
                                    <p:animMotion origin="layout" path="M 0.0013 0.10532 L -1.45833E-6 3.7037E-6 " pathEditMode="relative" rAng="0" ptsTypes="AA">
                                      <p:cBhvr>
                                        <p:cTn id="78" dur="2000" fill="hold"/>
                                        <p:tgtEl>
                                          <p:spTgt spid="311"/>
                                        </p:tgtEl>
                                        <p:attrNameLst>
                                          <p:attrName>ppt_x</p:attrName>
                                          <p:attrName>ppt_y</p:attrName>
                                        </p:attrNameLst>
                                      </p:cBhvr>
                                      <p:rCtr x="-65" y="-5278"/>
                                    </p:animMotion>
                                  </p:childTnLst>
                                </p:cTn>
                              </p:par>
                              <p:par>
                                <p:cTn id="79" presetID="42" presetClass="entr" presetSubtype="0" fill="hold" grpId="0" nodeType="withEffect">
                                  <p:stCondLst>
                                    <p:cond delay="3900"/>
                                  </p:stCondLst>
                                  <p:childTnLst>
                                    <p:set>
                                      <p:cBhvr>
                                        <p:cTn id="80" dur="1" fill="hold">
                                          <p:stCondLst>
                                            <p:cond delay="0"/>
                                          </p:stCondLst>
                                        </p:cTn>
                                        <p:tgtEl>
                                          <p:spTgt spid="307"/>
                                        </p:tgtEl>
                                        <p:attrNameLst>
                                          <p:attrName>style.visibility</p:attrName>
                                        </p:attrNameLst>
                                      </p:cBhvr>
                                      <p:to>
                                        <p:strVal val="visible"/>
                                      </p:to>
                                    </p:set>
                                    <p:animEffect transition="in" filter="fade">
                                      <p:cBhvr>
                                        <p:cTn id="81" dur="1000"/>
                                        <p:tgtEl>
                                          <p:spTgt spid="307"/>
                                        </p:tgtEl>
                                      </p:cBhvr>
                                    </p:animEffect>
                                    <p:anim calcmode="lin" valueType="num">
                                      <p:cBhvr>
                                        <p:cTn id="82" dur="1000" fill="hold"/>
                                        <p:tgtEl>
                                          <p:spTgt spid="307"/>
                                        </p:tgtEl>
                                        <p:attrNameLst>
                                          <p:attrName>ppt_x</p:attrName>
                                        </p:attrNameLst>
                                      </p:cBhvr>
                                      <p:tavLst>
                                        <p:tav tm="0">
                                          <p:val>
                                            <p:strVal val="#ppt_x"/>
                                          </p:val>
                                        </p:tav>
                                        <p:tav tm="100000">
                                          <p:val>
                                            <p:strVal val="#ppt_x"/>
                                          </p:val>
                                        </p:tav>
                                      </p:tavLst>
                                    </p:anim>
                                    <p:anim calcmode="lin" valueType="num">
                                      <p:cBhvr>
                                        <p:cTn id="83" dur="1000" fill="hold"/>
                                        <p:tgtEl>
                                          <p:spTgt spid="307"/>
                                        </p:tgtEl>
                                        <p:attrNameLst>
                                          <p:attrName>ppt_y</p:attrName>
                                        </p:attrNameLst>
                                      </p:cBhvr>
                                      <p:tavLst>
                                        <p:tav tm="0">
                                          <p:val>
                                            <p:strVal val="#ppt_y+.1"/>
                                          </p:val>
                                        </p:tav>
                                        <p:tav tm="100000">
                                          <p:val>
                                            <p:strVal val="#ppt_y"/>
                                          </p:val>
                                        </p:tav>
                                      </p:tavLst>
                                    </p:anim>
                                  </p:childTnLst>
                                </p:cTn>
                              </p:par>
                              <p:par>
                                <p:cTn id="84" presetID="1" presetClass="entr" presetSubtype="0" fill="hold" grpId="1" nodeType="withEffect">
                                  <p:stCondLst>
                                    <p:cond delay="400"/>
                                  </p:stCondLst>
                                  <p:childTnLst>
                                    <p:set>
                                      <p:cBhvr>
                                        <p:cTn id="85" dur="1" fill="hold">
                                          <p:stCondLst>
                                            <p:cond delay="0"/>
                                          </p:stCondLst>
                                        </p:cTn>
                                        <p:tgtEl>
                                          <p:spTgt spid="312"/>
                                        </p:tgtEl>
                                        <p:attrNameLst>
                                          <p:attrName>style.visibility</p:attrName>
                                        </p:attrNameLst>
                                      </p:cBhvr>
                                      <p:to>
                                        <p:strVal val="visible"/>
                                      </p:to>
                                    </p:set>
                                  </p:childTnLst>
                                </p:cTn>
                              </p:par>
                              <p:par>
                                <p:cTn id="86" presetID="0" presetClass="path" presetSubtype="0" accel="50000" decel="50000" fill="hold" grpId="0" nodeType="withEffect">
                                  <p:stCondLst>
                                    <p:cond delay="400"/>
                                  </p:stCondLst>
                                  <p:childTnLst>
                                    <p:animMotion origin="layout" path="M 0.05886 0.39862 C 0.0474 0.38658 0.03607 0.375 0.02656 0.32524 C 0.01719 0.27593 0.00964 0.18889 0.00222 0.10232 " pathEditMode="relative" rAng="0" ptsTypes="AAA">
                                      <p:cBhvr>
                                        <p:cTn id="87" dur="2000" fill="hold"/>
                                        <p:tgtEl>
                                          <p:spTgt spid="312"/>
                                        </p:tgtEl>
                                        <p:attrNameLst>
                                          <p:attrName>ppt_x</p:attrName>
                                          <p:attrName>ppt_y</p:attrName>
                                        </p:attrNameLst>
                                      </p:cBhvr>
                                      <p:rCtr x="-2839" y="-14815"/>
                                    </p:animMotion>
                                  </p:childTnLst>
                                </p:cTn>
                              </p:par>
                              <p:par>
                                <p:cTn id="88" presetID="64" presetClass="path" presetSubtype="0" accel="50000" decel="50000" fill="hold" grpId="2" nodeType="withEffect">
                                  <p:stCondLst>
                                    <p:cond delay="2300"/>
                                  </p:stCondLst>
                                  <p:childTnLst>
                                    <p:animMotion origin="layout" path="M 0.00222 0.10232 L -1.875E-6 -4.81481E-6 " pathEditMode="relative" rAng="0" ptsTypes="AA">
                                      <p:cBhvr>
                                        <p:cTn id="89" dur="2000" fill="hold"/>
                                        <p:tgtEl>
                                          <p:spTgt spid="312"/>
                                        </p:tgtEl>
                                        <p:attrNameLst>
                                          <p:attrName>ppt_x</p:attrName>
                                          <p:attrName>ppt_y</p:attrName>
                                        </p:attrNameLst>
                                      </p:cBhvr>
                                      <p:rCtr x="-117" y="-5116"/>
                                    </p:animMotion>
                                  </p:childTnLst>
                                </p:cTn>
                              </p:par>
                              <p:par>
                                <p:cTn id="90" presetID="42" presetClass="entr" presetSubtype="0" fill="hold" grpId="0" nodeType="withEffect">
                                  <p:stCondLst>
                                    <p:cond delay="4300"/>
                                  </p:stCondLst>
                                  <p:childTnLst>
                                    <p:set>
                                      <p:cBhvr>
                                        <p:cTn id="91" dur="1" fill="hold">
                                          <p:stCondLst>
                                            <p:cond delay="0"/>
                                          </p:stCondLst>
                                        </p:cTn>
                                        <p:tgtEl>
                                          <p:spTgt spid="308"/>
                                        </p:tgtEl>
                                        <p:attrNameLst>
                                          <p:attrName>style.visibility</p:attrName>
                                        </p:attrNameLst>
                                      </p:cBhvr>
                                      <p:to>
                                        <p:strVal val="visible"/>
                                      </p:to>
                                    </p:set>
                                    <p:animEffect transition="in" filter="fade">
                                      <p:cBhvr>
                                        <p:cTn id="92" dur="1000"/>
                                        <p:tgtEl>
                                          <p:spTgt spid="308"/>
                                        </p:tgtEl>
                                      </p:cBhvr>
                                    </p:animEffect>
                                    <p:anim calcmode="lin" valueType="num">
                                      <p:cBhvr>
                                        <p:cTn id="93" dur="1000" fill="hold"/>
                                        <p:tgtEl>
                                          <p:spTgt spid="308"/>
                                        </p:tgtEl>
                                        <p:attrNameLst>
                                          <p:attrName>ppt_x</p:attrName>
                                        </p:attrNameLst>
                                      </p:cBhvr>
                                      <p:tavLst>
                                        <p:tav tm="0">
                                          <p:val>
                                            <p:strVal val="#ppt_x"/>
                                          </p:val>
                                        </p:tav>
                                        <p:tav tm="100000">
                                          <p:val>
                                            <p:strVal val="#ppt_x"/>
                                          </p:val>
                                        </p:tav>
                                      </p:tavLst>
                                    </p:anim>
                                    <p:anim calcmode="lin" valueType="num">
                                      <p:cBhvr>
                                        <p:cTn id="94" dur="1000" fill="hold"/>
                                        <p:tgtEl>
                                          <p:spTgt spid="308"/>
                                        </p:tgtEl>
                                        <p:attrNameLst>
                                          <p:attrName>ppt_y</p:attrName>
                                        </p:attrNameLst>
                                      </p:cBhvr>
                                      <p:tavLst>
                                        <p:tav tm="0">
                                          <p:val>
                                            <p:strVal val="#ppt_y+.1"/>
                                          </p:val>
                                        </p:tav>
                                        <p:tav tm="100000">
                                          <p:val>
                                            <p:strVal val="#ppt_y"/>
                                          </p:val>
                                        </p:tav>
                                      </p:tavLst>
                                    </p:anim>
                                  </p:childTnLst>
                                </p:cTn>
                              </p:par>
                              <p:par>
                                <p:cTn id="95" presetID="1" presetClass="entr" presetSubtype="0" fill="hold" grpId="1" nodeType="withEffect">
                                  <p:stCondLst>
                                    <p:cond delay="600"/>
                                  </p:stCondLst>
                                  <p:childTnLst>
                                    <p:set>
                                      <p:cBhvr>
                                        <p:cTn id="96" dur="1" fill="hold">
                                          <p:stCondLst>
                                            <p:cond delay="0"/>
                                          </p:stCondLst>
                                        </p:cTn>
                                        <p:tgtEl>
                                          <p:spTgt spid="313"/>
                                        </p:tgtEl>
                                        <p:attrNameLst>
                                          <p:attrName>style.visibility</p:attrName>
                                        </p:attrNameLst>
                                      </p:cBhvr>
                                      <p:to>
                                        <p:strVal val="visible"/>
                                      </p:to>
                                    </p:set>
                                  </p:childTnLst>
                                </p:cTn>
                              </p:par>
                              <p:par>
                                <p:cTn id="97" presetID="0" presetClass="path" presetSubtype="0" accel="50000" decel="50000" fill="hold" grpId="0" nodeType="withEffect">
                                  <p:stCondLst>
                                    <p:cond delay="600"/>
                                  </p:stCondLst>
                                  <p:childTnLst>
                                    <p:animMotion origin="layout" path="M -0.09857 0.40533 C -0.0711 0.38774 -0.04362 0.37037 -0.02682 0.32014 C -0.01003 0.26968 -0.00404 0.18635 0.00195 0.10325 " pathEditMode="relative" rAng="0" ptsTypes="AAA">
                                      <p:cBhvr>
                                        <p:cTn id="98" dur="2000" fill="hold"/>
                                        <p:tgtEl>
                                          <p:spTgt spid="313"/>
                                        </p:tgtEl>
                                        <p:attrNameLst>
                                          <p:attrName>ppt_x</p:attrName>
                                          <p:attrName>ppt_y</p:attrName>
                                        </p:attrNameLst>
                                      </p:cBhvr>
                                      <p:rCtr x="5026" y="-15116"/>
                                    </p:animMotion>
                                  </p:childTnLst>
                                </p:cTn>
                              </p:par>
                              <p:par>
                                <p:cTn id="99" presetID="64" presetClass="path" presetSubtype="0" accel="50000" decel="50000" fill="hold" grpId="2" nodeType="withEffect">
                                  <p:stCondLst>
                                    <p:cond delay="2500"/>
                                  </p:stCondLst>
                                  <p:childTnLst>
                                    <p:animMotion origin="layout" path="M 0.00195 0.10325 L 1.45833E-6 -4.44444E-6 " pathEditMode="relative" rAng="0" ptsTypes="AA">
                                      <p:cBhvr>
                                        <p:cTn id="100" dur="2000" fill="hold"/>
                                        <p:tgtEl>
                                          <p:spTgt spid="313"/>
                                        </p:tgtEl>
                                        <p:attrNameLst>
                                          <p:attrName>ppt_x</p:attrName>
                                          <p:attrName>ppt_y</p:attrName>
                                        </p:attrNameLst>
                                      </p:cBhvr>
                                      <p:rCtr x="-104" y="-5162"/>
                                    </p:animMotion>
                                  </p:childTnLst>
                                </p:cTn>
                              </p:par>
                              <p:par>
                                <p:cTn id="101" presetID="42" presetClass="entr" presetSubtype="0" fill="hold" grpId="0" nodeType="withEffect">
                                  <p:stCondLst>
                                    <p:cond delay="4500"/>
                                  </p:stCondLst>
                                  <p:childTnLst>
                                    <p:set>
                                      <p:cBhvr>
                                        <p:cTn id="102" dur="1" fill="hold">
                                          <p:stCondLst>
                                            <p:cond delay="0"/>
                                          </p:stCondLst>
                                        </p:cTn>
                                        <p:tgtEl>
                                          <p:spTgt spid="309"/>
                                        </p:tgtEl>
                                        <p:attrNameLst>
                                          <p:attrName>style.visibility</p:attrName>
                                        </p:attrNameLst>
                                      </p:cBhvr>
                                      <p:to>
                                        <p:strVal val="visible"/>
                                      </p:to>
                                    </p:set>
                                    <p:animEffect transition="in" filter="fade">
                                      <p:cBhvr>
                                        <p:cTn id="103" dur="1000"/>
                                        <p:tgtEl>
                                          <p:spTgt spid="309"/>
                                        </p:tgtEl>
                                      </p:cBhvr>
                                    </p:animEffect>
                                    <p:anim calcmode="lin" valueType="num">
                                      <p:cBhvr>
                                        <p:cTn id="104" dur="1000" fill="hold"/>
                                        <p:tgtEl>
                                          <p:spTgt spid="309"/>
                                        </p:tgtEl>
                                        <p:attrNameLst>
                                          <p:attrName>ppt_x</p:attrName>
                                        </p:attrNameLst>
                                      </p:cBhvr>
                                      <p:tavLst>
                                        <p:tav tm="0">
                                          <p:val>
                                            <p:strVal val="#ppt_x"/>
                                          </p:val>
                                        </p:tav>
                                        <p:tav tm="100000">
                                          <p:val>
                                            <p:strVal val="#ppt_x"/>
                                          </p:val>
                                        </p:tav>
                                      </p:tavLst>
                                    </p:anim>
                                    <p:anim calcmode="lin" valueType="num">
                                      <p:cBhvr>
                                        <p:cTn id="105" dur="1000" fill="hold"/>
                                        <p:tgtEl>
                                          <p:spTgt spid="309"/>
                                        </p:tgtEl>
                                        <p:attrNameLst>
                                          <p:attrName>ppt_y</p:attrName>
                                        </p:attrNameLst>
                                      </p:cBhvr>
                                      <p:tavLst>
                                        <p:tav tm="0">
                                          <p:val>
                                            <p:strVal val="#ppt_y+.1"/>
                                          </p:val>
                                        </p:tav>
                                        <p:tav tm="100000">
                                          <p:val>
                                            <p:strVal val="#ppt_y"/>
                                          </p:val>
                                        </p:tav>
                                      </p:tavLst>
                                    </p:anim>
                                  </p:childTnLst>
                                </p:cTn>
                              </p:par>
                              <p:par>
                                <p:cTn id="106" presetID="1" presetClass="entr" presetSubtype="0" fill="hold" grpId="1" nodeType="withEffect">
                                  <p:stCondLst>
                                    <p:cond delay="1000"/>
                                  </p:stCondLst>
                                  <p:childTnLst>
                                    <p:set>
                                      <p:cBhvr>
                                        <p:cTn id="107" dur="1" fill="hold">
                                          <p:stCondLst>
                                            <p:cond delay="0"/>
                                          </p:stCondLst>
                                        </p:cTn>
                                        <p:tgtEl>
                                          <p:spTgt spid="314"/>
                                        </p:tgtEl>
                                        <p:attrNameLst>
                                          <p:attrName>style.visibility</p:attrName>
                                        </p:attrNameLst>
                                      </p:cBhvr>
                                      <p:to>
                                        <p:strVal val="visible"/>
                                      </p:to>
                                    </p:set>
                                  </p:childTnLst>
                                </p:cTn>
                              </p:par>
                              <p:par>
                                <p:cTn id="108" presetID="0" presetClass="path" presetSubtype="0" accel="50000" decel="50000" fill="hold" grpId="0" nodeType="withEffect">
                                  <p:stCondLst>
                                    <p:cond delay="1000"/>
                                  </p:stCondLst>
                                  <p:childTnLst>
                                    <p:animMotion origin="layout" path="M -0.24909 0.39861 C -0.19987 0.39791 -0.15066 0.39745 -0.11511 0.36875 C -0.07969 0.33981 -0.05261 0.26689 -0.0362 0.22546 C -0.01967 0.18402 -0.01615 0.1206 -0.01615 0.12083 " pathEditMode="relative" rAng="0" ptsTypes="AAAA">
                                      <p:cBhvr>
                                        <p:cTn id="109" dur="2000" fill="hold"/>
                                        <p:tgtEl>
                                          <p:spTgt spid="314"/>
                                        </p:tgtEl>
                                        <p:attrNameLst>
                                          <p:attrName>ppt_x</p:attrName>
                                          <p:attrName>ppt_y</p:attrName>
                                        </p:attrNameLst>
                                      </p:cBhvr>
                                      <p:rCtr x="11641" y="-13912"/>
                                    </p:animMotion>
                                  </p:childTnLst>
                                </p:cTn>
                              </p:par>
                              <p:par>
                                <p:cTn id="110" presetID="64" presetClass="path" presetSubtype="0" accel="50000" decel="50000" fill="hold" grpId="2" nodeType="withEffect">
                                  <p:stCondLst>
                                    <p:cond delay="3000"/>
                                  </p:stCondLst>
                                  <p:childTnLst>
                                    <p:animMotion origin="layout" path="M -0.01615 0.12083 L 4.375E-6 4.07407E-6 " pathEditMode="relative" rAng="0" ptsTypes="AA">
                                      <p:cBhvr>
                                        <p:cTn id="111" dur="2000" fill="hold"/>
                                        <p:tgtEl>
                                          <p:spTgt spid="314"/>
                                        </p:tgtEl>
                                        <p:attrNameLst>
                                          <p:attrName>ppt_x</p:attrName>
                                          <p:attrName>ppt_y</p:attrName>
                                        </p:attrNameLst>
                                      </p:cBhvr>
                                      <p:rCtr x="807" y="-6042"/>
                                    </p:animMotion>
                                  </p:childTnLst>
                                </p:cTn>
                              </p:par>
                              <p:par>
                                <p:cTn id="112" presetID="2" presetClass="entr" presetSubtype="4" fill="hold" grpId="0" nodeType="withEffect">
                                  <p:stCondLst>
                                    <p:cond delay="5000"/>
                                  </p:stCondLst>
                                  <p:childTnLst>
                                    <p:set>
                                      <p:cBhvr>
                                        <p:cTn id="113" dur="1" fill="hold">
                                          <p:stCondLst>
                                            <p:cond delay="0"/>
                                          </p:stCondLst>
                                        </p:cTn>
                                        <p:tgtEl>
                                          <p:spTgt spid="310"/>
                                        </p:tgtEl>
                                        <p:attrNameLst>
                                          <p:attrName>style.visibility</p:attrName>
                                        </p:attrNameLst>
                                      </p:cBhvr>
                                      <p:to>
                                        <p:strVal val="visible"/>
                                      </p:to>
                                    </p:set>
                                    <p:anim calcmode="lin" valueType="num">
                                      <p:cBhvr additive="base">
                                        <p:cTn id="114" dur="500" fill="hold"/>
                                        <p:tgtEl>
                                          <p:spTgt spid="310"/>
                                        </p:tgtEl>
                                        <p:attrNameLst>
                                          <p:attrName>ppt_x</p:attrName>
                                        </p:attrNameLst>
                                      </p:cBhvr>
                                      <p:tavLst>
                                        <p:tav tm="0">
                                          <p:val>
                                            <p:strVal val="#ppt_x"/>
                                          </p:val>
                                        </p:tav>
                                        <p:tav tm="100000">
                                          <p:val>
                                            <p:strVal val="#ppt_x"/>
                                          </p:val>
                                        </p:tav>
                                      </p:tavLst>
                                    </p:anim>
                                    <p:anim calcmode="lin" valueType="num">
                                      <p:cBhvr additive="base">
                                        <p:cTn id="115" dur="500" fill="hold"/>
                                        <p:tgtEl>
                                          <p:spTgt spid="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P spid="296" grpId="0" animBg="1"/>
      <p:bldP spid="297" grpId="0" animBg="1"/>
      <p:bldP spid="298" grpId="0" animBg="1"/>
      <p:bldP spid="299" grpId="0" animBg="1"/>
      <p:bldP spid="300" grpId="0" animBg="1" build="p"/>
      <p:bldP spid="301" grpId="0" animBg="1" build="p"/>
      <p:bldP spid="302" grpId="0" animBg="1" build="p"/>
      <p:bldP spid="303" grpId="0"/>
      <p:bldP spid="304" grpId="0"/>
      <p:bldP spid="305" grpId="0"/>
      <p:bldP spid="307" grpId="0"/>
      <p:bldP spid="308" grpId="0"/>
      <p:bldP spid="309" grpId="0"/>
      <p:bldP spid="310" grpId="0"/>
      <p:bldP spid="311" grpId="0" animBg="1"/>
      <p:bldP spid="311" grpId="1" animBg="1"/>
      <p:bldP spid="311" grpId="2" animBg="1"/>
      <p:bldP spid="312" grpId="0" animBg="1"/>
      <p:bldP spid="312" grpId="1" animBg="1"/>
      <p:bldP spid="312" grpId="2" animBg="1"/>
      <p:bldP spid="313" grpId="0" animBg="1"/>
      <p:bldP spid="313" grpId="1" animBg="1"/>
      <p:bldP spid="313" grpId="2" animBg="1"/>
      <p:bldP spid="314" grpId="0" animBg="1"/>
      <p:bldP spid="314" grpId="1" animBg="1"/>
      <p:bldP spid="31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393700" y="1138766"/>
          <a:ext cx="8128000" cy="5418667"/>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p:cNvSpPr/>
          <p:nvPr/>
        </p:nvSpPr>
        <p:spPr>
          <a:xfrm>
            <a:off x="393700" y="19186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945" y="0"/>
            <a:ext cx="4572000"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921332">
            <a:off x="5435623" y="1127766"/>
            <a:ext cx="4833528" cy="3785652"/>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a:t>
            </a:r>
            <a:r>
              <a:rPr lang="zh-CN" altLang="en-US" sz="1600" dirty="0" smtClean="0">
                <a:solidFill>
                  <a:schemeClr val="bg1">
                    <a:lumMod val="50000"/>
                  </a:schemeClr>
                </a:solidFill>
                <a:latin typeface="幼圆" panose="02010509060101010101" pitchFamily="49" charset="-122"/>
                <a:ea typeface="幼圆" panose="02010509060101010101" pitchFamily="49" charset="-122"/>
              </a:rPr>
              <a:t>描述</a:t>
            </a:r>
            <a:endParaRPr lang="en-US" altLang="zh-CN" sz="1600" dirty="0" smtClean="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9" name="矩形 8"/>
          <p:cNvSpPr/>
          <p:nvPr/>
        </p:nvSpPr>
        <p:spPr>
          <a:xfrm rot="860554">
            <a:off x="7140772" y="665942"/>
            <a:ext cx="341632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12" name="图片 11"/>
          <p:cNvPicPr>
            <a:picLocks noChangeAspect="1"/>
          </p:cNvPicPr>
          <p:nvPr/>
        </p:nvPicPr>
        <p:blipFill rotWithShape="1">
          <a:blip r:embed="rId1" cstate="email"/>
          <a:srcRect/>
          <a:stretch>
            <a:fillRect/>
          </a:stretch>
        </p:blipFill>
        <p:spPr>
          <a:xfrm rot="790738">
            <a:off x="809776" y="-758553"/>
            <a:ext cx="4418299" cy="4106504"/>
          </a:xfrm>
          <a:prstGeom prst="rect">
            <a:avLst/>
          </a:prstGeom>
        </p:spPr>
      </p:pic>
      <p:pic>
        <p:nvPicPr>
          <p:cNvPr id="15" name="图片 14"/>
          <p:cNvPicPr>
            <a:picLocks noChangeAspect="1"/>
          </p:cNvPicPr>
          <p:nvPr/>
        </p:nvPicPr>
        <p:blipFill>
          <a:blip r:embed="rId2" cstate="email"/>
          <a:stretch>
            <a:fillRect/>
          </a:stretch>
        </p:blipFill>
        <p:spPr>
          <a:xfrm rot="754401">
            <a:off x="-158354" y="3391391"/>
            <a:ext cx="3830968" cy="3851345"/>
          </a:xfrm>
          <a:prstGeom prst="rect">
            <a:avLst/>
          </a:prstGeom>
        </p:spPr>
      </p:pic>
      <p:pic>
        <p:nvPicPr>
          <p:cNvPr id="16" name="图片 15"/>
          <p:cNvPicPr>
            <a:picLocks noChangeAspect="1"/>
          </p:cNvPicPr>
          <p:nvPr/>
        </p:nvPicPr>
        <p:blipFill>
          <a:blip r:embed="rId3" cstate="email"/>
          <a:stretch>
            <a:fillRect/>
          </a:stretch>
        </p:blipFill>
        <p:spPr>
          <a:xfrm rot="754401">
            <a:off x="3810297" y="4066492"/>
            <a:ext cx="2295763" cy="3443645"/>
          </a:xfrm>
          <a:prstGeom prst="rect">
            <a:avLst/>
          </a:prstGeom>
        </p:spPr>
      </p:pic>
      <p:pic>
        <p:nvPicPr>
          <p:cNvPr id="17" name="图片 16"/>
          <p:cNvPicPr>
            <a:picLocks noChangeAspect="1"/>
          </p:cNvPicPr>
          <p:nvPr/>
        </p:nvPicPr>
        <p:blipFill>
          <a:blip r:embed="rId4" cstate="email"/>
          <a:stretch>
            <a:fillRect/>
          </a:stretch>
        </p:blipFill>
        <p:spPr>
          <a:xfrm rot="754401">
            <a:off x="6002821" y="4657045"/>
            <a:ext cx="3766522" cy="3766522"/>
          </a:xfrm>
          <a:prstGeom prst="rect">
            <a:avLst/>
          </a:prstGeom>
        </p:spPr>
      </p:pic>
    </p:spTree>
    <p:custDataLst>
      <p:tags r:id="rId5"/>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par>
                                <p:cTn id="22" presetID="5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Scale>
                                      <p:cBhvr>
                                        <p:cTn id="2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5"/>
                                        </p:tgtEl>
                                        <p:attrNameLst>
                                          <p:attrName>ppt_x</p:attrName>
                                          <p:attrName>ppt_y</p:attrName>
                                        </p:attrNameLst>
                                      </p:cBhvr>
                                    </p:animMotion>
                                    <p:animEffect transition="in" filter="fade">
                                      <p:cBhvr>
                                        <p:cTn id="26" dur="1000"/>
                                        <p:tgtEl>
                                          <p:spTgt spid="15"/>
                                        </p:tgtEl>
                                      </p:cBhvr>
                                    </p:animEffect>
                                  </p:childTnLst>
                                </p:cTn>
                              </p:par>
                              <p:par>
                                <p:cTn id="27" presetID="52" presetClass="entr" presetSubtype="0" fill="hold" nodeType="withEffect">
                                  <p:stCondLst>
                                    <p:cond delay="300"/>
                                  </p:stCondLst>
                                  <p:childTnLst>
                                    <p:set>
                                      <p:cBhvr>
                                        <p:cTn id="28" dur="1" fill="hold">
                                          <p:stCondLst>
                                            <p:cond delay="0"/>
                                          </p:stCondLst>
                                        </p:cTn>
                                        <p:tgtEl>
                                          <p:spTgt spid="16"/>
                                        </p:tgtEl>
                                        <p:attrNameLst>
                                          <p:attrName>style.visibility</p:attrName>
                                        </p:attrNameLst>
                                      </p:cBhvr>
                                      <p:to>
                                        <p:strVal val="visible"/>
                                      </p:to>
                                    </p:set>
                                    <p:animScale>
                                      <p:cBhvr>
                                        <p:cTn id="29"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6"/>
                                        </p:tgtEl>
                                        <p:attrNameLst>
                                          <p:attrName>ppt_x</p:attrName>
                                          <p:attrName>ppt_y</p:attrName>
                                        </p:attrNameLst>
                                      </p:cBhvr>
                                    </p:animMotion>
                                    <p:animEffect transition="in" filter="fade">
                                      <p:cBhvr>
                                        <p:cTn id="31" dur="1000"/>
                                        <p:tgtEl>
                                          <p:spTgt spid="16"/>
                                        </p:tgtEl>
                                      </p:cBhvr>
                                    </p:animEffect>
                                  </p:childTnLst>
                                </p:cTn>
                              </p:par>
                              <p:par>
                                <p:cTn id="32" presetID="52" presetClass="entr" presetSubtype="0" fill="hold" nodeType="withEffect">
                                  <p:stCondLst>
                                    <p:cond delay="200"/>
                                  </p:stCondLst>
                                  <p:childTnLst>
                                    <p:set>
                                      <p:cBhvr>
                                        <p:cTn id="33" dur="1" fill="hold">
                                          <p:stCondLst>
                                            <p:cond delay="0"/>
                                          </p:stCondLst>
                                        </p:cTn>
                                        <p:tgtEl>
                                          <p:spTgt spid="17"/>
                                        </p:tgtEl>
                                        <p:attrNameLst>
                                          <p:attrName>style.visibility</p:attrName>
                                        </p:attrNameLst>
                                      </p:cBhvr>
                                      <p:to>
                                        <p:strVal val="visible"/>
                                      </p:to>
                                    </p:set>
                                    <p:animScale>
                                      <p:cBhvr>
                                        <p:cTn id="3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7"/>
                                        </p:tgtEl>
                                        <p:attrNameLst>
                                          <p:attrName>ppt_x</p:attrName>
                                          <p:attrName>ppt_y</p:attrName>
                                        </p:attrNameLst>
                                      </p:cBhvr>
                                    </p:animMotion>
                                    <p:animEffect transition="in" filter="fade">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H_Other_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852613" y="1926999"/>
            <a:ext cx="7543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MH_Other_6"/>
          <p:cNvPicPr/>
          <p:nvPr>
            <p:custDataLst>
              <p:tags r:id="rId3"/>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4611460"/>
            <a:ext cx="75438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H_Other_7"/>
          <p:cNvPicPr/>
          <p:nvPr>
            <p:custDataLst>
              <p:tags r:id="rId4"/>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3852636"/>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H_Other_8"/>
          <p:cNvPicPr/>
          <p:nvPr>
            <p:custDataLst>
              <p:tags r:id="rId5"/>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3179536"/>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2276268" y="1926999"/>
            <a:ext cx="7120145" cy="4227427"/>
            <a:chOff x="2773363" y="1963511"/>
            <a:chExt cx="5572125" cy="3636963"/>
          </a:xfrm>
        </p:grpSpPr>
        <p:sp>
          <p:nvSpPr>
            <p:cNvPr id="11" name="MH_Other_2"/>
            <p:cNvSpPr/>
            <p:nvPr>
              <p:custDataLst>
                <p:tags r:id="rId6"/>
              </p:custDataLst>
            </p:nvPr>
          </p:nvSpPr>
          <p:spPr>
            <a:xfrm>
              <a:off x="4070352" y="4168549"/>
              <a:ext cx="1557337"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4">
                    <a:lumMod val="75000"/>
                  </a:schemeClr>
                </a:gs>
                <a:gs pos="50000">
                  <a:schemeClr val="accent4">
                    <a:lumMod val="60000"/>
                    <a:lumOff val="40000"/>
                  </a:schemeClr>
                </a:gs>
                <a:gs pos="0">
                  <a:schemeClr val="accent4">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2" name="MH_Other_3"/>
            <p:cNvSpPr/>
            <p:nvPr>
              <p:custDataLst>
                <p:tags r:id="rId7"/>
              </p:custDataLst>
            </p:nvPr>
          </p:nvSpPr>
          <p:spPr>
            <a:xfrm>
              <a:off x="2773363" y="2038124"/>
              <a:ext cx="1557338"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1">
                    <a:lumMod val="75000"/>
                  </a:schemeClr>
                </a:gs>
                <a:gs pos="50000">
                  <a:schemeClr val="accent1">
                    <a:lumMod val="60000"/>
                    <a:lumOff val="40000"/>
                  </a:schemeClr>
                </a:gs>
                <a:gs pos="0">
                  <a:schemeClr val="accent1">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3" name="MH_Other_4"/>
            <p:cNvSpPr/>
            <p:nvPr>
              <p:custDataLst>
                <p:tags r:id="rId8"/>
              </p:custDataLst>
            </p:nvPr>
          </p:nvSpPr>
          <p:spPr>
            <a:xfrm>
              <a:off x="3216277" y="2730274"/>
              <a:ext cx="1557337" cy="143033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2">
                    <a:lumMod val="75000"/>
                  </a:schemeClr>
                </a:gs>
                <a:gs pos="50000">
                  <a:schemeClr val="accent2">
                    <a:lumMod val="60000"/>
                    <a:lumOff val="40000"/>
                  </a:schemeClr>
                </a:gs>
                <a:gs pos="0">
                  <a:schemeClr val="accent2">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4" name="MH_Other_5"/>
            <p:cNvSpPr/>
            <p:nvPr>
              <p:custDataLst>
                <p:tags r:id="rId9"/>
              </p:custDataLst>
            </p:nvPr>
          </p:nvSpPr>
          <p:spPr>
            <a:xfrm>
              <a:off x="3625852" y="3490685"/>
              <a:ext cx="1557337" cy="14303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3">
                    <a:lumMod val="75000"/>
                  </a:schemeClr>
                </a:gs>
                <a:gs pos="50000">
                  <a:schemeClr val="accent3">
                    <a:lumMod val="60000"/>
                    <a:lumOff val="40000"/>
                  </a:schemeClr>
                </a:gs>
                <a:gs pos="0">
                  <a:schemeClr val="accent3">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21" name="MH_Other_9"/>
            <p:cNvSpPr txBox="1"/>
            <p:nvPr>
              <p:custDataLst>
                <p:tags r:id="rId10"/>
              </p:custDataLst>
            </p:nvPr>
          </p:nvSpPr>
          <p:spPr>
            <a:xfrm>
              <a:off x="3486151" y="1963511"/>
              <a:ext cx="57785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A</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2" name="MH_Other_10"/>
            <p:cNvSpPr txBox="1"/>
            <p:nvPr>
              <p:custDataLst>
                <p:tags r:id="rId11"/>
              </p:custDataLst>
            </p:nvPr>
          </p:nvSpPr>
          <p:spPr>
            <a:xfrm>
              <a:off x="3897314" y="2785836"/>
              <a:ext cx="5064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B</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3" name="MH_Other_11"/>
            <p:cNvSpPr txBox="1"/>
            <p:nvPr>
              <p:custDataLst>
                <p:tags r:id="rId12"/>
              </p:custDataLst>
            </p:nvPr>
          </p:nvSpPr>
          <p:spPr>
            <a:xfrm>
              <a:off x="4429126" y="3468461"/>
              <a:ext cx="52070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C</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5" name="MH_Other_12"/>
            <p:cNvSpPr txBox="1"/>
            <p:nvPr>
              <p:custDataLst>
                <p:tags r:id="rId13"/>
              </p:custDataLst>
            </p:nvPr>
          </p:nvSpPr>
          <p:spPr>
            <a:xfrm>
              <a:off x="4783139" y="4214586"/>
              <a:ext cx="5191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D</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6" name="MH_SubTitle_1"/>
            <p:cNvSpPr txBox="1">
              <a:spLocks noChangeArrowheads="1"/>
            </p:cNvSpPr>
            <p:nvPr>
              <p:custDataLst>
                <p:tags r:id="rId14"/>
              </p:custDataLst>
            </p:nvPr>
          </p:nvSpPr>
          <p:spPr bwMode="auto">
            <a:xfrm>
              <a:off x="6027739" y="2092098"/>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tx2"/>
                  </a:solidFill>
                  <a:latin typeface="+mn-lt"/>
                  <a:ea typeface="幼圆" panose="02010509060101010101" pitchFamily="49" charset="-122"/>
                </a:rPr>
                <a:t>添加标题</a:t>
              </a:r>
              <a:endParaRPr lang="zh-CN" altLang="en-US" dirty="0">
                <a:solidFill>
                  <a:schemeClr val="tx2"/>
                </a:solidFill>
                <a:latin typeface="+mn-lt"/>
                <a:ea typeface="幼圆" panose="02010509060101010101" pitchFamily="49" charset="-122"/>
              </a:endParaRPr>
            </a:p>
          </p:txBody>
        </p:sp>
        <p:sp>
          <p:nvSpPr>
            <p:cNvPr id="28" name="MH_Text_1"/>
            <p:cNvSpPr txBox="1">
              <a:spLocks noChangeArrowheads="1"/>
            </p:cNvSpPr>
            <p:nvPr>
              <p:custDataLst>
                <p:tags r:id="rId15"/>
              </p:custDataLst>
            </p:nvPr>
          </p:nvSpPr>
          <p:spPr bwMode="auto">
            <a:xfrm>
              <a:off x="6027738" y="2366736"/>
              <a:ext cx="231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幼圆" panose="02010509060101010101" pitchFamily="49" charset="-122"/>
                </a:rPr>
                <a:t>点击添加文字点击添加文字</a:t>
              </a:r>
              <a:endParaRPr lang="zh-CN" altLang="en-US" sz="1400">
                <a:solidFill>
                  <a:schemeClr val="tx1">
                    <a:lumMod val="95000"/>
                  </a:schemeClr>
                </a:solidFill>
                <a:latin typeface="+mn-lt"/>
                <a:ea typeface="幼圆" panose="02010509060101010101" pitchFamily="49" charset="-122"/>
              </a:endParaRPr>
            </a:p>
          </p:txBody>
        </p:sp>
        <p:sp>
          <p:nvSpPr>
            <p:cNvPr id="29" name="MH_SubTitle_2"/>
            <p:cNvSpPr txBox="1">
              <a:spLocks noChangeArrowheads="1"/>
            </p:cNvSpPr>
            <p:nvPr>
              <p:custDataLst>
                <p:tags r:id="rId16"/>
              </p:custDataLst>
            </p:nvPr>
          </p:nvSpPr>
          <p:spPr bwMode="auto">
            <a:xfrm>
              <a:off x="6027739" y="2800123"/>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2"/>
                  </a:solidFill>
                  <a:latin typeface="+mn-lt"/>
                  <a:ea typeface="幼圆" panose="02010509060101010101" pitchFamily="49" charset="-122"/>
                </a:rPr>
                <a:t>添加标题</a:t>
              </a:r>
              <a:endParaRPr lang="zh-CN" altLang="en-US">
                <a:solidFill>
                  <a:schemeClr val="accent2"/>
                </a:solidFill>
                <a:latin typeface="+mn-lt"/>
                <a:ea typeface="幼圆" panose="02010509060101010101" pitchFamily="49" charset="-122"/>
              </a:endParaRPr>
            </a:p>
          </p:txBody>
        </p:sp>
        <p:sp>
          <p:nvSpPr>
            <p:cNvPr id="30" name="MH_Text_2"/>
            <p:cNvSpPr txBox="1">
              <a:spLocks noChangeArrowheads="1"/>
            </p:cNvSpPr>
            <p:nvPr>
              <p:custDataLst>
                <p:tags r:id="rId17"/>
              </p:custDataLst>
            </p:nvPr>
          </p:nvSpPr>
          <p:spPr bwMode="auto">
            <a:xfrm>
              <a:off x="6027738" y="3103336"/>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幼圆" panose="02010509060101010101" pitchFamily="49" charset="-122"/>
                </a:rPr>
                <a:t>点击添加文字点击添加文字</a:t>
              </a:r>
              <a:endParaRPr lang="zh-CN" altLang="en-US" sz="1400" dirty="0">
                <a:solidFill>
                  <a:schemeClr val="tx1">
                    <a:lumMod val="95000"/>
                  </a:schemeClr>
                </a:solidFill>
                <a:latin typeface="+mn-lt"/>
                <a:ea typeface="幼圆" panose="02010509060101010101" pitchFamily="49" charset="-122"/>
              </a:endParaRPr>
            </a:p>
          </p:txBody>
        </p:sp>
        <p:sp>
          <p:nvSpPr>
            <p:cNvPr id="31" name="MH_SubTitle_3"/>
            <p:cNvSpPr txBox="1">
              <a:spLocks noChangeArrowheads="1"/>
            </p:cNvSpPr>
            <p:nvPr>
              <p:custDataLst>
                <p:tags r:id="rId18"/>
              </p:custDataLst>
            </p:nvPr>
          </p:nvSpPr>
          <p:spPr bwMode="auto">
            <a:xfrm>
              <a:off x="6027739" y="3531960"/>
              <a:ext cx="2030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3"/>
                  </a:solidFill>
                  <a:latin typeface="+mn-lt"/>
                  <a:ea typeface="幼圆" panose="02010509060101010101" pitchFamily="49" charset="-122"/>
                </a:rPr>
                <a:t>添加标题</a:t>
              </a:r>
              <a:endParaRPr lang="zh-CN" altLang="en-US">
                <a:solidFill>
                  <a:schemeClr val="accent3"/>
                </a:solidFill>
                <a:latin typeface="+mn-lt"/>
                <a:ea typeface="幼圆" panose="02010509060101010101" pitchFamily="49" charset="-122"/>
              </a:endParaRPr>
            </a:p>
          </p:txBody>
        </p:sp>
        <p:sp>
          <p:nvSpPr>
            <p:cNvPr id="32" name="MH_Text_3"/>
            <p:cNvSpPr txBox="1">
              <a:spLocks noChangeArrowheads="1"/>
            </p:cNvSpPr>
            <p:nvPr>
              <p:custDataLst>
                <p:tags r:id="rId19"/>
              </p:custDataLst>
            </p:nvPr>
          </p:nvSpPr>
          <p:spPr bwMode="auto">
            <a:xfrm>
              <a:off x="6027738" y="3836761"/>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幼圆" panose="02010509060101010101" pitchFamily="49" charset="-122"/>
                </a:rPr>
                <a:t>点击添加文字点击添加文字</a:t>
              </a:r>
              <a:endParaRPr lang="zh-CN" altLang="en-US" sz="1400">
                <a:solidFill>
                  <a:schemeClr val="tx1">
                    <a:lumMod val="95000"/>
                  </a:schemeClr>
                </a:solidFill>
                <a:latin typeface="+mn-lt"/>
                <a:ea typeface="幼圆" panose="02010509060101010101" pitchFamily="49" charset="-122"/>
              </a:endParaRPr>
            </a:p>
          </p:txBody>
        </p:sp>
        <p:sp>
          <p:nvSpPr>
            <p:cNvPr id="33" name="MH_SubTitle_4"/>
            <p:cNvSpPr txBox="1">
              <a:spLocks noChangeArrowheads="1"/>
            </p:cNvSpPr>
            <p:nvPr>
              <p:custDataLst>
                <p:tags r:id="rId20"/>
              </p:custDataLst>
            </p:nvPr>
          </p:nvSpPr>
          <p:spPr bwMode="auto">
            <a:xfrm>
              <a:off x="6027739" y="4319361"/>
              <a:ext cx="2030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4"/>
                  </a:solidFill>
                  <a:latin typeface="+mn-lt"/>
                  <a:ea typeface="幼圆" panose="02010509060101010101" pitchFamily="49" charset="-122"/>
                </a:rPr>
                <a:t>添加标题</a:t>
              </a:r>
              <a:endParaRPr lang="zh-CN" altLang="en-US">
                <a:solidFill>
                  <a:schemeClr val="accent4"/>
                </a:solidFill>
                <a:latin typeface="+mn-lt"/>
                <a:ea typeface="幼圆" panose="02010509060101010101" pitchFamily="49" charset="-122"/>
              </a:endParaRPr>
            </a:p>
          </p:txBody>
        </p:sp>
        <p:sp>
          <p:nvSpPr>
            <p:cNvPr id="34" name="MH_Text_4"/>
            <p:cNvSpPr txBox="1">
              <a:spLocks noChangeArrowheads="1"/>
            </p:cNvSpPr>
            <p:nvPr>
              <p:custDataLst>
                <p:tags r:id="rId21"/>
              </p:custDataLst>
            </p:nvPr>
          </p:nvSpPr>
          <p:spPr bwMode="auto">
            <a:xfrm>
              <a:off x="6027738" y="4622573"/>
              <a:ext cx="2317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幼圆" panose="02010509060101010101" pitchFamily="49" charset="-122"/>
                </a:rPr>
                <a:t>点击添加文字点击添加文字</a:t>
              </a:r>
              <a:endParaRPr lang="zh-CN" altLang="en-US" sz="1400">
                <a:solidFill>
                  <a:schemeClr val="tx1">
                    <a:lumMod val="95000"/>
                  </a:schemeClr>
                </a:solidFill>
                <a:latin typeface="+mn-lt"/>
                <a:ea typeface="幼圆" panose="02010509060101010101" pitchFamily="49" charset="-122"/>
              </a:endParaRPr>
            </a:p>
          </p:txBody>
        </p:sp>
        <p:sp>
          <p:nvSpPr>
            <p:cNvPr id="35" name="MH_Other_13"/>
            <p:cNvSpPr>
              <a:spLocks noChangeAspect="1" noEditPoints="1"/>
            </p:cNvSpPr>
            <p:nvPr>
              <p:custDataLst>
                <p:tags r:id="rId22"/>
              </p:custDataLst>
            </p:nvPr>
          </p:nvSpPr>
          <p:spPr bwMode="auto">
            <a:xfrm>
              <a:off x="3248027" y="2884261"/>
              <a:ext cx="269875" cy="404813"/>
            </a:xfrm>
            <a:custGeom>
              <a:avLst/>
              <a:gdLst>
                <a:gd name="T0" fmla="*/ 15 w 49"/>
                <a:gd name="T1" fmla="*/ 62 h 74"/>
                <a:gd name="T2" fmla="*/ 34 w 49"/>
                <a:gd name="T3" fmla="*/ 60 h 74"/>
                <a:gd name="T4" fmla="*/ 36 w 49"/>
                <a:gd name="T5" fmla="*/ 62 h 74"/>
                <a:gd name="T6" fmla="*/ 36 w 49"/>
                <a:gd name="T7" fmla="*/ 62 h 74"/>
                <a:gd name="T8" fmla="*/ 34 w 49"/>
                <a:gd name="T9" fmla="*/ 65 h 74"/>
                <a:gd name="T10" fmla="*/ 15 w 49"/>
                <a:gd name="T11" fmla="*/ 68 h 74"/>
                <a:gd name="T12" fmla="*/ 13 w 49"/>
                <a:gd name="T13" fmla="*/ 65 h 74"/>
                <a:gd name="T14" fmla="*/ 13 w 49"/>
                <a:gd name="T15" fmla="*/ 65 h 74"/>
                <a:gd name="T16" fmla="*/ 15 w 49"/>
                <a:gd name="T17" fmla="*/ 62 h 74"/>
                <a:gd name="T18" fmla="*/ 34 w 49"/>
                <a:gd name="T19" fmla="*/ 47 h 74"/>
                <a:gd name="T20" fmla="*/ 49 w 49"/>
                <a:gd name="T21" fmla="*/ 25 h 74"/>
                <a:gd name="T22" fmla="*/ 45 w 49"/>
                <a:gd name="T23" fmla="*/ 11 h 74"/>
                <a:gd name="T24" fmla="*/ 43 w 49"/>
                <a:gd name="T25" fmla="*/ 12 h 74"/>
                <a:gd name="T26" fmla="*/ 43 w 49"/>
                <a:gd name="T27" fmla="*/ 15 h 74"/>
                <a:gd name="T28" fmla="*/ 36 w 49"/>
                <a:gd name="T29" fmla="*/ 16 h 74"/>
                <a:gd name="T30" fmla="*/ 37 w 49"/>
                <a:gd name="T31" fmla="*/ 20 h 74"/>
                <a:gd name="T32" fmla="*/ 27 w 49"/>
                <a:gd name="T33" fmla="*/ 23 h 74"/>
                <a:gd name="T34" fmla="*/ 33 w 49"/>
                <a:gd name="T35" fmla="*/ 19 h 74"/>
                <a:gd name="T36" fmla="*/ 31 w 49"/>
                <a:gd name="T37" fmla="*/ 15 h 74"/>
                <a:gd name="T38" fmla="*/ 39 w 49"/>
                <a:gd name="T39" fmla="*/ 12 h 74"/>
                <a:gd name="T40" fmla="*/ 36 w 49"/>
                <a:gd name="T41" fmla="*/ 10 h 74"/>
                <a:gd name="T42" fmla="*/ 40 w 49"/>
                <a:gd name="T43" fmla="*/ 6 h 74"/>
                <a:gd name="T44" fmla="*/ 25 w 49"/>
                <a:gd name="T45" fmla="*/ 0 h 74"/>
                <a:gd name="T46" fmla="*/ 0 w 49"/>
                <a:gd name="T47" fmla="*/ 25 h 74"/>
                <a:gd name="T48" fmla="*/ 6 w 49"/>
                <a:gd name="T49" fmla="*/ 40 h 74"/>
                <a:gd name="T50" fmla="*/ 13 w 49"/>
                <a:gd name="T51" fmla="*/ 36 h 74"/>
                <a:gd name="T52" fmla="*/ 11 w 49"/>
                <a:gd name="T53" fmla="*/ 34 h 74"/>
                <a:gd name="T54" fmla="*/ 17 w 49"/>
                <a:gd name="T55" fmla="*/ 33 h 74"/>
                <a:gd name="T56" fmla="*/ 19 w 49"/>
                <a:gd name="T57" fmla="*/ 30 h 74"/>
                <a:gd name="T58" fmla="*/ 18 w 49"/>
                <a:gd name="T59" fmla="*/ 34 h 74"/>
                <a:gd name="T60" fmla="*/ 15 w 49"/>
                <a:gd name="T61" fmla="*/ 35 h 74"/>
                <a:gd name="T62" fmla="*/ 17 w 49"/>
                <a:gd name="T63" fmla="*/ 39 h 74"/>
                <a:gd name="T64" fmla="*/ 9 w 49"/>
                <a:gd name="T65" fmla="*/ 43 h 74"/>
                <a:gd name="T66" fmla="*/ 15 w 49"/>
                <a:gd name="T67" fmla="*/ 47 h 74"/>
                <a:gd name="T68" fmla="*/ 15 w 49"/>
                <a:gd name="T69" fmla="*/ 53 h 74"/>
                <a:gd name="T70" fmla="*/ 30 w 49"/>
                <a:gd name="T71" fmla="*/ 53 h 74"/>
                <a:gd name="T72" fmla="*/ 15 w 49"/>
                <a:gd name="T73" fmla="*/ 55 h 74"/>
                <a:gd name="T74" fmla="*/ 13 w 49"/>
                <a:gd name="T75" fmla="*/ 58 h 74"/>
                <a:gd name="T76" fmla="*/ 13 w 49"/>
                <a:gd name="T77" fmla="*/ 58 h 74"/>
                <a:gd name="T78" fmla="*/ 15 w 49"/>
                <a:gd name="T79" fmla="*/ 60 h 74"/>
                <a:gd name="T80" fmla="*/ 34 w 49"/>
                <a:gd name="T81" fmla="*/ 58 h 74"/>
                <a:gd name="T82" fmla="*/ 36 w 49"/>
                <a:gd name="T83" fmla="*/ 55 h 74"/>
                <a:gd name="T84" fmla="*/ 36 w 49"/>
                <a:gd name="T85" fmla="*/ 55 h 74"/>
                <a:gd name="T86" fmla="*/ 34 w 49"/>
                <a:gd name="T87" fmla="*/ 52 h 74"/>
                <a:gd name="T88" fmla="*/ 34 w 49"/>
                <a:gd name="T89" fmla="*/ 47 h 74"/>
                <a:gd name="T90" fmla="*/ 30 w 49"/>
                <a:gd name="T91" fmla="*/ 68 h 74"/>
                <a:gd name="T92" fmla="*/ 30 w 49"/>
                <a:gd name="T93" fmla="*/ 68 h 74"/>
                <a:gd name="T94" fmla="*/ 24 w 49"/>
                <a:gd name="T95" fmla="*/ 74 h 74"/>
                <a:gd name="T96" fmla="*/ 19 w 49"/>
                <a:gd name="T97" fmla="*/ 70 h 74"/>
                <a:gd name="T98" fmla="*/ 30 w 49"/>
                <a:gd name="T99"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74">
                  <a:moveTo>
                    <a:pt x="15" y="62"/>
                  </a:moveTo>
                  <a:cubicBezTo>
                    <a:pt x="34" y="60"/>
                    <a:pt x="34" y="60"/>
                    <a:pt x="34" y="60"/>
                  </a:cubicBezTo>
                  <a:cubicBezTo>
                    <a:pt x="35" y="60"/>
                    <a:pt x="36" y="61"/>
                    <a:pt x="36" y="62"/>
                  </a:cubicBezTo>
                  <a:cubicBezTo>
                    <a:pt x="36" y="62"/>
                    <a:pt x="36" y="62"/>
                    <a:pt x="36" y="62"/>
                  </a:cubicBezTo>
                  <a:cubicBezTo>
                    <a:pt x="36" y="64"/>
                    <a:pt x="35" y="65"/>
                    <a:pt x="34" y="65"/>
                  </a:cubicBezTo>
                  <a:cubicBezTo>
                    <a:pt x="15" y="68"/>
                    <a:pt x="15" y="68"/>
                    <a:pt x="15" y="68"/>
                  </a:cubicBezTo>
                  <a:cubicBezTo>
                    <a:pt x="14" y="68"/>
                    <a:pt x="13" y="67"/>
                    <a:pt x="13" y="65"/>
                  </a:cubicBezTo>
                  <a:cubicBezTo>
                    <a:pt x="13" y="65"/>
                    <a:pt x="13" y="65"/>
                    <a:pt x="13" y="65"/>
                  </a:cubicBezTo>
                  <a:cubicBezTo>
                    <a:pt x="13" y="64"/>
                    <a:pt x="14" y="62"/>
                    <a:pt x="15" y="62"/>
                  </a:cubicBezTo>
                  <a:close/>
                  <a:moveTo>
                    <a:pt x="34" y="47"/>
                  </a:moveTo>
                  <a:cubicBezTo>
                    <a:pt x="43" y="43"/>
                    <a:pt x="49" y="35"/>
                    <a:pt x="49" y="25"/>
                  </a:cubicBezTo>
                  <a:cubicBezTo>
                    <a:pt x="49" y="20"/>
                    <a:pt x="47" y="15"/>
                    <a:pt x="45" y="11"/>
                  </a:cubicBezTo>
                  <a:cubicBezTo>
                    <a:pt x="43" y="12"/>
                    <a:pt x="43" y="12"/>
                    <a:pt x="43" y="12"/>
                  </a:cubicBezTo>
                  <a:cubicBezTo>
                    <a:pt x="43" y="15"/>
                    <a:pt x="43" y="15"/>
                    <a:pt x="43" y="15"/>
                  </a:cubicBezTo>
                  <a:cubicBezTo>
                    <a:pt x="36" y="16"/>
                    <a:pt x="36" y="16"/>
                    <a:pt x="36" y="16"/>
                  </a:cubicBezTo>
                  <a:cubicBezTo>
                    <a:pt x="37" y="20"/>
                    <a:pt x="37" y="20"/>
                    <a:pt x="37" y="20"/>
                  </a:cubicBezTo>
                  <a:cubicBezTo>
                    <a:pt x="27" y="23"/>
                    <a:pt x="27" y="23"/>
                    <a:pt x="27" y="23"/>
                  </a:cubicBezTo>
                  <a:cubicBezTo>
                    <a:pt x="33" y="19"/>
                    <a:pt x="33" y="19"/>
                    <a:pt x="33" y="19"/>
                  </a:cubicBezTo>
                  <a:cubicBezTo>
                    <a:pt x="31" y="15"/>
                    <a:pt x="31" y="15"/>
                    <a:pt x="31" y="15"/>
                  </a:cubicBezTo>
                  <a:cubicBezTo>
                    <a:pt x="39" y="12"/>
                    <a:pt x="39" y="12"/>
                    <a:pt x="39" y="12"/>
                  </a:cubicBezTo>
                  <a:cubicBezTo>
                    <a:pt x="36" y="10"/>
                    <a:pt x="36" y="10"/>
                    <a:pt x="36" y="10"/>
                  </a:cubicBezTo>
                  <a:cubicBezTo>
                    <a:pt x="40" y="6"/>
                    <a:pt x="40" y="6"/>
                    <a:pt x="40" y="6"/>
                  </a:cubicBezTo>
                  <a:cubicBezTo>
                    <a:pt x="36" y="3"/>
                    <a:pt x="31" y="0"/>
                    <a:pt x="25" y="0"/>
                  </a:cubicBezTo>
                  <a:cubicBezTo>
                    <a:pt x="11" y="0"/>
                    <a:pt x="0" y="11"/>
                    <a:pt x="0" y="25"/>
                  </a:cubicBezTo>
                  <a:cubicBezTo>
                    <a:pt x="0" y="30"/>
                    <a:pt x="2" y="36"/>
                    <a:pt x="6" y="40"/>
                  </a:cubicBezTo>
                  <a:cubicBezTo>
                    <a:pt x="13" y="36"/>
                    <a:pt x="13" y="36"/>
                    <a:pt x="13" y="36"/>
                  </a:cubicBezTo>
                  <a:cubicBezTo>
                    <a:pt x="11" y="34"/>
                    <a:pt x="11" y="34"/>
                    <a:pt x="11" y="34"/>
                  </a:cubicBezTo>
                  <a:cubicBezTo>
                    <a:pt x="17" y="33"/>
                    <a:pt x="17" y="33"/>
                    <a:pt x="17" y="33"/>
                  </a:cubicBezTo>
                  <a:cubicBezTo>
                    <a:pt x="19" y="30"/>
                    <a:pt x="19" y="30"/>
                    <a:pt x="19" y="30"/>
                  </a:cubicBezTo>
                  <a:cubicBezTo>
                    <a:pt x="18" y="34"/>
                    <a:pt x="18" y="34"/>
                    <a:pt x="18" y="34"/>
                  </a:cubicBezTo>
                  <a:cubicBezTo>
                    <a:pt x="15" y="35"/>
                    <a:pt x="15" y="35"/>
                    <a:pt x="15" y="35"/>
                  </a:cubicBezTo>
                  <a:cubicBezTo>
                    <a:pt x="17" y="39"/>
                    <a:pt x="17" y="39"/>
                    <a:pt x="17" y="39"/>
                  </a:cubicBezTo>
                  <a:cubicBezTo>
                    <a:pt x="9" y="43"/>
                    <a:pt x="9" y="43"/>
                    <a:pt x="9" y="43"/>
                  </a:cubicBezTo>
                  <a:cubicBezTo>
                    <a:pt x="11" y="45"/>
                    <a:pt x="13" y="46"/>
                    <a:pt x="15" y="47"/>
                  </a:cubicBezTo>
                  <a:cubicBezTo>
                    <a:pt x="15" y="53"/>
                    <a:pt x="15" y="53"/>
                    <a:pt x="15" y="53"/>
                  </a:cubicBezTo>
                  <a:cubicBezTo>
                    <a:pt x="30" y="53"/>
                    <a:pt x="30" y="53"/>
                    <a:pt x="30" y="53"/>
                  </a:cubicBezTo>
                  <a:cubicBezTo>
                    <a:pt x="15" y="55"/>
                    <a:pt x="15" y="55"/>
                    <a:pt x="15" y="55"/>
                  </a:cubicBezTo>
                  <a:cubicBezTo>
                    <a:pt x="14" y="55"/>
                    <a:pt x="13" y="56"/>
                    <a:pt x="13" y="58"/>
                  </a:cubicBezTo>
                  <a:cubicBezTo>
                    <a:pt x="13" y="58"/>
                    <a:pt x="13" y="58"/>
                    <a:pt x="13" y="58"/>
                  </a:cubicBezTo>
                  <a:cubicBezTo>
                    <a:pt x="13" y="59"/>
                    <a:pt x="14" y="60"/>
                    <a:pt x="15" y="60"/>
                  </a:cubicBezTo>
                  <a:cubicBezTo>
                    <a:pt x="34" y="58"/>
                    <a:pt x="34" y="58"/>
                    <a:pt x="34" y="58"/>
                  </a:cubicBezTo>
                  <a:cubicBezTo>
                    <a:pt x="35" y="58"/>
                    <a:pt x="36" y="56"/>
                    <a:pt x="36" y="55"/>
                  </a:cubicBezTo>
                  <a:cubicBezTo>
                    <a:pt x="36" y="55"/>
                    <a:pt x="36" y="55"/>
                    <a:pt x="36" y="55"/>
                  </a:cubicBezTo>
                  <a:cubicBezTo>
                    <a:pt x="36" y="53"/>
                    <a:pt x="35" y="52"/>
                    <a:pt x="34" y="52"/>
                  </a:cubicBezTo>
                  <a:cubicBezTo>
                    <a:pt x="34" y="47"/>
                    <a:pt x="34" y="47"/>
                    <a:pt x="34" y="47"/>
                  </a:cubicBezTo>
                  <a:close/>
                  <a:moveTo>
                    <a:pt x="30" y="68"/>
                  </a:moveTo>
                  <a:cubicBezTo>
                    <a:pt x="30" y="68"/>
                    <a:pt x="30" y="68"/>
                    <a:pt x="30" y="68"/>
                  </a:cubicBezTo>
                  <a:cubicBezTo>
                    <a:pt x="30" y="72"/>
                    <a:pt x="28" y="74"/>
                    <a:pt x="24" y="74"/>
                  </a:cubicBezTo>
                  <a:cubicBezTo>
                    <a:pt x="22" y="74"/>
                    <a:pt x="19" y="72"/>
                    <a:pt x="19" y="70"/>
                  </a:cubicBezTo>
                  <a:lnTo>
                    <a:pt x="30" y="68"/>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6" name="MH_Other_14"/>
            <p:cNvSpPr>
              <a:spLocks noChangeAspect="1" noEditPoints="1"/>
            </p:cNvSpPr>
            <p:nvPr>
              <p:custDataLst>
                <p:tags r:id="rId23"/>
              </p:custDataLst>
            </p:nvPr>
          </p:nvSpPr>
          <p:spPr bwMode="auto">
            <a:xfrm>
              <a:off x="4438652" y="5079773"/>
              <a:ext cx="409575" cy="406400"/>
            </a:xfrm>
            <a:custGeom>
              <a:avLst/>
              <a:gdLst>
                <a:gd name="T0" fmla="*/ 60 w 60"/>
                <a:gd name="T1" fmla="*/ 50 h 59"/>
                <a:gd name="T2" fmla="*/ 0 w 60"/>
                <a:gd name="T3" fmla="*/ 50 h 59"/>
                <a:gd name="T4" fmla="*/ 5 w 60"/>
                <a:gd name="T5" fmla="*/ 46 h 59"/>
                <a:gd name="T6" fmla="*/ 55 w 60"/>
                <a:gd name="T7" fmla="*/ 46 h 59"/>
                <a:gd name="T8" fmla="*/ 15 w 60"/>
                <a:gd name="T9" fmla="*/ 2 h 59"/>
                <a:gd name="T10" fmla="*/ 15 w 60"/>
                <a:gd name="T11" fmla="*/ 13 h 59"/>
                <a:gd name="T12" fmla="*/ 15 w 60"/>
                <a:gd name="T13" fmla="*/ 2 h 59"/>
                <a:gd name="T14" fmla="*/ 39 w 60"/>
                <a:gd name="T15" fmla="*/ 7 h 59"/>
                <a:gd name="T16" fmla="*/ 50 w 60"/>
                <a:gd name="T17" fmla="*/ 7 h 59"/>
                <a:gd name="T18" fmla="*/ 39 w 60"/>
                <a:gd name="T19" fmla="*/ 33 h 59"/>
                <a:gd name="T20" fmla="*/ 43 w 60"/>
                <a:gd name="T21" fmla="*/ 48 h 59"/>
                <a:gd name="T22" fmla="*/ 46 w 60"/>
                <a:gd name="T23" fmla="*/ 48 h 59"/>
                <a:gd name="T24" fmla="*/ 50 w 60"/>
                <a:gd name="T25" fmla="*/ 32 h 59"/>
                <a:gd name="T26" fmla="*/ 53 w 60"/>
                <a:gd name="T27" fmla="*/ 19 h 59"/>
                <a:gd name="T28" fmla="*/ 42 w 60"/>
                <a:gd name="T29" fmla="*/ 14 h 59"/>
                <a:gd name="T30" fmla="*/ 42 w 60"/>
                <a:gd name="T31" fmla="*/ 18 h 59"/>
                <a:gd name="T32" fmla="*/ 39 w 60"/>
                <a:gd name="T33" fmla="*/ 33 h 59"/>
                <a:gd name="T34" fmla="*/ 36 w 60"/>
                <a:gd name="T35" fmla="*/ 6 h 59"/>
                <a:gd name="T36" fmla="*/ 24 w 60"/>
                <a:gd name="T37" fmla="*/ 6 h 59"/>
                <a:gd name="T38" fmla="*/ 36 w 60"/>
                <a:gd name="T39" fmla="*/ 32 h 59"/>
                <a:gd name="T40" fmla="*/ 39 w 60"/>
                <a:gd name="T41" fmla="*/ 18 h 59"/>
                <a:gd name="T42" fmla="*/ 26 w 60"/>
                <a:gd name="T43" fmla="*/ 13 h 59"/>
                <a:gd name="T44" fmla="*/ 21 w 60"/>
                <a:gd name="T45" fmla="*/ 27 h 59"/>
                <a:gd name="T46" fmla="*/ 24 w 60"/>
                <a:gd name="T47" fmla="*/ 50 h 59"/>
                <a:gd name="T48" fmla="*/ 30 w 60"/>
                <a:gd name="T49" fmla="*/ 39 h 59"/>
                <a:gd name="T50" fmla="*/ 36 w 60"/>
                <a:gd name="T51" fmla="*/ 50 h 59"/>
                <a:gd name="T52" fmla="*/ 21 w 60"/>
                <a:gd name="T53" fmla="*/ 33 h 59"/>
                <a:gd name="T54" fmla="*/ 18 w 60"/>
                <a:gd name="T55" fmla="*/ 18 h 59"/>
                <a:gd name="T56" fmla="*/ 18 w 60"/>
                <a:gd name="T57" fmla="*/ 14 h 59"/>
                <a:gd name="T58" fmla="*/ 7 w 60"/>
                <a:gd name="T59" fmla="*/ 19 h 59"/>
                <a:gd name="T60" fmla="*/ 9 w 60"/>
                <a:gd name="T61" fmla="*/ 32 h 59"/>
                <a:gd name="T62" fmla="*/ 14 w 60"/>
                <a:gd name="T63" fmla="*/ 48 h 59"/>
                <a:gd name="T64" fmla="*/ 17 w 60"/>
                <a:gd name="T65" fmla="*/ 48 h 59"/>
                <a:gd name="T66" fmla="*/ 21 w 60"/>
                <a:gd name="T6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7" name="MH_Other_15"/>
            <p:cNvSpPr>
              <a:spLocks noEditPoints="1"/>
            </p:cNvSpPr>
            <p:nvPr>
              <p:custDataLst>
                <p:tags r:id="rId24"/>
              </p:custDataLst>
            </p:nvPr>
          </p:nvSpPr>
          <p:spPr bwMode="auto">
            <a:xfrm>
              <a:off x="3581402" y="3624035"/>
              <a:ext cx="376237" cy="406400"/>
            </a:xfrm>
            <a:custGeom>
              <a:avLst/>
              <a:gdLst/>
              <a:ahLst/>
              <a:cxnLst>
                <a:cxn ang="0">
                  <a:pos x="135" y="71"/>
                </a:cxn>
                <a:cxn ang="0">
                  <a:pos x="127" y="38"/>
                </a:cxn>
                <a:cxn ang="0">
                  <a:pos x="133" y="36"/>
                </a:cxn>
                <a:cxn ang="0">
                  <a:pos x="127" y="12"/>
                </a:cxn>
                <a:cxn ang="0">
                  <a:pos x="103" y="5"/>
                </a:cxn>
                <a:cxn ang="0">
                  <a:pos x="100" y="12"/>
                </a:cxn>
                <a:cxn ang="0">
                  <a:pos x="68" y="4"/>
                </a:cxn>
                <a:cxn ang="0">
                  <a:pos x="39" y="11"/>
                </a:cxn>
                <a:cxn ang="0">
                  <a:pos x="37" y="5"/>
                </a:cxn>
                <a:cxn ang="0">
                  <a:pos x="12" y="12"/>
                </a:cxn>
                <a:cxn ang="0">
                  <a:pos x="6" y="36"/>
                </a:cxn>
                <a:cxn ang="0">
                  <a:pos x="9" y="38"/>
                </a:cxn>
                <a:cxn ang="0">
                  <a:pos x="0" y="71"/>
                </a:cxn>
                <a:cxn ang="0">
                  <a:pos x="28" y="125"/>
                </a:cxn>
                <a:cxn ang="0">
                  <a:pos x="13" y="140"/>
                </a:cxn>
                <a:cxn ang="0">
                  <a:pos x="22" y="148"/>
                </a:cxn>
                <a:cxn ang="0">
                  <a:pos x="38" y="132"/>
                </a:cxn>
                <a:cxn ang="0">
                  <a:pos x="68" y="139"/>
                </a:cxn>
                <a:cxn ang="0">
                  <a:pos x="98" y="132"/>
                </a:cxn>
                <a:cxn ang="0">
                  <a:pos x="114" y="148"/>
                </a:cxn>
                <a:cxn ang="0">
                  <a:pos x="122" y="140"/>
                </a:cxn>
                <a:cxn ang="0">
                  <a:pos x="108" y="125"/>
                </a:cxn>
                <a:cxn ang="0">
                  <a:pos x="135" y="71"/>
                </a:cxn>
                <a:cxn ang="0">
                  <a:pos x="12" y="74"/>
                </a:cxn>
                <a:cxn ang="0">
                  <a:pos x="21" y="74"/>
                </a:cxn>
                <a:cxn ang="0">
                  <a:pos x="24" y="71"/>
                </a:cxn>
                <a:cxn ang="0">
                  <a:pos x="21" y="69"/>
                </a:cxn>
                <a:cxn ang="0">
                  <a:pos x="12" y="69"/>
                </a:cxn>
                <a:cxn ang="0">
                  <a:pos x="65" y="15"/>
                </a:cxn>
                <a:cxn ang="0">
                  <a:pos x="65" y="15"/>
                </a:cxn>
                <a:cxn ang="0">
                  <a:pos x="65" y="26"/>
                </a:cxn>
                <a:cxn ang="0">
                  <a:pos x="68" y="29"/>
                </a:cxn>
                <a:cxn ang="0">
                  <a:pos x="71" y="26"/>
                </a:cxn>
                <a:cxn ang="0">
                  <a:pos x="71" y="15"/>
                </a:cxn>
                <a:cxn ang="0">
                  <a:pos x="71" y="15"/>
                </a:cxn>
                <a:cxn ang="0">
                  <a:pos x="124" y="69"/>
                </a:cxn>
                <a:cxn ang="0">
                  <a:pos x="114" y="69"/>
                </a:cxn>
                <a:cxn ang="0">
                  <a:pos x="112" y="71"/>
                </a:cxn>
                <a:cxn ang="0">
                  <a:pos x="114" y="74"/>
                </a:cxn>
                <a:cxn ang="0">
                  <a:pos x="124" y="74"/>
                </a:cxn>
                <a:cxn ang="0">
                  <a:pos x="71" y="128"/>
                </a:cxn>
                <a:cxn ang="0">
                  <a:pos x="71" y="118"/>
                </a:cxn>
                <a:cxn ang="0">
                  <a:pos x="68" y="115"/>
                </a:cxn>
                <a:cxn ang="0">
                  <a:pos x="65" y="118"/>
                </a:cxn>
                <a:cxn ang="0">
                  <a:pos x="65" y="128"/>
                </a:cxn>
                <a:cxn ang="0">
                  <a:pos x="12" y="74"/>
                </a:cxn>
              </a:cxnLst>
              <a:rect l="0" t="0" r="r" b="b"/>
              <a:pathLst>
                <a:path w="138" h="148">
                  <a:moveTo>
                    <a:pt x="135" y="71"/>
                  </a:moveTo>
                  <a:cubicBezTo>
                    <a:pt x="135" y="59"/>
                    <a:pt x="132" y="48"/>
                    <a:pt x="127" y="38"/>
                  </a:cubicBezTo>
                  <a:cubicBezTo>
                    <a:pt x="129" y="38"/>
                    <a:pt x="132" y="38"/>
                    <a:pt x="133" y="36"/>
                  </a:cubicBezTo>
                  <a:cubicBezTo>
                    <a:pt x="138" y="31"/>
                    <a:pt x="135" y="20"/>
                    <a:pt x="127" y="12"/>
                  </a:cubicBezTo>
                  <a:cubicBezTo>
                    <a:pt x="118" y="3"/>
                    <a:pt x="107" y="0"/>
                    <a:pt x="103" y="5"/>
                  </a:cubicBezTo>
                  <a:cubicBezTo>
                    <a:pt x="101" y="7"/>
                    <a:pt x="100" y="9"/>
                    <a:pt x="100" y="12"/>
                  </a:cubicBezTo>
                  <a:cubicBezTo>
                    <a:pt x="91" y="7"/>
                    <a:pt x="80" y="4"/>
                    <a:pt x="68" y="4"/>
                  </a:cubicBezTo>
                  <a:cubicBezTo>
                    <a:pt x="57" y="4"/>
                    <a:pt x="48" y="6"/>
                    <a:pt x="39" y="11"/>
                  </a:cubicBezTo>
                  <a:cubicBezTo>
                    <a:pt x="39" y="8"/>
                    <a:pt x="38" y="7"/>
                    <a:pt x="37" y="5"/>
                  </a:cubicBezTo>
                  <a:cubicBezTo>
                    <a:pt x="32" y="0"/>
                    <a:pt x="21" y="3"/>
                    <a:pt x="12" y="12"/>
                  </a:cubicBezTo>
                  <a:cubicBezTo>
                    <a:pt x="4" y="20"/>
                    <a:pt x="1" y="31"/>
                    <a:pt x="6" y="36"/>
                  </a:cubicBezTo>
                  <a:cubicBezTo>
                    <a:pt x="7" y="37"/>
                    <a:pt x="8" y="37"/>
                    <a:pt x="9" y="38"/>
                  </a:cubicBezTo>
                  <a:cubicBezTo>
                    <a:pt x="4" y="48"/>
                    <a:pt x="0" y="59"/>
                    <a:pt x="0" y="71"/>
                  </a:cubicBezTo>
                  <a:cubicBezTo>
                    <a:pt x="0" y="94"/>
                    <a:pt x="11" y="113"/>
                    <a:pt x="28" y="125"/>
                  </a:cubicBezTo>
                  <a:cubicBezTo>
                    <a:pt x="13" y="140"/>
                    <a:pt x="13" y="140"/>
                    <a:pt x="13" y="140"/>
                  </a:cubicBezTo>
                  <a:cubicBezTo>
                    <a:pt x="22" y="148"/>
                    <a:pt x="22" y="148"/>
                    <a:pt x="22" y="148"/>
                  </a:cubicBezTo>
                  <a:cubicBezTo>
                    <a:pt x="38" y="132"/>
                    <a:pt x="38" y="132"/>
                    <a:pt x="38" y="132"/>
                  </a:cubicBezTo>
                  <a:cubicBezTo>
                    <a:pt x="47" y="136"/>
                    <a:pt x="57" y="139"/>
                    <a:pt x="68" y="139"/>
                  </a:cubicBezTo>
                  <a:cubicBezTo>
                    <a:pt x="79" y="139"/>
                    <a:pt x="89" y="136"/>
                    <a:pt x="98" y="132"/>
                  </a:cubicBezTo>
                  <a:cubicBezTo>
                    <a:pt x="114" y="148"/>
                    <a:pt x="114" y="148"/>
                    <a:pt x="114" y="148"/>
                  </a:cubicBezTo>
                  <a:cubicBezTo>
                    <a:pt x="122" y="140"/>
                    <a:pt x="122" y="140"/>
                    <a:pt x="122" y="140"/>
                  </a:cubicBezTo>
                  <a:cubicBezTo>
                    <a:pt x="108" y="125"/>
                    <a:pt x="108" y="125"/>
                    <a:pt x="108" y="125"/>
                  </a:cubicBezTo>
                  <a:cubicBezTo>
                    <a:pt x="125" y="113"/>
                    <a:pt x="135" y="94"/>
                    <a:pt x="135" y="71"/>
                  </a:cubicBezTo>
                  <a:close/>
                  <a:moveTo>
                    <a:pt x="12" y="74"/>
                  </a:moveTo>
                  <a:cubicBezTo>
                    <a:pt x="21" y="74"/>
                    <a:pt x="21" y="74"/>
                    <a:pt x="21" y="74"/>
                  </a:cubicBezTo>
                  <a:cubicBezTo>
                    <a:pt x="23" y="74"/>
                    <a:pt x="24" y="73"/>
                    <a:pt x="24" y="71"/>
                  </a:cubicBezTo>
                  <a:cubicBezTo>
                    <a:pt x="24" y="70"/>
                    <a:pt x="23" y="69"/>
                    <a:pt x="21" y="69"/>
                  </a:cubicBezTo>
                  <a:cubicBezTo>
                    <a:pt x="12" y="69"/>
                    <a:pt x="12" y="69"/>
                    <a:pt x="12" y="69"/>
                  </a:cubicBezTo>
                  <a:cubicBezTo>
                    <a:pt x="13" y="40"/>
                    <a:pt x="36" y="17"/>
                    <a:pt x="65" y="15"/>
                  </a:cubicBezTo>
                  <a:cubicBezTo>
                    <a:pt x="65" y="15"/>
                    <a:pt x="65" y="15"/>
                    <a:pt x="65" y="15"/>
                  </a:cubicBezTo>
                  <a:cubicBezTo>
                    <a:pt x="65" y="26"/>
                    <a:pt x="65" y="26"/>
                    <a:pt x="65" y="26"/>
                  </a:cubicBezTo>
                  <a:cubicBezTo>
                    <a:pt x="65" y="27"/>
                    <a:pt x="66" y="29"/>
                    <a:pt x="68" y="29"/>
                  </a:cubicBezTo>
                  <a:cubicBezTo>
                    <a:pt x="69" y="29"/>
                    <a:pt x="71" y="27"/>
                    <a:pt x="71" y="26"/>
                  </a:cubicBezTo>
                  <a:cubicBezTo>
                    <a:pt x="71" y="15"/>
                    <a:pt x="71" y="15"/>
                    <a:pt x="71" y="15"/>
                  </a:cubicBezTo>
                  <a:cubicBezTo>
                    <a:pt x="71" y="15"/>
                    <a:pt x="71" y="15"/>
                    <a:pt x="71" y="15"/>
                  </a:cubicBezTo>
                  <a:cubicBezTo>
                    <a:pt x="100" y="17"/>
                    <a:pt x="123" y="40"/>
                    <a:pt x="124" y="69"/>
                  </a:cubicBezTo>
                  <a:cubicBezTo>
                    <a:pt x="114" y="69"/>
                    <a:pt x="114" y="69"/>
                    <a:pt x="114" y="69"/>
                  </a:cubicBezTo>
                  <a:cubicBezTo>
                    <a:pt x="113" y="69"/>
                    <a:pt x="112" y="70"/>
                    <a:pt x="112" y="71"/>
                  </a:cubicBezTo>
                  <a:cubicBezTo>
                    <a:pt x="112" y="73"/>
                    <a:pt x="113" y="74"/>
                    <a:pt x="114" y="74"/>
                  </a:cubicBezTo>
                  <a:cubicBezTo>
                    <a:pt x="124" y="74"/>
                    <a:pt x="124" y="74"/>
                    <a:pt x="124" y="74"/>
                  </a:cubicBezTo>
                  <a:cubicBezTo>
                    <a:pt x="123" y="103"/>
                    <a:pt x="100" y="126"/>
                    <a:pt x="71" y="128"/>
                  </a:cubicBezTo>
                  <a:cubicBezTo>
                    <a:pt x="71" y="118"/>
                    <a:pt x="71" y="118"/>
                    <a:pt x="71" y="118"/>
                  </a:cubicBezTo>
                  <a:cubicBezTo>
                    <a:pt x="71" y="116"/>
                    <a:pt x="69" y="115"/>
                    <a:pt x="68" y="115"/>
                  </a:cubicBezTo>
                  <a:cubicBezTo>
                    <a:pt x="66" y="115"/>
                    <a:pt x="65" y="116"/>
                    <a:pt x="65" y="118"/>
                  </a:cubicBezTo>
                  <a:cubicBezTo>
                    <a:pt x="65" y="128"/>
                    <a:pt x="65" y="128"/>
                    <a:pt x="65" y="128"/>
                  </a:cubicBezTo>
                  <a:cubicBezTo>
                    <a:pt x="36" y="126"/>
                    <a:pt x="13" y="103"/>
                    <a:pt x="12" y="74"/>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8" name="MH_Other_16"/>
            <p:cNvSpPr/>
            <p:nvPr>
              <p:custDataLst>
                <p:tags r:id="rId25"/>
              </p:custDataLst>
            </p:nvPr>
          </p:nvSpPr>
          <p:spPr bwMode="auto">
            <a:xfrm>
              <a:off x="3759201" y="3720873"/>
              <a:ext cx="114300" cy="106362"/>
            </a:xfrm>
            <a:custGeom>
              <a:avLst/>
              <a:gdLst/>
              <a:ahLst/>
              <a:cxnLst>
                <a:cxn ang="0">
                  <a:pos x="2" y="39"/>
                </a:cxn>
                <a:cxn ang="0">
                  <a:pos x="3" y="39"/>
                </a:cxn>
                <a:cxn ang="0">
                  <a:pos x="40" y="39"/>
                </a:cxn>
                <a:cxn ang="0">
                  <a:pos x="42" y="36"/>
                </a:cxn>
                <a:cxn ang="0">
                  <a:pos x="40" y="34"/>
                </a:cxn>
                <a:cxn ang="0">
                  <a:pos x="6" y="34"/>
                </a:cxn>
                <a:cxn ang="0">
                  <a:pos x="6" y="3"/>
                </a:cxn>
                <a:cxn ang="0">
                  <a:pos x="3" y="0"/>
                </a:cxn>
                <a:cxn ang="0">
                  <a:pos x="0" y="3"/>
                </a:cxn>
                <a:cxn ang="0">
                  <a:pos x="0" y="36"/>
                </a:cxn>
                <a:cxn ang="0">
                  <a:pos x="2" y="39"/>
                </a:cxn>
              </a:cxnLst>
              <a:rect l="0" t="0" r="r" b="b"/>
              <a:pathLst>
                <a:path w="42" h="39">
                  <a:moveTo>
                    <a:pt x="2" y="39"/>
                  </a:moveTo>
                  <a:cubicBezTo>
                    <a:pt x="2" y="39"/>
                    <a:pt x="3" y="39"/>
                    <a:pt x="3" y="39"/>
                  </a:cubicBezTo>
                  <a:cubicBezTo>
                    <a:pt x="40" y="39"/>
                    <a:pt x="40" y="39"/>
                    <a:pt x="40" y="39"/>
                  </a:cubicBezTo>
                  <a:cubicBezTo>
                    <a:pt x="41" y="39"/>
                    <a:pt x="42" y="38"/>
                    <a:pt x="42" y="36"/>
                  </a:cubicBezTo>
                  <a:cubicBezTo>
                    <a:pt x="42" y="35"/>
                    <a:pt x="41" y="34"/>
                    <a:pt x="40" y="34"/>
                  </a:cubicBezTo>
                  <a:cubicBezTo>
                    <a:pt x="6" y="34"/>
                    <a:pt x="6" y="34"/>
                    <a:pt x="6" y="34"/>
                  </a:cubicBezTo>
                  <a:cubicBezTo>
                    <a:pt x="6" y="3"/>
                    <a:pt x="6" y="3"/>
                    <a:pt x="6" y="3"/>
                  </a:cubicBezTo>
                  <a:cubicBezTo>
                    <a:pt x="6" y="1"/>
                    <a:pt x="4" y="0"/>
                    <a:pt x="3" y="0"/>
                  </a:cubicBezTo>
                  <a:cubicBezTo>
                    <a:pt x="1" y="0"/>
                    <a:pt x="0" y="1"/>
                    <a:pt x="0" y="3"/>
                  </a:cubicBezTo>
                  <a:cubicBezTo>
                    <a:pt x="0" y="36"/>
                    <a:pt x="0" y="36"/>
                    <a:pt x="0" y="36"/>
                  </a:cubicBezTo>
                  <a:cubicBezTo>
                    <a:pt x="0" y="38"/>
                    <a:pt x="1" y="39"/>
                    <a:pt x="2" y="39"/>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9" name="MH_Other_17"/>
            <p:cNvSpPr>
              <a:spLocks noChangeAspect="1" noEditPoints="1"/>
            </p:cNvSpPr>
            <p:nvPr>
              <p:custDataLst>
                <p:tags r:id="rId26"/>
              </p:custDataLst>
            </p:nvPr>
          </p:nvSpPr>
          <p:spPr bwMode="auto">
            <a:xfrm>
              <a:off x="4025901" y="4297136"/>
              <a:ext cx="379412" cy="404813"/>
            </a:xfrm>
            <a:custGeom>
              <a:avLst/>
              <a:gdLst>
                <a:gd name="T0" fmla="*/ 0 w 56"/>
                <a:gd name="T1" fmla="*/ 5 h 60"/>
                <a:gd name="T2" fmla="*/ 5 w 56"/>
                <a:gd name="T3" fmla="*/ 5 h 60"/>
                <a:gd name="T4" fmla="*/ 5 w 56"/>
                <a:gd name="T5" fmla="*/ 54 h 60"/>
                <a:gd name="T6" fmla="*/ 56 w 56"/>
                <a:gd name="T7" fmla="*/ 54 h 60"/>
                <a:gd name="T8" fmla="*/ 56 w 56"/>
                <a:gd name="T9" fmla="*/ 60 h 60"/>
                <a:gd name="T10" fmla="*/ 5 w 56"/>
                <a:gd name="T11" fmla="*/ 60 h 60"/>
                <a:gd name="T12" fmla="*/ 0 w 56"/>
                <a:gd name="T13" fmla="*/ 60 h 60"/>
                <a:gd name="T14" fmla="*/ 0 w 56"/>
                <a:gd name="T15" fmla="*/ 54 h 60"/>
                <a:gd name="T16" fmla="*/ 0 w 56"/>
                <a:gd name="T17" fmla="*/ 5 h 60"/>
                <a:gd name="T18" fmla="*/ 8 w 56"/>
                <a:gd name="T19" fmla="*/ 27 h 60"/>
                <a:gd name="T20" fmla="*/ 11 w 56"/>
                <a:gd name="T21" fmla="*/ 32 h 60"/>
                <a:gd name="T22" fmla="*/ 11 w 56"/>
                <a:gd name="T23" fmla="*/ 32 h 60"/>
                <a:gd name="T24" fmla="*/ 11 w 56"/>
                <a:gd name="T25" fmla="*/ 31 h 60"/>
                <a:gd name="T26" fmla="*/ 22 w 56"/>
                <a:gd name="T27" fmla="*/ 30 h 60"/>
                <a:gd name="T28" fmla="*/ 43 w 56"/>
                <a:gd name="T29" fmla="*/ 12 h 60"/>
                <a:gd name="T30" fmla="*/ 47 w 56"/>
                <a:gd name="T31" fmla="*/ 13 h 60"/>
                <a:gd name="T32" fmla="*/ 45 w 56"/>
                <a:gd name="T33" fmla="*/ 7 h 60"/>
                <a:gd name="T34" fmla="*/ 44 w 56"/>
                <a:gd name="T35" fmla="*/ 0 h 60"/>
                <a:gd name="T36" fmla="*/ 39 w 56"/>
                <a:gd name="T37" fmla="*/ 5 h 60"/>
                <a:gd name="T38" fmla="*/ 34 w 56"/>
                <a:gd name="T39" fmla="*/ 9 h 60"/>
                <a:gd name="T40" fmla="*/ 38 w 56"/>
                <a:gd name="T41" fmla="*/ 11 h 60"/>
                <a:gd name="T42" fmla="*/ 22 w 56"/>
                <a:gd name="T43" fmla="*/ 24 h 60"/>
                <a:gd name="T44" fmla="*/ 9 w 56"/>
                <a:gd name="T45" fmla="*/ 26 h 60"/>
                <a:gd name="T46" fmla="*/ 8 w 56"/>
                <a:gd name="T47" fmla="*/ 27 h 60"/>
                <a:gd name="T48" fmla="*/ 8 w 56"/>
                <a:gd name="T49" fmla="*/ 27 h 60"/>
                <a:gd name="T50" fmla="*/ 40 w 56"/>
                <a:gd name="T51" fmla="*/ 52 h 60"/>
                <a:gd name="T52" fmla="*/ 49 w 56"/>
                <a:gd name="T53" fmla="*/ 52 h 60"/>
                <a:gd name="T54" fmla="*/ 49 w 56"/>
                <a:gd name="T55" fmla="*/ 18 h 60"/>
                <a:gd name="T56" fmla="*/ 40 w 56"/>
                <a:gd name="T57" fmla="*/ 29 h 60"/>
                <a:gd name="T58" fmla="*/ 40 w 56"/>
                <a:gd name="T59" fmla="*/ 52 h 60"/>
                <a:gd name="T60" fmla="*/ 26 w 56"/>
                <a:gd name="T61" fmla="*/ 52 h 60"/>
                <a:gd name="T62" fmla="*/ 36 w 56"/>
                <a:gd name="T63" fmla="*/ 52 h 60"/>
                <a:gd name="T64" fmla="*/ 36 w 56"/>
                <a:gd name="T65" fmla="*/ 40 h 60"/>
                <a:gd name="T66" fmla="*/ 26 w 56"/>
                <a:gd name="T67" fmla="*/ 40 h 60"/>
                <a:gd name="T68" fmla="*/ 26 w 56"/>
                <a:gd name="T69" fmla="*/ 52 h 60"/>
                <a:gd name="T70" fmla="*/ 13 w 56"/>
                <a:gd name="T71" fmla="*/ 52 h 60"/>
                <a:gd name="T72" fmla="*/ 22 w 56"/>
                <a:gd name="T73" fmla="*/ 52 h 60"/>
                <a:gd name="T74" fmla="*/ 22 w 56"/>
                <a:gd name="T75" fmla="*/ 35 h 60"/>
                <a:gd name="T76" fmla="*/ 13 w 56"/>
                <a:gd name="T77" fmla="*/ 35 h 60"/>
                <a:gd name="T78" fmla="*/ 13 w 56"/>
                <a:gd name="T7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5"/>
                  </a:moveTo>
                  <a:cubicBezTo>
                    <a:pt x="5" y="5"/>
                    <a:pt x="5" y="5"/>
                    <a:pt x="5" y="5"/>
                  </a:cubicBezTo>
                  <a:cubicBezTo>
                    <a:pt x="5" y="54"/>
                    <a:pt x="5" y="54"/>
                    <a:pt x="5" y="54"/>
                  </a:cubicBezTo>
                  <a:cubicBezTo>
                    <a:pt x="56" y="54"/>
                    <a:pt x="56" y="54"/>
                    <a:pt x="56" y="54"/>
                  </a:cubicBezTo>
                  <a:cubicBezTo>
                    <a:pt x="56" y="60"/>
                    <a:pt x="56" y="60"/>
                    <a:pt x="56" y="60"/>
                  </a:cubicBezTo>
                  <a:cubicBezTo>
                    <a:pt x="5" y="60"/>
                    <a:pt x="5" y="60"/>
                    <a:pt x="5" y="60"/>
                  </a:cubicBezTo>
                  <a:cubicBezTo>
                    <a:pt x="0" y="60"/>
                    <a:pt x="0" y="60"/>
                    <a:pt x="0" y="60"/>
                  </a:cubicBezTo>
                  <a:cubicBezTo>
                    <a:pt x="0" y="54"/>
                    <a:pt x="0" y="54"/>
                    <a:pt x="0" y="54"/>
                  </a:cubicBezTo>
                  <a:cubicBezTo>
                    <a:pt x="0" y="5"/>
                    <a:pt x="0" y="5"/>
                    <a:pt x="0" y="5"/>
                  </a:cubicBezTo>
                  <a:close/>
                  <a:moveTo>
                    <a:pt x="8" y="27"/>
                  </a:moveTo>
                  <a:cubicBezTo>
                    <a:pt x="11" y="32"/>
                    <a:pt x="11" y="32"/>
                    <a:pt x="11" y="32"/>
                  </a:cubicBezTo>
                  <a:cubicBezTo>
                    <a:pt x="11" y="32"/>
                    <a:pt x="11" y="32"/>
                    <a:pt x="11" y="32"/>
                  </a:cubicBezTo>
                  <a:cubicBezTo>
                    <a:pt x="11" y="32"/>
                    <a:pt x="11" y="31"/>
                    <a:pt x="11" y="31"/>
                  </a:cubicBezTo>
                  <a:cubicBezTo>
                    <a:pt x="15" y="30"/>
                    <a:pt x="18" y="30"/>
                    <a:pt x="22" y="30"/>
                  </a:cubicBezTo>
                  <a:cubicBezTo>
                    <a:pt x="30" y="30"/>
                    <a:pt x="38" y="30"/>
                    <a:pt x="43" y="12"/>
                  </a:cubicBezTo>
                  <a:cubicBezTo>
                    <a:pt x="47" y="13"/>
                    <a:pt x="47" y="13"/>
                    <a:pt x="47" y="13"/>
                  </a:cubicBezTo>
                  <a:cubicBezTo>
                    <a:pt x="45" y="7"/>
                    <a:pt x="45" y="7"/>
                    <a:pt x="45" y="7"/>
                  </a:cubicBezTo>
                  <a:cubicBezTo>
                    <a:pt x="44" y="0"/>
                    <a:pt x="44" y="0"/>
                    <a:pt x="44" y="0"/>
                  </a:cubicBezTo>
                  <a:cubicBezTo>
                    <a:pt x="39" y="5"/>
                    <a:pt x="39" y="5"/>
                    <a:pt x="39" y="5"/>
                  </a:cubicBezTo>
                  <a:cubicBezTo>
                    <a:pt x="34" y="9"/>
                    <a:pt x="34" y="9"/>
                    <a:pt x="34" y="9"/>
                  </a:cubicBezTo>
                  <a:cubicBezTo>
                    <a:pt x="38" y="11"/>
                    <a:pt x="38" y="11"/>
                    <a:pt x="38" y="11"/>
                  </a:cubicBezTo>
                  <a:cubicBezTo>
                    <a:pt x="33" y="24"/>
                    <a:pt x="28" y="24"/>
                    <a:pt x="22" y="24"/>
                  </a:cubicBezTo>
                  <a:cubicBezTo>
                    <a:pt x="18" y="24"/>
                    <a:pt x="13" y="24"/>
                    <a:pt x="9" y="26"/>
                  </a:cubicBezTo>
                  <a:cubicBezTo>
                    <a:pt x="9" y="26"/>
                    <a:pt x="9" y="27"/>
                    <a:pt x="8" y="27"/>
                  </a:cubicBezTo>
                  <a:cubicBezTo>
                    <a:pt x="8" y="27"/>
                    <a:pt x="8" y="27"/>
                    <a:pt x="8" y="27"/>
                  </a:cubicBezTo>
                  <a:close/>
                  <a:moveTo>
                    <a:pt x="40" y="52"/>
                  </a:moveTo>
                  <a:cubicBezTo>
                    <a:pt x="49" y="52"/>
                    <a:pt x="49" y="52"/>
                    <a:pt x="49" y="52"/>
                  </a:cubicBezTo>
                  <a:cubicBezTo>
                    <a:pt x="49" y="18"/>
                    <a:pt x="49" y="18"/>
                    <a:pt x="49" y="18"/>
                  </a:cubicBezTo>
                  <a:cubicBezTo>
                    <a:pt x="40" y="29"/>
                    <a:pt x="40" y="29"/>
                    <a:pt x="40" y="29"/>
                  </a:cubicBezTo>
                  <a:cubicBezTo>
                    <a:pt x="40" y="52"/>
                    <a:pt x="40" y="52"/>
                    <a:pt x="40" y="52"/>
                  </a:cubicBezTo>
                  <a:close/>
                  <a:moveTo>
                    <a:pt x="26" y="52"/>
                  </a:moveTo>
                  <a:cubicBezTo>
                    <a:pt x="36" y="52"/>
                    <a:pt x="36" y="52"/>
                    <a:pt x="36" y="52"/>
                  </a:cubicBezTo>
                  <a:cubicBezTo>
                    <a:pt x="36" y="40"/>
                    <a:pt x="36" y="40"/>
                    <a:pt x="36" y="40"/>
                  </a:cubicBezTo>
                  <a:cubicBezTo>
                    <a:pt x="26" y="40"/>
                    <a:pt x="26" y="40"/>
                    <a:pt x="26" y="40"/>
                  </a:cubicBezTo>
                  <a:cubicBezTo>
                    <a:pt x="26" y="52"/>
                    <a:pt x="26" y="52"/>
                    <a:pt x="26" y="52"/>
                  </a:cubicBezTo>
                  <a:close/>
                  <a:moveTo>
                    <a:pt x="13" y="52"/>
                  </a:moveTo>
                  <a:cubicBezTo>
                    <a:pt x="22" y="52"/>
                    <a:pt x="22" y="52"/>
                    <a:pt x="22" y="52"/>
                  </a:cubicBezTo>
                  <a:cubicBezTo>
                    <a:pt x="22" y="35"/>
                    <a:pt x="22" y="35"/>
                    <a:pt x="22" y="35"/>
                  </a:cubicBezTo>
                  <a:cubicBezTo>
                    <a:pt x="13" y="35"/>
                    <a:pt x="13" y="35"/>
                    <a:pt x="13" y="35"/>
                  </a:cubicBezTo>
                  <a:lnTo>
                    <a:pt x="13" y="52"/>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40" name="MH_Other_18"/>
            <p:cNvSpPr>
              <a:spLocks noChangeAspect="1" noChangeArrowheads="1"/>
            </p:cNvSpPr>
            <p:nvPr>
              <p:custDataLst>
                <p:tags r:id="rId27"/>
              </p:custDataLst>
            </p:nvPr>
          </p:nvSpPr>
          <p:spPr bwMode="auto">
            <a:xfrm>
              <a:off x="5868988" y="2195285"/>
              <a:ext cx="107950" cy="107950"/>
            </a:xfrm>
            <a:prstGeom prst="ellipse">
              <a:avLst/>
            </a:prstGeom>
            <a:solidFill>
              <a:schemeClr val="accent1"/>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幼圆" panose="02010509060101010101" pitchFamily="49" charset="-122"/>
              </a:endParaRPr>
            </a:p>
          </p:txBody>
        </p:sp>
        <p:sp>
          <p:nvSpPr>
            <p:cNvPr id="41" name="MH_Other_19"/>
            <p:cNvSpPr>
              <a:spLocks noChangeAspect="1" noChangeArrowheads="1"/>
            </p:cNvSpPr>
            <p:nvPr>
              <p:custDataLst>
                <p:tags r:id="rId28"/>
              </p:custDataLst>
            </p:nvPr>
          </p:nvSpPr>
          <p:spPr bwMode="auto">
            <a:xfrm>
              <a:off x="5868988" y="2903310"/>
              <a:ext cx="107950" cy="107950"/>
            </a:xfrm>
            <a:prstGeom prst="ellipse">
              <a:avLst/>
            </a:prstGeom>
            <a:solidFill>
              <a:schemeClr val="accent2"/>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幼圆" panose="02010509060101010101" pitchFamily="49" charset="-122"/>
              </a:endParaRPr>
            </a:p>
          </p:txBody>
        </p:sp>
        <p:sp>
          <p:nvSpPr>
            <p:cNvPr id="42" name="MH_Other_20"/>
            <p:cNvSpPr>
              <a:spLocks noChangeAspect="1" noChangeArrowheads="1"/>
            </p:cNvSpPr>
            <p:nvPr>
              <p:custDataLst>
                <p:tags r:id="rId29"/>
              </p:custDataLst>
            </p:nvPr>
          </p:nvSpPr>
          <p:spPr bwMode="auto">
            <a:xfrm>
              <a:off x="5868988" y="3636735"/>
              <a:ext cx="107950" cy="107950"/>
            </a:xfrm>
            <a:prstGeom prst="ellipse">
              <a:avLst/>
            </a:prstGeom>
            <a:solidFill>
              <a:schemeClr val="accent3"/>
            </a:solidFill>
            <a:ln w="9525">
              <a:noFill/>
              <a:round/>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43" name="MH_Other_21"/>
            <p:cNvSpPr>
              <a:spLocks noChangeAspect="1" noChangeArrowheads="1"/>
            </p:cNvSpPr>
            <p:nvPr>
              <p:custDataLst>
                <p:tags r:id="rId30"/>
              </p:custDataLst>
            </p:nvPr>
          </p:nvSpPr>
          <p:spPr bwMode="auto">
            <a:xfrm>
              <a:off x="5868988" y="4422548"/>
              <a:ext cx="107950" cy="107950"/>
            </a:xfrm>
            <a:prstGeom prst="ellipse">
              <a:avLst/>
            </a:prstGeom>
            <a:solidFill>
              <a:schemeClr val="accent4"/>
            </a:solidFill>
            <a:ln w="9525">
              <a:noFill/>
              <a:round/>
            </a:ln>
          </p:spPr>
          <p:txBody>
            <a:bodyPr lIns="68580" tIns="34290" rIns="68580" bIns="34290"/>
            <a:lstStyle/>
            <a:p>
              <a:pPr>
                <a:defRPr/>
              </a:pPr>
              <a:endParaRPr lang="zh-CN" altLang="en-US" kern="0">
                <a:solidFill>
                  <a:prstClr val="black"/>
                </a:solidFill>
                <a:ea typeface="幼圆" panose="02010509060101010101" pitchFamily="49" charset="-122"/>
              </a:endParaRPr>
            </a:p>
          </p:txBody>
        </p:sp>
      </p:grpSp>
      <p:sp>
        <p:nvSpPr>
          <p:cNvPr id="44" name="矩形 43"/>
          <p:cNvSpPr/>
          <p:nvPr/>
        </p:nvSpPr>
        <p:spPr>
          <a:xfrm>
            <a:off x="318870" y="204461"/>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ustDataLst>
      <p:tags r:id="rId3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7078864" y="4175435"/>
            <a:ext cx="5113136" cy="145269"/>
          </a:xfrm>
          <a:prstGeom prst="rect">
            <a:avLst/>
          </a:prstGeom>
          <a:solidFill>
            <a:schemeClr val="accent1">
              <a:lumMod val="75000"/>
            </a:schemeClr>
          </a:solidFill>
          <a:ln w="12700" cap="flat" cmpd="sng" algn="ctr">
            <a:noFill/>
            <a:prstDash val="solid"/>
            <a:miter lim="800000"/>
          </a:ln>
          <a:effectLst/>
        </p:spPr>
        <p:txBody>
          <a:bodyPr rtlCol="0" anchor="b"/>
          <a:lstStyle/>
          <a:p>
            <a:pPr>
              <a:lnSpc>
                <a:spcPct val="150000"/>
              </a:lnSpc>
            </a:pPr>
            <a:endParaRPr lang="en-US" altLang="zh-CN" sz="1600" kern="0" dirty="0">
              <a:solidFill>
                <a:prstClr val="white"/>
              </a:solidFill>
              <a:latin typeface="幼圆" panose="02010509060101010101" pitchFamily="49" charset="-122"/>
              <a:ea typeface="幼圆" panose="02010509060101010101" pitchFamily="49" charset="-122"/>
            </a:endParaRPr>
          </a:p>
        </p:txBody>
      </p:sp>
      <p:sp>
        <p:nvSpPr>
          <p:cNvPr id="17" name="矩形 16"/>
          <p:cNvSpPr/>
          <p:nvPr>
            <p:custDataLst>
              <p:tags r:id="rId2"/>
            </p:custDataLst>
          </p:nvPr>
        </p:nvSpPr>
        <p:spPr>
          <a:xfrm>
            <a:off x="3630615" y="3118803"/>
            <a:ext cx="8561385" cy="997308"/>
          </a:xfrm>
          <a:prstGeom prst="rect">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grpSp>
        <p:nvGrpSpPr>
          <p:cNvPr id="7" name="组合 6"/>
          <p:cNvGrpSpPr/>
          <p:nvPr>
            <p:custDataLst>
              <p:tags r:id="rId3"/>
            </p:custDataLst>
          </p:nvPr>
        </p:nvGrpSpPr>
        <p:grpSpPr>
          <a:xfrm>
            <a:off x="1922463" y="2053168"/>
            <a:ext cx="2586038" cy="2563284"/>
            <a:chOff x="1922463" y="2053168"/>
            <a:chExt cx="2586038" cy="2563284"/>
          </a:xfrm>
        </p:grpSpPr>
        <p:sp>
          <p:nvSpPr>
            <p:cNvPr id="5" name="直角三角形 4"/>
            <p:cNvSpPr>
              <a:spLocks noChangeAspect="1"/>
            </p:cNvSpPr>
            <p:nvPr>
              <p:custDataLst>
                <p:tags r:id="rId4"/>
              </p:custDataLst>
            </p:nvPr>
          </p:nvSpPr>
          <p:spPr>
            <a:xfrm rot="10829231">
              <a:off x="1938868" y="2908301"/>
              <a:ext cx="853017" cy="1708151"/>
            </a:xfrm>
            <a:prstGeom prst="rtTriangle">
              <a:avLst/>
            </a:prstGeom>
            <a:solidFill>
              <a:srgbClr val="F83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直角三角形 13"/>
            <p:cNvSpPr>
              <a:spLocks noChangeAspect="1"/>
            </p:cNvSpPr>
            <p:nvPr>
              <p:custDataLst>
                <p:tags r:id="rId5"/>
              </p:custDataLst>
            </p:nvPr>
          </p:nvSpPr>
          <p:spPr>
            <a:xfrm rot="20752">
              <a:off x="3651251" y="2053168"/>
              <a:ext cx="853016" cy="1706033"/>
            </a:xfrm>
            <a:prstGeom prst="rtTriangle">
              <a:avLst/>
            </a:prstGeom>
            <a:solidFill>
              <a:srgbClr val="A61B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直角三角形 22"/>
            <p:cNvSpPr/>
            <p:nvPr>
              <p:custDataLst>
                <p:tags r:id="rId6"/>
              </p:custDataLst>
            </p:nvPr>
          </p:nvSpPr>
          <p:spPr>
            <a:xfrm rot="16200000">
              <a:off x="2350031" y="1625600"/>
              <a:ext cx="853016" cy="1708151"/>
            </a:xfrm>
            <a:prstGeom prst="rtTriangle">
              <a:avLst/>
            </a:prstGeom>
            <a:solidFill>
              <a:srgbClr val="7B5A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直角三角形 31"/>
            <p:cNvSpPr>
              <a:spLocks noChangeAspect="1"/>
            </p:cNvSpPr>
            <p:nvPr>
              <p:custDataLst>
                <p:tags r:id="rId7"/>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1" fmla="*/ 0 w 673278"/>
                <a:gd name="connsiteY0-2" fmla="*/ 1346550 h 1356075"/>
                <a:gd name="connsiteX1-3" fmla="*/ 0 w 673278"/>
                <a:gd name="connsiteY1-4" fmla="*/ 0 h 1356075"/>
                <a:gd name="connsiteX2-5" fmla="*/ 673278 w 673278"/>
                <a:gd name="connsiteY2-6" fmla="*/ 1356075 h 1356075"/>
                <a:gd name="connsiteX3-7" fmla="*/ 0 w 673278"/>
                <a:gd name="connsiteY3-8" fmla="*/ 1346550 h 1356075"/>
              </a:gdLst>
              <a:ahLst/>
              <a:cxnLst>
                <a:cxn ang="0">
                  <a:pos x="connsiteX0-1" y="connsiteY0-2"/>
                </a:cxn>
                <a:cxn ang="0">
                  <a:pos x="connsiteX1-3" y="connsiteY1-4"/>
                </a:cxn>
                <a:cxn ang="0">
                  <a:pos x="connsiteX2-5" y="connsiteY2-6"/>
                </a:cxn>
                <a:cxn ang="0">
                  <a:pos x="connsiteX3-7" y="connsiteY3-8"/>
                </a:cxn>
              </a:cxnLst>
              <a:rect l="l" t="t" r="r" b="b"/>
              <a:pathLst>
                <a:path w="673278" h="1356075">
                  <a:moveTo>
                    <a:pt x="0" y="1346550"/>
                  </a:moveTo>
                  <a:lnTo>
                    <a:pt x="0" y="0"/>
                  </a:lnTo>
                  <a:lnTo>
                    <a:pt x="673278" y="1356075"/>
                  </a:lnTo>
                  <a:lnTo>
                    <a:pt x="0" y="1346550"/>
                  </a:lnTo>
                  <a:close/>
                </a:path>
              </a:pathLst>
            </a:custGeom>
            <a:solidFill>
              <a:srgbClr val="ABF6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0" name="TextBox 49"/>
          <p:cNvSpPr txBox="1"/>
          <p:nvPr>
            <p:custDataLst>
              <p:tags r:id="rId8"/>
            </p:custDataLst>
          </p:nvPr>
        </p:nvSpPr>
        <p:spPr>
          <a:xfrm>
            <a:off x="2636304" y="2799941"/>
            <a:ext cx="1172633" cy="1200329"/>
          </a:xfrm>
          <a:prstGeom prst="rect">
            <a:avLst/>
          </a:prstGeom>
          <a:noFill/>
        </p:spPr>
        <p:txBody>
          <a:bodyPr>
            <a:spAutoFit/>
          </a:bodyPr>
          <a:lstStyle/>
          <a:p>
            <a:pPr algn="ctr">
              <a:defRPr/>
            </a:pPr>
            <a:r>
              <a:rPr lang="en-US" altLang="zh-CN" sz="7200" dirty="0">
                <a:latin typeface="Adobe 繁黑體 Std B" panose="020B0700000000000000" pitchFamily="34" charset="-128"/>
                <a:ea typeface="Adobe 繁黑體 Std B" panose="020B0700000000000000" pitchFamily="34" charset="-128"/>
                <a:cs typeface="Aharoni" panose="02010803020104030203" pitchFamily="2" charset="-79"/>
              </a:rPr>
              <a:t>3</a:t>
            </a:r>
            <a:endParaRPr lang="zh-CN" altLang="en-US" sz="7200" dirty="0">
              <a:latin typeface="Adobe 繁黑體 Std B" panose="020B0700000000000000" pitchFamily="34" charset="-128"/>
              <a:ea typeface="Adobe 繁黑體 Std B" panose="020B0700000000000000" pitchFamily="34" charset="-128"/>
              <a:cs typeface="Aharoni" panose="02010803020104030203" pitchFamily="2" charset="-79"/>
            </a:endParaRPr>
          </a:p>
        </p:txBody>
      </p:sp>
      <p:sp>
        <p:nvSpPr>
          <p:cNvPr id="13319" name="TextBox 1"/>
          <p:cNvSpPr txBox="1">
            <a:spLocks noChangeArrowheads="1"/>
          </p:cNvSpPr>
          <p:nvPr>
            <p:custDataLst>
              <p:tags r:id="rId9"/>
            </p:custDataLst>
          </p:nvPr>
        </p:nvSpPr>
        <p:spPr bwMode="auto">
          <a:xfrm>
            <a:off x="4347249" y="2085398"/>
            <a:ext cx="2731615" cy="10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a:r>
              <a:rPr lang="zh-CN" altLang="en-US" sz="5400" dirty="0">
                <a:solidFill>
                  <a:schemeClr val="accent1">
                    <a:lumMod val="50000"/>
                  </a:schemeClr>
                </a:solidFill>
                <a:latin typeface="方正姚体" panose="02010601030101010101" pitchFamily="2" charset="-122"/>
                <a:ea typeface="方正姚体" panose="02010601030101010101" pitchFamily="2" charset="-122"/>
                <a:cs typeface="Arial" panose="020B0604020202020204" pitchFamily="34" charset="0"/>
              </a:rPr>
              <a:t>章节</a:t>
            </a:r>
            <a:r>
              <a:rPr lang="en-US" altLang="zh-CN" sz="5400" dirty="0">
                <a:solidFill>
                  <a:schemeClr val="accent1">
                    <a:lumMod val="50000"/>
                  </a:schemeClr>
                </a:solidFill>
                <a:latin typeface="Arial" panose="020B0604020202020204" pitchFamily="34" charset="0"/>
                <a:cs typeface="Arial" panose="020B0604020202020204" pitchFamily="34" charset="0"/>
              </a:rPr>
              <a:t>· </a:t>
            </a:r>
            <a:r>
              <a:rPr lang="en-US" altLang="zh-CN" sz="5400" dirty="0" smtClean="0">
                <a:solidFill>
                  <a:schemeClr val="accent1">
                    <a:lumMod val="50000"/>
                  </a:schemeClr>
                </a:solidFill>
                <a:latin typeface="Arial" panose="020B0604020202020204" pitchFamily="34" charset="0"/>
                <a:cs typeface="Arial" panose="020B0604020202020204" pitchFamily="34" charset="0"/>
              </a:rPr>
              <a:t>3</a:t>
            </a:r>
            <a:endParaRPr lang="zh-CN" altLang="en-US" sz="5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custDataLst>
              <p:tags r:id="rId10"/>
            </p:custDataLst>
          </p:nvPr>
        </p:nvSpPr>
        <p:spPr>
          <a:xfrm>
            <a:off x="4438454" y="3219422"/>
            <a:ext cx="6284742" cy="1241043"/>
          </a:xfrm>
          <a:prstGeom prst="rect">
            <a:avLst/>
          </a:prstGeom>
          <a:noFill/>
        </p:spPr>
        <p:txBody>
          <a:bodyPr>
            <a:normAutofit fontScale="85000" lnSpcReduction="10000"/>
          </a:bodyPr>
          <a:lstStyle/>
          <a:p>
            <a:pPr algn="ctr">
              <a:defRPr/>
            </a:pPr>
            <a:r>
              <a:rPr lang="zh-CN" altLang="en-US" sz="5400" dirty="0" smtClean="0">
                <a:solidFill>
                  <a:schemeClr val="bg1"/>
                </a:solidFill>
                <a:latin typeface="华文行楷" panose="02010800040101010101" pitchFamily="2" charset="-122"/>
                <a:ea typeface="华文行楷" panose="02010800040101010101" pitchFamily="2" charset="-122"/>
              </a:rPr>
              <a:t>发展现状与理论文分析</a:t>
            </a:r>
            <a:endParaRPr lang="zh-CN" altLang="en-US" sz="5400" dirty="0">
              <a:solidFill>
                <a:schemeClr val="bg1"/>
              </a:solidFill>
              <a:latin typeface="华文行楷" panose="02010800040101010101" pitchFamily="2" charset="-122"/>
              <a:ea typeface="华文行楷" panose="02010800040101010101" pitchFamily="2" charset="-122"/>
            </a:endParaRPr>
          </a:p>
        </p:txBody>
      </p:sp>
      <p:sp>
        <p:nvSpPr>
          <p:cNvPr id="4" name="TextBox 3"/>
          <p:cNvSpPr txBox="1"/>
          <p:nvPr>
            <p:custDataLst>
              <p:tags r:id="rId11"/>
            </p:custDataLst>
          </p:nvPr>
        </p:nvSpPr>
        <p:spPr>
          <a:xfrm>
            <a:off x="6716078" y="2263544"/>
            <a:ext cx="2628900" cy="650665"/>
          </a:xfrm>
          <a:prstGeom prst="rect">
            <a:avLst/>
          </a:prstGeom>
          <a:noFill/>
        </p:spPr>
        <p:txBody>
          <a:bodyPr>
            <a:normAutofit/>
          </a:bodyPr>
          <a:lstStyle/>
          <a:p>
            <a:pPr algn="ctr">
              <a:defRPr/>
            </a:pPr>
            <a:r>
              <a:rPr lang="zh-CN" altLang="en-US" dirty="0" smtClean="0">
                <a:solidFill>
                  <a:schemeClr val="accent2">
                    <a:lumMod val="50000"/>
                  </a:schemeClr>
                </a:solidFill>
                <a:latin typeface="Adobe Gothic Std B" panose="020B0800000000000000" pitchFamily="34" charset="-128"/>
              </a:rPr>
              <a:t>请简单描述相关主题</a:t>
            </a:r>
            <a:endParaRPr lang="en-US" altLang="zh-CN" dirty="0" smtClean="0">
              <a:solidFill>
                <a:schemeClr val="accent2">
                  <a:lumMod val="50000"/>
                </a:schemeClr>
              </a:solidFill>
              <a:latin typeface="Adobe Gothic Std B" panose="020B0800000000000000" pitchFamily="34" charset="-128"/>
              <a:ea typeface="Adobe Gothic Std B" panose="020B0800000000000000" pitchFamily="34" charset="-128"/>
            </a:endParaRPr>
          </a:p>
          <a:p>
            <a:pPr algn="ctr">
              <a:defRPr/>
            </a:pPr>
            <a:r>
              <a:rPr lang="zh-CN" altLang="en-US" dirty="0" smtClean="0">
                <a:solidFill>
                  <a:schemeClr val="accent2">
                    <a:lumMod val="50000"/>
                  </a:schemeClr>
                </a:solidFill>
                <a:latin typeface="Adobe Gothic Std B" panose="020B0800000000000000" pitchFamily="34" charset="-128"/>
              </a:rPr>
              <a:t>请</a:t>
            </a:r>
            <a:r>
              <a:rPr lang="zh-CN" altLang="en-US" dirty="0">
                <a:solidFill>
                  <a:schemeClr val="accent2">
                    <a:lumMod val="50000"/>
                  </a:schemeClr>
                </a:solidFill>
                <a:latin typeface="Adobe Gothic Std B" panose="020B0800000000000000" pitchFamily="34" charset="-128"/>
              </a:rPr>
              <a:t>简单描述相关主题</a:t>
            </a:r>
            <a:endParaRPr lang="zh-CN" altLang="en-US" dirty="0">
              <a:solidFill>
                <a:schemeClr val="accent2">
                  <a:lumMod val="50000"/>
                </a:schemeClr>
              </a:solidFill>
              <a:latin typeface="Adobe Gothic Std B" panose="020B0800000000000000" pitchFamily="34" charset="-128"/>
            </a:endParaRPr>
          </a:p>
          <a:p>
            <a:pPr algn="ctr">
              <a:defRPr/>
            </a:pPr>
            <a:endParaRPr lang="zh-CN" altLang="en-US" dirty="0">
              <a:solidFill>
                <a:schemeClr val="accent2">
                  <a:lumMod val="50000"/>
                </a:schemeClr>
              </a:solidFill>
              <a:latin typeface="Adobe Gothic Std B" panose="020B0800000000000000" pitchFamily="34" charset="-128"/>
            </a:endParaRP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17" y="196490"/>
            <a:ext cx="3015715" cy="5715722"/>
          </a:xfrm>
          <a:prstGeom prst="rect">
            <a:avLst/>
          </a:prstGeom>
        </p:spPr>
      </p:pic>
      <p:sp>
        <p:nvSpPr>
          <p:cNvPr id="16" name="椭圆 15"/>
          <p:cNvSpPr/>
          <p:nvPr>
            <p:custDataLst>
              <p:tags r:id="rId13"/>
            </p:custDataLst>
          </p:nvPr>
        </p:nvSpPr>
        <p:spPr>
          <a:xfrm>
            <a:off x="6651085" y="4000270"/>
            <a:ext cx="427779" cy="427779"/>
          </a:xfrm>
          <a:prstGeom prst="ellipse">
            <a:avLst/>
          </a:prstGeom>
          <a:solidFill>
            <a:srgbClr val="C00000"/>
          </a:solidFill>
          <a:ln w="57150" cap="flat" cmpd="sng" algn="ctr">
            <a:solidFill>
              <a:sysClr val="window" lastClr="FFFFFF"/>
            </a:solid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spTree>
    <p:custDataLst>
      <p:tags r:id="rId14"/>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3319"/>
                                        </p:tgtEl>
                                        <p:attrNameLst>
                                          <p:attrName>style.visibility</p:attrName>
                                        </p:attrNameLst>
                                      </p:cBhvr>
                                      <p:to>
                                        <p:strVal val="visible"/>
                                      </p:to>
                                    </p:set>
                                    <p:animEffect transition="in" filter="fade">
                                      <p:cBhvr>
                                        <p:cTn id="40" dur="1000"/>
                                        <p:tgtEl>
                                          <p:spTgt spid="13319"/>
                                        </p:tgtEl>
                                      </p:cBhvr>
                                    </p:animEffect>
                                    <p:anim calcmode="lin" valueType="num">
                                      <p:cBhvr>
                                        <p:cTn id="41" dur="1000" fill="hold"/>
                                        <p:tgtEl>
                                          <p:spTgt spid="13319"/>
                                        </p:tgtEl>
                                        <p:attrNameLst>
                                          <p:attrName>ppt_x</p:attrName>
                                        </p:attrNameLst>
                                      </p:cBhvr>
                                      <p:tavLst>
                                        <p:tav tm="0">
                                          <p:val>
                                            <p:strVal val="#ppt_x"/>
                                          </p:val>
                                        </p:tav>
                                        <p:tav tm="100000">
                                          <p:val>
                                            <p:strVal val="#ppt_x"/>
                                          </p:val>
                                        </p:tav>
                                      </p:tavLst>
                                    </p:anim>
                                    <p:anim calcmode="lin" valueType="num">
                                      <p:cBhvr>
                                        <p:cTn id="42" dur="1000" fill="hold"/>
                                        <p:tgtEl>
                                          <p:spTgt spid="13319"/>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9"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2"/>
                                          </p:val>
                                        </p:tav>
                                        <p:tav tm="100000">
                                          <p:val>
                                            <p:strVal val="#ppt_x"/>
                                          </p:val>
                                        </p:tav>
                                      </p:tavLst>
                                    </p:anim>
                                    <p:anim calcmode="lin" valueType="num">
                                      <p:cBhvr>
                                        <p:cTn id="4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50" grpId="0"/>
      <p:bldP spid="13319" grpId="0"/>
      <p:bldP spid="4"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79914" y="1122361"/>
            <a:ext cx="6704012" cy="4648201"/>
            <a:chOff x="4379914" y="1122361"/>
            <a:chExt cx="6704012" cy="4648201"/>
          </a:xfrm>
        </p:grpSpPr>
        <p:sp>
          <p:nvSpPr>
            <p:cNvPr id="6" name="MH_Other_1"/>
            <p:cNvSpPr/>
            <p:nvPr>
              <p:custDataLst>
                <p:tags r:id="rId1"/>
              </p:custDataLst>
            </p:nvPr>
          </p:nvSpPr>
          <p:spPr>
            <a:xfrm>
              <a:off x="7793039" y="1689100"/>
              <a:ext cx="1284287" cy="3813175"/>
            </a:xfrm>
            <a:custGeom>
              <a:avLst/>
              <a:gdLst>
                <a:gd name="connsiteX0" fmla="*/ 242455 w 1502447"/>
                <a:gd name="connsiteY0" fmla="*/ 0 h 4463446"/>
                <a:gd name="connsiteX1" fmla="*/ 484909 w 1502447"/>
                <a:gd name="connsiteY1" fmla="*/ 519546 h 4463446"/>
                <a:gd name="connsiteX2" fmla="*/ 363682 w 1502447"/>
                <a:gd name="connsiteY2" fmla="*/ 519546 h 4463446"/>
                <a:gd name="connsiteX3" fmla="*/ 363682 w 1502447"/>
                <a:gd name="connsiteY3" fmla="*/ 1837719 h 4463446"/>
                <a:gd name="connsiteX4" fmla="*/ 1373845 w 1502447"/>
                <a:gd name="connsiteY4" fmla="*/ 1837719 h 4463446"/>
                <a:gd name="connsiteX5" fmla="*/ 1373845 w 1502447"/>
                <a:gd name="connsiteY5" fmla="*/ 1838928 h 4463446"/>
                <a:gd name="connsiteX6" fmla="*/ 1378610 w 1502447"/>
                <a:gd name="connsiteY6" fmla="*/ 1837781 h 4463446"/>
                <a:gd name="connsiteX7" fmla="*/ 1443150 w 1502447"/>
                <a:gd name="connsiteY7" fmla="*/ 1857630 h 4463446"/>
                <a:gd name="connsiteX8" fmla="*/ 1502182 w 1502447"/>
                <a:gd name="connsiteY8" fmla="*/ 1973732 h 4463446"/>
                <a:gd name="connsiteX9" fmla="*/ 1500846 w 1502447"/>
                <a:gd name="connsiteY9" fmla="*/ 1973646 h 4463446"/>
                <a:gd name="connsiteX10" fmla="*/ 1500846 w 1502447"/>
                <a:gd name="connsiteY10" fmla="*/ 4463446 h 4463446"/>
                <a:gd name="connsiteX11" fmla="*/ 1246846 w 1502447"/>
                <a:gd name="connsiteY11" fmla="*/ 4463446 h 4463446"/>
                <a:gd name="connsiteX12" fmla="*/ 1246846 w 1502447"/>
                <a:gd name="connsiteY12" fmla="*/ 2093320 h 4463446"/>
                <a:gd name="connsiteX13" fmla="*/ 243256 w 1502447"/>
                <a:gd name="connsiteY13" fmla="*/ 2093320 h 4463446"/>
                <a:gd name="connsiteX14" fmla="*/ 243256 w 1502447"/>
                <a:gd name="connsiteY14" fmla="*/ 2091375 h 4463446"/>
                <a:gd name="connsiteX15" fmla="*/ 231327 w 1502447"/>
                <a:gd name="connsiteY15" fmla="*/ 2091983 h 4463446"/>
                <a:gd name="connsiteX16" fmla="*/ 122858 w 1502447"/>
                <a:gd name="connsiteY16" fmla="*/ 1950478 h 4463446"/>
                <a:gd name="connsiteX17" fmla="*/ 124618 w 1502447"/>
                <a:gd name="connsiteY17" fmla="*/ 1945055 h 4463446"/>
                <a:gd name="connsiteX18" fmla="*/ 121227 w 1502447"/>
                <a:gd name="connsiteY18" fmla="*/ 1945055 h 4463446"/>
                <a:gd name="connsiteX19" fmla="*/ 121227 w 1502447"/>
                <a:gd name="connsiteY19" fmla="*/ 519546 h 4463446"/>
                <a:gd name="connsiteX20" fmla="*/ 0 w 1502447"/>
                <a:gd name="connsiteY20" fmla="*/ 519546 h 446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44634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463446"/>
                  </a:lnTo>
                  <a:lnTo>
                    <a:pt x="1246846" y="44634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7" name="MH_Other_2"/>
            <p:cNvSpPr/>
            <p:nvPr>
              <p:custDataLst>
                <p:tags r:id="rId2"/>
              </p:custDataLst>
            </p:nvPr>
          </p:nvSpPr>
          <p:spPr>
            <a:xfrm>
              <a:off x="6696075" y="2243136"/>
              <a:ext cx="1284288" cy="3259138"/>
            </a:xfrm>
            <a:custGeom>
              <a:avLst/>
              <a:gdLst>
                <a:gd name="connsiteX0" fmla="*/ 242455 w 1502447"/>
                <a:gd name="connsiteY0" fmla="*/ 0 h 3815746"/>
                <a:gd name="connsiteX1" fmla="*/ 484909 w 1502447"/>
                <a:gd name="connsiteY1" fmla="*/ 519546 h 3815746"/>
                <a:gd name="connsiteX2" fmla="*/ 363682 w 1502447"/>
                <a:gd name="connsiteY2" fmla="*/ 519546 h 3815746"/>
                <a:gd name="connsiteX3" fmla="*/ 363682 w 1502447"/>
                <a:gd name="connsiteY3" fmla="*/ 1837719 h 3815746"/>
                <a:gd name="connsiteX4" fmla="*/ 1373845 w 1502447"/>
                <a:gd name="connsiteY4" fmla="*/ 1837719 h 3815746"/>
                <a:gd name="connsiteX5" fmla="*/ 1373845 w 1502447"/>
                <a:gd name="connsiteY5" fmla="*/ 1838928 h 3815746"/>
                <a:gd name="connsiteX6" fmla="*/ 1378610 w 1502447"/>
                <a:gd name="connsiteY6" fmla="*/ 1837781 h 3815746"/>
                <a:gd name="connsiteX7" fmla="*/ 1443150 w 1502447"/>
                <a:gd name="connsiteY7" fmla="*/ 1857630 h 3815746"/>
                <a:gd name="connsiteX8" fmla="*/ 1502182 w 1502447"/>
                <a:gd name="connsiteY8" fmla="*/ 1973732 h 3815746"/>
                <a:gd name="connsiteX9" fmla="*/ 1500846 w 1502447"/>
                <a:gd name="connsiteY9" fmla="*/ 1973646 h 3815746"/>
                <a:gd name="connsiteX10" fmla="*/ 1500846 w 1502447"/>
                <a:gd name="connsiteY10" fmla="*/ 3815746 h 3815746"/>
                <a:gd name="connsiteX11" fmla="*/ 1246846 w 1502447"/>
                <a:gd name="connsiteY11" fmla="*/ 3815746 h 3815746"/>
                <a:gd name="connsiteX12" fmla="*/ 1246846 w 1502447"/>
                <a:gd name="connsiteY12" fmla="*/ 2093320 h 3815746"/>
                <a:gd name="connsiteX13" fmla="*/ 243256 w 1502447"/>
                <a:gd name="connsiteY13" fmla="*/ 2093320 h 3815746"/>
                <a:gd name="connsiteX14" fmla="*/ 243256 w 1502447"/>
                <a:gd name="connsiteY14" fmla="*/ 2091375 h 3815746"/>
                <a:gd name="connsiteX15" fmla="*/ 231327 w 1502447"/>
                <a:gd name="connsiteY15" fmla="*/ 2091983 h 3815746"/>
                <a:gd name="connsiteX16" fmla="*/ 122858 w 1502447"/>
                <a:gd name="connsiteY16" fmla="*/ 1950478 h 3815746"/>
                <a:gd name="connsiteX17" fmla="*/ 124618 w 1502447"/>
                <a:gd name="connsiteY17" fmla="*/ 1945055 h 3815746"/>
                <a:gd name="connsiteX18" fmla="*/ 121227 w 1502447"/>
                <a:gd name="connsiteY18" fmla="*/ 1945055 h 3815746"/>
                <a:gd name="connsiteX19" fmla="*/ 121227 w 1502447"/>
                <a:gd name="connsiteY19" fmla="*/ 519546 h 3815746"/>
                <a:gd name="connsiteX20" fmla="*/ 0 w 1502447"/>
                <a:gd name="connsiteY20" fmla="*/ 519546 h 381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8157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815746"/>
                  </a:lnTo>
                  <a:lnTo>
                    <a:pt x="1246846" y="38157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8" name="MH_Other_3"/>
            <p:cNvSpPr/>
            <p:nvPr>
              <p:custDataLst>
                <p:tags r:id="rId3"/>
              </p:custDataLst>
            </p:nvPr>
          </p:nvSpPr>
          <p:spPr>
            <a:xfrm>
              <a:off x="5599113" y="2795586"/>
              <a:ext cx="1282700" cy="2706688"/>
            </a:xfrm>
            <a:custGeom>
              <a:avLst/>
              <a:gdLst>
                <a:gd name="connsiteX0" fmla="*/ 242455 w 1502447"/>
                <a:gd name="connsiteY0" fmla="*/ 0 h 3168045"/>
                <a:gd name="connsiteX1" fmla="*/ 484909 w 1502447"/>
                <a:gd name="connsiteY1" fmla="*/ 519546 h 3168045"/>
                <a:gd name="connsiteX2" fmla="*/ 363682 w 1502447"/>
                <a:gd name="connsiteY2" fmla="*/ 519546 h 3168045"/>
                <a:gd name="connsiteX3" fmla="*/ 363682 w 1502447"/>
                <a:gd name="connsiteY3" fmla="*/ 1837719 h 3168045"/>
                <a:gd name="connsiteX4" fmla="*/ 1373845 w 1502447"/>
                <a:gd name="connsiteY4" fmla="*/ 1837719 h 3168045"/>
                <a:gd name="connsiteX5" fmla="*/ 1373845 w 1502447"/>
                <a:gd name="connsiteY5" fmla="*/ 1838928 h 3168045"/>
                <a:gd name="connsiteX6" fmla="*/ 1378610 w 1502447"/>
                <a:gd name="connsiteY6" fmla="*/ 1837781 h 3168045"/>
                <a:gd name="connsiteX7" fmla="*/ 1443150 w 1502447"/>
                <a:gd name="connsiteY7" fmla="*/ 1857630 h 3168045"/>
                <a:gd name="connsiteX8" fmla="*/ 1502182 w 1502447"/>
                <a:gd name="connsiteY8" fmla="*/ 1973732 h 3168045"/>
                <a:gd name="connsiteX9" fmla="*/ 1500846 w 1502447"/>
                <a:gd name="connsiteY9" fmla="*/ 1973646 h 3168045"/>
                <a:gd name="connsiteX10" fmla="*/ 1500846 w 1502447"/>
                <a:gd name="connsiteY10" fmla="*/ 3168045 h 3168045"/>
                <a:gd name="connsiteX11" fmla="*/ 1246846 w 1502447"/>
                <a:gd name="connsiteY11" fmla="*/ 3168045 h 3168045"/>
                <a:gd name="connsiteX12" fmla="*/ 1246846 w 1502447"/>
                <a:gd name="connsiteY12" fmla="*/ 2093320 h 3168045"/>
                <a:gd name="connsiteX13" fmla="*/ 243256 w 1502447"/>
                <a:gd name="connsiteY13" fmla="*/ 2093320 h 3168045"/>
                <a:gd name="connsiteX14" fmla="*/ 243256 w 1502447"/>
                <a:gd name="connsiteY14" fmla="*/ 2091375 h 3168045"/>
                <a:gd name="connsiteX15" fmla="*/ 231327 w 1502447"/>
                <a:gd name="connsiteY15" fmla="*/ 2091983 h 3168045"/>
                <a:gd name="connsiteX16" fmla="*/ 122858 w 1502447"/>
                <a:gd name="connsiteY16" fmla="*/ 1950478 h 3168045"/>
                <a:gd name="connsiteX17" fmla="*/ 124618 w 1502447"/>
                <a:gd name="connsiteY17" fmla="*/ 1945055 h 3168045"/>
                <a:gd name="connsiteX18" fmla="*/ 121227 w 1502447"/>
                <a:gd name="connsiteY18" fmla="*/ 1945055 h 3168045"/>
                <a:gd name="connsiteX19" fmla="*/ 121227 w 1502447"/>
                <a:gd name="connsiteY19" fmla="*/ 519546 h 3168045"/>
                <a:gd name="connsiteX20" fmla="*/ 0 w 1502447"/>
                <a:gd name="connsiteY20" fmla="*/ 519546 h 31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1680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168045"/>
                  </a:lnTo>
                  <a:lnTo>
                    <a:pt x="1246846" y="31680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9" name="MH_Other_4"/>
            <p:cNvSpPr/>
            <p:nvPr>
              <p:custDataLst>
                <p:tags r:id="rId4"/>
              </p:custDataLst>
            </p:nvPr>
          </p:nvSpPr>
          <p:spPr>
            <a:xfrm>
              <a:off x="4502150" y="3379786"/>
              <a:ext cx="1282700" cy="2152650"/>
            </a:xfrm>
            <a:custGeom>
              <a:avLst/>
              <a:gdLst>
                <a:gd name="connsiteX0" fmla="*/ 242455 w 1502447"/>
                <a:gd name="connsiteY0" fmla="*/ 0 h 2520345"/>
                <a:gd name="connsiteX1" fmla="*/ 484909 w 1502447"/>
                <a:gd name="connsiteY1" fmla="*/ 519546 h 2520345"/>
                <a:gd name="connsiteX2" fmla="*/ 363682 w 1502447"/>
                <a:gd name="connsiteY2" fmla="*/ 519546 h 2520345"/>
                <a:gd name="connsiteX3" fmla="*/ 363682 w 1502447"/>
                <a:gd name="connsiteY3" fmla="*/ 1837719 h 2520345"/>
                <a:gd name="connsiteX4" fmla="*/ 1373845 w 1502447"/>
                <a:gd name="connsiteY4" fmla="*/ 1837719 h 2520345"/>
                <a:gd name="connsiteX5" fmla="*/ 1373845 w 1502447"/>
                <a:gd name="connsiteY5" fmla="*/ 1838928 h 2520345"/>
                <a:gd name="connsiteX6" fmla="*/ 1378610 w 1502447"/>
                <a:gd name="connsiteY6" fmla="*/ 1837781 h 2520345"/>
                <a:gd name="connsiteX7" fmla="*/ 1443150 w 1502447"/>
                <a:gd name="connsiteY7" fmla="*/ 1857630 h 2520345"/>
                <a:gd name="connsiteX8" fmla="*/ 1502182 w 1502447"/>
                <a:gd name="connsiteY8" fmla="*/ 1973732 h 2520345"/>
                <a:gd name="connsiteX9" fmla="*/ 1500846 w 1502447"/>
                <a:gd name="connsiteY9" fmla="*/ 1973646 h 2520345"/>
                <a:gd name="connsiteX10" fmla="*/ 1500846 w 1502447"/>
                <a:gd name="connsiteY10" fmla="*/ 2520345 h 2520345"/>
                <a:gd name="connsiteX11" fmla="*/ 1246846 w 1502447"/>
                <a:gd name="connsiteY11" fmla="*/ 2520345 h 2520345"/>
                <a:gd name="connsiteX12" fmla="*/ 1246846 w 1502447"/>
                <a:gd name="connsiteY12" fmla="*/ 2093320 h 2520345"/>
                <a:gd name="connsiteX13" fmla="*/ 243256 w 1502447"/>
                <a:gd name="connsiteY13" fmla="*/ 2093320 h 2520345"/>
                <a:gd name="connsiteX14" fmla="*/ 243256 w 1502447"/>
                <a:gd name="connsiteY14" fmla="*/ 2091375 h 2520345"/>
                <a:gd name="connsiteX15" fmla="*/ 231327 w 1502447"/>
                <a:gd name="connsiteY15" fmla="*/ 2091983 h 2520345"/>
                <a:gd name="connsiteX16" fmla="*/ 122858 w 1502447"/>
                <a:gd name="connsiteY16" fmla="*/ 1950478 h 2520345"/>
                <a:gd name="connsiteX17" fmla="*/ 124618 w 1502447"/>
                <a:gd name="connsiteY17" fmla="*/ 1945055 h 2520345"/>
                <a:gd name="connsiteX18" fmla="*/ 121227 w 1502447"/>
                <a:gd name="connsiteY18" fmla="*/ 1945055 h 2520345"/>
                <a:gd name="connsiteX19" fmla="*/ 121227 w 1502447"/>
                <a:gd name="connsiteY19" fmla="*/ 519546 h 2520345"/>
                <a:gd name="connsiteX20" fmla="*/ 0 w 1502447"/>
                <a:gd name="connsiteY20" fmla="*/ 519546 h 252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25203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2520345"/>
                  </a:lnTo>
                  <a:lnTo>
                    <a:pt x="1246846" y="25203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0" name="MH_Other_5"/>
            <p:cNvSpPr/>
            <p:nvPr>
              <p:custDataLst>
                <p:tags r:id="rId5"/>
              </p:custDataLst>
            </p:nvPr>
          </p:nvSpPr>
          <p:spPr>
            <a:xfrm>
              <a:off x="8890000" y="1136650"/>
              <a:ext cx="1284288" cy="4365625"/>
            </a:xfrm>
            <a:custGeom>
              <a:avLst/>
              <a:gdLst>
                <a:gd name="connsiteX0" fmla="*/ 242455 w 1502447"/>
                <a:gd name="connsiteY0" fmla="*/ 0 h 5111146"/>
                <a:gd name="connsiteX1" fmla="*/ 484909 w 1502447"/>
                <a:gd name="connsiteY1" fmla="*/ 519546 h 5111146"/>
                <a:gd name="connsiteX2" fmla="*/ 363682 w 1502447"/>
                <a:gd name="connsiteY2" fmla="*/ 519546 h 5111146"/>
                <a:gd name="connsiteX3" fmla="*/ 363682 w 1502447"/>
                <a:gd name="connsiteY3" fmla="*/ 1837719 h 5111146"/>
                <a:gd name="connsiteX4" fmla="*/ 1373845 w 1502447"/>
                <a:gd name="connsiteY4" fmla="*/ 1837719 h 5111146"/>
                <a:gd name="connsiteX5" fmla="*/ 1373845 w 1502447"/>
                <a:gd name="connsiteY5" fmla="*/ 1838928 h 5111146"/>
                <a:gd name="connsiteX6" fmla="*/ 1378610 w 1502447"/>
                <a:gd name="connsiteY6" fmla="*/ 1837781 h 5111146"/>
                <a:gd name="connsiteX7" fmla="*/ 1443150 w 1502447"/>
                <a:gd name="connsiteY7" fmla="*/ 1857630 h 5111146"/>
                <a:gd name="connsiteX8" fmla="*/ 1502182 w 1502447"/>
                <a:gd name="connsiteY8" fmla="*/ 1973732 h 5111146"/>
                <a:gd name="connsiteX9" fmla="*/ 1500846 w 1502447"/>
                <a:gd name="connsiteY9" fmla="*/ 1973646 h 5111146"/>
                <a:gd name="connsiteX10" fmla="*/ 1500846 w 1502447"/>
                <a:gd name="connsiteY10" fmla="*/ 4528702 h 5111146"/>
                <a:gd name="connsiteX11" fmla="*/ 1502447 w 1502447"/>
                <a:gd name="connsiteY11" fmla="*/ 4528702 h 5111146"/>
                <a:gd name="connsiteX12" fmla="*/ 1502447 w 1502447"/>
                <a:gd name="connsiteY12" fmla="*/ 5111146 h 5111146"/>
                <a:gd name="connsiteX13" fmla="*/ 1246847 w 1502447"/>
                <a:gd name="connsiteY13" fmla="*/ 5111146 h 5111146"/>
                <a:gd name="connsiteX14" fmla="*/ 1246847 w 1502447"/>
                <a:gd name="connsiteY14" fmla="*/ 4809520 h 5111146"/>
                <a:gd name="connsiteX15" fmla="*/ 1246846 w 1502447"/>
                <a:gd name="connsiteY15" fmla="*/ 4809520 h 5111146"/>
                <a:gd name="connsiteX16" fmla="*/ 1246846 w 1502447"/>
                <a:gd name="connsiteY16" fmla="*/ 2093320 h 5111146"/>
                <a:gd name="connsiteX17" fmla="*/ 243256 w 1502447"/>
                <a:gd name="connsiteY17" fmla="*/ 2093320 h 5111146"/>
                <a:gd name="connsiteX18" fmla="*/ 243256 w 1502447"/>
                <a:gd name="connsiteY18" fmla="*/ 2091375 h 5111146"/>
                <a:gd name="connsiteX19" fmla="*/ 231327 w 1502447"/>
                <a:gd name="connsiteY19" fmla="*/ 2091983 h 5111146"/>
                <a:gd name="connsiteX20" fmla="*/ 122858 w 1502447"/>
                <a:gd name="connsiteY20" fmla="*/ 1950478 h 5111146"/>
                <a:gd name="connsiteX21" fmla="*/ 124618 w 1502447"/>
                <a:gd name="connsiteY21" fmla="*/ 1945055 h 5111146"/>
                <a:gd name="connsiteX22" fmla="*/ 121227 w 1502447"/>
                <a:gd name="connsiteY22" fmla="*/ 1945055 h 5111146"/>
                <a:gd name="connsiteX23" fmla="*/ 121227 w 1502447"/>
                <a:gd name="connsiteY23" fmla="*/ 519546 h 5111146"/>
                <a:gd name="connsiteX24" fmla="*/ 0 w 1502447"/>
                <a:gd name="connsiteY24" fmla="*/ 519546 h 511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2447" h="51111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528702"/>
                  </a:lnTo>
                  <a:lnTo>
                    <a:pt x="1502447" y="4528702"/>
                  </a:lnTo>
                  <a:lnTo>
                    <a:pt x="1502447" y="5111146"/>
                  </a:lnTo>
                  <a:lnTo>
                    <a:pt x="1246847" y="5111146"/>
                  </a:lnTo>
                  <a:lnTo>
                    <a:pt x="1246847" y="4809520"/>
                  </a:lnTo>
                  <a:lnTo>
                    <a:pt x="1246846" y="4809520"/>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pic>
          <p:nvPicPr>
            <p:cNvPr id="11" name="MH_Other_6"/>
            <p:cNvPicPr>
              <a:picLocks noChangeAspect="1"/>
            </p:cNvPicPr>
            <p:nvPr>
              <p:custDataLst>
                <p:tags r:id="rId6"/>
              </p:custDataLst>
            </p:nvPr>
          </p:nvPicPr>
          <p:blipFill>
            <a:blip r:embed="rId7" cstate="email"/>
            <a:srcRect/>
            <a:stretch>
              <a:fillRect/>
            </a:stretch>
          </p:blipFill>
          <p:spPr bwMode="auto">
            <a:xfrm>
              <a:off x="4379914" y="5438775"/>
              <a:ext cx="63595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txBox="1"/>
            <p:nvPr>
              <p:custDataLst>
                <p:tags r:id="rId8"/>
              </p:custDataLst>
            </p:nvPr>
          </p:nvSpPr>
          <p:spPr>
            <a:xfrm>
              <a:off x="9300960" y="2191915"/>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5400">
                  <a:solidFill>
                    <a:schemeClr val="bg1"/>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1"/>
                  </a:solidFill>
                  <a:latin typeface="+mn-lt"/>
                  <a:ea typeface="幼圆" panose="02010509060101010101" pitchFamily="49" charset="-122"/>
                </a:rPr>
                <a:t>01</a:t>
              </a:r>
              <a:endParaRPr lang="zh-CN" altLang="en-US" sz="2700" dirty="0">
                <a:solidFill>
                  <a:schemeClr val="accent1"/>
                </a:solidFill>
                <a:latin typeface="+mn-lt"/>
                <a:ea typeface="幼圆" panose="02010509060101010101" pitchFamily="49" charset="-122"/>
              </a:endParaRPr>
            </a:p>
          </p:txBody>
        </p:sp>
        <p:sp>
          <p:nvSpPr>
            <p:cNvPr id="13" name="MH_Other_8"/>
            <p:cNvSpPr txBox="1"/>
            <p:nvPr>
              <p:custDataLst>
                <p:tags r:id="rId9"/>
              </p:custDataLst>
            </p:nvPr>
          </p:nvSpPr>
          <p:spPr>
            <a:xfrm>
              <a:off x="8160067" y="2771198"/>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2"/>
                  </a:solidFill>
                  <a:latin typeface="+mn-lt"/>
                  <a:ea typeface="幼圆" panose="02010509060101010101" pitchFamily="49" charset="-122"/>
                </a:rPr>
                <a:t>02</a:t>
              </a:r>
              <a:endParaRPr lang="zh-CN" altLang="en-US" sz="2700" dirty="0">
                <a:solidFill>
                  <a:schemeClr val="accent2"/>
                </a:solidFill>
                <a:latin typeface="+mn-lt"/>
                <a:ea typeface="幼圆" panose="02010509060101010101" pitchFamily="49" charset="-122"/>
              </a:endParaRPr>
            </a:p>
          </p:txBody>
        </p:sp>
        <p:sp>
          <p:nvSpPr>
            <p:cNvPr id="14" name="MH_Other_9"/>
            <p:cNvSpPr txBox="1"/>
            <p:nvPr>
              <p:custDataLst>
                <p:tags r:id="rId10"/>
              </p:custDataLst>
            </p:nvPr>
          </p:nvSpPr>
          <p:spPr>
            <a:xfrm>
              <a:off x="7059580" y="331774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3"/>
                  </a:solidFill>
                  <a:latin typeface="+mn-lt"/>
                  <a:ea typeface="幼圆" panose="02010509060101010101" pitchFamily="49" charset="-122"/>
                </a:rPr>
                <a:t>03</a:t>
              </a:r>
              <a:endParaRPr lang="zh-CN" altLang="en-US" sz="2700" dirty="0">
                <a:solidFill>
                  <a:schemeClr val="accent3"/>
                </a:solidFill>
                <a:latin typeface="+mn-lt"/>
                <a:ea typeface="幼圆" panose="02010509060101010101" pitchFamily="49" charset="-122"/>
              </a:endParaRPr>
            </a:p>
          </p:txBody>
        </p:sp>
        <p:sp>
          <p:nvSpPr>
            <p:cNvPr id="15" name="MH_Other_10"/>
            <p:cNvSpPr txBox="1"/>
            <p:nvPr>
              <p:custDataLst>
                <p:tags r:id="rId11"/>
              </p:custDataLst>
            </p:nvPr>
          </p:nvSpPr>
          <p:spPr>
            <a:xfrm>
              <a:off x="5984419" y="3872437"/>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4"/>
                  </a:solidFill>
                  <a:latin typeface="+mn-lt"/>
                  <a:ea typeface="幼圆" panose="02010509060101010101" pitchFamily="49" charset="-122"/>
                </a:rPr>
                <a:t>04</a:t>
              </a:r>
              <a:endParaRPr lang="zh-CN" altLang="en-US" sz="2700" dirty="0">
                <a:solidFill>
                  <a:schemeClr val="accent4"/>
                </a:solidFill>
                <a:latin typeface="+mn-lt"/>
                <a:ea typeface="幼圆" panose="02010509060101010101" pitchFamily="49" charset="-122"/>
              </a:endParaRPr>
            </a:p>
          </p:txBody>
        </p:sp>
        <p:sp>
          <p:nvSpPr>
            <p:cNvPr id="16" name="MH_Other_11"/>
            <p:cNvSpPr txBox="1"/>
            <p:nvPr>
              <p:custDataLst>
                <p:tags r:id="rId12"/>
              </p:custDataLst>
            </p:nvPr>
          </p:nvSpPr>
          <p:spPr>
            <a:xfrm>
              <a:off x="4899691" y="443837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5"/>
                  </a:solidFill>
                  <a:latin typeface="+mn-lt"/>
                  <a:ea typeface="幼圆" panose="02010509060101010101" pitchFamily="49" charset="-122"/>
                </a:rPr>
                <a:t>05</a:t>
              </a:r>
              <a:endParaRPr lang="zh-CN" altLang="en-US" sz="2700" dirty="0">
                <a:solidFill>
                  <a:schemeClr val="accent5"/>
                </a:solidFill>
                <a:latin typeface="+mn-lt"/>
                <a:ea typeface="幼圆" panose="02010509060101010101" pitchFamily="49" charset="-122"/>
              </a:endParaRPr>
            </a:p>
          </p:txBody>
        </p:sp>
        <p:sp>
          <p:nvSpPr>
            <p:cNvPr id="17" name="MH_SubTitle_1"/>
            <p:cNvSpPr txBox="1"/>
            <p:nvPr>
              <p:custDataLst>
                <p:tags r:id="rId13"/>
              </p:custDataLst>
            </p:nvPr>
          </p:nvSpPr>
          <p:spPr>
            <a:xfrm>
              <a:off x="9248776" y="1574799"/>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8" name="MH_SubTitle_2"/>
            <p:cNvSpPr txBox="1"/>
            <p:nvPr>
              <p:custDataLst>
                <p:tags r:id="rId14"/>
              </p:custDataLst>
            </p:nvPr>
          </p:nvSpPr>
          <p:spPr>
            <a:xfrm>
              <a:off x="8101014" y="2176462"/>
              <a:ext cx="917575" cy="646113"/>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9" name="MH_SubTitle_3"/>
            <p:cNvSpPr txBox="1"/>
            <p:nvPr>
              <p:custDataLst>
                <p:tags r:id="rId15"/>
              </p:custDataLst>
            </p:nvPr>
          </p:nvSpPr>
          <p:spPr>
            <a:xfrm>
              <a:off x="6996114" y="2749549"/>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0" name="MH_SubTitle_4"/>
            <p:cNvSpPr txBox="1"/>
            <p:nvPr>
              <p:custDataLst>
                <p:tags r:id="rId16"/>
              </p:custDataLst>
            </p:nvPr>
          </p:nvSpPr>
          <p:spPr>
            <a:xfrm>
              <a:off x="5945189" y="3236912"/>
              <a:ext cx="915987" cy="646113"/>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1" name="MH_SubTitle_5"/>
            <p:cNvSpPr txBox="1"/>
            <p:nvPr>
              <p:custDataLst>
                <p:tags r:id="rId17"/>
              </p:custDataLst>
            </p:nvPr>
          </p:nvSpPr>
          <p:spPr>
            <a:xfrm>
              <a:off x="4851401" y="3825874"/>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2" name="MH_Other_12"/>
            <p:cNvSpPr/>
            <p:nvPr>
              <p:custDataLst>
                <p:tags r:id="rId18"/>
              </p:custDataLst>
            </p:nvPr>
          </p:nvSpPr>
          <p:spPr bwMode="auto">
            <a:xfrm>
              <a:off x="10736263" y="3771899"/>
              <a:ext cx="120650" cy="176212"/>
            </a:xfrm>
            <a:custGeom>
              <a:avLst/>
              <a:gdLst>
                <a:gd name="T0" fmla="*/ 121388 w 9"/>
                <a:gd name="T1" fmla="*/ 80925 h 13"/>
                <a:gd name="T2" fmla="*/ 121388 w 9"/>
                <a:gd name="T3" fmla="*/ 0 h 13"/>
                <a:gd name="T4" fmla="*/ 40463 w 9"/>
                <a:gd name="T5" fmla="*/ 40463 h 13"/>
                <a:gd name="T6" fmla="*/ 13488 w 9"/>
                <a:gd name="T7" fmla="*/ 121388 h 13"/>
                <a:gd name="T8" fmla="*/ 67438 w 9"/>
                <a:gd name="T9" fmla="*/ 175338 h 13"/>
                <a:gd name="T10" fmla="*/ 121388 w 9"/>
                <a:gd name="T11" fmla="*/ 80925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3" name="MH_Other_13"/>
            <p:cNvSpPr/>
            <p:nvPr>
              <p:custDataLst>
                <p:tags r:id="rId19"/>
              </p:custDataLst>
            </p:nvPr>
          </p:nvSpPr>
          <p:spPr bwMode="auto">
            <a:xfrm>
              <a:off x="10763251" y="5286374"/>
              <a:ext cx="188913" cy="171450"/>
            </a:xfrm>
            <a:custGeom>
              <a:avLst/>
              <a:gdLst>
                <a:gd name="T0" fmla="*/ 161852 w 14"/>
                <a:gd name="T1" fmla="*/ 13228 h 13"/>
                <a:gd name="T2" fmla="*/ 175339 w 14"/>
                <a:gd name="T3" fmla="*/ 92597 h 13"/>
                <a:gd name="T4" fmla="*/ 175339 w 14"/>
                <a:gd name="T5" fmla="*/ 119053 h 13"/>
                <a:gd name="T6" fmla="*/ 148364 w 14"/>
                <a:gd name="T7" fmla="*/ 119053 h 13"/>
                <a:gd name="T8" fmla="*/ 67438 w 14"/>
                <a:gd name="T9" fmla="*/ 158737 h 13"/>
                <a:gd name="T10" fmla="*/ 0 w 14"/>
                <a:gd name="T11" fmla="*/ 145509 h 13"/>
                <a:gd name="T12" fmla="*/ 40463 w 14"/>
                <a:gd name="T13" fmla="*/ 92597 h 13"/>
                <a:gd name="T14" fmla="*/ 67438 w 14"/>
                <a:gd name="T15" fmla="*/ 13228 h 13"/>
                <a:gd name="T16" fmla="*/ 161852 w 14"/>
                <a:gd name="T17" fmla="*/ 1322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4" name="MH_Other_14"/>
            <p:cNvSpPr/>
            <p:nvPr>
              <p:custDataLst>
                <p:tags r:id="rId20"/>
              </p:custDataLst>
            </p:nvPr>
          </p:nvSpPr>
          <p:spPr bwMode="auto">
            <a:xfrm>
              <a:off x="10321926" y="4083050"/>
              <a:ext cx="161925" cy="90487"/>
            </a:xfrm>
            <a:custGeom>
              <a:avLst/>
              <a:gdLst>
                <a:gd name="T0" fmla="*/ 134876 w 12"/>
                <a:gd name="T1" fmla="*/ 91040 h 7"/>
                <a:gd name="T2" fmla="*/ 67438 w 12"/>
                <a:gd name="T3" fmla="*/ 91040 h 7"/>
                <a:gd name="T4" fmla="*/ 0 w 12"/>
                <a:gd name="T5" fmla="*/ 52023 h 7"/>
                <a:gd name="T6" fmla="*/ 0 w 12"/>
                <a:gd name="T7" fmla="*/ 39017 h 7"/>
                <a:gd name="T8" fmla="*/ 40463 w 12"/>
                <a:gd name="T9" fmla="*/ 39017 h 7"/>
                <a:gd name="T10" fmla="*/ 94413 w 12"/>
                <a:gd name="T11" fmla="*/ 39017 h 7"/>
                <a:gd name="T12" fmla="*/ 107901 w 12"/>
                <a:gd name="T13" fmla="*/ 26011 h 7"/>
                <a:gd name="T14" fmla="*/ 107901 w 12"/>
                <a:gd name="T15" fmla="*/ 0 h 7"/>
                <a:gd name="T16" fmla="*/ 134876 w 12"/>
                <a:gd name="T17" fmla="*/ 39017 h 7"/>
                <a:gd name="T18" fmla="*/ 161851 w 12"/>
                <a:gd name="T19" fmla="*/ 65029 h 7"/>
                <a:gd name="T20" fmla="*/ 134876 w 12"/>
                <a:gd name="T21" fmla="*/ 9104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7">
                  <a:moveTo>
                    <a:pt x="10" y="7"/>
                  </a:moveTo>
                  <a:cubicBezTo>
                    <a:pt x="10" y="7"/>
                    <a:pt x="6" y="7"/>
                    <a:pt x="5" y="7"/>
                  </a:cubicBezTo>
                  <a:cubicBezTo>
                    <a:pt x="5" y="7"/>
                    <a:pt x="0" y="4"/>
                    <a:pt x="0" y="4"/>
                  </a:cubicBezTo>
                  <a:cubicBezTo>
                    <a:pt x="0" y="3"/>
                    <a:pt x="0" y="3"/>
                    <a:pt x="0" y="3"/>
                  </a:cubicBez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lnTo>
                    <a:pt x="10" y="7"/>
                  </a:ln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5" name="MH_Other_15"/>
            <p:cNvSpPr/>
            <p:nvPr>
              <p:custDataLst>
                <p:tags r:id="rId21"/>
              </p:custDataLst>
            </p:nvPr>
          </p:nvSpPr>
          <p:spPr bwMode="auto">
            <a:xfrm>
              <a:off x="10631489" y="5259387"/>
              <a:ext cx="225425" cy="104775"/>
            </a:xfrm>
            <a:custGeom>
              <a:avLst/>
              <a:gdLst>
                <a:gd name="T0" fmla="*/ 199340 w 17"/>
                <a:gd name="T1" fmla="*/ 78395 h 8"/>
                <a:gd name="T2" fmla="*/ 119604 w 17"/>
                <a:gd name="T3" fmla="*/ 104527 h 8"/>
                <a:gd name="T4" fmla="*/ 13289 w 17"/>
                <a:gd name="T5" fmla="*/ 104527 h 8"/>
                <a:gd name="T6" fmla="*/ 39868 w 17"/>
                <a:gd name="T7" fmla="*/ 78395 h 8"/>
                <a:gd name="T8" fmla="*/ 106315 w 17"/>
                <a:gd name="T9" fmla="*/ 65329 h 8"/>
                <a:gd name="T10" fmla="*/ 172762 w 17"/>
                <a:gd name="T11" fmla="*/ 0 h 8"/>
                <a:gd name="T12" fmla="*/ 225919 w 17"/>
                <a:gd name="T13" fmla="*/ 0 h 8"/>
                <a:gd name="T14" fmla="*/ 199340 w 17"/>
                <a:gd name="T15" fmla="*/ 78395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6" name="MH_Other_16"/>
            <p:cNvSpPr/>
            <p:nvPr>
              <p:custDataLst>
                <p:tags r:id="rId22"/>
              </p:custDataLst>
            </p:nvPr>
          </p:nvSpPr>
          <p:spPr bwMode="auto">
            <a:xfrm>
              <a:off x="10669588" y="4403724"/>
              <a:ext cx="214312" cy="882650"/>
            </a:xfrm>
            <a:custGeom>
              <a:avLst/>
              <a:gdLst>
                <a:gd name="T0" fmla="*/ 188827 w 16"/>
                <a:gd name="T1" fmla="*/ 883434 h 66"/>
                <a:gd name="T2" fmla="*/ 121389 w 16"/>
                <a:gd name="T3" fmla="*/ 856663 h 66"/>
                <a:gd name="T4" fmla="*/ 121389 w 16"/>
                <a:gd name="T5" fmla="*/ 829893 h 66"/>
                <a:gd name="T6" fmla="*/ 148364 w 16"/>
                <a:gd name="T7" fmla="*/ 803122 h 66"/>
                <a:gd name="T8" fmla="*/ 134876 w 16"/>
                <a:gd name="T9" fmla="*/ 776351 h 66"/>
                <a:gd name="T10" fmla="*/ 148364 w 16"/>
                <a:gd name="T11" fmla="*/ 749580 h 66"/>
                <a:gd name="T12" fmla="*/ 121389 w 16"/>
                <a:gd name="T13" fmla="*/ 736195 h 66"/>
                <a:gd name="T14" fmla="*/ 134876 w 16"/>
                <a:gd name="T15" fmla="*/ 696039 h 66"/>
                <a:gd name="T16" fmla="*/ 121389 w 16"/>
                <a:gd name="T17" fmla="*/ 615727 h 66"/>
                <a:gd name="T18" fmla="*/ 121389 w 16"/>
                <a:gd name="T19" fmla="*/ 562185 h 66"/>
                <a:gd name="T20" fmla="*/ 121389 w 16"/>
                <a:gd name="T21" fmla="*/ 562185 h 66"/>
                <a:gd name="T22" fmla="*/ 94413 w 16"/>
                <a:gd name="T23" fmla="*/ 535415 h 66"/>
                <a:gd name="T24" fmla="*/ 94413 w 16"/>
                <a:gd name="T25" fmla="*/ 508644 h 66"/>
                <a:gd name="T26" fmla="*/ 80926 w 16"/>
                <a:gd name="T27" fmla="*/ 468488 h 66"/>
                <a:gd name="T28" fmla="*/ 13488 w 16"/>
                <a:gd name="T29" fmla="*/ 133854 h 66"/>
                <a:gd name="T30" fmla="*/ 13488 w 16"/>
                <a:gd name="T31" fmla="*/ 0 h 66"/>
                <a:gd name="T32" fmla="*/ 80926 w 16"/>
                <a:gd name="T33" fmla="*/ 13385 h 66"/>
                <a:gd name="T34" fmla="*/ 121389 w 16"/>
                <a:gd name="T35" fmla="*/ 53541 h 66"/>
                <a:gd name="T36" fmla="*/ 188827 w 16"/>
                <a:gd name="T37" fmla="*/ 254322 h 66"/>
                <a:gd name="T38" fmla="*/ 175339 w 16"/>
                <a:gd name="T39" fmla="*/ 441717 h 66"/>
                <a:gd name="T40" fmla="*/ 202314 w 16"/>
                <a:gd name="T41" fmla="*/ 588956 h 66"/>
                <a:gd name="T42" fmla="*/ 202314 w 16"/>
                <a:gd name="T43" fmla="*/ 816507 h 66"/>
                <a:gd name="T44" fmla="*/ 188827 w 16"/>
                <a:gd name="T45" fmla="*/ 883434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7" name="MH_Other_17"/>
            <p:cNvSpPr/>
            <p:nvPr>
              <p:custDataLst>
                <p:tags r:id="rId23"/>
              </p:custDataLst>
            </p:nvPr>
          </p:nvSpPr>
          <p:spPr bwMode="auto">
            <a:xfrm>
              <a:off x="10682288" y="4403724"/>
              <a:ext cx="201612" cy="882650"/>
            </a:xfrm>
            <a:custGeom>
              <a:avLst/>
              <a:gdLst>
                <a:gd name="T0" fmla="*/ 0 w 15"/>
                <a:gd name="T1" fmla="*/ 0 h 66"/>
                <a:gd name="T2" fmla="*/ 67438 w 15"/>
                <a:gd name="T3" fmla="*/ 13385 h 66"/>
                <a:gd name="T4" fmla="*/ 107901 w 15"/>
                <a:gd name="T5" fmla="*/ 53541 h 66"/>
                <a:gd name="T6" fmla="*/ 175339 w 15"/>
                <a:gd name="T7" fmla="*/ 254322 h 66"/>
                <a:gd name="T8" fmla="*/ 161851 w 15"/>
                <a:gd name="T9" fmla="*/ 441717 h 66"/>
                <a:gd name="T10" fmla="*/ 188826 w 15"/>
                <a:gd name="T11" fmla="*/ 588956 h 66"/>
                <a:gd name="T12" fmla="*/ 188826 w 15"/>
                <a:gd name="T13" fmla="*/ 816507 h 66"/>
                <a:gd name="T14" fmla="*/ 175339 w 15"/>
                <a:gd name="T15" fmla="*/ 883434 h 66"/>
                <a:gd name="T16" fmla="*/ 107901 w 15"/>
                <a:gd name="T17" fmla="*/ 856663 h 66"/>
                <a:gd name="T18" fmla="*/ 107901 w 15"/>
                <a:gd name="T19" fmla="*/ 843278 h 66"/>
                <a:gd name="T20" fmla="*/ 148364 w 15"/>
                <a:gd name="T21" fmla="*/ 816507 h 66"/>
                <a:gd name="T22" fmla="*/ 134876 w 15"/>
                <a:gd name="T23" fmla="*/ 803122 h 66"/>
                <a:gd name="T24" fmla="*/ 134876 w 15"/>
                <a:gd name="T25" fmla="*/ 803122 h 66"/>
                <a:gd name="T26" fmla="*/ 121388 w 15"/>
                <a:gd name="T27" fmla="*/ 789736 h 66"/>
                <a:gd name="T28" fmla="*/ 148364 w 15"/>
                <a:gd name="T29" fmla="*/ 749580 h 66"/>
                <a:gd name="T30" fmla="*/ 134876 w 15"/>
                <a:gd name="T31" fmla="*/ 749580 h 66"/>
                <a:gd name="T32" fmla="*/ 107901 w 15"/>
                <a:gd name="T33" fmla="*/ 736195 h 66"/>
                <a:gd name="T34" fmla="*/ 107901 w 15"/>
                <a:gd name="T35" fmla="*/ 736195 h 66"/>
                <a:gd name="T36" fmla="*/ 148364 w 15"/>
                <a:gd name="T37" fmla="*/ 709424 h 66"/>
                <a:gd name="T38" fmla="*/ 161851 w 15"/>
                <a:gd name="T39" fmla="*/ 655883 h 66"/>
                <a:gd name="T40" fmla="*/ 121388 w 15"/>
                <a:gd name="T41" fmla="*/ 696039 h 66"/>
                <a:gd name="T42" fmla="*/ 134876 w 15"/>
                <a:gd name="T43" fmla="*/ 629112 h 66"/>
                <a:gd name="T44" fmla="*/ 121388 w 15"/>
                <a:gd name="T45" fmla="*/ 655883 h 66"/>
                <a:gd name="T46" fmla="*/ 107901 w 15"/>
                <a:gd name="T47" fmla="*/ 615727 h 66"/>
                <a:gd name="T48" fmla="*/ 134876 w 15"/>
                <a:gd name="T49" fmla="*/ 562185 h 66"/>
                <a:gd name="T50" fmla="*/ 121388 w 15"/>
                <a:gd name="T51" fmla="*/ 508644 h 66"/>
                <a:gd name="T52" fmla="*/ 94413 w 15"/>
                <a:gd name="T53" fmla="*/ 548800 h 66"/>
                <a:gd name="T54" fmla="*/ 80926 w 15"/>
                <a:gd name="T55" fmla="*/ 535415 h 66"/>
                <a:gd name="T56" fmla="*/ 121388 w 15"/>
                <a:gd name="T57" fmla="*/ 481873 h 66"/>
                <a:gd name="T58" fmla="*/ 107901 w 15"/>
                <a:gd name="T59" fmla="*/ 455102 h 66"/>
                <a:gd name="T60" fmla="*/ 67438 w 15"/>
                <a:gd name="T61" fmla="*/ 468488 h 66"/>
                <a:gd name="T62" fmla="*/ 67438 w 15"/>
                <a:gd name="T63" fmla="*/ 468488 h 66"/>
                <a:gd name="T64" fmla="*/ 107901 w 15"/>
                <a:gd name="T65" fmla="*/ 414946 h 66"/>
                <a:gd name="T66" fmla="*/ 67438 w 15"/>
                <a:gd name="T67" fmla="*/ 267707 h 66"/>
                <a:gd name="T68" fmla="*/ 0 w 15"/>
                <a:gd name="T69" fmla="*/ 133854 h 66"/>
                <a:gd name="T70" fmla="*/ 0 w 15"/>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8" name="MH_Other_18"/>
            <p:cNvSpPr/>
            <p:nvPr>
              <p:custDataLst>
                <p:tags r:id="rId24"/>
              </p:custDataLst>
            </p:nvPr>
          </p:nvSpPr>
          <p:spPr bwMode="auto">
            <a:xfrm>
              <a:off x="10709276" y="4376737"/>
              <a:ext cx="282575" cy="950913"/>
            </a:xfrm>
            <a:custGeom>
              <a:avLst/>
              <a:gdLst>
                <a:gd name="T0" fmla="*/ 242777 w 21"/>
                <a:gd name="T1" fmla="*/ 803554 h 71"/>
                <a:gd name="T2" fmla="*/ 229290 w 21"/>
                <a:gd name="T3" fmla="*/ 950872 h 71"/>
                <a:gd name="T4" fmla="*/ 161851 w 21"/>
                <a:gd name="T5" fmla="*/ 950872 h 71"/>
                <a:gd name="T6" fmla="*/ 121389 w 21"/>
                <a:gd name="T7" fmla="*/ 924087 h 71"/>
                <a:gd name="T8" fmla="*/ 121389 w 21"/>
                <a:gd name="T9" fmla="*/ 857124 h 71"/>
                <a:gd name="T10" fmla="*/ 148364 w 21"/>
                <a:gd name="T11" fmla="*/ 803554 h 71"/>
                <a:gd name="T12" fmla="*/ 148364 w 21"/>
                <a:gd name="T13" fmla="*/ 709806 h 71"/>
                <a:gd name="T14" fmla="*/ 134876 w 21"/>
                <a:gd name="T15" fmla="*/ 549095 h 71"/>
                <a:gd name="T16" fmla="*/ 107901 w 21"/>
                <a:gd name="T17" fmla="*/ 468740 h 71"/>
                <a:gd name="T18" fmla="*/ 107901 w 21"/>
                <a:gd name="T19" fmla="*/ 361599 h 71"/>
                <a:gd name="T20" fmla="*/ 67438 w 21"/>
                <a:gd name="T21" fmla="*/ 281244 h 71"/>
                <a:gd name="T22" fmla="*/ 13488 w 21"/>
                <a:gd name="T23" fmla="*/ 107141 h 71"/>
                <a:gd name="T24" fmla="*/ 0 w 21"/>
                <a:gd name="T25" fmla="*/ 26785 h 71"/>
                <a:gd name="T26" fmla="*/ 121389 w 21"/>
                <a:gd name="T27" fmla="*/ 13393 h 71"/>
                <a:gd name="T28" fmla="*/ 229290 w 21"/>
                <a:gd name="T29" fmla="*/ 13393 h 71"/>
                <a:gd name="T30" fmla="*/ 269752 w 21"/>
                <a:gd name="T31" fmla="*/ 160711 h 71"/>
                <a:gd name="T32" fmla="*/ 256265 w 21"/>
                <a:gd name="T33" fmla="*/ 267851 h 71"/>
                <a:gd name="T34" fmla="*/ 256265 w 21"/>
                <a:gd name="T35" fmla="*/ 321422 h 71"/>
                <a:gd name="T36" fmla="*/ 242777 w 21"/>
                <a:gd name="T37" fmla="*/ 428562 h 71"/>
                <a:gd name="T38" fmla="*/ 269752 w 21"/>
                <a:gd name="T39" fmla="*/ 495525 h 71"/>
                <a:gd name="T40" fmla="*/ 269752 w 21"/>
                <a:gd name="T41" fmla="*/ 696413 h 71"/>
                <a:gd name="T42" fmla="*/ 242777 w 21"/>
                <a:gd name="T43" fmla="*/ 803554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9" name="MH_Other_19"/>
            <p:cNvSpPr/>
            <p:nvPr>
              <p:custDataLst>
                <p:tags r:id="rId25"/>
              </p:custDataLst>
            </p:nvPr>
          </p:nvSpPr>
          <p:spPr bwMode="auto">
            <a:xfrm>
              <a:off x="10829926" y="4803775"/>
              <a:ext cx="161925" cy="523875"/>
            </a:xfrm>
            <a:custGeom>
              <a:avLst/>
              <a:gdLst>
                <a:gd name="T0" fmla="*/ 0 w 12"/>
                <a:gd name="T1" fmla="*/ 53604 h 39"/>
                <a:gd name="T2" fmla="*/ 121388 w 12"/>
                <a:gd name="T3" fmla="*/ 0 h 39"/>
                <a:gd name="T4" fmla="*/ 148363 w 12"/>
                <a:gd name="T5" fmla="*/ 67005 h 39"/>
                <a:gd name="T6" fmla="*/ 148363 w 12"/>
                <a:gd name="T7" fmla="*/ 254620 h 39"/>
                <a:gd name="T8" fmla="*/ 148363 w 12"/>
                <a:gd name="T9" fmla="*/ 254620 h 39"/>
                <a:gd name="T10" fmla="*/ 148363 w 12"/>
                <a:gd name="T11" fmla="*/ 254620 h 39"/>
                <a:gd name="T12" fmla="*/ 148363 w 12"/>
                <a:gd name="T13" fmla="*/ 254620 h 39"/>
                <a:gd name="T14" fmla="*/ 148363 w 12"/>
                <a:gd name="T15" fmla="*/ 254620 h 39"/>
                <a:gd name="T16" fmla="*/ 148363 w 12"/>
                <a:gd name="T17" fmla="*/ 254620 h 39"/>
                <a:gd name="T18" fmla="*/ 148363 w 12"/>
                <a:gd name="T19" fmla="*/ 268021 h 39"/>
                <a:gd name="T20" fmla="*/ 121388 w 12"/>
                <a:gd name="T21" fmla="*/ 375229 h 39"/>
                <a:gd name="T22" fmla="*/ 107901 w 12"/>
                <a:gd name="T23" fmla="*/ 522641 h 39"/>
                <a:gd name="T24" fmla="*/ 107901 w 12"/>
                <a:gd name="T25" fmla="*/ 522641 h 39"/>
                <a:gd name="T26" fmla="*/ 107901 w 12"/>
                <a:gd name="T27" fmla="*/ 522641 h 39"/>
                <a:gd name="T28" fmla="*/ 40463 w 12"/>
                <a:gd name="T29" fmla="*/ 522641 h 39"/>
                <a:gd name="T30" fmla="*/ 13488 w 12"/>
                <a:gd name="T31" fmla="*/ 495839 h 39"/>
                <a:gd name="T32" fmla="*/ 26975 w 12"/>
                <a:gd name="T33" fmla="*/ 469037 h 39"/>
                <a:gd name="T34" fmla="*/ 94413 w 12"/>
                <a:gd name="T35" fmla="*/ 469037 h 39"/>
                <a:gd name="T36" fmla="*/ 0 w 12"/>
                <a:gd name="T37" fmla="*/ 428834 h 39"/>
                <a:gd name="T38" fmla="*/ 107901 w 12"/>
                <a:gd name="T39" fmla="*/ 442235 h 39"/>
                <a:gd name="T40" fmla="*/ 107901 w 12"/>
                <a:gd name="T41" fmla="*/ 388630 h 39"/>
                <a:gd name="T42" fmla="*/ 67438 w 12"/>
                <a:gd name="T43" fmla="*/ 402032 h 39"/>
                <a:gd name="T44" fmla="*/ 107901 w 12"/>
                <a:gd name="T45" fmla="*/ 348427 h 39"/>
                <a:gd name="T46" fmla="*/ 67438 w 12"/>
                <a:gd name="T47" fmla="*/ 348427 h 39"/>
                <a:gd name="T48" fmla="*/ 107901 w 12"/>
                <a:gd name="T49" fmla="*/ 308224 h 39"/>
                <a:gd name="T50" fmla="*/ 67438 w 12"/>
                <a:gd name="T51" fmla="*/ 268021 h 39"/>
                <a:gd name="T52" fmla="*/ 80926 w 12"/>
                <a:gd name="T53" fmla="*/ 227818 h 39"/>
                <a:gd name="T54" fmla="*/ 121388 w 12"/>
                <a:gd name="T55" fmla="*/ 214417 h 39"/>
                <a:gd name="T56" fmla="*/ 121388 w 12"/>
                <a:gd name="T57" fmla="*/ 201016 h 39"/>
                <a:gd name="T58" fmla="*/ 67438 w 12"/>
                <a:gd name="T59" fmla="*/ 134011 h 39"/>
                <a:gd name="T60" fmla="*/ 121388 w 12"/>
                <a:gd name="T61" fmla="*/ 134011 h 39"/>
                <a:gd name="T62" fmla="*/ 53950 w 12"/>
                <a:gd name="T63" fmla="*/ 93807 h 39"/>
                <a:gd name="T64" fmla="*/ 80926 w 12"/>
                <a:gd name="T65" fmla="*/ 93807 h 39"/>
                <a:gd name="T66" fmla="*/ 121388 w 12"/>
                <a:gd name="T67" fmla="*/ 80406 h 39"/>
                <a:gd name="T68" fmla="*/ 94413 w 12"/>
                <a:gd name="T69" fmla="*/ 67005 h 39"/>
                <a:gd name="T70" fmla="*/ 121388 w 12"/>
                <a:gd name="T71" fmla="*/ 53604 h 39"/>
                <a:gd name="T72" fmla="*/ 0 w 12"/>
                <a:gd name="T73" fmla="*/ 53604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0" name="MH_Other_20"/>
            <p:cNvSpPr/>
            <p:nvPr>
              <p:custDataLst>
                <p:tags r:id="rId26"/>
              </p:custDataLst>
            </p:nvPr>
          </p:nvSpPr>
          <p:spPr bwMode="auto">
            <a:xfrm>
              <a:off x="10709276" y="4376736"/>
              <a:ext cx="296863" cy="400050"/>
            </a:xfrm>
            <a:custGeom>
              <a:avLst/>
              <a:gdLst>
                <a:gd name="T0" fmla="*/ 121388 w 22"/>
                <a:gd name="T1" fmla="*/ 13375 h 30"/>
                <a:gd name="T2" fmla="*/ 229289 w 22"/>
                <a:gd name="T3" fmla="*/ 13375 h 30"/>
                <a:gd name="T4" fmla="*/ 283239 w 22"/>
                <a:gd name="T5" fmla="*/ 147126 h 30"/>
                <a:gd name="T6" fmla="*/ 283239 w 22"/>
                <a:gd name="T7" fmla="*/ 254127 h 30"/>
                <a:gd name="T8" fmla="*/ 269752 w 22"/>
                <a:gd name="T9" fmla="*/ 334378 h 30"/>
                <a:gd name="T10" fmla="*/ 242777 w 22"/>
                <a:gd name="T11" fmla="*/ 401253 h 30"/>
                <a:gd name="T12" fmla="*/ 188826 w 22"/>
                <a:gd name="T13" fmla="*/ 321002 h 30"/>
                <a:gd name="T14" fmla="*/ 229289 w 22"/>
                <a:gd name="T15" fmla="*/ 334378 h 30"/>
                <a:gd name="T16" fmla="*/ 202314 w 22"/>
                <a:gd name="T17" fmla="*/ 200627 h 30"/>
                <a:gd name="T18" fmla="*/ 188826 w 22"/>
                <a:gd name="T19" fmla="*/ 93626 h 30"/>
                <a:gd name="T20" fmla="*/ 67438 w 22"/>
                <a:gd name="T21" fmla="*/ 93626 h 30"/>
                <a:gd name="T22" fmla="*/ 26975 w 22"/>
                <a:gd name="T23" fmla="*/ 120376 h 30"/>
                <a:gd name="T24" fmla="*/ 13488 w 22"/>
                <a:gd name="T25" fmla="*/ 107001 h 30"/>
                <a:gd name="T26" fmla="*/ 0 w 22"/>
                <a:gd name="T27" fmla="*/ 26750 h 30"/>
                <a:gd name="T28" fmla="*/ 121388 w 22"/>
                <a:gd name="T29" fmla="*/ 13375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1" name="MH_Other_21"/>
            <p:cNvSpPr/>
            <p:nvPr>
              <p:custDataLst>
                <p:tags r:id="rId27"/>
              </p:custDataLst>
            </p:nvPr>
          </p:nvSpPr>
          <p:spPr bwMode="auto">
            <a:xfrm>
              <a:off x="10682288" y="4335462"/>
              <a:ext cx="215900" cy="80963"/>
            </a:xfrm>
            <a:custGeom>
              <a:avLst/>
              <a:gdLst>
                <a:gd name="T0" fmla="*/ 215802 w 16"/>
                <a:gd name="T1" fmla="*/ 40463 h 6"/>
                <a:gd name="T2" fmla="*/ 40463 w 16"/>
                <a:gd name="T3" fmla="*/ 80925 h 6"/>
                <a:gd name="T4" fmla="*/ 0 w 16"/>
                <a:gd name="T5" fmla="*/ 67438 h 6"/>
                <a:gd name="T6" fmla="*/ 0 w 16"/>
                <a:gd name="T7" fmla="*/ 26975 h 6"/>
                <a:gd name="T8" fmla="*/ 215802 w 16"/>
                <a:gd name="T9" fmla="*/ 0 h 6"/>
                <a:gd name="T10" fmla="*/ 215802 w 16"/>
                <a:gd name="T11" fmla="*/ 404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2" name="MH_Other_22"/>
            <p:cNvSpPr/>
            <p:nvPr>
              <p:custDataLst>
                <p:tags r:id="rId28"/>
              </p:custDataLst>
            </p:nvPr>
          </p:nvSpPr>
          <p:spPr bwMode="auto">
            <a:xfrm>
              <a:off x="10682288" y="3825874"/>
              <a:ext cx="201612" cy="563562"/>
            </a:xfrm>
            <a:custGeom>
              <a:avLst/>
              <a:gdLst>
                <a:gd name="T0" fmla="*/ 202314 w 15"/>
                <a:gd name="T1" fmla="*/ 496068 h 42"/>
                <a:gd name="T2" fmla="*/ 134876 w 15"/>
                <a:gd name="T3" fmla="*/ 549697 h 42"/>
                <a:gd name="T4" fmla="*/ 0 w 15"/>
                <a:gd name="T5" fmla="*/ 536290 h 42"/>
                <a:gd name="T6" fmla="*/ 26975 w 15"/>
                <a:gd name="T7" fmla="*/ 361995 h 42"/>
                <a:gd name="T8" fmla="*/ 13488 w 15"/>
                <a:gd name="T9" fmla="*/ 254738 h 42"/>
                <a:gd name="T10" fmla="*/ 67438 w 15"/>
                <a:gd name="T11" fmla="*/ 107258 h 42"/>
                <a:gd name="T12" fmla="*/ 67438 w 15"/>
                <a:gd name="T13" fmla="*/ 40222 h 42"/>
                <a:gd name="T14" fmla="*/ 94413 w 15"/>
                <a:gd name="T15" fmla="*/ 80443 h 42"/>
                <a:gd name="T16" fmla="*/ 175339 w 15"/>
                <a:gd name="T17" fmla="*/ 0 h 42"/>
                <a:gd name="T18" fmla="*/ 202314 w 15"/>
                <a:gd name="T19" fmla="*/ 26814 h 42"/>
                <a:gd name="T20" fmla="*/ 202314 w 15"/>
                <a:gd name="T21" fmla="*/ 496068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3" name="MH_Other_23"/>
            <p:cNvSpPr/>
            <p:nvPr>
              <p:custDataLst>
                <p:tags r:id="rId29"/>
              </p:custDataLst>
            </p:nvPr>
          </p:nvSpPr>
          <p:spPr bwMode="auto">
            <a:xfrm>
              <a:off x="10682288" y="3825874"/>
              <a:ext cx="201612" cy="563562"/>
            </a:xfrm>
            <a:custGeom>
              <a:avLst/>
              <a:gdLst>
                <a:gd name="T0" fmla="*/ 67438 w 15"/>
                <a:gd name="T1" fmla="*/ 536290 h 42"/>
                <a:gd name="T2" fmla="*/ 161851 w 15"/>
                <a:gd name="T3" fmla="*/ 482661 h 42"/>
                <a:gd name="T4" fmla="*/ 161851 w 15"/>
                <a:gd name="T5" fmla="*/ 442439 h 42"/>
                <a:gd name="T6" fmla="*/ 67438 w 15"/>
                <a:gd name="T7" fmla="*/ 496068 h 42"/>
                <a:gd name="T8" fmla="*/ 161851 w 15"/>
                <a:gd name="T9" fmla="*/ 348588 h 42"/>
                <a:gd name="T10" fmla="*/ 175339 w 15"/>
                <a:gd name="T11" fmla="*/ 80443 h 42"/>
                <a:gd name="T12" fmla="*/ 134876 w 15"/>
                <a:gd name="T13" fmla="*/ 120665 h 42"/>
                <a:gd name="T14" fmla="*/ 161851 w 15"/>
                <a:gd name="T15" fmla="*/ 67036 h 42"/>
                <a:gd name="T16" fmla="*/ 121388 w 15"/>
                <a:gd name="T17" fmla="*/ 67036 h 42"/>
                <a:gd name="T18" fmla="*/ 175339 w 15"/>
                <a:gd name="T19" fmla="*/ 0 h 42"/>
                <a:gd name="T20" fmla="*/ 202314 w 15"/>
                <a:gd name="T21" fmla="*/ 26814 h 42"/>
                <a:gd name="T22" fmla="*/ 202314 w 15"/>
                <a:gd name="T23" fmla="*/ 496068 h 42"/>
                <a:gd name="T24" fmla="*/ 134876 w 15"/>
                <a:gd name="T25" fmla="*/ 549697 h 42"/>
                <a:gd name="T26" fmla="*/ 0 w 15"/>
                <a:gd name="T27" fmla="*/ 536290 h 42"/>
                <a:gd name="T28" fmla="*/ 0 w 15"/>
                <a:gd name="T29" fmla="*/ 536290 h 42"/>
                <a:gd name="T30" fmla="*/ 67438 w 15"/>
                <a:gd name="T31" fmla="*/ 53629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4" name="MH_Other_24"/>
            <p:cNvSpPr/>
            <p:nvPr>
              <p:custDataLst>
                <p:tags r:id="rId30"/>
              </p:custDataLst>
            </p:nvPr>
          </p:nvSpPr>
          <p:spPr bwMode="auto">
            <a:xfrm>
              <a:off x="10790239" y="3852862"/>
              <a:ext cx="293687" cy="708025"/>
            </a:xfrm>
            <a:custGeom>
              <a:avLst/>
              <a:gdLst>
                <a:gd name="T0" fmla="*/ 293357 w 22"/>
                <a:gd name="T1" fmla="*/ 668015 h 53"/>
                <a:gd name="T2" fmla="*/ 186682 w 22"/>
                <a:gd name="T3" fmla="*/ 708096 h 53"/>
                <a:gd name="T4" fmla="*/ 40003 w 22"/>
                <a:gd name="T5" fmla="*/ 454250 h 53"/>
                <a:gd name="T6" fmla="*/ 0 w 22"/>
                <a:gd name="T7" fmla="*/ 334008 h 53"/>
                <a:gd name="T8" fmla="*/ 93341 w 22"/>
                <a:gd name="T9" fmla="*/ 0 h 53"/>
                <a:gd name="T10" fmla="*/ 186682 w 22"/>
                <a:gd name="T11" fmla="*/ 40081 h 53"/>
                <a:gd name="T12" fmla="*/ 173347 w 22"/>
                <a:gd name="T13" fmla="*/ 213765 h 53"/>
                <a:gd name="T14" fmla="*/ 293357 w 22"/>
                <a:gd name="T15" fmla="*/ 668015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5" name="MH_Other_25"/>
            <p:cNvSpPr/>
            <p:nvPr>
              <p:custDataLst>
                <p:tags r:id="rId31"/>
              </p:custDataLst>
            </p:nvPr>
          </p:nvSpPr>
          <p:spPr bwMode="auto">
            <a:xfrm>
              <a:off x="10682288" y="3906836"/>
              <a:ext cx="120650" cy="469900"/>
            </a:xfrm>
            <a:custGeom>
              <a:avLst/>
              <a:gdLst>
                <a:gd name="T0" fmla="*/ 53950 w 9"/>
                <a:gd name="T1" fmla="*/ 441909 h 35"/>
                <a:gd name="T2" fmla="*/ 26975 w 9"/>
                <a:gd name="T3" fmla="*/ 468691 h 35"/>
                <a:gd name="T4" fmla="*/ 0 w 9"/>
                <a:gd name="T5" fmla="*/ 441909 h 35"/>
                <a:gd name="T6" fmla="*/ 26975 w 9"/>
                <a:gd name="T7" fmla="*/ 200868 h 35"/>
                <a:gd name="T8" fmla="*/ 80925 w 9"/>
                <a:gd name="T9" fmla="*/ 53565 h 35"/>
                <a:gd name="T10" fmla="*/ 94413 w 9"/>
                <a:gd name="T11" fmla="*/ 0 h 35"/>
                <a:gd name="T12" fmla="*/ 121388 w 9"/>
                <a:gd name="T13" fmla="*/ 26782 h 35"/>
                <a:gd name="T14" fmla="*/ 107900 w 9"/>
                <a:gd name="T15" fmla="*/ 53565 h 35"/>
                <a:gd name="T16" fmla="*/ 80925 w 9"/>
                <a:gd name="T17" fmla="*/ 174085 h 35"/>
                <a:gd name="T18" fmla="*/ 53950 w 9"/>
                <a:gd name="T19" fmla="*/ 44190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6" name="MH_Other_26"/>
            <p:cNvSpPr/>
            <p:nvPr>
              <p:custDataLst>
                <p:tags r:id="rId32"/>
              </p:custDataLst>
            </p:nvPr>
          </p:nvSpPr>
          <p:spPr bwMode="auto">
            <a:xfrm>
              <a:off x="10415588" y="4083050"/>
              <a:ext cx="266700" cy="185737"/>
            </a:xfrm>
            <a:custGeom>
              <a:avLst/>
              <a:gdLst>
                <a:gd name="T0" fmla="*/ 13319 w 20"/>
                <a:gd name="T1" fmla="*/ 132466 h 14"/>
                <a:gd name="T2" fmla="*/ 39957 w 20"/>
                <a:gd name="T3" fmla="*/ 39740 h 14"/>
                <a:gd name="T4" fmla="*/ 119871 w 20"/>
                <a:gd name="T5" fmla="*/ 66233 h 14"/>
                <a:gd name="T6" fmla="*/ 146510 w 20"/>
                <a:gd name="T7" fmla="*/ 79480 h 14"/>
                <a:gd name="T8" fmla="*/ 186467 w 20"/>
                <a:gd name="T9" fmla="*/ 79480 h 14"/>
                <a:gd name="T10" fmla="*/ 213105 w 20"/>
                <a:gd name="T11" fmla="*/ 79480 h 14"/>
                <a:gd name="T12" fmla="*/ 226424 w 20"/>
                <a:gd name="T13" fmla="*/ 66233 h 14"/>
                <a:gd name="T14" fmla="*/ 253062 w 20"/>
                <a:gd name="T15" fmla="*/ 0 h 14"/>
                <a:gd name="T16" fmla="*/ 266381 w 20"/>
                <a:gd name="T17" fmla="*/ 158960 h 14"/>
                <a:gd name="T18" fmla="*/ 253062 w 20"/>
                <a:gd name="T19" fmla="*/ 185453 h 14"/>
                <a:gd name="T20" fmla="*/ 146510 w 20"/>
                <a:gd name="T21" fmla="*/ 172206 h 14"/>
                <a:gd name="T22" fmla="*/ 13319 w 20"/>
                <a:gd name="T23" fmla="*/ 13246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7" name="MH_Other_27"/>
            <p:cNvSpPr/>
            <p:nvPr>
              <p:custDataLst>
                <p:tags r:id="rId33"/>
              </p:custDataLst>
            </p:nvPr>
          </p:nvSpPr>
          <p:spPr bwMode="auto">
            <a:xfrm>
              <a:off x="10429876" y="4122737"/>
              <a:ext cx="225425" cy="131763"/>
            </a:xfrm>
            <a:custGeom>
              <a:avLst/>
              <a:gdLst>
                <a:gd name="T0" fmla="*/ 26579 w 17"/>
                <a:gd name="T1" fmla="*/ 0 h 10"/>
                <a:gd name="T2" fmla="*/ 106315 w 17"/>
                <a:gd name="T3" fmla="*/ 26300 h 10"/>
                <a:gd name="T4" fmla="*/ 132894 w 17"/>
                <a:gd name="T5" fmla="*/ 39451 h 10"/>
                <a:gd name="T6" fmla="*/ 172762 w 17"/>
                <a:gd name="T7" fmla="*/ 39451 h 10"/>
                <a:gd name="T8" fmla="*/ 199340 w 17"/>
                <a:gd name="T9" fmla="*/ 39451 h 10"/>
                <a:gd name="T10" fmla="*/ 212630 w 17"/>
                <a:gd name="T11" fmla="*/ 65751 h 10"/>
                <a:gd name="T12" fmla="*/ 186051 w 17"/>
                <a:gd name="T13" fmla="*/ 65751 h 10"/>
                <a:gd name="T14" fmla="*/ 225919 w 17"/>
                <a:gd name="T15" fmla="*/ 131502 h 10"/>
                <a:gd name="T16" fmla="*/ 172762 w 17"/>
                <a:gd name="T17" fmla="*/ 65751 h 10"/>
                <a:gd name="T18" fmla="*/ 119604 w 17"/>
                <a:gd name="T19" fmla="*/ 52601 h 10"/>
                <a:gd name="T20" fmla="*/ 146183 w 17"/>
                <a:gd name="T21" fmla="*/ 105202 h 10"/>
                <a:gd name="T22" fmla="*/ 79736 w 17"/>
                <a:gd name="T23" fmla="*/ 39451 h 10"/>
                <a:gd name="T24" fmla="*/ 39868 w 17"/>
                <a:gd name="T25" fmla="*/ 52601 h 10"/>
                <a:gd name="T26" fmla="*/ 0 w 17"/>
                <a:gd name="T27" fmla="*/ 65751 h 10"/>
                <a:gd name="T28" fmla="*/ 0 w 17"/>
                <a:gd name="T29" fmla="*/ 65751 h 10"/>
                <a:gd name="T30" fmla="*/ 26579 w 1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8" name="MH_Other_28"/>
            <p:cNvSpPr/>
            <p:nvPr>
              <p:custDataLst>
                <p:tags r:id="rId34"/>
              </p:custDataLst>
            </p:nvPr>
          </p:nvSpPr>
          <p:spPr bwMode="auto">
            <a:xfrm>
              <a:off x="10790238" y="3867149"/>
              <a:ext cx="120650" cy="495300"/>
            </a:xfrm>
            <a:custGeom>
              <a:avLst/>
              <a:gdLst>
                <a:gd name="T0" fmla="*/ 80925 w 9"/>
                <a:gd name="T1" fmla="*/ 495666 h 37"/>
                <a:gd name="T2" fmla="*/ 40463 w 9"/>
                <a:gd name="T3" fmla="*/ 442080 h 37"/>
                <a:gd name="T4" fmla="*/ 13488 w 9"/>
                <a:gd name="T5" fmla="*/ 388495 h 37"/>
                <a:gd name="T6" fmla="*/ 13488 w 9"/>
                <a:gd name="T7" fmla="*/ 308117 h 37"/>
                <a:gd name="T8" fmla="*/ 107900 w 9"/>
                <a:gd name="T9" fmla="*/ 66982 h 37"/>
                <a:gd name="T10" fmla="*/ 94413 w 9"/>
                <a:gd name="T11" fmla="*/ 53586 h 37"/>
                <a:gd name="T12" fmla="*/ 107900 w 9"/>
                <a:gd name="T13" fmla="*/ 0 h 37"/>
                <a:gd name="T14" fmla="*/ 121388 w 9"/>
                <a:gd name="T15" fmla="*/ 0 h 37"/>
                <a:gd name="T16" fmla="*/ 107900 w 9"/>
                <a:gd name="T17" fmla="*/ 40189 h 37"/>
                <a:gd name="T18" fmla="*/ 107900 w 9"/>
                <a:gd name="T19" fmla="*/ 66982 h 37"/>
                <a:gd name="T20" fmla="*/ 26975 w 9"/>
                <a:gd name="T21" fmla="*/ 308117 h 37"/>
                <a:gd name="T22" fmla="*/ 53950 w 9"/>
                <a:gd name="T23" fmla="*/ 428684 h 37"/>
                <a:gd name="T24" fmla="*/ 80925 w 9"/>
                <a:gd name="T25" fmla="*/ 49566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9" name="MH_Other_29"/>
            <p:cNvSpPr/>
            <p:nvPr>
              <p:custDataLst>
                <p:tags r:id="rId35"/>
              </p:custDataLst>
            </p:nvPr>
          </p:nvSpPr>
          <p:spPr bwMode="auto">
            <a:xfrm>
              <a:off x="10871200" y="3906837"/>
              <a:ext cx="134938" cy="550863"/>
            </a:xfrm>
            <a:custGeom>
              <a:avLst/>
              <a:gdLst>
                <a:gd name="T0" fmla="*/ 40463 w 10"/>
                <a:gd name="T1" fmla="*/ 107242 h 41"/>
                <a:gd name="T2" fmla="*/ 0 w 10"/>
                <a:gd name="T3" fmla="*/ 147458 h 41"/>
                <a:gd name="T4" fmla="*/ 80926 w 10"/>
                <a:gd name="T5" fmla="*/ 40216 h 41"/>
                <a:gd name="T6" fmla="*/ 107901 w 10"/>
                <a:gd name="T7" fmla="*/ 0 h 41"/>
                <a:gd name="T8" fmla="*/ 94413 w 10"/>
                <a:gd name="T9" fmla="*/ 160863 h 41"/>
                <a:gd name="T10" fmla="*/ 134876 w 10"/>
                <a:gd name="T11" fmla="*/ 375348 h 41"/>
                <a:gd name="T12" fmla="*/ 107901 w 10"/>
                <a:gd name="T13" fmla="*/ 428969 h 41"/>
                <a:gd name="T14" fmla="*/ 40463 w 10"/>
                <a:gd name="T15" fmla="*/ 549616 h 41"/>
                <a:gd name="T16" fmla="*/ 13488 w 10"/>
                <a:gd name="T17" fmla="*/ 482590 h 41"/>
                <a:gd name="T18" fmla="*/ 53950 w 10"/>
                <a:gd name="T19" fmla="*/ 361942 h 41"/>
                <a:gd name="T20" fmla="*/ 13488 w 10"/>
                <a:gd name="T21" fmla="*/ 361942 h 41"/>
                <a:gd name="T22" fmla="*/ 53950 w 10"/>
                <a:gd name="T23" fmla="*/ 348537 h 41"/>
                <a:gd name="T24" fmla="*/ 53950 w 10"/>
                <a:gd name="T25" fmla="*/ 268105 h 41"/>
                <a:gd name="T26" fmla="*/ 53950 w 10"/>
                <a:gd name="T27" fmla="*/ 214484 h 41"/>
                <a:gd name="T28" fmla="*/ 40463 w 10"/>
                <a:gd name="T29" fmla="*/ 174268 h 41"/>
                <a:gd name="T30" fmla="*/ 40463 w 10"/>
                <a:gd name="T31" fmla="*/ 107242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0" name="MH_Other_30"/>
            <p:cNvSpPr/>
            <p:nvPr>
              <p:custDataLst>
                <p:tags r:id="rId36"/>
              </p:custDataLst>
            </p:nvPr>
          </p:nvSpPr>
          <p:spPr bwMode="auto">
            <a:xfrm>
              <a:off x="10898189" y="3879849"/>
              <a:ext cx="53975" cy="95250"/>
            </a:xfrm>
            <a:custGeom>
              <a:avLst/>
              <a:gdLst>
                <a:gd name="T0" fmla="*/ 0 w 4"/>
                <a:gd name="T1" fmla="*/ 94413 h 7"/>
                <a:gd name="T2" fmla="*/ 40463 w 4"/>
                <a:gd name="T3" fmla="*/ 0 h 7"/>
                <a:gd name="T4" fmla="*/ 53950 w 4"/>
                <a:gd name="T5" fmla="*/ 13488 h 7"/>
                <a:gd name="T6" fmla="*/ 0 w 4"/>
                <a:gd name="T7" fmla="*/ 944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1" name="MH_Other_31"/>
            <p:cNvSpPr/>
            <p:nvPr>
              <p:custDataLst>
                <p:tags r:id="rId37"/>
              </p:custDataLst>
            </p:nvPr>
          </p:nvSpPr>
          <p:spPr bwMode="auto">
            <a:xfrm>
              <a:off x="10856913" y="4430712"/>
              <a:ext cx="80962" cy="130175"/>
            </a:xfrm>
            <a:custGeom>
              <a:avLst/>
              <a:gdLst>
                <a:gd name="T0" fmla="*/ 80926 w 6"/>
                <a:gd name="T1" fmla="*/ 39451 h 10"/>
                <a:gd name="T2" fmla="*/ 67438 w 6"/>
                <a:gd name="T3" fmla="*/ 105202 h 10"/>
                <a:gd name="T4" fmla="*/ 67438 w 6"/>
                <a:gd name="T5" fmla="*/ 131502 h 10"/>
                <a:gd name="T6" fmla="*/ 0 w 6"/>
                <a:gd name="T7" fmla="*/ 78901 h 10"/>
                <a:gd name="T8" fmla="*/ 26975 w 6"/>
                <a:gd name="T9" fmla="*/ 13150 h 10"/>
                <a:gd name="T10" fmla="*/ 80926 w 6"/>
                <a:gd name="T11" fmla="*/ 3945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2" name="MH_Other_32"/>
            <p:cNvSpPr/>
            <p:nvPr>
              <p:custDataLst>
                <p:tags r:id="rId38"/>
              </p:custDataLst>
            </p:nvPr>
          </p:nvSpPr>
          <p:spPr bwMode="auto">
            <a:xfrm>
              <a:off x="10883900" y="3894136"/>
              <a:ext cx="185738" cy="603250"/>
            </a:xfrm>
            <a:custGeom>
              <a:avLst/>
              <a:gdLst>
                <a:gd name="T0" fmla="*/ 79481 w 14"/>
                <a:gd name="T1" fmla="*/ 603566 h 45"/>
                <a:gd name="T2" fmla="*/ 0 w 14"/>
                <a:gd name="T3" fmla="*/ 549916 h 45"/>
                <a:gd name="T4" fmla="*/ 52987 w 14"/>
                <a:gd name="T5" fmla="*/ 362140 h 45"/>
                <a:gd name="T6" fmla="*/ 52987 w 14"/>
                <a:gd name="T7" fmla="*/ 228014 h 45"/>
                <a:gd name="T8" fmla="*/ 26494 w 14"/>
                <a:gd name="T9" fmla="*/ 120713 h 45"/>
                <a:gd name="T10" fmla="*/ 92728 w 14"/>
                <a:gd name="T11" fmla="*/ 0 h 45"/>
                <a:gd name="T12" fmla="*/ 132469 w 14"/>
                <a:gd name="T13" fmla="*/ 26825 h 45"/>
                <a:gd name="T14" fmla="*/ 145715 w 14"/>
                <a:gd name="T15" fmla="*/ 40238 h 45"/>
                <a:gd name="T16" fmla="*/ 158962 w 14"/>
                <a:gd name="T17" fmla="*/ 80475 h 45"/>
                <a:gd name="T18" fmla="*/ 158962 w 14"/>
                <a:gd name="T19" fmla="*/ 147538 h 45"/>
                <a:gd name="T20" fmla="*/ 172209 w 14"/>
                <a:gd name="T21" fmla="*/ 160951 h 45"/>
                <a:gd name="T22" fmla="*/ 172209 w 14"/>
                <a:gd name="T23" fmla="*/ 201189 h 45"/>
                <a:gd name="T24" fmla="*/ 158962 w 14"/>
                <a:gd name="T25" fmla="*/ 214601 h 45"/>
                <a:gd name="T26" fmla="*/ 172209 w 14"/>
                <a:gd name="T27" fmla="*/ 268252 h 45"/>
                <a:gd name="T28" fmla="*/ 172209 w 14"/>
                <a:gd name="T29" fmla="*/ 335314 h 45"/>
                <a:gd name="T30" fmla="*/ 158962 w 14"/>
                <a:gd name="T31" fmla="*/ 402377 h 45"/>
                <a:gd name="T32" fmla="*/ 79481 w 14"/>
                <a:gd name="T33" fmla="*/ 60356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3" name="MH_Other_33"/>
            <p:cNvSpPr>
              <a:spLocks noEditPoints="1"/>
            </p:cNvSpPr>
            <p:nvPr>
              <p:custDataLst>
                <p:tags r:id="rId39"/>
              </p:custDataLst>
            </p:nvPr>
          </p:nvSpPr>
          <p:spPr bwMode="auto">
            <a:xfrm>
              <a:off x="10925176" y="3906836"/>
              <a:ext cx="144463" cy="590550"/>
            </a:xfrm>
            <a:custGeom>
              <a:avLst/>
              <a:gdLst>
                <a:gd name="T0" fmla="*/ 39544 w 11"/>
                <a:gd name="T1" fmla="*/ 549846 h 44"/>
                <a:gd name="T2" fmla="*/ 0 w 11"/>
                <a:gd name="T3" fmla="*/ 563257 h 44"/>
                <a:gd name="T4" fmla="*/ 39544 w 11"/>
                <a:gd name="T5" fmla="*/ 590079 h 44"/>
                <a:gd name="T6" fmla="*/ 118631 w 11"/>
                <a:gd name="T7" fmla="*/ 388916 h 44"/>
                <a:gd name="T8" fmla="*/ 131812 w 11"/>
                <a:gd name="T9" fmla="*/ 321861 h 44"/>
                <a:gd name="T10" fmla="*/ 131812 w 11"/>
                <a:gd name="T11" fmla="*/ 254807 h 44"/>
                <a:gd name="T12" fmla="*/ 118631 w 11"/>
                <a:gd name="T13" fmla="*/ 201163 h 44"/>
                <a:gd name="T14" fmla="*/ 131812 w 11"/>
                <a:gd name="T15" fmla="*/ 187752 h 44"/>
                <a:gd name="T16" fmla="*/ 131812 w 11"/>
                <a:gd name="T17" fmla="*/ 147520 h 44"/>
                <a:gd name="T18" fmla="*/ 118631 w 11"/>
                <a:gd name="T19" fmla="*/ 134109 h 44"/>
                <a:gd name="T20" fmla="*/ 118631 w 11"/>
                <a:gd name="T21" fmla="*/ 67054 h 44"/>
                <a:gd name="T22" fmla="*/ 105449 w 11"/>
                <a:gd name="T23" fmla="*/ 13411 h 44"/>
                <a:gd name="T24" fmla="*/ 92268 w 11"/>
                <a:gd name="T25" fmla="*/ 13411 h 44"/>
                <a:gd name="T26" fmla="*/ 92268 w 11"/>
                <a:gd name="T27" fmla="*/ 0 h 44"/>
                <a:gd name="T28" fmla="*/ 92268 w 11"/>
                <a:gd name="T29" fmla="*/ 40233 h 44"/>
                <a:gd name="T30" fmla="*/ 105449 w 11"/>
                <a:gd name="T31" fmla="*/ 80465 h 44"/>
                <a:gd name="T32" fmla="*/ 118631 w 11"/>
                <a:gd name="T33" fmla="*/ 93876 h 44"/>
                <a:gd name="T34" fmla="*/ 92268 w 11"/>
                <a:gd name="T35" fmla="*/ 93876 h 44"/>
                <a:gd name="T36" fmla="*/ 118631 w 11"/>
                <a:gd name="T37" fmla="*/ 120698 h 44"/>
                <a:gd name="T38" fmla="*/ 39544 w 11"/>
                <a:gd name="T39" fmla="*/ 120698 h 44"/>
                <a:gd name="T40" fmla="*/ 79087 w 11"/>
                <a:gd name="T41" fmla="*/ 134109 h 44"/>
                <a:gd name="T42" fmla="*/ 26362 w 11"/>
                <a:gd name="T43" fmla="*/ 160931 h 44"/>
                <a:gd name="T44" fmla="*/ 79087 w 11"/>
                <a:gd name="T45" fmla="*/ 160931 h 44"/>
                <a:gd name="T46" fmla="*/ 52725 w 11"/>
                <a:gd name="T47" fmla="*/ 187752 h 44"/>
                <a:gd name="T48" fmla="*/ 13181 w 11"/>
                <a:gd name="T49" fmla="*/ 227985 h 44"/>
                <a:gd name="T50" fmla="*/ 92268 w 11"/>
                <a:gd name="T51" fmla="*/ 187752 h 44"/>
                <a:gd name="T52" fmla="*/ 92268 w 11"/>
                <a:gd name="T53" fmla="*/ 227985 h 44"/>
                <a:gd name="T54" fmla="*/ 118631 w 11"/>
                <a:gd name="T55" fmla="*/ 281629 h 44"/>
                <a:gd name="T56" fmla="*/ 92268 w 11"/>
                <a:gd name="T57" fmla="*/ 308450 h 44"/>
                <a:gd name="T58" fmla="*/ 39544 w 11"/>
                <a:gd name="T59" fmla="*/ 281629 h 44"/>
                <a:gd name="T60" fmla="*/ 105449 w 11"/>
                <a:gd name="T61" fmla="*/ 321861 h 44"/>
                <a:gd name="T62" fmla="*/ 118631 w 11"/>
                <a:gd name="T63" fmla="*/ 321861 h 44"/>
                <a:gd name="T64" fmla="*/ 79087 w 11"/>
                <a:gd name="T65" fmla="*/ 455970 h 44"/>
                <a:gd name="T66" fmla="*/ 39544 w 11"/>
                <a:gd name="T67" fmla="*/ 549846 h 44"/>
                <a:gd name="T68" fmla="*/ 105449 w 11"/>
                <a:gd name="T69" fmla="*/ 107287 h 44"/>
                <a:gd name="T70" fmla="*/ 105449 w 11"/>
                <a:gd name="T71" fmla="*/ 107287 h 44"/>
                <a:gd name="T72" fmla="*/ 105449 w 11"/>
                <a:gd name="T73" fmla="*/ 107287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4" name="MH_Other_34"/>
            <p:cNvSpPr/>
            <p:nvPr>
              <p:custDataLst>
                <p:tags r:id="rId40"/>
              </p:custDataLst>
            </p:nvPr>
          </p:nvSpPr>
          <p:spPr bwMode="auto">
            <a:xfrm>
              <a:off x="10925175" y="4068761"/>
              <a:ext cx="12700" cy="14288"/>
            </a:xfrm>
            <a:custGeom>
              <a:avLst/>
              <a:gdLst>
                <a:gd name="T0" fmla="*/ 0 w 1"/>
                <a:gd name="T1" fmla="*/ 13488 h 1"/>
                <a:gd name="T2" fmla="*/ 13488 w 1"/>
                <a:gd name="T3" fmla="*/ 0 h 1"/>
                <a:gd name="T4" fmla="*/ 0 w 1"/>
                <a:gd name="T5" fmla="*/ 13488 h 1"/>
                <a:gd name="T6" fmla="*/ 0 60000 65536"/>
                <a:gd name="T7" fmla="*/ 0 60000 65536"/>
                <a:gd name="T8" fmla="*/ 0 60000 65536"/>
              </a:gdLst>
              <a:ahLst/>
              <a:cxnLst>
                <a:cxn ang="T6">
                  <a:pos x="T0" y="T1"/>
                </a:cxn>
                <a:cxn ang="T7">
                  <a:pos x="T2" y="T3"/>
                </a:cxn>
                <a:cxn ang="T8">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5" name="MH_Other_35"/>
            <p:cNvSpPr/>
            <p:nvPr>
              <p:custDataLst>
                <p:tags r:id="rId41"/>
              </p:custDataLst>
            </p:nvPr>
          </p:nvSpPr>
          <p:spPr bwMode="auto">
            <a:xfrm>
              <a:off x="10694988" y="3654425"/>
              <a:ext cx="188912" cy="225425"/>
            </a:xfrm>
            <a:custGeom>
              <a:avLst/>
              <a:gdLst>
                <a:gd name="T0" fmla="*/ 94414 w 14"/>
                <a:gd name="T1" fmla="*/ 225915 h 17"/>
                <a:gd name="T2" fmla="*/ 53951 w 14"/>
                <a:gd name="T3" fmla="*/ 212626 h 17"/>
                <a:gd name="T4" fmla="*/ 26975 w 14"/>
                <a:gd name="T5" fmla="*/ 146180 h 17"/>
                <a:gd name="T6" fmla="*/ 13488 w 14"/>
                <a:gd name="T7" fmla="*/ 146180 h 17"/>
                <a:gd name="T8" fmla="*/ 13488 w 14"/>
                <a:gd name="T9" fmla="*/ 119602 h 17"/>
                <a:gd name="T10" fmla="*/ 13488 w 14"/>
                <a:gd name="T11" fmla="*/ 93024 h 17"/>
                <a:gd name="T12" fmla="*/ 13488 w 14"/>
                <a:gd name="T13" fmla="*/ 13289 h 17"/>
                <a:gd name="T14" fmla="*/ 107901 w 14"/>
                <a:gd name="T15" fmla="*/ 0 h 17"/>
                <a:gd name="T16" fmla="*/ 161852 w 14"/>
                <a:gd name="T17" fmla="*/ 26578 h 17"/>
                <a:gd name="T18" fmla="*/ 161852 w 14"/>
                <a:gd name="T19" fmla="*/ 93024 h 17"/>
                <a:gd name="T20" fmla="*/ 175339 w 14"/>
                <a:gd name="T21" fmla="*/ 93024 h 17"/>
                <a:gd name="T22" fmla="*/ 161852 w 14"/>
                <a:gd name="T23" fmla="*/ 146180 h 17"/>
                <a:gd name="T24" fmla="*/ 148364 w 14"/>
                <a:gd name="T25" fmla="*/ 199337 h 17"/>
                <a:gd name="T26" fmla="*/ 94414 w 14"/>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6" name="MH_Other_36"/>
            <p:cNvSpPr/>
            <p:nvPr>
              <p:custDataLst>
                <p:tags r:id="rId42"/>
              </p:custDataLst>
            </p:nvPr>
          </p:nvSpPr>
          <p:spPr bwMode="auto">
            <a:xfrm>
              <a:off x="10790238" y="3654425"/>
              <a:ext cx="93662" cy="225425"/>
            </a:xfrm>
            <a:custGeom>
              <a:avLst/>
              <a:gdLst>
                <a:gd name="T0" fmla="*/ 13488 w 7"/>
                <a:gd name="T1" fmla="*/ 225915 h 17"/>
                <a:gd name="T2" fmla="*/ 40463 w 7"/>
                <a:gd name="T3" fmla="*/ 159469 h 17"/>
                <a:gd name="T4" fmla="*/ 26975 w 7"/>
                <a:gd name="T5" fmla="*/ 132891 h 17"/>
                <a:gd name="T6" fmla="*/ 40463 w 7"/>
                <a:gd name="T7" fmla="*/ 106313 h 17"/>
                <a:gd name="T8" fmla="*/ 26975 w 7"/>
                <a:gd name="T9" fmla="*/ 93024 h 17"/>
                <a:gd name="T10" fmla="*/ 13488 w 7"/>
                <a:gd name="T11" fmla="*/ 53156 h 17"/>
                <a:gd name="T12" fmla="*/ 0 w 7"/>
                <a:gd name="T13" fmla="*/ 0 h 17"/>
                <a:gd name="T14" fmla="*/ 13488 w 7"/>
                <a:gd name="T15" fmla="*/ 0 h 17"/>
                <a:gd name="T16" fmla="*/ 67438 w 7"/>
                <a:gd name="T17" fmla="*/ 26578 h 17"/>
                <a:gd name="T18" fmla="*/ 67438 w 7"/>
                <a:gd name="T19" fmla="*/ 93024 h 17"/>
                <a:gd name="T20" fmla="*/ 80925 w 7"/>
                <a:gd name="T21" fmla="*/ 93024 h 17"/>
                <a:gd name="T22" fmla="*/ 67438 w 7"/>
                <a:gd name="T23" fmla="*/ 146180 h 17"/>
                <a:gd name="T24" fmla="*/ 53950 w 7"/>
                <a:gd name="T25" fmla="*/ 199337 h 17"/>
                <a:gd name="T26" fmla="*/ 13488 w 7"/>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7" name="MH_Other_37"/>
            <p:cNvSpPr/>
            <p:nvPr>
              <p:custDataLst>
                <p:tags r:id="rId43"/>
              </p:custDataLst>
            </p:nvPr>
          </p:nvSpPr>
          <p:spPr bwMode="auto">
            <a:xfrm>
              <a:off x="10694989" y="3749675"/>
              <a:ext cx="53975" cy="103187"/>
            </a:xfrm>
            <a:custGeom>
              <a:avLst/>
              <a:gdLst>
                <a:gd name="T0" fmla="*/ 26975 w 4"/>
                <a:gd name="T1" fmla="*/ 52264 h 8"/>
                <a:gd name="T2" fmla="*/ 13488 w 4"/>
                <a:gd name="T3" fmla="*/ 52264 h 8"/>
                <a:gd name="T4" fmla="*/ 0 w 4"/>
                <a:gd name="T5" fmla="*/ 13066 h 8"/>
                <a:gd name="T6" fmla="*/ 13488 w 4"/>
                <a:gd name="T7" fmla="*/ 0 h 8"/>
                <a:gd name="T8" fmla="*/ 26975 w 4"/>
                <a:gd name="T9" fmla="*/ 52264 h 8"/>
                <a:gd name="T10" fmla="*/ 53950 w 4"/>
                <a:gd name="T11" fmla="*/ 65329 h 8"/>
                <a:gd name="T12" fmla="*/ 40463 w 4"/>
                <a:gd name="T13" fmla="*/ 104527 h 8"/>
                <a:gd name="T14" fmla="*/ 26975 w 4"/>
                <a:gd name="T15" fmla="*/ 5226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8" name="MH_Other_38"/>
            <p:cNvSpPr/>
            <p:nvPr>
              <p:custDataLst>
                <p:tags r:id="rId44"/>
              </p:custDataLst>
            </p:nvPr>
          </p:nvSpPr>
          <p:spPr bwMode="auto">
            <a:xfrm>
              <a:off x="10694988" y="3614737"/>
              <a:ext cx="176212" cy="157163"/>
            </a:xfrm>
            <a:custGeom>
              <a:avLst/>
              <a:gdLst>
                <a:gd name="T0" fmla="*/ 0 w 13"/>
                <a:gd name="T1" fmla="*/ 66033 h 12"/>
                <a:gd name="T2" fmla="*/ 53950 w 13"/>
                <a:gd name="T3" fmla="*/ 0 h 12"/>
                <a:gd name="T4" fmla="*/ 80926 w 13"/>
                <a:gd name="T5" fmla="*/ 0 h 12"/>
                <a:gd name="T6" fmla="*/ 121389 w 13"/>
                <a:gd name="T7" fmla="*/ 0 h 12"/>
                <a:gd name="T8" fmla="*/ 134876 w 13"/>
                <a:gd name="T9" fmla="*/ 13207 h 12"/>
                <a:gd name="T10" fmla="*/ 175339 w 13"/>
                <a:gd name="T11" fmla="*/ 66033 h 12"/>
                <a:gd name="T12" fmla="*/ 175339 w 13"/>
                <a:gd name="T13" fmla="*/ 118859 h 12"/>
                <a:gd name="T14" fmla="*/ 161851 w 13"/>
                <a:gd name="T15" fmla="*/ 132065 h 12"/>
                <a:gd name="T16" fmla="*/ 161851 w 13"/>
                <a:gd name="T17" fmla="*/ 145272 h 12"/>
                <a:gd name="T18" fmla="*/ 148364 w 13"/>
                <a:gd name="T19" fmla="*/ 145272 h 12"/>
                <a:gd name="T20" fmla="*/ 148364 w 13"/>
                <a:gd name="T21" fmla="*/ 105652 h 12"/>
                <a:gd name="T22" fmla="*/ 148364 w 13"/>
                <a:gd name="T23" fmla="*/ 79239 h 12"/>
                <a:gd name="T24" fmla="*/ 134876 w 13"/>
                <a:gd name="T25" fmla="*/ 66033 h 12"/>
                <a:gd name="T26" fmla="*/ 94413 w 13"/>
                <a:gd name="T27" fmla="*/ 79239 h 12"/>
                <a:gd name="T28" fmla="*/ 67438 w 13"/>
                <a:gd name="T29" fmla="*/ 92446 h 12"/>
                <a:gd name="T30" fmla="*/ 67438 w 13"/>
                <a:gd name="T31" fmla="*/ 92446 h 12"/>
                <a:gd name="T32" fmla="*/ 53950 w 13"/>
                <a:gd name="T33" fmla="*/ 92446 h 12"/>
                <a:gd name="T34" fmla="*/ 26975 w 13"/>
                <a:gd name="T35" fmla="*/ 105652 h 12"/>
                <a:gd name="T36" fmla="*/ 40463 w 13"/>
                <a:gd name="T37" fmla="*/ 79239 h 12"/>
                <a:gd name="T38" fmla="*/ 26975 w 13"/>
                <a:gd name="T39" fmla="*/ 79239 h 12"/>
                <a:gd name="T40" fmla="*/ 26975 w 13"/>
                <a:gd name="T41" fmla="*/ 92446 h 12"/>
                <a:gd name="T42" fmla="*/ 26975 w 13"/>
                <a:gd name="T43" fmla="*/ 132065 h 12"/>
                <a:gd name="T44" fmla="*/ 26975 w 13"/>
                <a:gd name="T45" fmla="*/ 158478 h 12"/>
                <a:gd name="T46" fmla="*/ 26975 w 13"/>
                <a:gd name="T47" fmla="*/ 158478 h 12"/>
                <a:gd name="T48" fmla="*/ 13488 w 13"/>
                <a:gd name="T49" fmla="*/ 132065 h 12"/>
                <a:gd name="T50" fmla="*/ 13488 w 13"/>
                <a:gd name="T51" fmla="*/ 132065 h 12"/>
                <a:gd name="T52" fmla="*/ 0 w 13"/>
                <a:gd name="T53" fmla="*/ 105652 h 12"/>
                <a:gd name="T54" fmla="*/ 0 w 13"/>
                <a:gd name="T55" fmla="*/ 66033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9" name="MH_Other_39"/>
            <p:cNvSpPr/>
            <p:nvPr>
              <p:custDataLst>
                <p:tags r:id="rId45"/>
              </p:custDataLst>
            </p:nvPr>
          </p:nvSpPr>
          <p:spPr bwMode="auto">
            <a:xfrm>
              <a:off x="10642600" y="4083050"/>
              <a:ext cx="39688" cy="185737"/>
            </a:xfrm>
            <a:custGeom>
              <a:avLst/>
              <a:gdLst>
                <a:gd name="T0" fmla="*/ 13488 w 3"/>
                <a:gd name="T1" fmla="*/ 105973 h 14"/>
                <a:gd name="T2" fmla="*/ 26975 w 3"/>
                <a:gd name="T3" fmla="*/ 0 h 14"/>
                <a:gd name="T4" fmla="*/ 26975 w 3"/>
                <a:gd name="T5" fmla="*/ 0 h 14"/>
                <a:gd name="T6" fmla="*/ 40463 w 3"/>
                <a:gd name="T7" fmla="*/ 158960 h 14"/>
                <a:gd name="T8" fmla="*/ 26975 w 3"/>
                <a:gd name="T9" fmla="*/ 185453 h 14"/>
                <a:gd name="T10" fmla="*/ 13488 w 3"/>
                <a:gd name="T11" fmla="*/ 185453 h 14"/>
                <a:gd name="T12" fmla="*/ 13488 w 3"/>
                <a:gd name="T13" fmla="*/ 10597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50" name="MH_Other_40"/>
            <p:cNvSpPr/>
            <p:nvPr>
              <p:custDataLst>
                <p:tags r:id="rId46"/>
              </p:custDataLst>
            </p:nvPr>
          </p:nvSpPr>
          <p:spPr bwMode="auto">
            <a:xfrm>
              <a:off x="10631489" y="3921124"/>
              <a:ext cx="117475" cy="654050"/>
            </a:xfrm>
            <a:custGeom>
              <a:avLst/>
              <a:gdLst>
                <a:gd name="T0" fmla="*/ 65566 w 9"/>
                <a:gd name="T1" fmla="*/ 640796 h 49"/>
                <a:gd name="T2" fmla="*/ 13113 w 9"/>
                <a:gd name="T3" fmla="*/ 654146 h 49"/>
                <a:gd name="T4" fmla="*/ 0 w 9"/>
                <a:gd name="T5" fmla="*/ 654146 h 49"/>
                <a:gd name="T6" fmla="*/ 39339 w 9"/>
                <a:gd name="T7" fmla="*/ 333748 h 49"/>
                <a:gd name="T8" fmla="*/ 39339 w 9"/>
                <a:gd name="T9" fmla="*/ 200249 h 49"/>
                <a:gd name="T10" fmla="*/ 39339 w 9"/>
                <a:gd name="T11" fmla="*/ 106799 h 49"/>
                <a:gd name="T12" fmla="*/ 65566 w 9"/>
                <a:gd name="T13" fmla="*/ 40050 h 49"/>
                <a:gd name="T14" fmla="*/ 118018 w 9"/>
                <a:gd name="T15" fmla="*/ 0 h 49"/>
                <a:gd name="T16" fmla="*/ 118018 w 9"/>
                <a:gd name="T17" fmla="*/ 40050 h 49"/>
                <a:gd name="T18" fmla="*/ 65566 w 9"/>
                <a:gd name="T19" fmla="*/ 173549 h 49"/>
                <a:gd name="T20" fmla="*/ 78679 w 9"/>
                <a:gd name="T21" fmla="*/ 266998 h 49"/>
                <a:gd name="T22" fmla="*/ 52452 w 9"/>
                <a:gd name="T23" fmla="*/ 467247 h 49"/>
                <a:gd name="T24" fmla="*/ 65566 w 9"/>
                <a:gd name="T25" fmla="*/ 640796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51" name="MH_Other_41"/>
            <p:cNvSpPr>
              <a:spLocks noChangeAspect="1" noEditPoints="1"/>
            </p:cNvSpPr>
            <p:nvPr>
              <p:custDataLst>
                <p:tags r:id="rId47"/>
              </p:custDataLst>
            </p:nvPr>
          </p:nvSpPr>
          <p:spPr bwMode="auto">
            <a:xfrm>
              <a:off x="7229475" y="2195511"/>
              <a:ext cx="393700" cy="368300"/>
            </a:xfrm>
            <a:custGeom>
              <a:avLst/>
              <a:gdLst>
                <a:gd name="T0" fmla="*/ 7 w 66"/>
                <a:gd name="T1" fmla="*/ 51 h 62"/>
                <a:gd name="T2" fmla="*/ 30 w 66"/>
                <a:gd name="T3" fmla="*/ 47 h 62"/>
                <a:gd name="T4" fmla="*/ 36 w 66"/>
                <a:gd name="T5" fmla="*/ 53 h 62"/>
                <a:gd name="T6" fmla="*/ 59 w 66"/>
                <a:gd name="T7" fmla="*/ 14 h 62"/>
                <a:gd name="T8" fmla="*/ 61 w 66"/>
                <a:gd name="T9" fmla="*/ 12 h 62"/>
                <a:gd name="T10" fmla="*/ 62 w 66"/>
                <a:gd name="T11" fmla="*/ 17 h 62"/>
                <a:gd name="T12" fmla="*/ 37 w 66"/>
                <a:gd name="T13" fmla="*/ 59 h 62"/>
                <a:gd name="T14" fmla="*/ 29 w 66"/>
                <a:gd name="T15" fmla="*/ 59 h 62"/>
                <a:gd name="T16" fmla="*/ 5 w 66"/>
                <a:gd name="T17" fmla="*/ 17 h 62"/>
                <a:gd name="T18" fmla="*/ 6 w 66"/>
                <a:gd name="T19" fmla="*/ 12 h 62"/>
                <a:gd name="T20" fmla="*/ 25 w 66"/>
                <a:gd name="T21" fmla="*/ 30 h 62"/>
                <a:gd name="T22" fmla="*/ 33 w 66"/>
                <a:gd name="T23" fmla="*/ 41 h 62"/>
                <a:gd name="T24" fmla="*/ 41 w 66"/>
                <a:gd name="T25" fmla="*/ 30 h 62"/>
                <a:gd name="T26" fmla="*/ 31 w 66"/>
                <a:gd name="T27" fmla="*/ 27 h 62"/>
                <a:gd name="T28" fmla="*/ 31 w 66"/>
                <a:gd name="T29" fmla="*/ 17 h 62"/>
                <a:gd name="T30" fmla="*/ 33 w 66"/>
                <a:gd name="T31" fmla="*/ 17 h 62"/>
                <a:gd name="T32" fmla="*/ 35 w 66"/>
                <a:gd name="T33" fmla="*/ 17 h 62"/>
                <a:gd name="T34" fmla="*/ 36 w 66"/>
                <a:gd name="T35" fmla="*/ 27 h 62"/>
                <a:gd name="T36" fmla="*/ 38 w 66"/>
                <a:gd name="T37" fmla="*/ 16 h 62"/>
                <a:gd name="T38" fmla="*/ 31 w 66"/>
                <a:gd name="T39" fmla="*/ 16 h 62"/>
                <a:gd name="T40" fmla="*/ 27 w 66"/>
                <a:gd name="T41" fmla="*/ 16 h 62"/>
                <a:gd name="T42" fmla="*/ 24 w 66"/>
                <a:gd name="T43" fmla="*/ 27 h 62"/>
                <a:gd name="T44" fmla="*/ 23 w 66"/>
                <a:gd name="T45" fmla="*/ 11 h 62"/>
                <a:gd name="T46" fmla="*/ 38 w 66"/>
                <a:gd name="T47" fmla="*/ 5 h 62"/>
                <a:gd name="T48" fmla="*/ 38 w 66"/>
                <a:gd name="T49" fmla="*/ 27 h 62"/>
                <a:gd name="T50" fmla="*/ 47 w 66"/>
                <a:gd name="T51" fmla="*/ 10 h 62"/>
                <a:gd name="T52" fmla="*/ 26 w 66"/>
                <a:gd name="T53" fmla="*/ 1 h 62"/>
                <a:gd name="T54" fmla="*/ 24 w 66"/>
                <a:gd name="T55" fmla="*/ 27 h 62"/>
                <a:gd name="T56" fmla="*/ 57 w 66"/>
                <a:gd name="T57" fmla="*/ 20 h 62"/>
                <a:gd name="T58" fmla="*/ 43 w 66"/>
                <a:gd name="T59" fmla="*/ 44 h 62"/>
                <a:gd name="T60" fmla="*/ 57 w 66"/>
                <a:gd name="T61" fmla="*/ 45 h 62"/>
                <a:gd name="T62" fmla="*/ 43 w 66"/>
                <a:gd name="T63" fmla="*/ 44 h 62"/>
                <a:gd name="T64" fmla="*/ 49 w 66"/>
                <a:gd name="T65" fmla="*/ 41 h 62"/>
                <a:gd name="T66" fmla="*/ 49 w 66"/>
                <a:gd name="T67" fmla="*/ 40 h 62"/>
                <a:gd name="T68" fmla="*/ 47 w 66"/>
                <a:gd name="T69" fmla="*/ 27 h 62"/>
                <a:gd name="T70" fmla="*/ 49 w 66"/>
                <a:gd name="T71" fmla="*/ 28 h 62"/>
                <a:gd name="T72" fmla="*/ 49 w 66"/>
                <a:gd name="T73" fmla="*/ 27 h 62"/>
                <a:gd name="T74" fmla="*/ 48 w 66"/>
                <a:gd name="T75" fmla="*/ 24 h 62"/>
                <a:gd name="T76" fmla="*/ 57 w 66"/>
                <a:gd name="T77" fmla="*/ 23 h 62"/>
                <a:gd name="T78" fmla="*/ 10 w 66"/>
                <a:gd name="T79" fmla="*/ 18 h 62"/>
                <a:gd name="T80" fmla="*/ 15 w 66"/>
                <a:gd name="T81" fmla="*/ 18 h 62"/>
                <a:gd name="T82" fmla="*/ 10 w 66"/>
                <a:gd name="T83" fmla="*/ 43 h 62"/>
                <a:gd name="T84" fmla="*/ 23 w 66"/>
                <a:gd name="T85" fmla="*/ 46 h 62"/>
                <a:gd name="T86" fmla="*/ 18 w 66"/>
                <a:gd name="T87" fmla="*/ 40 h 62"/>
                <a:gd name="T88" fmla="*/ 17 w 66"/>
                <a:gd name="T89" fmla="*/ 41 h 62"/>
                <a:gd name="T90" fmla="*/ 19 w 66"/>
                <a:gd name="T91" fmla="*/ 27 h 62"/>
                <a:gd name="T92" fmla="*/ 10 w 66"/>
                <a:gd name="T93" fmla="*/ 28 h 62"/>
                <a:gd name="T94" fmla="*/ 19 w 66"/>
                <a:gd name="T95" fmla="*/ 27 h 62"/>
                <a:gd name="T96" fmla="*/ 10 w 66"/>
                <a:gd name="T97" fmla="*/ 24 h 62"/>
                <a:gd name="T98" fmla="*/ 17 w 66"/>
                <a:gd name="T99"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 h="62">
                  <a:moveTo>
                    <a:pt x="14" y="14"/>
                  </a:moveTo>
                  <a:cubicBezTo>
                    <a:pt x="11" y="14"/>
                    <a:pt x="9" y="14"/>
                    <a:pt x="7" y="14"/>
                  </a:cubicBezTo>
                  <a:cubicBezTo>
                    <a:pt x="7" y="51"/>
                    <a:pt x="7" y="51"/>
                    <a:pt x="7" y="51"/>
                  </a:cubicBezTo>
                  <a:cubicBezTo>
                    <a:pt x="15" y="49"/>
                    <a:pt x="22" y="51"/>
                    <a:pt x="29" y="52"/>
                  </a:cubicBezTo>
                  <a:cubicBezTo>
                    <a:pt x="30" y="53"/>
                    <a:pt x="30" y="53"/>
                    <a:pt x="30" y="53"/>
                  </a:cubicBezTo>
                  <a:cubicBezTo>
                    <a:pt x="30" y="47"/>
                    <a:pt x="30" y="47"/>
                    <a:pt x="30" y="47"/>
                  </a:cubicBezTo>
                  <a:cubicBezTo>
                    <a:pt x="31" y="48"/>
                    <a:pt x="32" y="48"/>
                    <a:pt x="33" y="48"/>
                  </a:cubicBezTo>
                  <a:cubicBezTo>
                    <a:pt x="34" y="48"/>
                    <a:pt x="35" y="48"/>
                    <a:pt x="36" y="47"/>
                  </a:cubicBezTo>
                  <a:cubicBezTo>
                    <a:pt x="36" y="53"/>
                    <a:pt x="36" y="53"/>
                    <a:pt x="36" y="53"/>
                  </a:cubicBezTo>
                  <a:cubicBezTo>
                    <a:pt x="37" y="52"/>
                    <a:pt x="37" y="52"/>
                    <a:pt x="37" y="52"/>
                  </a:cubicBezTo>
                  <a:cubicBezTo>
                    <a:pt x="44" y="51"/>
                    <a:pt x="52" y="49"/>
                    <a:pt x="59" y="51"/>
                  </a:cubicBezTo>
                  <a:cubicBezTo>
                    <a:pt x="59" y="14"/>
                    <a:pt x="59" y="14"/>
                    <a:pt x="59" y="14"/>
                  </a:cubicBezTo>
                  <a:cubicBezTo>
                    <a:pt x="57" y="14"/>
                    <a:pt x="55" y="14"/>
                    <a:pt x="52" y="14"/>
                  </a:cubicBezTo>
                  <a:cubicBezTo>
                    <a:pt x="52" y="13"/>
                    <a:pt x="52" y="12"/>
                    <a:pt x="52" y="11"/>
                  </a:cubicBezTo>
                  <a:cubicBezTo>
                    <a:pt x="55" y="11"/>
                    <a:pt x="58" y="11"/>
                    <a:pt x="61" y="12"/>
                  </a:cubicBezTo>
                  <a:cubicBezTo>
                    <a:pt x="62" y="13"/>
                    <a:pt x="62" y="13"/>
                    <a:pt x="62" y="13"/>
                  </a:cubicBezTo>
                  <a:cubicBezTo>
                    <a:pt x="62" y="14"/>
                    <a:pt x="62" y="14"/>
                    <a:pt x="62" y="14"/>
                  </a:cubicBezTo>
                  <a:cubicBezTo>
                    <a:pt x="62" y="17"/>
                    <a:pt x="62" y="17"/>
                    <a:pt x="62" y="17"/>
                  </a:cubicBezTo>
                  <a:cubicBezTo>
                    <a:pt x="66" y="18"/>
                    <a:pt x="66" y="18"/>
                    <a:pt x="66" y="18"/>
                  </a:cubicBezTo>
                  <a:cubicBezTo>
                    <a:pt x="66" y="59"/>
                    <a:pt x="66" y="59"/>
                    <a:pt x="66" y="59"/>
                  </a:cubicBezTo>
                  <a:cubicBezTo>
                    <a:pt x="59" y="58"/>
                    <a:pt x="53" y="56"/>
                    <a:pt x="37" y="59"/>
                  </a:cubicBezTo>
                  <a:cubicBezTo>
                    <a:pt x="37" y="60"/>
                    <a:pt x="37" y="60"/>
                    <a:pt x="37" y="60"/>
                  </a:cubicBezTo>
                  <a:cubicBezTo>
                    <a:pt x="32" y="62"/>
                    <a:pt x="34" y="62"/>
                    <a:pt x="29" y="60"/>
                  </a:cubicBezTo>
                  <a:cubicBezTo>
                    <a:pt x="29" y="59"/>
                    <a:pt x="29" y="59"/>
                    <a:pt x="29" y="59"/>
                  </a:cubicBezTo>
                  <a:cubicBezTo>
                    <a:pt x="14" y="56"/>
                    <a:pt x="7" y="58"/>
                    <a:pt x="0" y="59"/>
                  </a:cubicBezTo>
                  <a:cubicBezTo>
                    <a:pt x="0" y="18"/>
                    <a:pt x="0" y="18"/>
                    <a:pt x="0" y="18"/>
                  </a:cubicBezTo>
                  <a:cubicBezTo>
                    <a:pt x="5" y="17"/>
                    <a:pt x="5" y="17"/>
                    <a:pt x="5" y="17"/>
                  </a:cubicBezTo>
                  <a:cubicBezTo>
                    <a:pt x="5" y="14"/>
                    <a:pt x="5" y="14"/>
                    <a:pt x="5" y="14"/>
                  </a:cubicBezTo>
                  <a:cubicBezTo>
                    <a:pt x="5" y="13"/>
                    <a:pt x="5" y="13"/>
                    <a:pt x="5" y="13"/>
                  </a:cubicBezTo>
                  <a:cubicBezTo>
                    <a:pt x="6" y="12"/>
                    <a:pt x="6" y="12"/>
                    <a:pt x="6" y="12"/>
                  </a:cubicBezTo>
                  <a:cubicBezTo>
                    <a:pt x="8" y="11"/>
                    <a:pt x="11" y="11"/>
                    <a:pt x="14" y="11"/>
                  </a:cubicBezTo>
                  <a:cubicBezTo>
                    <a:pt x="14" y="12"/>
                    <a:pt x="14" y="13"/>
                    <a:pt x="14" y="14"/>
                  </a:cubicBezTo>
                  <a:close/>
                  <a:moveTo>
                    <a:pt x="25" y="30"/>
                  </a:moveTo>
                  <a:cubicBezTo>
                    <a:pt x="27" y="39"/>
                    <a:pt x="27" y="39"/>
                    <a:pt x="27" y="39"/>
                  </a:cubicBezTo>
                  <a:cubicBezTo>
                    <a:pt x="30" y="39"/>
                    <a:pt x="30" y="39"/>
                    <a:pt x="30" y="39"/>
                  </a:cubicBezTo>
                  <a:cubicBezTo>
                    <a:pt x="30" y="40"/>
                    <a:pt x="32" y="41"/>
                    <a:pt x="33" y="41"/>
                  </a:cubicBezTo>
                  <a:cubicBezTo>
                    <a:pt x="35" y="41"/>
                    <a:pt x="36" y="40"/>
                    <a:pt x="36" y="39"/>
                  </a:cubicBezTo>
                  <a:cubicBezTo>
                    <a:pt x="39" y="39"/>
                    <a:pt x="39" y="39"/>
                    <a:pt x="39" y="39"/>
                  </a:cubicBezTo>
                  <a:cubicBezTo>
                    <a:pt x="41" y="30"/>
                    <a:pt x="41" y="30"/>
                    <a:pt x="41" y="30"/>
                  </a:cubicBezTo>
                  <a:cubicBezTo>
                    <a:pt x="25" y="30"/>
                    <a:pt x="25" y="30"/>
                    <a:pt x="25" y="30"/>
                  </a:cubicBezTo>
                  <a:close/>
                  <a:moveTo>
                    <a:pt x="30" y="27"/>
                  </a:moveTo>
                  <a:cubicBezTo>
                    <a:pt x="31" y="27"/>
                    <a:pt x="31" y="27"/>
                    <a:pt x="31" y="27"/>
                  </a:cubicBezTo>
                  <a:cubicBezTo>
                    <a:pt x="29" y="17"/>
                    <a:pt x="29" y="17"/>
                    <a:pt x="29" y="17"/>
                  </a:cubicBezTo>
                  <a:cubicBezTo>
                    <a:pt x="29" y="17"/>
                    <a:pt x="29" y="17"/>
                    <a:pt x="30" y="17"/>
                  </a:cubicBezTo>
                  <a:cubicBezTo>
                    <a:pt x="30" y="17"/>
                    <a:pt x="31" y="17"/>
                    <a:pt x="31" y="17"/>
                  </a:cubicBezTo>
                  <a:cubicBezTo>
                    <a:pt x="32" y="17"/>
                    <a:pt x="32" y="17"/>
                    <a:pt x="32" y="17"/>
                  </a:cubicBezTo>
                  <a:cubicBezTo>
                    <a:pt x="32" y="17"/>
                    <a:pt x="32" y="17"/>
                    <a:pt x="32" y="17"/>
                  </a:cubicBezTo>
                  <a:cubicBezTo>
                    <a:pt x="32" y="17"/>
                    <a:pt x="33" y="17"/>
                    <a:pt x="33" y="17"/>
                  </a:cubicBezTo>
                  <a:cubicBezTo>
                    <a:pt x="33" y="17"/>
                    <a:pt x="34" y="17"/>
                    <a:pt x="34" y="17"/>
                  </a:cubicBezTo>
                  <a:cubicBezTo>
                    <a:pt x="35" y="17"/>
                    <a:pt x="35" y="17"/>
                    <a:pt x="35" y="17"/>
                  </a:cubicBezTo>
                  <a:cubicBezTo>
                    <a:pt x="35" y="17"/>
                    <a:pt x="35" y="17"/>
                    <a:pt x="35" y="17"/>
                  </a:cubicBezTo>
                  <a:cubicBezTo>
                    <a:pt x="36" y="17"/>
                    <a:pt x="36" y="17"/>
                    <a:pt x="37" y="17"/>
                  </a:cubicBezTo>
                  <a:cubicBezTo>
                    <a:pt x="35" y="27"/>
                    <a:pt x="35" y="27"/>
                    <a:pt x="35" y="27"/>
                  </a:cubicBezTo>
                  <a:cubicBezTo>
                    <a:pt x="36" y="27"/>
                    <a:pt x="36" y="27"/>
                    <a:pt x="36" y="27"/>
                  </a:cubicBezTo>
                  <a:cubicBezTo>
                    <a:pt x="39" y="17"/>
                    <a:pt x="39" y="17"/>
                    <a:pt x="39" y="17"/>
                  </a:cubicBezTo>
                  <a:cubicBezTo>
                    <a:pt x="39" y="16"/>
                    <a:pt x="39" y="16"/>
                    <a:pt x="39" y="16"/>
                  </a:cubicBezTo>
                  <a:cubicBezTo>
                    <a:pt x="38" y="16"/>
                    <a:pt x="38" y="16"/>
                    <a:pt x="38" y="16"/>
                  </a:cubicBezTo>
                  <a:cubicBezTo>
                    <a:pt x="37" y="15"/>
                    <a:pt x="36" y="15"/>
                    <a:pt x="35" y="16"/>
                  </a:cubicBezTo>
                  <a:cubicBezTo>
                    <a:pt x="34" y="15"/>
                    <a:pt x="34" y="15"/>
                    <a:pt x="33" y="15"/>
                  </a:cubicBezTo>
                  <a:cubicBezTo>
                    <a:pt x="33" y="15"/>
                    <a:pt x="32" y="15"/>
                    <a:pt x="31" y="16"/>
                  </a:cubicBezTo>
                  <a:cubicBezTo>
                    <a:pt x="31" y="15"/>
                    <a:pt x="30" y="15"/>
                    <a:pt x="30" y="15"/>
                  </a:cubicBezTo>
                  <a:cubicBezTo>
                    <a:pt x="29" y="15"/>
                    <a:pt x="28" y="16"/>
                    <a:pt x="28" y="16"/>
                  </a:cubicBezTo>
                  <a:cubicBezTo>
                    <a:pt x="27" y="16"/>
                    <a:pt x="27" y="16"/>
                    <a:pt x="27" y="16"/>
                  </a:cubicBezTo>
                  <a:cubicBezTo>
                    <a:pt x="27" y="17"/>
                    <a:pt x="27" y="17"/>
                    <a:pt x="27" y="17"/>
                  </a:cubicBezTo>
                  <a:cubicBezTo>
                    <a:pt x="30" y="27"/>
                    <a:pt x="30" y="27"/>
                    <a:pt x="30" y="27"/>
                  </a:cubicBezTo>
                  <a:close/>
                  <a:moveTo>
                    <a:pt x="24" y="27"/>
                  </a:moveTo>
                  <a:cubicBezTo>
                    <a:pt x="28" y="27"/>
                    <a:pt x="28" y="27"/>
                    <a:pt x="28" y="27"/>
                  </a:cubicBezTo>
                  <a:cubicBezTo>
                    <a:pt x="28" y="24"/>
                    <a:pt x="26" y="21"/>
                    <a:pt x="25" y="18"/>
                  </a:cubicBezTo>
                  <a:cubicBezTo>
                    <a:pt x="24" y="15"/>
                    <a:pt x="23" y="13"/>
                    <a:pt x="23" y="11"/>
                  </a:cubicBezTo>
                  <a:cubicBezTo>
                    <a:pt x="24" y="8"/>
                    <a:pt x="25" y="6"/>
                    <a:pt x="28" y="5"/>
                  </a:cubicBezTo>
                  <a:cubicBezTo>
                    <a:pt x="29" y="4"/>
                    <a:pt x="31" y="3"/>
                    <a:pt x="33" y="4"/>
                  </a:cubicBezTo>
                  <a:cubicBezTo>
                    <a:pt x="35" y="4"/>
                    <a:pt x="37" y="4"/>
                    <a:pt x="38" y="5"/>
                  </a:cubicBezTo>
                  <a:cubicBezTo>
                    <a:pt x="41" y="6"/>
                    <a:pt x="42" y="8"/>
                    <a:pt x="43" y="11"/>
                  </a:cubicBezTo>
                  <a:cubicBezTo>
                    <a:pt x="43" y="13"/>
                    <a:pt x="42" y="15"/>
                    <a:pt x="41" y="18"/>
                  </a:cubicBezTo>
                  <a:cubicBezTo>
                    <a:pt x="39" y="21"/>
                    <a:pt x="38" y="24"/>
                    <a:pt x="38" y="27"/>
                  </a:cubicBezTo>
                  <a:cubicBezTo>
                    <a:pt x="41" y="27"/>
                    <a:pt x="41" y="27"/>
                    <a:pt x="41" y="27"/>
                  </a:cubicBezTo>
                  <a:cubicBezTo>
                    <a:pt x="42" y="25"/>
                    <a:pt x="43" y="22"/>
                    <a:pt x="44" y="20"/>
                  </a:cubicBezTo>
                  <a:cubicBezTo>
                    <a:pt x="46" y="17"/>
                    <a:pt x="47" y="13"/>
                    <a:pt x="47" y="10"/>
                  </a:cubicBezTo>
                  <a:cubicBezTo>
                    <a:pt x="46" y="6"/>
                    <a:pt x="43" y="3"/>
                    <a:pt x="40" y="1"/>
                  </a:cubicBezTo>
                  <a:cubicBezTo>
                    <a:pt x="38" y="0"/>
                    <a:pt x="36" y="0"/>
                    <a:pt x="33" y="0"/>
                  </a:cubicBezTo>
                  <a:cubicBezTo>
                    <a:pt x="31" y="0"/>
                    <a:pt x="28" y="0"/>
                    <a:pt x="26" y="1"/>
                  </a:cubicBezTo>
                  <a:cubicBezTo>
                    <a:pt x="23" y="3"/>
                    <a:pt x="20" y="6"/>
                    <a:pt x="19" y="10"/>
                  </a:cubicBezTo>
                  <a:cubicBezTo>
                    <a:pt x="18" y="13"/>
                    <a:pt x="20" y="17"/>
                    <a:pt x="22" y="20"/>
                  </a:cubicBezTo>
                  <a:cubicBezTo>
                    <a:pt x="23" y="22"/>
                    <a:pt x="24" y="25"/>
                    <a:pt x="24" y="27"/>
                  </a:cubicBezTo>
                  <a:close/>
                  <a:moveTo>
                    <a:pt x="51" y="18"/>
                  </a:moveTo>
                  <a:cubicBezTo>
                    <a:pt x="50" y="19"/>
                    <a:pt x="50" y="19"/>
                    <a:pt x="50" y="20"/>
                  </a:cubicBezTo>
                  <a:cubicBezTo>
                    <a:pt x="53" y="19"/>
                    <a:pt x="55" y="19"/>
                    <a:pt x="57" y="20"/>
                  </a:cubicBezTo>
                  <a:cubicBezTo>
                    <a:pt x="57" y="18"/>
                    <a:pt x="57" y="18"/>
                    <a:pt x="57" y="18"/>
                  </a:cubicBezTo>
                  <a:cubicBezTo>
                    <a:pt x="55" y="18"/>
                    <a:pt x="53" y="18"/>
                    <a:pt x="51" y="18"/>
                  </a:cubicBezTo>
                  <a:close/>
                  <a:moveTo>
                    <a:pt x="43" y="44"/>
                  </a:moveTo>
                  <a:cubicBezTo>
                    <a:pt x="43" y="46"/>
                    <a:pt x="43" y="46"/>
                    <a:pt x="43" y="46"/>
                  </a:cubicBezTo>
                  <a:cubicBezTo>
                    <a:pt x="45" y="45"/>
                    <a:pt x="47" y="45"/>
                    <a:pt x="49" y="45"/>
                  </a:cubicBezTo>
                  <a:cubicBezTo>
                    <a:pt x="52" y="44"/>
                    <a:pt x="55" y="44"/>
                    <a:pt x="57" y="45"/>
                  </a:cubicBezTo>
                  <a:cubicBezTo>
                    <a:pt x="57" y="43"/>
                    <a:pt x="57" y="43"/>
                    <a:pt x="57" y="43"/>
                  </a:cubicBezTo>
                  <a:cubicBezTo>
                    <a:pt x="54" y="43"/>
                    <a:pt x="52" y="43"/>
                    <a:pt x="49" y="43"/>
                  </a:cubicBezTo>
                  <a:cubicBezTo>
                    <a:pt x="47" y="44"/>
                    <a:pt x="45" y="44"/>
                    <a:pt x="43" y="44"/>
                  </a:cubicBezTo>
                  <a:close/>
                  <a:moveTo>
                    <a:pt x="44" y="40"/>
                  </a:moveTo>
                  <a:cubicBezTo>
                    <a:pt x="44" y="42"/>
                    <a:pt x="44" y="42"/>
                    <a:pt x="44" y="42"/>
                  </a:cubicBezTo>
                  <a:cubicBezTo>
                    <a:pt x="45" y="42"/>
                    <a:pt x="47" y="41"/>
                    <a:pt x="49" y="41"/>
                  </a:cubicBezTo>
                  <a:cubicBezTo>
                    <a:pt x="52" y="41"/>
                    <a:pt x="55" y="41"/>
                    <a:pt x="57" y="41"/>
                  </a:cubicBezTo>
                  <a:cubicBezTo>
                    <a:pt x="57" y="40"/>
                    <a:pt x="57" y="40"/>
                    <a:pt x="57" y="40"/>
                  </a:cubicBezTo>
                  <a:cubicBezTo>
                    <a:pt x="54" y="39"/>
                    <a:pt x="52" y="39"/>
                    <a:pt x="49" y="40"/>
                  </a:cubicBezTo>
                  <a:cubicBezTo>
                    <a:pt x="47" y="40"/>
                    <a:pt x="46" y="40"/>
                    <a:pt x="44" y="40"/>
                  </a:cubicBezTo>
                  <a:close/>
                  <a:moveTo>
                    <a:pt x="47" y="27"/>
                  </a:moveTo>
                  <a:cubicBezTo>
                    <a:pt x="47" y="27"/>
                    <a:pt x="47" y="27"/>
                    <a:pt x="47" y="27"/>
                  </a:cubicBezTo>
                  <a:cubicBezTo>
                    <a:pt x="47" y="27"/>
                    <a:pt x="47" y="27"/>
                    <a:pt x="47" y="27"/>
                  </a:cubicBezTo>
                  <a:cubicBezTo>
                    <a:pt x="47" y="28"/>
                    <a:pt x="47" y="28"/>
                    <a:pt x="47" y="28"/>
                  </a:cubicBezTo>
                  <a:cubicBezTo>
                    <a:pt x="47" y="28"/>
                    <a:pt x="48" y="28"/>
                    <a:pt x="49" y="28"/>
                  </a:cubicBezTo>
                  <a:cubicBezTo>
                    <a:pt x="52" y="28"/>
                    <a:pt x="55" y="28"/>
                    <a:pt x="57" y="28"/>
                  </a:cubicBezTo>
                  <a:cubicBezTo>
                    <a:pt x="57" y="27"/>
                    <a:pt x="57" y="27"/>
                    <a:pt x="57" y="27"/>
                  </a:cubicBezTo>
                  <a:cubicBezTo>
                    <a:pt x="54" y="26"/>
                    <a:pt x="52" y="26"/>
                    <a:pt x="49" y="27"/>
                  </a:cubicBezTo>
                  <a:cubicBezTo>
                    <a:pt x="48" y="27"/>
                    <a:pt x="47" y="27"/>
                    <a:pt x="47" y="27"/>
                  </a:cubicBezTo>
                  <a:close/>
                  <a:moveTo>
                    <a:pt x="49" y="22"/>
                  </a:moveTo>
                  <a:cubicBezTo>
                    <a:pt x="49" y="23"/>
                    <a:pt x="48" y="23"/>
                    <a:pt x="48" y="24"/>
                  </a:cubicBezTo>
                  <a:cubicBezTo>
                    <a:pt x="48" y="24"/>
                    <a:pt x="49" y="24"/>
                    <a:pt x="49" y="24"/>
                  </a:cubicBezTo>
                  <a:cubicBezTo>
                    <a:pt x="52" y="24"/>
                    <a:pt x="55" y="23"/>
                    <a:pt x="57" y="24"/>
                  </a:cubicBezTo>
                  <a:cubicBezTo>
                    <a:pt x="57" y="23"/>
                    <a:pt x="57" y="23"/>
                    <a:pt x="57" y="23"/>
                  </a:cubicBezTo>
                  <a:cubicBezTo>
                    <a:pt x="55" y="22"/>
                    <a:pt x="52" y="22"/>
                    <a:pt x="49" y="22"/>
                  </a:cubicBezTo>
                  <a:close/>
                  <a:moveTo>
                    <a:pt x="15" y="18"/>
                  </a:moveTo>
                  <a:cubicBezTo>
                    <a:pt x="13" y="18"/>
                    <a:pt x="11" y="18"/>
                    <a:pt x="10" y="18"/>
                  </a:cubicBezTo>
                  <a:cubicBezTo>
                    <a:pt x="10" y="20"/>
                    <a:pt x="10" y="20"/>
                    <a:pt x="10" y="20"/>
                  </a:cubicBezTo>
                  <a:cubicBezTo>
                    <a:pt x="11" y="19"/>
                    <a:pt x="13" y="19"/>
                    <a:pt x="16" y="20"/>
                  </a:cubicBezTo>
                  <a:cubicBezTo>
                    <a:pt x="15" y="19"/>
                    <a:pt x="15" y="19"/>
                    <a:pt x="15" y="18"/>
                  </a:cubicBezTo>
                  <a:close/>
                  <a:moveTo>
                    <a:pt x="23" y="44"/>
                  </a:moveTo>
                  <a:cubicBezTo>
                    <a:pt x="21" y="44"/>
                    <a:pt x="19" y="44"/>
                    <a:pt x="18" y="43"/>
                  </a:cubicBezTo>
                  <a:cubicBezTo>
                    <a:pt x="15" y="43"/>
                    <a:pt x="12" y="43"/>
                    <a:pt x="10" y="43"/>
                  </a:cubicBezTo>
                  <a:cubicBezTo>
                    <a:pt x="10" y="45"/>
                    <a:pt x="10" y="45"/>
                    <a:pt x="10" y="45"/>
                  </a:cubicBezTo>
                  <a:cubicBezTo>
                    <a:pt x="12" y="44"/>
                    <a:pt x="14" y="44"/>
                    <a:pt x="17" y="45"/>
                  </a:cubicBezTo>
                  <a:cubicBezTo>
                    <a:pt x="19" y="45"/>
                    <a:pt x="21" y="45"/>
                    <a:pt x="23" y="46"/>
                  </a:cubicBezTo>
                  <a:cubicBezTo>
                    <a:pt x="23" y="44"/>
                    <a:pt x="23" y="44"/>
                    <a:pt x="23" y="44"/>
                  </a:cubicBezTo>
                  <a:close/>
                  <a:moveTo>
                    <a:pt x="22" y="40"/>
                  </a:moveTo>
                  <a:cubicBezTo>
                    <a:pt x="21" y="40"/>
                    <a:pt x="19" y="40"/>
                    <a:pt x="18" y="40"/>
                  </a:cubicBezTo>
                  <a:cubicBezTo>
                    <a:pt x="15" y="39"/>
                    <a:pt x="12" y="39"/>
                    <a:pt x="10" y="40"/>
                  </a:cubicBezTo>
                  <a:cubicBezTo>
                    <a:pt x="10" y="41"/>
                    <a:pt x="10" y="41"/>
                    <a:pt x="10" y="41"/>
                  </a:cubicBezTo>
                  <a:cubicBezTo>
                    <a:pt x="12" y="41"/>
                    <a:pt x="14" y="41"/>
                    <a:pt x="17" y="41"/>
                  </a:cubicBezTo>
                  <a:cubicBezTo>
                    <a:pt x="19" y="41"/>
                    <a:pt x="21" y="42"/>
                    <a:pt x="22" y="42"/>
                  </a:cubicBezTo>
                  <a:cubicBezTo>
                    <a:pt x="22" y="40"/>
                    <a:pt x="22" y="40"/>
                    <a:pt x="22" y="40"/>
                  </a:cubicBezTo>
                  <a:close/>
                  <a:moveTo>
                    <a:pt x="19" y="27"/>
                  </a:moveTo>
                  <a:cubicBezTo>
                    <a:pt x="19" y="27"/>
                    <a:pt x="18" y="27"/>
                    <a:pt x="18" y="27"/>
                  </a:cubicBezTo>
                  <a:cubicBezTo>
                    <a:pt x="15" y="26"/>
                    <a:pt x="12" y="26"/>
                    <a:pt x="10" y="27"/>
                  </a:cubicBezTo>
                  <a:cubicBezTo>
                    <a:pt x="10" y="28"/>
                    <a:pt x="10" y="28"/>
                    <a:pt x="10" y="28"/>
                  </a:cubicBezTo>
                  <a:cubicBezTo>
                    <a:pt x="12" y="28"/>
                    <a:pt x="14" y="28"/>
                    <a:pt x="17" y="28"/>
                  </a:cubicBezTo>
                  <a:cubicBezTo>
                    <a:pt x="18" y="28"/>
                    <a:pt x="19" y="28"/>
                    <a:pt x="19" y="28"/>
                  </a:cubicBezTo>
                  <a:cubicBezTo>
                    <a:pt x="19" y="28"/>
                    <a:pt x="19" y="27"/>
                    <a:pt x="19" y="27"/>
                  </a:cubicBezTo>
                  <a:close/>
                  <a:moveTo>
                    <a:pt x="17" y="22"/>
                  </a:moveTo>
                  <a:cubicBezTo>
                    <a:pt x="14" y="22"/>
                    <a:pt x="12" y="22"/>
                    <a:pt x="10" y="23"/>
                  </a:cubicBezTo>
                  <a:cubicBezTo>
                    <a:pt x="10" y="24"/>
                    <a:pt x="10" y="24"/>
                    <a:pt x="10" y="24"/>
                  </a:cubicBezTo>
                  <a:cubicBezTo>
                    <a:pt x="12" y="23"/>
                    <a:pt x="14" y="24"/>
                    <a:pt x="17" y="24"/>
                  </a:cubicBezTo>
                  <a:cubicBezTo>
                    <a:pt x="18" y="24"/>
                    <a:pt x="18" y="24"/>
                    <a:pt x="18" y="24"/>
                  </a:cubicBezTo>
                  <a:cubicBezTo>
                    <a:pt x="18" y="23"/>
                    <a:pt x="17" y="23"/>
                    <a:pt x="17" y="23"/>
                  </a:cubicBezTo>
                  <a:lnTo>
                    <a:pt x="17" y="22"/>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2" name="MH_Other_42"/>
            <p:cNvSpPr>
              <a:spLocks noChangeAspect="1" noEditPoints="1"/>
            </p:cNvSpPr>
            <p:nvPr>
              <p:custDataLst>
                <p:tags r:id="rId48"/>
              </p:custDataLst>
            </p:nvPr>
          </p:nvSpPr>
          <p:spPr bwMode="auto">
            <a:xfrm>
              <a:off x="8288338" y="1711324"/>
              <a:ext cx="482600" cy="368300"/>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3" name="MH_Other_43"/>
            <p:cNvSpPr>
              <a:spLocks noChangeAspect="1" noEditPoints="1"/>
            </p:cNvSpPr>
            <p:nvPr>
              <p:custDataLst>
                <p:tags r:id="rId49"/>
              </p:custDataLst>
            </p:nvPr>
          </p:nvSpPr>
          <p:spPr bwMode="auto">
            <a:xfrm>
              <a:off x="5141914" y="3425825"/>
              <a:ext cx="274637" cy="369887"/>
            </a:xfrm>
            <a:custGeom>
              <a:avLst/>
              <a:gdLst>
                <a:gd name="T0" fmla="*/ 42 w 47"/>
                <a:gd name="T1" fmla="*/ 5 h 63"/>
                <a:gd name="T2" fmla="*/ 42 w 47"/>
                <a:gd name="T3" fmla="*/ 5 h 63"/>
                <a:gd name="T4" fmla="*/ 47 w 47"/>
                <a:gd name="T5" fmla="*/ 16 h 63"/>
                <a:gd name="T6" fmla="*/ 42 w 47"/>
                <a:gd name="T7" fmla="*/ 27 h 63"/>
                <a:gd name="T8" fmla="*/ 32 w 47"/>
                <a:gd name="T9" fmla="*/ 37 h 63"/>
                <a:gd name="T10" fmla="*/ 21 w 47"/>
                <a:gd name="T11" fmla="*/ 42 h 63"/>
                <a:gd name="T12" fmla="*/ 14 w 47"/>
                <a:gd name="T13" fmla="*/ 41 h 63"/>
                <a:gd name="T14" fmla="*/ 22 w 47"/>
                <a:gd name="T15" fmla="*/ 33 h 63"/>
                <a:gd name="T16" fmla="*/ 26 w 47"/>
                <a:gd name="T17" fmla="*/ 31 h 63"/>
                <a:gd name="T18" fmla="*/ 36 w 47"/>
                <a:gd name="T19" fmla="*/ 21 h 63"/>
                <a:gd name="T20" fmla="*/ 38 w 47"/>
                <a:gd name="T21" fmla="*/ 16 h 63"/>
                <a:gd name="T22" fmla="*/ 36 w 47"/>
                <a:gd name="T23" fmla="*/ 11 h 63"/>
                <a:gd name="T24" fmla="*/ 36 w 47"/>
                <a:gd name="T25" fmla="*/ 11 h 63"/>
                <a:gd name="T26" fmla="*/ 31 w 47"/>
                <a:gd name="T27" fmla="*/ 9 h 63"/>
                <a:gd name="T28" fmla="*/ 26 w 47"/>
                <a:gd name="T29" fmla="*/ 11 h 63"/>
                <a:gd name="T30" fmla="*/ 16 w 47"/>
                <a:gd name="T31" fmla="*/ 21 h 63"/>
                <a:gd name="T32" fmla="*/ 15 w 47"/>
                <a:gd name="T33" fmla="*/ 22 h 63"/>
                <a:gd name="T34" fmla="*/ 5 w 47"/>
                <a:gd name="T35" fmla="*/ 31 h 63"/>
                <a:gd name="T36" fmla="*/ 5 w 47"/>
                <a:gd name="T37" fmla="*/ 26 h 63"/>
                <a:gd name="T38" fmla="*/ 9 w 47"/>
                <a:gd name="T39" fmla="*/ 15 h 63"/>
                <a:gd name="T40" fmla="*/ 19 w 47"/>
                <a:gd name="T41" fmla="*/ 5 h 63"/>
                <a:gd name="T42" fmla="*/ 31 w 47"/>
                <a:gd name="T43" fmla="*/ 0 h 63"/>
                <a:gd name="T44" fmla="*/ 42 w 47"/>
                <a:gd name="T45" fmla="*/ 5 h 63"/>
                <a:gd name="T46" fmla="*/ 41 w 47"/>
                <a:gd name="T47" fmla="*/ 32 h 63"/>
                <a:gd name="T48" fmla="*/ 31 w 47"/>
                <a:gd name="T49" fmla="*/ 42 h 63"/>
                <a:gd name="T50" fmla="*/ 23 w 47"/>
                <a:gd name="T51" fmla="*/ 50 h 63"/>
                <a:gd name="T52" fmla="*/ 21 w 47"/>
                <a:gd name="T53" fmla="*/ 52 h 63"/>
                <a:gd name="T54" fmla="*/ 16 w 47"/>
                <a:gd name="T55" fmla="*/ 54 h 63"/>
                <a:gd name="T56" fmla="*/ 11 w 47"/>
                <a:gd name="T57" fmla="*/ 52 h 63"/>
                <a:gd name="T58" fmla="*/ 11 w 47"/>
                <a:gd name="T59" fmla="*/ 52 h 63"/>
                <a:gd name="T60" fmla="*/ 8 w 47"/>
                <a:gd name="T61" fmla="*/ 47 h 63"/>
                <a:gd name="T62" fmla="*/ 11 w 47"/>
                <a:gd name="T63" fmla="*/ 41 h 63"/>
                <a:gd name="T64" fmla="*/ 21 w 47"/>
                <a:gd name="T65" fmla="*/ 31 h 63"/>
                <a:gd name="T66" fmla="*/ 25 w 47"/>
                <a:gd name="T67" fmla="*/ 29 h 63"/>
                <a:gd name="T68" fmla="*/ 32 w 47"/>
                <a:gd name="T69" fmla="*/ 22 h 63"/>
                <a:gd name="T70" fmla="*/ 26 w 47"/>
                <a:gd name="T71" fmla="*/ 21 h 63"/>
                <a:gd name="T72" fmla="*/ 14 w 47"/>
                <a:gd name="T73" fmla="*/ 25 h 63"/>
                <a:gd name="T74" fmla="*/ 4 w 47"/>
                <a:gd name="T75" fmla="*/ 35 h 63"/>
                <a:gd name="T76" fmla="*/ 0 w 47"/>
                <a:gd name="T77" fmla="*/ 47 h 63"/>
                <a:gd name="T78" fmla="*/ 4 w 47"/>
                <a:gd name="T79" fmla="*/ 58 h 63"/>
                <a:gd name="T80" fmla="*/ 4 w 47"/>
                <a:gd name="T81" fmla="*/ 58 h 63"/>
                <a:gd name="T82" fmla="*/ 16 w 47"/>
                <a:gd name="T83" fmla="*/ 63 h 63"/>
                <a:gd name="T84" fmla="*/ 27 w 47"/>
                <a:gd name="T85" fmla="*/ 58 h 63"/>
                <a:gd name="T86" fmla="*/ 37 w 47"/>
                <a:gd name="T87" fmla="*/ 48 h 63"/>
                <a:gd name="T88" fmla="*/ 42 w 47"/>
                <a:gd name="T89" fmla="*/ 37 h 63"/>
                <a:gd name="T90" fmla="*/ 41 w 47"/>
                <a:gd name="T9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63">
                  <a:moveTo>
                    <a:pt x="42" y="5"/>
                  </a:moveTo>
                  <a:cubicBezTo>
                    <a:pt x="42" y="5"/>
                    <a:pt x="42" y="5"/>
                    <a:pt x="42" y="5"/>
                  </a:cubicBezTo>
                  <a:cubicBezTo>
                    <a:pt x="45" y="8"/>
                    <a:pt x="47" y="12"/>
                    <a:pt x="47" y="16"/>
                  </a:cubicBezTo>
                  <a:cubicBezTo>
                    <a:pt x="47" y="20"/>
                    <a:pt x="45" y="24"/>
                    <a:pt x="42" y="27"/>
                  </a:cubicBezTo>
                  <a:cubicBezTo>
                    <a:pt x="32" y="37"/>
                    <a:pt x="32" y="37"/>
                    <a:pt x="32" y="37"/>
                  </a:cubicBezTo>
                  <a:cubicBezTo>
                    <a:pt x="29" y="41"/>
                    <a:pt x="25" y="42"/>
                    <a:pt x="21" y="42"/>
                  </a:cubicBezTo>
                  <a:cubicBezTo>
                    <a:pt x="19" y="42"/>
                    <a:pt x="16" y="42"/>
                    <a:pt x="14" y="41"/>
                  </a:cubicBezTo>
                  <a:cubicBezTo>
                    <a:pt x="22" y="33"/>
                    <a:pt x="22" y="33"/>
                    <a:pt x="22" y="33"/>
                  </a:cubicBezTo>
                  <a:cubicBezTo>
                    <a:pt x="23" y="33"/>
                    <a:pt x="25" y="33"/>
                    <a:pt x="26" y="31"/>
                  </a:cubicBezTo>
                  <a:cubicBezTo>
                    <a:pt x="36" y="21"/>
                    <a:pt x="36" y="21"/>
                    <a:pt x="36" y="21"/>
                  </a:cubicBezTo>
                  <a:cubicBezTo>
                    <a:pt x="38" y="20"/>
                    <a:pt x="38" y="18"/>
                    <a:pt x="38" y="16"/>
                  </a:cubicBezTo>
                  <a:cubicBezTo>
                    <a:pt x="38" y="14"/>
                    <a:pt x="38" y="12"/>
                    <a:pt x="36" y="11"/>
                  </a:cubicBezTo>
                  <a:cubicBezTo>
                    <a:pt x="36" y="11"/>
                    <a:pt x="36" y="11"/>
                    <a:pt x="36" y="11"/>
                  </a:cubicBezTo>
                  <a:cubicBezTo>
                    <a:pt x="35" y="9"/>
                    <a:pt x="33" y="9"/>
                    <a:pt x="31" y="9"/>
                  </a:cubicBezTo>
                  <a:cubicBezTo>
                    <a:pt x="29" y="9"/>
                    <a:pt x="27" y="9"/>
                    <a:pt x="26" y="11"/>
                  </a:cubicBezTo>
                  <a:cubicBezTo>
                    <a:pt x="16" y="21"/>
                    <a:pt x="16" y="21"/>
                    <a:pt x="16" y="21"/>
                  </a:cubicBezTo>
                  <a:cubicBezTo>
                    <a:pt x="15" y="21"/>
                    <a:pt x="15" y="21"/>
                    <a:pt x="15" y="22"/>
                  </a:cubicBezTo>
                  <a:cubicBezTo>
                    <a:pt x="5" y="31"/>
                    <a:pt x="5" y="31"/>
                    <a:pt x="5" y="31"/>
                  </a:cubicBezTo>
                  <a:cubicBezTo>
                    <a:pt x="5" y="29"/>
                    <a:pt x="5" y="28"/>
                    <a:pt x="5" y="26"/>
                  </a:cubicBezTo>
                  <a:cubicBezTo>
                    <a:pt x="5" y="22"/>
                    <a:pt x="6" y="18"/>
                    <a:pt x="9" y="15"/>
                  </a:cubicBezTo>
                  <a:cubicBezTo>
                    <a:pt x="19" y="5"/>
                    <a:pt x="19" y="5"/>
                    <a:pt x="19" y="5"/>
                  </a:cubicBezTo>
                  <a:cubicBezTo>
                    <a:pt x="23" y="1"/>
                    <a:pt x="27" y="0"/>
                    <a:pt x="31" y="0"/>
                  </a:cubicBezTo>
                  <a:cubicBezTo>
                    <a:pt x="35" y="0"/>
                    <a:pt x="39" y="1"/>
                    <a:pt x="42" y="5"/>
                  </a:cubicBezTo>
                  <a:close/>
                  <a:moveTo>
                    <a:pt x="41" y="32"/>
                  </a:moveTo>
                  <a:cubicBezTo>
                    <a:pt x="31" y="42"/>
                    <a:pt x="31" y="42"/>
                    <a:pt x="31" y="42"/>
                  </a:cubicBezTo>
                  <a:cubicBezTo>
                    <a:pt x="23" y="50"/>
                    <a:pt x="23" y="50"/>
                    <a:pt x="23" y="50"/>
                  </a:cubicBezTo>
                  <a:cubicBezTo>
                    <a:pt x="21" y="52"/>
                    <a:pt x="21" y="52"/>
                    <a:pt x="21" y="52"/>
                  </a:cubicBezTo>
                  <a:cubicBezTo>
                    <a:pt x="20" y="53"/>
                    <a:pt x="18" y="54"/>
                    <a:pt x="16" y="54"/>
                  </a:cubicBezTo>
                  <a:cubicBezTo>
                    <a:pt x="14" y="54"/>
                    <a:pt x="12" y="53"/>
                    <a:pt x="11" y="52"/>
                  </a:cubicBezTo>
                  <a:cubicBezTo>
                    <a:pt x="11" y="52"/>
                    <a:pt x="11" y="52"/>
                    <a:pt x="11" y="52"/>
                  </a:cubicBezTo>
                  <a:cubicBezTo>
                    <a:pt x="9" y="51"/>
                    <a:pt x="8" y="49"/>
                    <a:pt x="8" y="47"/>
                  </a:cubicBezTo>
                  <a:cubicBezTo>
                    <a:pt x="8" y="45"/>
                    <a:pt x="9" y="43"/>
                    <a:pt x="11" y="41"/>
                  </a:cubicBezTo>
                  <a:cubicBezTo>
                    <a:pt x="21" y="31"/>
                    <a:pt x="21" y="31"/>
                    <a:pt x="21" y="31"/>
                  </a:cubicBezTo>
                  <a:cubicBezTo>
                    <a:pt x="22" y="30"/>
                    <a:pt x="23" y="30"/>
                    <a:pt x="25" y="29"/>
                  </a:cubicBezTo>
                  <a:cubicBezTo>
                    <a:pt x="32" y="22"/>
                    <a:pt x="32" y="22"/>
                    <a:pt x="32" y="22"/>
                  </a:cubicBezTo>
                  <a:cubicBezTo>
                    <a:pt x="30" y="21"/>
                    <a:pt x="28" y="21"/>
                    <a:pt x="26" y="21"/>
                  </a:cubicBezTo>
                  <a:cubicBezTo>
                    <a:pt x="22" y="21"/>
                    <a:pt x="18" y="22"/>
                    <a:pt x="14" y="25"/>
                  </a:cubicBezTo>
                  <a:cubicBezTo>
                    <a:pt x="4" y="35"/>
                    <a:pt x="4" y="35"/>
                    <a:pt x="4" y="35"/>
                  </a:cubicBezTo>
                  <a:cubicBezTo>
                    <a:pt x="1" y="38"/>
                    <a:pt x="0" y="43"/>
                    <a:pt x="0" y="47"/>
                  </a:cubicBezTo>
                  <a:cubicBezTo>
                    <a:pt x="0" y="51"/>
                    <a:pt x="1" y="55"/>
                    <a:pt x="4" y="58"/>
                  </a:cubicBezTo>
                  <a:cubicBezTo>
                    <a:pt x="4" y="58"/>
                    <a:pt x="4" y="58"/>
                    <a:pt x="4" y="58"/>
                  </a:cubicBezTo>
                  <a:cubicBezTo>
                    <a:pt x="8" y="61"/>
                    <a:pt x="12" y="63"/>
                    <a:pt x="16" y="63"/>
                  </a:cubicBezTo>
                  <a:cubicBezTo>
                    <a:pt x="20" y="63"/>
                    <a:pt x="24" y="61"/>
                    <a:pt x="27" y="58"/>
                  </a:cubicBezTo>
                  <a:cubicBezTo>
                    <a:pt x="37" y="48"/>
                    <a:pt x="37" y="48"/>
                    <a:pt x="37" y="48"/>
                  </a:cubicBezTo>
                  <a:cubicBezTo>
                    <a:pt x="41" y="45"/>
                    <a:pt x="42" y="41"/>
                    <a:pt x="42" y="37"/>
                  </a:cubicBezTo>
                  <a:cubicBezTo>
                    <a:pt x="42" y="35"/>
                    <a:pt x="42" y="33"/>
                    <a:pt x="41" y="32"/>
                  </a:cubicBez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4" name="MH_Other_44"/>
            <p:cNvSpPr>
              <a:spLocks noChangeAspect="1"/>
            </p:cNvSpPr>
            <p:nvPr>
              <p:custDataLst>
                <p:tags r:id="rId50"/>
              </p:custDataLst>
            </p:nvPr>
          </p:nvSpPr>
          <p:spPr bwMode="auto">
            <a:xfrm>
              <a:off x="6130925" y="2803524"/>
              <a:ext cx="484188" cy="368300"/>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5" name="MH_Other_45"/>
            <p:cNvSpPr>
              <a:spLocks noChangeAspect="1" noEditPoints="1"/>
            </p:cNvSpPr>
            <p:nvPr>
              <p:custDataLst>
                <p:tags r:id="rId51"/>
              </p:custDataLst>
            </p:nvPr>
          </p:nvSpPr>
          <p:spPr bwMode="auto">
            <a:xfrm>
              <a:off x="9486900" y="1122361"/>
              <a:ext cx="381000" cy="368300"/>
            </a:xfrm>
            <a:custGeom>
              <a:avLst/>
              <a:gdLst>
                <a:gd name="T0" fmla="*/ 57 w 67"/>
                <a:gd name="T1" fmla="*/ 33 h 65"/>
                <a:gd name="T2" fmla="*/ 29 w 67"/>
                <a:gd name="T3" fmla="*/ 46 h 65"/>
                <a:gd name="T4" fmla="*/ 57 w 67"/>
                <a:gd name="T5" fmla="*/ 60 h 65"/>
                <a:gd name="T6" fmla="*/ 0 w 67"/>
                <a:gd name="T7" fmla="*/ 22 h 65"/>
                <a:gd name="T8" fmla="*/ 22 w 67"/>
                <a:gd name="T9" fmla="*/ 12 h 65"/>
                <a:gd name="T10" fmla="*/ 7 w 67"/>
                <a:gd name="T11" fmla="*/ 60 h 65"/>
                <a:gd name="T12" fmla="*/ 11 w 67"/>
                <a:gd name="T13" fmla="*/ 62 h 65"/>
                <a:gd name="T14" fmla="*/ 7 w 67"/>
                <a:gd name="T15" fmla="*/ 60 h 65"/>
                <a:gd name="T16" fmla="*/ 43 w 67"/>
                <a:gd name="T17" fmla="*/ 42 h 65"/>
                <a:gd name="T18" fmla="*/ 6 w 67"/>
                <a:gd name="T19" fmla="*/ 27 h 65"/>
                <a:gd name="T20" fmla="*/ 12 w 67"/>
                <a:gd name="T21" fmla="*/ 27 h 65"/>
                <a:gd name="T22" fmla="*/ 47 w 67"/>
                <a:gd name="T23" fmla="*/ 27 h 65"/>
                <a:gd name="T24" fmla="*/ 53 w 67"/>
                <a:gd name="T25" fmla="*/ 27 h 65"/>
                <a:gd name="T26" fmla="*/ 40 w 67"/>
                <a:gd name="T27" fmla="*/ 26 h 65"/>
                <a:gd name="T28" fmla="*/ 44 w 67"/>
                <a:gd name="T29" fmla="*/ 28 h 65"/>
                <a:gd name="T30" fmla="*/ 40 w 67"/>
                <a:gd name="T31" fmla="*/ 26 h 65"/>
                <a:gd name="T32" fmla="*/ 32 w 67"/>
                <a:gd name="T33" fmla="*/ 28 h 65"/>
                <a:gd name="T34" fmla="*/ 36 w 67"/>
                <a:gd name="T35" fmla="*/ 26 h 65"/>
                <a:gd name="T36" fmla="*/ 23 w 67"/>
                <a:gd name="T37" fmla="*/ 27 h 65"/>
                <a:gd name="T38" fmla="*/ 29 w 67"/>
                <a:gd name="T39" fmla="*/ 27 h 65"/>
                <a:gd name="T40" fmla="*/ 14 w 67"/>
                <a:gd name="T41" fmla="*/ 27 h 65"/>
                <a:gd name="T42" fmla="*/ 20 w 67"/>
                <a:gd name="T43" fmla="*/ 27 h 65"/>
                <a:gd name="T44" fmla="*/ 5 w 67"/>
                <a:gd name="T45" fmla="*/ 30 h 65"/>
                <a:gd name="T46" fmla="*/ 4 w 67"/>
                <a:gd name="T47" fmla="*/ 34 h 65"/>
                <a:gd name="T48" fmla="*/ 5 w 67"/>
                <a:gd name="T49" fmla="*/ 30 h 65"/>
                <a:gd name="T50" fmla="*/ 5 w 67"/>
                <a:gd name="T51" fmla="*/ 54 h 65"/>
                <a:gd name="T52" fmla="*/ 5 w 67"/>
                <a:gd name="T53" fmla="*/ 60 h 65"/>
                <a:gd name="T54" fmla="*/ 5 w 67"/>
                <a:gd name="T55" fmla="*/ 47 h 65"/>
                <a:gd name="T56" fmla="*/ 4 w 67"/>
                <a:gd name="T57" fmla="*/ 51 h 65"/>
                <a:gd name="T58" fmla="*/ 5 w 67"/>
                <a:gd name="T59" fmla="*/ 47 h 65"/>
                <a:gd name="T60" fmla="*/ 4 w 67"/>
                <a:gd name="T61" fmla="*/ 38 h 65"/>
                <a:gd name="T62" fmla="*/ 5 w 67"/>
                <a:gd name="T63" fmla="*/ 43 h 65"/>
                <a:gd name="T64" fmla="*/ 47 w 67"/>
                <a:gd name="T65" fmla="*/ 61 h 65"/>
                <a:gd name="T66" fmla="*/ 53 w 67"/>
                <a:gd name="T67" fmla="*/ 61 h 65"/>
                <a:gd name="T68" fmla="*/ 39 w 67"/>
                <a:gd name="T69" fmla="*/ 61 h 65"/>
                <a:gd name="T70" fmla="*/ 45 w 67"/>
                <a:gd name="T71" fmla="*/ 61 h 65"/>
                <a:gd name="T72" fmla="*/ 32 w 67"/>
                <a:gd name="T73" fmla="*/ 60 h 65"/>
                <a:gd name="T74" fmla="*/ 36 w 67"/>
                <a:gd name="T75" fmla="*/ 62 h 65"/>
                <a:gd name="T76" fmla="*/ 32 w 67"/>
                <a:gd name="T77" fmla="*/ 60 h 65"/>
                <a:gd name="T78" fmla="*/ 23 w 67"/>
                <a:gd name="T79" fmla="*/ 62 h 65"/>
                <a:gd name="T80" fmla="*/ 28 w 67"/>
                <a:gd name="T81" fmla="*/ 60 h 65"/>
                <a:gd name="T82" fmla="*/ 14 w 67"/>
                <a:gd name="T83" fmla="*/ 61 h 65"/>
                <a:gd name="T84" fmla="*/ 20 w 67"/>
                <a:gd name="T85" fmla="*/ 61 h 65"/>
                <a:gd name="T86" fmla="*/ 16 w 67"/>
                <a:gd name="T87" fmla="*/ 20 h 65"/>
                <a:gd name="T88" fmla="*/ 59 w 67"/>
                <a:gd name="T89" fmla="*/ 34 h 65"/>
                <a:gd name="T90" fmla="*/ 52 w 67"/>
                <a:gd name="T91" fmla="*/ 1 h 65"/>
                <a:gd name="T92" fmla="*/ 35 w 67"/>
                <a:gd name="T93" fmla="*/ 36 h 65"/>
                <a:gd name="T94" fmla="*/ 32 w 67"/>
                <a:gd name="T95" fmla="*/ 48 h 65"/>
                <a:gd name="T96" fmla="*/ 59 w 67"/>
                <a:gd name="T9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65">
                  <a:moveTo>
                    <a:pt x="7" y="21"/>
                  </a:moveTo>
                  <a:cubicBezTo>
                    <a:pt x="52" y="21"/>
                    <a:pt x="52" y="21"/>
                    <a:pt x="52" y="21"/>
                  </a:cubicBezTo>
                  <a:cubicBezTo>
                    <a:pt x="55" y="21"/>
                    <a:pt x="57" y="24"/>
                    <a:pt x="57" y="27"/>
                  </a:cubicBezTo>
                  <a:cubicBezTo>
                    <a:pt x="57" y="33"/>
                    <a:pt x="57" y="33"/>
                    <a:pt x="57" y="33"/>
                  </a:cubicBezTo>
                  <a:cubicBezTo>
                    <a:pt x="35" y="33"/>
                    <a:pt x="35" y="33"/>
                    <a:pt x="35" y="33"/>
                  </a:cubicBezTo>
                  <a:cubicBezTo>
                    <a:pt x="33" y="33"/>
                    <a:pt x="32" y="34"/>
                    <a:pt x="31" y="35"/>
                  </a:cubicBezTo>
                  <a:cubicBezTo>
                    <a:pt x="29" y="36"/>
                    <a:pt x="29" y="38"/>
                    <a:pt x="29" y="39"/>
                  </a:cubicBezTo>
                  <a:cubicBezTo>
                    <a:pt x="29" y="46"/>
                    <a:pt x="29" y="46"/>
                    <a:pt x="29" y="46"/>
                  </a:cubicBezTo>
                  <a:cubicBezTo>
                    <a:pt x="29" y="47"/>
                    <a:pt x="29" y="49"/>
                    <a:pt x="31" y="50"/>
                  </a:cubicBezTo>
                  <a:cubicBezTo>
                    <a:pt x="32" y="51"/>
                    <a:pt x="33" y="51"/>
                    <a:pt x="35" y="51"/>
                  </a:cubicBezTo>
                  <a:cubicBezTo>
                    <a:pt x="57" y="51"/>
                    <a:pt x="57" y="51"/>
                    <a:pt x="57" y="51"/>
                  </a:cubicBezTo>
                  <a:cubicBezTo>
                    <a:pt x="57" y="60"/>
                    <a:pt x="57" y="60"/>
                    <a:pt x="57" y="60"/>
                  </a:cubicBezTo>
                  <a:cubicBezTo>
                    <a:pt x="57" y="63"/>
                    <a:pt x="55" y="65"/>
                    <a:pt x="52" y="65"/>
                  </a:cubicBezTo>
                  <a:cubicBezTo>
                    <a:pt x="7" y="65"/>
                    <a:pt x="7" y="65"/>
                    <a:pt x="7" y="65"/>
                  </a:cubicBezTo>
                  <a:cubicBezTo>
                    <a:pt x="3" y="65"/>
                    <a:pt x="0" y="64"/>
                    <a:pt x="0" y="60"/>
                  </a:cubicBezTo>
                  <a:cubicBezTo>
                    <a:pt x="0" y="22"/>
                    <a:pt x="0" y="22"/>
                    <a:pt x="0" y="22"/>
                  </a:cubicBezTo>
                  <a:cubicBezTo>
                    <a:pt x="0" y="17"/>
                    <a:pt x="2" y="12"/>
                    <a:pt x="5" y="12"/>
                  </a:cubicBezTo>
                  <a:cubicBezTo>
                    <a:pt x="6" y="12"/>
                    <a:pt x="6" y="12"/>
                    <a:pt x="6" y="12"/>
                  </a:cubicBezTo>
                  <a:cubicBezTo>
                    <a:pt x="6" y="12"/>
                    <a:pt x="6" y="12"/>
                    <a:pt x="6" y="12"/>
                  </a:cubicBezTo>
                  <a:cubicBezTo>
                    <a:pt x="22" y="12"/>
                    <a:pt x="22" y="12"/>
                    <a:pt x="22" y="12"/>
                  </a:cubicBezTo>
                  <a:cubicBezTo>
                    <a:pt x="10" y="17"/>
                    <a:pt x="10" y="17"/>
                    <a:pt x="10" y="17"/>
                  </a:cubicBezTo>
                  <a:cubicBezTo>
                    <a:pt x="6" y="17"/>
                    <a:pt x="6" y="17"/>
                    <a:pt x="6" y="17"/>
                  </a:cubicBezTo>
                  <a:cubicBezTo>
                    <a:pt x="5" y="17"/>
                    <a:pt x="5" y="21"/>
                    <a:pt x="7" y="21"/>
                  </a:cubicBezTo>
                  <a:close/>
                  <a:moveTo>
                    <a:pt x="7" y="60"/>
                  </a:moveTo>
                  <a:cubicBezTo>
                    <a:pt x="6" y="60"/>
                    <a:pt x="6" y="61"/>
                    <a:pt x="6" y="61"/>
                  </a:cubicBezTo>
                  <a:cubicBezTo>
                    <a:pt x="6" y="61"/>
                    <a:pt x="6" y="61"/>
                    <a:pt x="6" y="61"/>
                  </a:cubicBezTo>
                  <a:cubicBezTo>
                    <a:pt x="6" y="62"/>
                    <a:pt x="6" y="62"/>
                    <a:pt x="7" y="62"/>
                  </a:cubicBezTo>
                  <a:cubicBezTo>
                    <a:pt x="11" y="62"/>
                    <a:pt x="11" y="62"/>
                    <a:pt x="11" y="62"/>
                  </a:cubicBezTo>
                  <a:cubicBezTo>
                    <a:pt x="12" y="62"/>
                    <a:pt x="12" y="62"/>
                    <a:pt x="12" y="61"/>
                  </a:cubicBezTo>
                  <a:cubicBezTo>
                    <a:pt x="12" y="61"/>
                    <a:pt x="12" y="61"/>
                    <a:pt x="12" y="61"/>
                  </a:cubicBezTo>
                  <a:cubicBezTo>
                    <a:pt x="12" y="61"/>
                    <a:pt x="12" y="60"/>
                    <a:pt x="11" y="60"/>
                  </a:cubicBezTo>
                  <a:cubicBezTo>
                    <a:pt x="7" y="60"/>
                    <a:pt x="7" y="60"/>
                    <a:pt x="7" y="60"/>
                  </a:cubicBezTo>
                  <a:close/>
                  <a:moveTo>
                    <a:pt x="39" y="38"/>
                  </a:moveTo>
                  <a:cubicBezTo>
                    <a:pt x="36" y="38"/>
                    <a:pt x="35" y="40"/>
                    <a:pt x="35" y="42"/>
                  </a:cubicBezTo>
                  <a:cubicBezTo>
                    <a:pt x="35" y="45"/>
                    <a:pt x="36" y="46"/>
                    <a:pt x="39" y="46"/>
                  </a:cubicBezTo>
                  <a:cubicBezTo>
                    <a:pt x="41" y="46"/>
                    <a:pt x="43" y="45"/>
                    <a:pt x="43" y="42"/>
                  </a:cubicBezTo>
                  <a:cubicBezTo>
                    <a:pt x="43" y="40"/>
                    <a:pt x="41" y="38"/>
                    <a:pt x="39" y="38"/>
                  </a:cubicBezTo>
                  <a:close/>
                  <a:moveTo>
                    <a:pt x="7" y="26"/>
                  </a:moveTo>
                  <a:cubicBezTo>
                    <a:pt x="6" y="26"/>
                    <a:pt x="6" y="27"/>
                    <a:pt x="6" y="27"/>
                  </a:cubicBezTo>
                  <a:cubicBezTo>
                    <a:pt x="6" y="27"/>
                    <a:pt x="6" y="27"/>
                    <a:pt x="6" y="27"/>
                  </a:cubicBezTo>
                  <a:cubicBezTo>
                    <a:pt x="6" y="27"/>
                    <a:pt x="6" y="28"/>
                    <a:pt x="7" y="28"/>
                  </a:cubicBezTo>
                  <a:cubicBezTo>
                    <a:pt x="11" y="28"/>
                    <a:pt x="11" y="28"/>
                    <a:pt x="11" y="28"/>
                  </a:cubicBezTo>
                  <a:cubicBezTo>
                    <a:pt x="12" y="28"/>
                    <a:pt x="12" y="27"/>
                    <a:pt x="12" y="27"/>
                  </a:cubicBezTo>
                  <a:cubicBezTo>
                    <a:pt x="12" y="27"/>
                    <a:pt x="12" y="27"/>
                    <a:pt x="12" y="27"/>
                  </a:cubicBezTo>
                  <a:cubicBezTo>
                    <a:pt x="12" y="27"/>
                    <a:pt x="12" y="26"/>
                    <a:pt x="11" y="26"/>
                  </a:cubicBezTo>
                  <a:cubicBezTo>
                    <a:pt x="7" y="26"/>
                    <a:pt x="7" y="26"/>
                    <a:pt x="7" y="26"/>
                  </a:cubicBezTo>
                  <a:close/>
                  <a:moveTo>
                    <a:pt x="48" y="26"/>
                  </a:moveTo>
                  <a:cubicBezTo>
                    <a:pt x="47" y="26"/>
                    <a:pt x="47" y="27"/>
                    <a:pt x="47" y="27"/>
                  </a:cubicBezTo>
                  <a:cubicBezTo>
                    <a:pt x="47" y="27"/>
                    <a:pt x="47" y="27"/>
                    <a:pt x="47" y="27"/>
                  </a:cubicBezTo>
                  <a:cubicBezTo>
                    <a:pt x="47" y="27"/>
                    <a:pt x="47" y="28"/>
                    <a:pt x="48" y="28"/>
                  </a:cubicBezTo>
                  <a:cubicBezTo>
                    <a:pt x="52" y="28"/>
                    <a:pt x="52" y="28"/>
                    <a:pt x="52" y="28"/>
                  </a:cubicBezTo>
                  <a:cubicBezTo>
                    <a:pt x="53" y="28"/>
                    <a:pt x="53" y="27"/>
                    <a:pt x="53" y="27"/>
                  </a:cubicBezTo>
                  <a:cubicBezTo>
                    <a:pt x="53" y="27"/>
                    <a:pt x="53" y="27"/>
                    <a:pt x="53" y="27"/>
                  </a:cubicBezTo>
                  <a:cubicBezTo>
                    <a:pt x="53" y="27"/>
                    <a:pt x="53" y="26"/>
                    <a:pt x="52" y="26"/>
                  </a:cubicBezTo>
                  <a:cubicBezTo>
                    <a:pt x="48" y="26"/>
                    <a:pt x="48" y="26"/>
                    <a:pt x="48" y="26"/>
                  </a:cubicBezTo>
                  <a:close/>
                  <a:moveTo>
                    <a:pt x="40" y="26"/>
                  </a:moveTo>
                  <a:cubicBezTo>
                    <a:pt x="39" y="26"/>
                    <a:pt x="39" y="27"/>
                    <a:pt x="39" y="27"/>
                  </a:cubicBezTo>
                  <a:cubicBezTo>
                    <a:pt x="39" y="27"/>
                    <a:pt x="39" y="27"/>
                    <a:pt x="39" y="27"/>
                  </a:cubicBezTo>
                  <a:cubicBezTo>
                    <a:pt x="39" y="27"/>
                    <a:pt x="39" y="28"/>
                    <a:pt x="40" y="28"/>
                  </a:cubicBezTo>
                  <a:cubicBezTo>
                    <a:pt x="44" y="28"/>
                    <a:pt x="44" y="28"/>
                    <a:pt x="44" y="28"/>
                  </a:cubicBezTo>
                  <a:cubicBezTo>
                    <a:pt x="44" y="28"/>
                    <a:pt x="45" y="27"/>
                    <a:pt x="45" y="27"/>
                  </a:cubicBezTo>
                  <a:cubicBezTo>
                    <a:pt x="45" y="27"/>
                    <a:pt x="45" y="27"/>
                    <a:pt x="45" y="27"/>
                  </a:cubicBezTo>
                  <a:cubicBezTo>
                    <a:pt x="45" y="27"/>
                    <a:pt x="44" y="26"/>
                    <a:pt x="44" y="26"/>
                  </a:cubicBezTo>
                  <a:cubicBezTo>
                    <a:pt x="40" y="26"/>
                    <a:pt x="40" y="26"/>
                    <a:pt x="40" y="26"/>
                  </a:cubicBezTo>
                  <a:close/>
                  <a:moveTo>
                    <a:pt x="32" y="26"/>
                  </a:moveTo>
                  <a:cubicBezTo>
                    <a:pt x="31" y="26"/>
                    <a:pt x="31" y="27"/>
                    <a:pt x="31" y="27"/>
                  </a:cubicBezTo>
                  <a:cubicBezTo>
                    <a:pt x="31" y="27"/>
                    <a:pt x="31" y="27"/>
                    <a:pt x="31" y="27"/>
                  </a:cubicBezTo>
                  <a:cubicBezTo>
                    <a:pt x="31" y="27"/>
                    <a:pt x="31" y="28"/>
                    <a:pt x="32" y="28"/>
                  </a:cubicBezTo>
                  <a:cubicBezTo>
                    <a:pt x="36" y="28"/>
                    <a:pt x="36" y="28"/>
                    <a:pt x="36" y="28"/>
                  </a:cubicBezTo>
                  <a:cubicBezTo>
                    <a:pt x="37" y="28"/>
                    <a:pt x="37" y="27"/>
                    <a:pt x="37" y="27"/>
                  </a:cubicBezTo>
                  <a:cubicBezTo>
                    <a:pt x="37" y="27"/>
                    <a:pt x="37" y="27"/>
                    <a:pt x="37" y="27"/>
                  </a:cubicBezTo>
                  <a:cubicBezTo>
                    <a:pt x="37" y="27"/>
                    <a:pt x="37" y="26"/>
                    <a:pt x="36" y="26"/>
                  </a:cubicBezTo>
                  <a:cubicBezTo>
                    <a:pt x="32" y="26"/>
                    <a:pt x="32" y="26"/>
                    <a:pt x="32" y="26"/>
                  </a:cubicBezTo>
                  <a:close/>
                  <a:moveTo>
                    <a:pt x="23" y="26"/>
                  </a:moveTo>
                  <a:cubicBezTo>
                    <a:pt x="23" y="26"/>
                    <a:pt x="23" y="27"/>
                    <a:pt x="23" y="27"/>
                  </a:cubicBezTo>
                  <a:cubicBezTo>
                    <a:pt x="23" y="27"/>
                    <a:pt x="23" y="27"/>
                    <a:pt x="23" y="27"/>
                  </a:cubicBezTo>
                  <a:cubicBezTo>
                    <a:pt x="23" y="27"/>
                    <a:pt x="23" y="28"/>
                    <a:pt x="23" y="28"/>
                  </a:cubicBezTo>
                  <a:cubicBezTo>
                    <a:pt x="28" y="28"/>
                    <a:pt x="28" y="28"/>
                    <a:pt x="28" y="28"/>
                  </a:cubicBezTo>
                  <a:cubicBezTo>
                    <a:pt x="28" y="28"/>
                    <a:pt x="29" y="27"/>
                    <a:pt x="29" y="27"/>
                  </a:cubicBezTo>
                  <a:cubicBezTo>
                    <a:pt x="29" y="27"/>
                    <a:pt x="29" y="27"/>
                    <a:pt x="29" y="27"/>
                  </a:cubicBezTo>
                  <a:cubicBezTo>
                    <a:pt x="29" y="27"/>
                    <a:pt x="28" y="26"/>
                    <a:pt x="28" y="26"/>
                  </a:cubicBezTo>
                  <a:cubicBezTo>
                    <a:pt x="23" y="26"/>
                    <a:pt x="23" y="26"/>
                    <a:pt x="23" y="26"/>
                  </a:cubicBezTo>
                  <a:close/>
                  <a:moveTo>
                    <a:pt x="15" y="26"/>
                  </a:moveTo>
                  <a:cubicBezTo>
                    <a:pt x="14" y="26"/>
                    <a:pt x="14" y="27"/>
                    <a:pt x="14" y="27"/>
                  </a:cubicBezTo>
                  <a:cubicBezTo>
                    <a:pt x="14" y="27"/>
                    <a:pt x="14" y="27"/>
                    <a:pt x="14" y="27"/>
                  </a:cubicBezTo>
                  <a:cubicBezTo>
                    <a:pt x="14" y="27"/>
                    <a:pt x="14" y="28"/>
                    <a:pt x="15" y="28"/>
                  </a:cubicBezTo>
                  <a:cubicBezTo>
                    <a:pt x="19" y="28"/>
                    <a:pt x="19" y="28"/>
                    <a:pt x="19" y="28"/>
                  </a:cubicBezTo>
                  <a:cubicBezTo>
                    <a:pt x="20" y="28"/>
                    <a:pt x="20" y="27"/>
                    <a:pt x="20" y="27"/>
                  </a:cubicBezTo>
                  <a:cubicBezTo>
                    <a:pt x="20" y="27"/>
                    <a:pt x="20" y="27"/>
                    <a:pt x="20" y="27"/>
                  </a:cubicBezTo>
                  <a:cubicBezTo>
                    <a:pt x="20" y="27"/>
                    <a:pt x="20" y="26"/>
                    <a:pt x="19" y="26"/>
                  </a:cubicBezTo>
                  <a:cubicBezTo>
                    <a:pt x="15" y="26"/>
                    <a:pt x="15" y="26"/>
                    <a:pt x="15" y="26"/>
                  </a:cubicBezTo>
                  <a:close/>
                  <a:moveTo>
                    <a:pt x="5" y="30"/>
                  </a:moveTo>
                  <a:cubicBezTo>
                    <a:pt x="5" y="30"/>
                    <a:pt x="5" y="29"/>
                    <a:pt x="5" y="29"/>
                  </a:cubicBezTo>
                  <a:cubicBezTo>
                    <a:pt x="5" y="29"/>
                    <a:pt x="5" y="29"/>
                    <a:pt x="5" y="29"/>
                  </a:cubicBezTo>
                  <a:cubicBezTo>
                    <a:pt x="4" y="29"/>
                    <a:pt x="4" y="30"/>
                    <a:pt x="4" y="30"/>
                  </a:cubicBezTo>
                  <a:cubicBezTo>
                    <a:pt x="4" y="34"/>
                    <a:pt x="4" y="34"/>
                    <a:pt x="4" y="34"/>
                  </a:cubicBezTo>
                  <a:cubicBezTo>
                    <a:pt x="4" y="35"/>
                    <a:pt x="4" y="35"/>
                    <a:pt x="5" y="35"/>
                  </a:cubicBezTo>
                  <a:cubicBezTo>
                    <a:pt x="5" y="35"/>
                    <a:pt x="5" y="35"/>
                    <a:pt x="5" y="35"/>
                  </a:cubicBezTo>
                  <a:cubicBezTo>
                    <a:pt x="5" y="35"/>
                    <a:pt x="5" y="35"/>
                    <a:pt x="5" y="34"/>
                  </a:cubicBezTo>
                  <a:cubicBezTo>
                    <a:pt x="5" y="30"/>
                    <a:pt x="5" y="30"/>
                    <a:pt x="5" y="30"/>
                  </a:cubicBezTo>
                  <a:close/>
                  <a:moveTo>
                    <a:pt x="5" y="62"/>
                  </a:moveTo>
                  <a:cubicBezTo>
                    <a:pt x="8" y="62"/>
                    <a:pt x="1" y="62"/>
                    <a:pt x="5" y="62"/>
                  </a:cubicBezTo>
                  <a:close/>
                  <a:moveTo>
                    <a:pt x="5" y="55"/>
                  </a:moveTo>
                  <a:cubicBezTo>
                    <a:pt x="5" y="55"/>
                    <a:pt x="5" y="54"/>
                    <a:pt x="5" y="54"/>
                  </a:cubicBezTo>
                  <a:cubicBezTo>
                    <a:pt x="5" y="54"/>
                    <a:pt x="5" y="54"/>
                    <a:pt x="5" y="54"/>
                  </a:cubicBezTo>
                  <a:cubicBezTo>
                    <a:pt x="4" y="54"/>
                    <a:pt x="4" y="55"/>
                    <a:pt x="4" y="55"/>
                  </a:cubicBezTo>
                  <a:cubicBezTo>
                    <a:pt x="4" y="59"/>
                    <a:pt x="4" y="59"/>
                    <a:pt x="4" y="59"/>
                  </a:cubicBezTo>
                  <a:cubicBezTo>
                    <a:pt x="4" y="60"/>
                    <a:pt x="4" y="60"/>
                    <a:pt x="5" y="60"/>
                  </a:cubicBezTo>
                  <a:cubicBezTo>
                    <a:pt x="5" y="60"/>
                    <a:pt x="5" y="60"/>
                    <a:pt x="5" y="60"/>
                  </a:cubicBezTo>
                  <a:cubicBezTo>
                    <a:pt x="5" y="60"/>
                    <a:pt x="5" y="60"/>
                    <a:pt x="5" y="59"/>
                  </a:cubicBezTo>
                  <a:cubicBezTo>
                    <a:pt x="5" y="55"/>
                    <a:pt x="5" y="55"/>
                    <a:pt x="5" y="55"/>
                  </a:cubicBezTo>
                  <a:close/>
                  <a:moveTo>
                    <a:pt x="5" y="47"/>
                  </a:moveTo>
                  <a:cubicBezTo>
                    <a:pt x="5" y="46"/>
                    <a:pt x="5" y="46"/>
                    <a:pt x="5" y="46"/>
                  </a:cubicBezTo>
                  <a:cubicBezTo>
                    <a:pt x="5" y="46"/>
                    <a:pt x="5" y="46"/>
                    <a:pt x="5" y="46"/>
                  </a:cubicBezTo>
                  <a:cubicBezTo>
                    <a:pt x="4" y="46"/>
                    <a:pt x="4" y="46"/>
                    <a:pt x="4" y="47"/>
                  </a:cubicBezTo>
                  <a:cubicBezTo>
                    <a:pt x="4" y="51"/>
                    <a:pt x="4" y="51"/>
                    <a:pt x="4" y="51"/>
                  </a:cubicBezTo>
                  <a:cubicBezTo>
                    <a:pt x="4" y="52"/>
                    <a:pt x="4" y="52"/>
                    <a:pt x="5" y="52"/>
                  </a:cubicBezTo>
                  <a:cubicBezTo>
                    <a:pt x="5" y="52"/>
                    <a:pt x="5" y="52"/>
                    <a:pt x="5" y="52"/>
                  </a:cubicBezTo>
                  <a:cubicBezTo>
                    <a:pt x="5" y="52"/>
                    <a:pt x="5" y="52"/>
                    <a:pt x="5" y="51"/>
                  </a:cubicBezTo>
                  <a:cubicBezTo>
                    <a:pt x="5" y="47"/>
                    <a:pt x="5" y="47"/>
                    <a:pt x="5" y="47"/>
                  </a:cubicBezTo>
                  <a:close/>
                  <a:moveTo>
                    <a:pt x="5" y="38"/>
                  </a:moveTo>
                  <a:cubicBezTo>
                    <a:pt x="5" y="38"/>
                    <a:pt x="5" y="37"/>
                    <a:pt x="5" y="37"/>
                  </a:cubicBezTo>
                  <a:cubicBezTo>
                    <a:pt x="5" y="37"/>
                    <a:pt x="5" y="37"/>
                    <a:pt x="5" y="37"/>
                  </a:cubicBezTo>
                  <a:cubicBezTo>
                    <a:pt x="4" y="37"/>
                    <a:pt x="4" y="38"/>
                    <a:pt x="4" y="38"/>
                  </a:cubicBezTo>
                  <a:cubicBezTo>
                    <a:pt x="4" y="43"/>
                    <a:pt x="4" y="43"/>
                    <a:pt x="4" y="43"/>
                  </a:cubicBezTo>
                  <a:cubicBezTo>
                    <a:pt x="4" y="43"/>
                    <a:pt x="4" y="43"/>
                    <a:pt x="5" y="43"/>
                  </a:cubicBezTo>
                  <a:cubicBezTo>
                    <a:pt x="5" y="43"/>
                    <a:pt x="5" y="43"/>
                    <a:pt x="5" y="43"/>
                  </a:cubicBezTo>
                  <a:cubicBezTo>
                    <a:pt x="5" y="43"/>
                    <a:pt x="5" y="43"/>
                    <a:pt x="5" y="43"/>
                  </a:cubicBezTo>
                  <a:cubicBezTo>
                    <a:pt x="5" y="38"/>
                    <a:pt x="5" y="38"/>
                    <a:pt x="5" y="38"/>
                  </a:cubicBezTo>
                  <a:close/>
                  <a:moveTo>
                    <a:pt x="48" y="60"/>
                  </a:moveTo>
                  <a:cubicBezTo>
                    <a:pt x="47" y="60"/>
                    <a:pt x="47" y="61"/>
                    <a:pt x="47" y="61"/>
                  </a:cubicBezTo>
                  <a:cubicBezTo>
                    <a:pt x="47" y="61"/>
                    <a:pt x="47" y="61"/>
                    <a:pt x="47" y="61"/>
                  </a:cubicBezTo>
                  <a:cubicBezTo>
                    <a:pt x="47" y="62"/>
                    <a:pt x="47" y="62"/>
                    <a:pt x="48" y="62"/>
                  </a:cubicBezTo>
                  <a:cubicBezTo>
                    <a:pt x="52" y="62"/>
                    <a:pt x="52" y="62"/>
                    <a:pt x="52" y="62"/>
                  </a:cubicBezTo>
                  <a:cubicBezTo>
                    <a:pt x="53" y="62"/>
                    <a:pt x="53" y="62"/>
                    <a:pt x="53" y="61"/>
                  </a:cubicBezTo>
                  <a:cubicBezTo>
                    <a:pt x="53" y="61"/>
                    <a:pt x="53" y="61"/>
                    <a:pt x="53" y="61"/>
                  </a:cubicBezTo>
                  <a:cubicBezTo>
                    <a:pt x="53" y="61"/>
                    <a:pt x="53" y="60"/>
                    <a:pt x="52" y="60"/>
                  </a:cubicBezTo>
                  <a:cubicBezTo>
                    <a:pt x="48" y="60"/>
                    <a:pt x="48" y="60"/>
                    <a:pt x="48" y="60"/>
                  </a:cubicBezTo>
                  <a:close/>
                  <a:moveTo>
                    <a:pt x="40" y="60"/>
                  </a:moveTo>
                  <a:cubicBezTo>
                    <a:pt x="39" y="60"/>
                    <a:pt x="39" y="61"/>
                    <a:pt x="39" y="61"/>
                  </a:cubicBezTo>
                  <a:cubicBezTo>
                    <a:pt x="39" y="61"/>
                    <a:pt x="39" y="61"/>
                    <a:pt x="39" y="61"/>
                  </a:cubicBezTo>
                  <a:cubicBezTo>
                    <a:pt x="39" y="62"/>
                    <a:pt x="39" y="62"/>
                    <a:pt x="40" y="62"/>
                  </a:cubicBezTo>
                  <a:cubicBezTo>
                    <a:pt x="44" y="62"/>
                    <a:pt x="44" y="62"/>
                    <a:pt x="44" y="62"/>
                  </a:cubicBezTo>
                  <a:cubicBezTo>
                    <a:pt x="44" y="62"/>
                    <a:pt x="45" y="62"/>
                    <a:pt x="45" y="61"/>
                  </a:cubicBezTo>
                  <a:cubicBezTo>
                    <a:pt x="45" y="61"/>
                    <a:pt x="45" y="61"/>
                    <a:pt x="45" y="61"/>
                  </a:cubicBezTo>
                  <a:cubicBezTo>
                    <a:pt x="45" y="61"/>
                    <a:pt x="44" y="60"/>
                    <a:pt x="44" y="60"/>
                  </a:cubicBezTo>
                  <a:cubicBezTo>
                    <a:pt x="40" y="60"/>
                    <a:pt x="40" y="60"/>
                    <a:pt x="40" y="60"/>
                  </a:cubicBezTo>
                  <a:close/>
                  <a:moveTo>
                    <a:pt x="32" y="60"/>
                  </a:moveTo>
                  <a:cubicBezTo>
                    <a:pt x="31" y="60"/>
                    <a:pt x="31" y="61"/>
                    <a:pt x="31" y="61"/>
                  </a:cubicBezTo>
                  <a:cubicBezTo>
                    <a:pt x="31" y="61"/>
                    <a:pt x="31" y="61"/>
                    <a:pt x="31" y="61"/>
                  </a:cubicBezTo>
                  <a:cubicBezTo>
                    <a:pt x="31" y="62"/>
                    <a:pt x="31" y="62"/>
                    <a:pt x="32" y="62"/>
                  </a:cubicBezTo>
                  <a:cubicBezTo>
                    <a:pt x="36" y="62"/>
                    <a:pt x="36" y="62"/>
                    <a:pt x="36" y="62"/>
                  </a:cubicBezTo>
                  <a:cubicBezTo>
                    <a:pt x="37" y="62"/>
                    <a:pt x="37" y="62"/>
                    <a:pt x="37" y="61"/>
                  </a:cubicBezTo>
                  <a:cubicBezTo>
                    <a:pt x="37" y="61"/>
                    <a:pt x="37" y="61"/>
                    <a:pt x="37" y="61"/>
                  </a:cubicBezTo>
                  <a:cubicBezTo>
                    <a:pt x="37" y="61"/>
                    <a:pt x="37" y="60"/>
                    <a:pt x="36" y="60"/>
                  </a:cubicBezTo>
                  <a:cubicBezTo>
                    <a:pt x="32" y="60"/>
                    <a:pt x="32" y="60"/>
                    <a:pt x="32" y="60"/>
                  </a:cubicBezTo>
                  <a:close/>
                  <a:moveTo>
                    <a:pt x="23" y="60"/>
                  </a:moveTo>
                  <a:cubicBezTo>
                    <a:pt x="23" y="60"/>
                    <a:pt x="23" y="61"/>
                    <a:pt x="23" y="61"/>
                  </a:cubicBezTo>
                  <a:cubicBezTo>
                    <a:pt x="23" y="61"/>
                    <a:pt x="23" y="61"/>
                    <a:pt x="23" y="61"/>
                  </a:cubicBezTo>
                  <a:cubicBezTo>
                    <a:pt x="23" y="62"/>
                    <a:pt x="23" y="62"/>
                    <a:pt x="23" y="62"/>
                  </a:cubicBezTo>
                  <a:cubicBezTo>
                    <a:pt x="28" y="62"/>
                    <a:pt x="28" y="62"/>
                    <a:pt x="28" y="62"/>
                  </a:cubicBezTo>
                  <a:cubicBezTo>
                    <a:pt x="28" y="62"/>
                    <a:pt x="29" y="62"/>
                    <a:pt x="29" y="61"/>
                  </a:cubicBezTo>
                  <a:cubicBezTo>
                    <a:pt x="29" y="61"/>
                    <a:pt x="29" y="61"/>
                    <a:pt x="29" y="61"/>
                  </a:cubicBezTo>
                  <a:cubicBezTo>
                    <a:pt x="29" y="61"/>
                    <a:pt x="28" y="60"/>
                    <a:pt x="28" y="60"/>
                  </a:cubicBezTo>
                  <a:cubicBezTo>
                    <a:pt x="23" y="60"/>
                    <a:pt x="23" y="60"/>
                    <a:pt x="23" y="60"/>
                  </a:cubicBezTo>
                  <a:close/>
                  <a:moveTo>
                    <a:pt x="15" y="60"/>
                  </a:moveTo>
                  <a:cubicBezTo>
                    <a:pt x="14" y="60"/>
                    <a:pt x="14" y="61"/>
                    <a:pt x="14" y="61"/>
                  </a:cubicBezTo>
                  <a:cubicBezTo>
                    <a:pt x="14" y="61"/>
                    <a:pt x="14" y="61"/>
                    <a:pt x="14" y="61"/>
                  </a:cubicBezTo>
                  <a:cubicBezTo>
                    <a:pt x="14" y="62"/>
                    <a:pt x="14" y="62"/>
                    <a:pt x="15" y="62"/>
                  </a:cubicBezTo>
                  <a:cubicBezTo>
                    <a:pt x="19" y="62"/>
                    <a:pt x="19" y="62"/>
                    <a:pt x="19" y="62"/>
                  </a:cubicBezTo>
                  <a:cubicBezTo>
                    <a:pt x="20" y="62"/>
                    <a:pt x="20" y="62"/>
                    <a:pt x="20" y="61"/>
                  </a:cubicBezTo>
                  <a:cubicBezTo>
                    <a:pt x="20" y="61"/>
                    <a:pt x="20" y="61"/>
                    <a:pt x="20" y="61"/>
                  </a:cubicBezTo>
                  <a:cubicBezTo>
                    <a:pt x="20" y="61"/>
                    <a:pt x="20" y="60"/>
                    <a:pt x="19" y="60"/>
                  </a:cubicBezTo>
                  <a:cubicBezTo>
                    <a:pt x="15" y="60"/>
                    <a:pt x="15" y="60"/>
                    <a:pt x="15" y="60"/>
                  </a:cubicBezTo>
                  <a:close/>
                  <a:moveTo>
                    <a:pt x="7" y="20"/>
                  </a:moveTo>
                  <a:cubicBezTo>
                    <a:pt x="16" y="20"/>
                    <a:pt x="16" y="20"/>
                    <a:pt x="16" y="20"/>
                  </a:cubicBezTo>
                  <a:cubicBezTo>
                    <a:pt x="51" y="5"/>
                    <a:pt x="51" y="5"/>
                    <a:pt x="51" y="5"/>
                  </a:cubicBezTo>
                  <a:cubicBezTo>
                    <a:pt x="62" y="28"/>
                    <a:pt x="62" y="28"/>
                    <a:pt x="62" y="28"/>
                  </a:cubicBezTo>
                  <a:cubicBezTo>
                    <a:pt x="59" y="30"/>
                    <a:pt x="59" y="30"/>
                    <a:pt x="59" y="30"/>
                  </a:cubicBezTo>
                  <a:cubicBezTo>
                    <a:pt x="59" y="34"/>
                    <a:pt x="59" y="34"/>
                    <a:pt x="59" y="34"/>
                  </a:cubicBezTo>
                  <a:cubicBezTo>
                    <a:pt x="67" y="30"/>
                    <a:pt x="67" y="30"/>
                    <a:pt x="67" y="30"/>
                  </a:cubicBezTo>
                  <a:cubicBezTo>
                    <a:pt x="54" y="2"/>
                    <a:pt x="54" y="2"/>
                    <a:pt x="54" y="2"/>
                  </a:cubicBezTo>
                  <a:cubicBezTo>
                    <a:pt x="53" y="0"/>
                    <a:pt x="53" y="0"/>
                    <a:pt x="53" y="0"/>
                  </a:cubicBezTo>
                  <a:cubicBezTo>
                    <a:pt x="52" y="1"/>
                    <a:pt x="52" y="1"/>
                    <a:pt x="52" y="1"/>
                  </a:cubicBezTo>
                  <a:cubicBezTo>
                    <a:pt x="7" y="20"/>
                    <a:pt x="7" y="20"/>
                    <a:pt x="7" y="20"/>
                  </a:cubicBezTo>
                  <a:close/>
                  <a:moveTo>
                    <a:pt x="59" y="36"/>
                  </a:moveTo>
                  <a:cubicBezTo>
                    <a:pt x="57" y="36"/>
                    <a:pt x="57" y="36"/>
                    <a:pt x="57" y="36"/>
                  </a:cubicBezTo>
                  <a:cubicBezTo>
                    <a:pt x="35" y="36"/>
                    <a:pt x="35" y="36"/>
                    <a:pt x="35" y="36"/>
                  </a:cubicBezTo>
                  <a:cubicBezTo>
                    <a:pt x="34" y="36"/>
                    <a:pt x="33" y="36"/>
                    <a:pt x="32" y="37"/>
                  </a:cubicBezTo>
                  <a:cubicBezTo>
                    <a:pt x="32" y="38"/>
                    <a:pt x="31" y="38"/>
                    <a:pt x="31" y="39"/>
                  </a:cubicBezTo>
                  <a:cubicBezTo>
                    <a:pt x="31" y="46"/>
                    <a:pt x="31" y="46"/>
                    <a:pt x="31" y="46"/>
                  </a:cubicBezTo>
                  <a:cubicBezTo>
                    <a:pt x="31" y="47"/>
                    <a:pt x="32" y="47"/>
                    <a:pt x="32" y="48"/>
                  </a:cubicBezTo>
                  <a:cubicBezTo>
                    <a:pt x="33" y="49"/>
                    <a:pt x="34" y="49"/>
                    <a:pt x="35" y="49"/>
                  </a:cubicBezTo>
                  <a:cubicBezTo>
                    <a:pt x="57" y="49"/>
                    <a:pt x="57" y="49"/>
                    <a:pt x="57" y="49"/>
                  </a:cubicBezTo>
                  <a:cubicBezTo>
                    <a:pt x="59" y="49"/>
                    <a:pt x="59" y="49"/>
                    <a:pt x="59" y="49"/>
                  </a:cubicBezTo>
                  <a:lnTo>
                    <a:pt x="59" y="3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grpSp>
      <p:sp>
        <p:nvSpPr>
          <p:cNvPr id="56" name="矩形 55"/>
          <p:cNvSpPr/>
          <p:nvPr/>
        </p:nvSpPr>
        <p:spPr>
          <a:xfrm>
            <a:off x="1717001" y="3461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58" name="图片 57"/>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97752" y="1533095"/>
            <a:ext cx="3096297" cy="3910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anim calcmode="lin" valueType="num">
                                      <p:cBhvr>
                                        <p:cTn id="20" dur="1000" fill="hold"/>
                                        <p:tgtEl>
                                          <p:spTgt spid="58"/>
                                        </p:tgtEl>
                                        <p:attrNameLst>
                                          <p:attrName>ppt_x</p:attrName>
                                        </p:attrNameLst>
                                      </p:cBhvr>
                                      <p:tavLst>
                                        <p:tav tm="0">
                                          <p:val>
                                            <p:strVal val="#ppt_x"/>
                                          </p:val>
                                        </p:tav>
                                        <p:tav tm="100000">
                                          <p:val>
                                            <p:strVal val="#ppt_x"/>
                                          </p:val>
                                        </p:tav>
                                      </p:tavLst>
                                    </p:anim>
                                    <p:anim calcmode="lin" valueType="num">
                                      <p:cBhvr>
                                        <p:cTn id="2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stCxn id="10" idx="0"/>
            <a:endCxn id="9" idx="4"/>
          </p:cNvCxnSpPr>
          <p:nvPr/>
        </p:nvCxnSpPr>
        <p:spPr>
          <a:xfrm>
            <a:off x="1968876" y="3608501"/>
            <a:ext cx="8304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7" idx="4"/>
            <a:endCxn id="8" idx="0"/>
          </p:cNvCxnSpPr>
          <p:nvPr/>
        </p:nvCxnSpPr>
        <p:spPr>
          <a:xfrm>
            <a:off x="2369793" y="3189406"/>
            <a:ext cx="0" cy="8304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727834" y="1905488"/>
            <a:ext cx="1283918" cy="128391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7"/>
          <p:cNvSpPr/>
          <p:nvPr/>
        </p:nvSpPr>
        <p:spPr>
          <a:xfrm>
            <a:off x="1727834" y="4019818"/>
            <a:ext cx="1283918" cy="12839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8"/>
          <p:cNvSpPr/>
          <p:nvPr/>
        </p:nvSpPr>
        <p:spPr>
          <a:xfrm rot="5400000">
            <a:off x="2799288" y="2966542"/>
            <a:ext cx="1283918" cy="12839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9"/>
          <p:cNvSpPr/>
          <p:nvPr/>
        </p:nvSpPr>
        <p:spPr>
          <a:xfrm rot="5400000">
            <a:off x="684958" y="2966542"/>
            <a:ext cx="1283918" cy="1283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10"/>
          <p:cNvSpPr/>
          <p:nvPr/>
        </p:nvSpPr>
        <p:spPr>
          <a:xfrm>
            <a:off x="2173366" y="3418001"/>
            <a:ext cx="381000" cy="381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KSO_Shape"/>
          <p:cNvSpPr/>
          <p:nvPr/>
        </p:nvSpPr>
        <p:spPr>
          <a:xfrm>
            <a:off x="2216862" y="3463586"/>
            <a:ext cx="280447" cy="281857"/>
          </a:xfrm>
          <a:custGeom>
            <a:avLst/>
            <a:gdLst/>
            <a:ahLst/>
            <a:cxnLst/>
            <a:rect l="l" t="t" r="r" b="b"/>
            <a:pathLst>
              <a:path w="1011944" h="1017468">
                <a:moveTo>
                  <a:pt x="302571" y="800429"/>
                </a:moveTo>
                <a:cubicBezTo>
                  <a:pt x="313716" y="810444"/>
                  <a:pt x="325855" y="819562"/>
                  <a:pt x="338737" y="827969"/>
                </a:cubicBezTo>
                <a:cubicBezTo>
                  <a:pt x="470225" y="913775"/>
                  <a:pt x="638330" y="898869"/>
                  <a:pt x="751224" y="801057"/>
                </a:cubicBezTo>
                <a:lnTo>
                  <a:pt x="829505" y="852141"/>
                </a:lnTo>
                <a:lnTo>
                  <a:pt x="867479" y="876922"/>
                </a:lnTo>
                <a:cubicBezTo>
                  <a:pt x="710485" y="1034336"/>
                  <a:pt x="459572" y="1065741"/>
                  <a:pt x="266005" y="939424"/>
                </a:cubicBezTo>
                <a:lnTo>
                  <a:pt x="229286" y="912728"/>
                </a:lnTo>
                <a:close/>
                <a:moveTo>
                  <a:pt x="936681" y="640575"/>
                </a:moveTo>
                <a:lnTo>
                  <a:pt x="922352" y="912731"/>
                </a:lnTo>
                <a:lnTo>
                  <a:pt x="867479" y="876922"/>
                </a:lnTo>
                <a:lnTo>
                  <a:pt x="867479" y="876922"/>
                </a:lnTo>
                <a:lnTo>
                  <a:pt x="829505" y="852141"/>
                </a:lnTo>
                <a:lnTo>
                  <a:pt x="693334" y="763279"/>
                </a:lnTo>
                <a:close/>
                <a:moveTo>
                  <a:pt x="241423" y="569919"/>
                </a:moveTo>
                <a:lnTo>
                  <a:pt x="231447" y="842269"/>
                </a:lnTo>
                <a:lnTo>
                  <a:pt x="0" y="698372"/>
                </a:lnTo>
                <a:close/>
                <a:moveTo>
                  <a:pt x="334488" y="91365"/>
                </a:moveTo>
                <a:lnTo>
                  <a:pt x="397475" y="209747"/>
                </a:lnTo>
                <a:cubicBezTo>
                  <a:pt x="383325" y="214674"/>
                  <a:pt x="369480" y="220906"/>
                  <a:pt x="355899" y="228131"/>
                </a:cubicBezTo>
                <a:cubicBezTo>
                  <a:pt x="217290" y="301881"/>
                  <a:pt x="149214" y="456306"/>
                  <a:pt x="180397" y="602388"/>
                </a:cubicBezTo>
                <a:lnTo>
                  <a:pt x="57845" y="667594"/>
                </a:lnTo>
                <a:cubicBezTo>
                  <a:pt x="-4255" y="454123"/>
                  <a:pt x="89335" y="219209"/>
                  <a:pt x="293386" y="110640"/>
                </a:cubicBezTo>
                <a:close/>
                <a:moveTo>
                  <a:pt x="656877" y="65422"/>
                </a:moveTo>
                <a:cubicBezTo>
                  <a:pt x="871633" y="122920"/>
                  <a:pt x="1024059" y="324688"/>
                  <a:pt x="1011187" y="555465"/>
                </a:cubicBezTo>
                <a:lnTo>
                  <a:pt x="1006376" y="600607"/>
                </a:lnTo>
                <a:lnTo>
                  <a:pt x="872488" y="593139"/>
                </a:lnTo>
                <a:cubicBezTo>
                  <a:pt x="875606" y="578483"/>
                  <a:pt x="877450" y="563413"/>
                  <a:pt x="878307" y="548054"/>
                </a:cubicBezTo>
                <a:cubicBezTo>
                  <a:pt x="887050" y="391290"/>
                  <a:pt x="790245" y="253049"/>
                  <a:pt x="649146" y="204027"/>
                </a:cubicBezTo>
                <a:close/>
                <a:moveTo>
                  <a:pt x="660526" y="0"/>
                </a:moveTo>
                <a:lnTo>
                  <a:pt x="645296" y="273045"/>
                </a:lnTo>
                <a:lnTo>
                  <a:pt x="417527" y="1233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sp>
        <p:nvSpPr>
          <p:cNvPr id="13" name="KSO_Shape"/>
          <p:cNvSpPr/>
          <p:nvPr/>
        </p:nvSpPr>
        <p:spPr>
          <a:xfrm>
            <a:off x="2074708" y="2317896"/>
            <a:ext cx="578688" cy="460057"/>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sp>
        <p:nvSpPr>
          <p:cNvPr id="14" name="KSO_Shape"/>
          <p:cNvSpPr/>
          <p:nvPr/>
        </p:nvSpPr>
        <p:spPr bwMode="auto">
          <a:xfrm>
            <a:off x="1138957" y="3301749"/>
            <a:ext cx="375920" cy="605530"/>
          </a:xfrm>
          <a:custGeom>
            <a:avLst/>
            <a:gdLst>
              <a:gd name="T0" fmla="*/ 626709 w 2415"/>
              <a:gd name="T1" fmla="*/ 1437082 h 3895"/>
              <a:gd name="T2" fmla="*/ 626709 w 2415"/>
              <a:gd name="T3" fmla="*/ 1656643 h 3895"/>
              <a:gd name="T4" fmla="*/ 877670 w 2415"/>
              <a:gd name="T5" fmla="*/ 1656643 h 3895"/>
              <a:gd name="T6" fmla="*/ 877670 w 2415"/>
              <a:gd name="T7" fmla="*/ 1800397 h 3895"/>
              <a:gd name="T8" fmla="*/ 226466 w 2415"/>
              <a:gd name="T9" fmla="*/ 1800397 h 3895"/>
              <a:gd name="T10" fmla="*/ 226466 w 2415"/>
              <a:gd name="T11" fmla="*/ 1656643 h 3895"/>
              <a:gd name="T12" fmla="*/ 477427 w 2415"/>
              <a:gd name="T13" fmla="*/ 1656643 h 3895"/>
              <a:gd name="T14" fmla="*/ 477427 w 2415"/>
              <a:gd name="T15" fmla="*/ 1437082 h 3895"/>
              <a:gd name="T16" fmla="*/ 0 w 2415"/>
              <a:gd name="T17" fmla="*/ 883789 h 3895"/>
              <a:gd name="T18" fmla="*/ 0 w 2415"/>
              <a:gd name="T19" fmla="*/ 683180 h 3895"/>
              <a:gd name="T20" fmla="*/ 155291 w 2415"/>
              <a:gd name="T21" fmla="*/ 683180 h 3895"/>
              <a:gd name="T22" fmla="*/ 155291 w 2415"/>
              <a:gd name="T23" fmla="*/ 883789 h 3895"/>
              <a:gd name="T24" fmla="*/ 268986 w 2415"/>
              <a:gd name="T25" fmla="*/ 1172685 h 3895"/>
              <a:gd name="T26" fmla="*/ 557845 w 2415"/>
              <a:gd name="T27" fmla="*/ 1292403 h 3895"/>
              <a:gd name="T28" fmla="*/ 847166 w 2415"/>
              <a:gd name="T29" fmla="*/ 1172685 h 3895"/>
              <a:gd name="T30" fmla="*/ 948845 w 2415"/>
              <a:gd name="T31" fmla="*/ 883789 h 3895"/>
              <a:gd name="T32" fmla="*/ 948845 w 2415"/>
              <a:gd name="T33" fmla="*/ 683180 h 3895"/>
              <a:gd name="T34" fmla="*/ 1116152 w 2415"/>
              <a:gd name="T35" fmla="*/ 683180 h 3895"/>
              <a:gd name="T36" fmla="*/ 1116152 w 2415"/>
              <a:gd name="T37" fmla="*/ 883789 h 3895"/>
              <a:gd name="T38" fmla="*/ 626709 w 2415"/>
              <a:gd name="T39" fmla="*/ 1437082 h 3895"/>
              <a:gd name="T40" fmla="*/ 570786 w 2415"/>
              <a:gd name="T41" fmla="*/ 1187476 h 3895"/>
              <a:gd name="T42" fmla="*/ 264364 w 2415"/>
              <a:gd name="T43" fmla="*/ 868536 h 3895"/>
              <a:gd name="T44" fmla="*/ 264364 w 2415"/>
              <a:gd name="T45" fmla="*/ 793654 h 3895"/>
              <a:gd name="T46" fmla="*/ 694186 w 2415"/>
              <a:gd name="T47" fmla="*/ 793654 h 3895"/>
              <a:gd name="T48" fmla="*/ 694186 w 2415"/>
              <a:gd name="T49" fmla="*/ 718310 h 3895"/>
              <a:gd name="T50" fmla="*/ 264364 w 2415"/>
              <a:gd name="T51" fmla="*/ 718310 h 3895"/>
              <a:gd name="T52" fmla="*/ 264364 w 2415"/>
              <a:gd name="T53" fmla="*/ 578253 h 3895"/>
              <a:gd name="T54" fmla="*/ 694186 w 2415"/>
              <a:gd name="T55" fmla="*/ 578253 h 3895"/>
              <a:gd name="T56" fmla="*/ 694186 w 2415"/>
              <a:gd name="T57" fmla="*/ 502909 h 3895"/>
              <a:gd name="T58" fmla="*/ 264364 w 2415"/>
              <a:gd name="T59" fmla="*/ 502909 h 3895"/>
              <a:gd name="T60" fmla="*/ 264364 w 2415"/>
              <a:gd name="T61" fmla="*/ 394747 h 3895"/>
              <a:gd name="T62" fmla="*/ 694186 w 2415"/>
              <a:gd name="T63" fmla="*/ 394747 h 3895"/>
              <a:gd name="T64" fmla="*/ 694186 w 2415"/>
              <a:gd name="T65" fmla="*/ 324025 h 3895"/>
              <a:gd name="T66" fmla="*/ 264826 w 2415"/>
              <a:gd name="T67" fmla="*/ 324025 h 3895"/>
              <a:gd name="T68" fmla="*/ 570786 w 2415"/>
              <a:gd name="T69" fmla="*/ 0 h 3895"/>
              <a:gd name="T70" fmla="*/ 876745 w 2415"/>
              <a:gd name="T71" fmla="*/ 318941 h 3895"/>
              <a:gd name="T72" fmla="*/ 876745 w 2415"/>
              <a:gd name="T73" fmla="*/ 868536 h 3895"/>
              <a:gd name="T74" fmla="*/ 570786 w 2415"/>
              <a:gd name="T75" fmla="*/ 1187476 h 38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5" h="3895">
                <a:moveTo>
                  <a:pt x="1356" y="3109"/>
                </a:moveTo>
                <a:cubicBezTo>
                  <a:pt x="1356" y="3584"/>
                  <a:pt x="1356" y="3584"/>
                  <a:pt x="1356" y="3584"/>
                </a:cubicBezTo>
                <a:cubicBezTo>
                  <a:pt x="1899" y="3584"/>
                  <a:pt x="1899" y="3584"/>
                  <a:pt x="1899" y="3584"/>
                </a:cubicBezTo>
                <a:cubicBezTo>
                  <a:pt x="1899" y="3895"/>
                  <a:pt x="1899" y="3895"/>
                  <a:pt x="1899" y="3895"/>
                </a:cubicBezTo>
                <a:cubicBezTo>
                  <a:pt x="490" y="3895"/>
                  <a:pt x="490" y="3895"/>
                  <a:pt x="490" y="3895"/>
                </a:cubicBezTo>
                <a:cubicBezTo>
                  <a:pt x="490" y="3584"/>
                  <a:pt x="490" y="3584"/>
                  <a:pt x="490" y="3584"/>
                </a:cubicBezTo>
                <a:cubicBezTo>
                  <a:pt x="1033" y="3584"/>
                  <a:pt x="1033" y="3584"/>
                  <a:pt x="1033" y="3584"/>
                </a:cubicBezTo>
                <a:cubicBezTo>
                  <a:pt x="1033" y="3109"/>
                  <a:pt x="1033" y="3109"/>
                  <a:pt x="1033" y="3109"/>
                </a:cubicBezTo>
                <a:cubicBezTo>
                  <a:pt x="442" y="3030"/>
                  <a:pt x="0" y="2524"/>
                  <a:pt x="0" y="1912"/>
                </a:cubicBezTo>
                <a:cubicBezTo>
                  <a:pt x="0" y="1478"/>
                  <a:pt x="0" y="1478"/>
                  <a:pt x="0" y="1478"/>
                </a:cubicBezTo>
                <a:cubicBezTo>
                  <a:pt x="336" y="1478"/>
                  <a:pt x="336" y="1478"/>
                  <a:pt x="336" y="1478"/>
                </a:cubicBezTo>
                <a:cubicBezTo>
                  <a:pt x="336" y="1912"/>
                  <a:pt x="336" y="1912"/>
                  <a:pt x="336" y="1912"/>
                </a:cubicBezTo>
                <a:cubicBezTo>
                  <a:pt x="336" y="2157"/>
                  <a:pt x="422" y="2377"/>
                  <a:pt x="582" y="2537"/>
                </a:cubicBezTo>
                <a:cubicBezTo>
                  <a:pt x="743" y="2698"/>
                  <a:pt x="963" y="2796"/>
                  <a:pt x="1207" y="2796"/>
                </a:cubicBezTo>
                <a:cubicBezTo>
                  <a:pt x="1452" y="2796"/>
                  <a:pt x="1672" y="2698"/>
                  <a:pt x="1833" y="2537"/>
                </a:cubicBezTo>
                <a:cubicBezTo>
                  <a:pt x="1993" y="2377"/>
                  <a:pt x="2053" y="2157"/>
                  <a:pt x="2053" y="1912"/>
                </a:cubicBezTo>
                <a:cubicBezTo>
                  <a:pt x="2053" y="1478"/>
                  <a:pt x="2053" y="1478"/>
                  <a:pt x="2053" y="1478"/>
                </a:cubicBezTo>
                <a:cubicBezTo>
                  <a:pt x="2415" y="1478"/>
                  <a:pt x="2415" y="1478"/>
                  <a:pt x="2415" y="1478"/>
                </a:cubicBezTo>
                <a:cubicBezTo>
                  <a:pt x="2415" y="1912"/>
                  <a:pt x="2415" y="1912"/>
                  <a:pt x="2415" y="1912"/>
                </a:cubicBezTo>
                <a:cubicBezTo>
                  <a:pt x="2415" y="2524"/>
                  <a:pt x="1947" y="3030"/>
                  <a:pt x="1356" y="3109"/>
                </a:cubicBezTo>
                <a:close/>
                <a:moveTo>
                  <a:pt x="1235" y="2569"/>
                </a:moveTo>
                <a:cubicBezTo>
                  <a:pt x="879" y="2569"/>
                  <a:pt x="572" y="2260"/>
                  <a:pt x="572" y="1879"/>
                </a:cubicBezTo>
                <a:cubicBezTo>
                  <a:pt x="572" y="1717"/>
                  <a:pt x="572" y="1717"/>
                  <a:pt x="572" y="1717"/>
                </a:cubicBezTo>
                <a:cubicBezTo>
                  <a:pt x="1502" y="1717"/>
                  <a:pt x="1502" y="1717"/>
                  <a:pt x="1502" y="1717"/>
                </a:cubicBezTo>
                <a:cubicBezTo>
                  <a:pt x="1502" y="1554"/>
                  <a:pt x="1502" y="1554"/>
                  <a:pt x="1502" y="1554"/>
                </a:cubicBezTo>
                <a:cubicBezTo>
                  <a:pt x="572" y="1554"/>
                  <a:pt x="572" y="1554"/>
                  <a:pt x="572" y="1554"/>
                </a:cubicBezTo>
                <a:cubicBezTo>
                  <a:pt x="572" y="1251"/>
                  <a:pt x="572" y="1251"/>
                  <a:pt x="572" y="1251"/>
                </a:cubicBezTo>
                <a:cubicBezTo>
                  <a:pt x="1502" y="1251"/>
                  <a:pt x="1502" y="1251"/>
                  <a:pt x="1502" y="1251"/>
                </a:cubicBezTo>
                <a:cubicBezTo>
                  <a:pt x="1502" y="1088"/>
                  <a:pt x="1502" y="1088"/>
                  <a:pt x="1502" y="1088"/>
                </a:cubicBezTo>
                <a:cubicBezTo>
                  <a:pt x="572" y="1088"/>
                  <a:pt x="572" y="1088"/>
                  <a:pt x="572" y="1088"/>
                </a:cubicBezTo>
                <a:cubicBezTo>
                  <a:pt x="572" y="854"/>
                  <a:pt x="572" y="854"/>
                  <a:pt x="572" y="854"/>
                </a:cubicBezTo>
                <a:cubicBezTo>
                  <a:pt x="1502" y="854"/>
                  <a:pt x="1502" y="854"/>
                  <a:pt x="1502" y="854"/>
                </a:cubicBezTo>
                <a:cubicBezTo>
                  <a:pt x="1502" y="701"/>
                  <a:pt x="1502" y="701"/>
                  <a:pt x="1502" y="701"/>
                </a:cubicBezTo>
                <a:cubicBezTo>
                  <a:pt x="573" y="701"/>
                  <a:pt x="573" y="701"/>
                  <a:pt x="573" y="701"/>
                </a:cubicBezTo>
                <a:cubicBezTo>
                  <a:pt x="587" y="333"/>
                  <a:pt x="888" y="0"/>
                  <a:pt x="1235" y="0"/>
                </a:cubicBezTo>
                <a:cubicBezTo>
                  <a:pt x="1590" y="0"/>
                  <a:pt x="1897" y="309"/>
                  <a:pt x="1897" y="690"/>
                </a:cubicBezTo>
                <a:cubicBezTo>
                  <a:pt x="1897" y="1879"/>
                  <a:pt x="1897" y="1879"/>
                  <a:pt x="1897" y="1879"/>
                </a:cubicBezTo>
                <a:cubicBezTo>
                  <a:pt x="1897" y="2260"/>
                  <a:pt x="1590" y="2569"/>
                  <a:pt x="1235" y="2569"/>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5" name="KSO_Shape"/>
          <p:cNvSpPr/>
          <p:nvPr/>
        </p:nvSpPr>
        <p:spPr bwMode="auto">
          <a:xfrm>
            <a:off x="3212964" y="3372109"/>
            <a:ext cx="456565" cy="457372"/>
          </a:xfrm>
          <a:custGeom>
            <a:avLst/>
            <a:gdLst>
              <a:gd name="T0" fmla="*/ 1688022 w 2774"/>
              <a:gd name="T1" fmla="*/ 1800397 h 2779"/>
              <a:gd name="T2" fmla="*/ 107443 w 2774"/>
              <a:gd name="T3" fmla="*/ 1800397 h 2779"/>
              <a:gd name="T4" fmla="*/ 0 w 2774"/>
              <a:gd name="T5" fmla="*/ 1692853 h 2779"/>
              <a:gd name="T6" fmla="*/ 0 w 2774"/>
              <a:gd name="T7" fmla="*/ 647210 h 2779"/>
              <a:gd name="T8" fmla="*/ 0 w 2774"/>
              <a:gd name="T9" fmla="*/ 359561 h 2779"/>
              <a:gd name="T10" fmla="*/ 0 w 2774"/>
              <a:gd name="T11" fmla="*/ 107544 h 2779"/>
              <a:gd name="T12" fmla="*/ 107443 w 2774"/>
              <a:gd name="T13" fmla="*/ 0 h 2779"/>
              <a:gd name="T14" fmla="*/ 1507440 w 2774"/>
              <a:gd name="T15" fmla="*/ 0 h 2779"/>
              <a:gd name="T16" fmla="*/ 1794818 w 2774"/>
              <a:gd name="T17" fmla="*/ 289592 h 2779"/>
              <a:gd name="T18" fmla="*/ 1795465 w 2774"/>
              <a:gd name="T19" fmla="*/ 1692853 h 2779"/>
              <a:gd name="T20" fmla="*/ 1688022 w 2774"/>
              <a:gd name="T21" fmla="*/ 1800397 h 2779"/>
              <a:gd name="T22" fmla="*/ 1436243 w 2774"/>
              <a:gd name="T23" fmla="*/ 290240 h 2779"/>
              <a:gd name="T24" fmla="*/ 1328799 w 2774"/>
              <a:gd name="T25" fmla="*/ 182696 h 2779"/>
              <a:gd name="T26" fmla="*/ 394821 w 2774"/>
              <a:gd name="T27" fmla="*/ 182696 h 2779"/>
              <a:gd name="T28" fmla="*/ 287378 w 2774"/>
              <a:gd name="T29" fmla="*/ 290240 h 2779"/>
              <a:gd name="T30" fmla="*/ 287378 w 2774"/>
              <a:gd name="T31" fmla="*/ 614169 h 2779"/>
              <a:gd name="T32" fmla="*/ 394821 w 2774"/>
              <a:gd name="T33" fmla="*/ 721714 h 2779"/>
              <a:gd name="T34" fmla="*/ 1328799 w 2774"/>
              <a:gd name="T35" fmla="*/ 721714 h 2779"/>
              <a:gd name="T36" fmla="*/ 1436243 w 2774"/>
              <a:gd name="T37" fmla="*/ 614169 h 2779"/>
              <a:gd name="T38" fmla="*/ 1436243 w 2774"/>
              <a:gd name="T39" fmla="*/ 290240 h 2779"/>
              <a:gd name="T40" fmla="*/ 1544333 w 2774"/>
              <a:gd name="T41" fmla="*/ 865538 h 2779"/>
              <a:gd name="T42" fmla="*/ 251132 w 2774"/>
              <a:gd name="T43" fmla="*/ 865538 h 2779"/>
              <a:gd name="T44" fmla="*/ 251132 w 2774"/>
              <a:gd name="T45" fmla="*/ 1692853 h 2779"/>
              <a:gd name="T46" fmla="*/ 1544333 w 2774"/>
              <a:gd name="T47" fmla="*/ 1692853 h 2779"/>
              <a:gd name="T48" fmla="*/ 1544333 w 2774"/>
              <a:gd name="T49" fmla="*/ 865538 h 2779"/>
              <a:gd name="T50" fmla="*/ 1400644 w 2774"/>
              <a:gd name="T51" fmla="*/ 1117555 h 2779"/>
              <a:gd name="T52" fmla="*/ 394821 w 2774"/>
              <a:gd name="T53" fmla="*/ 1117555 h 2779"/>
              <a:gd name="T54" fmla="*/ 394821 w 2774"/>
              <a:gd name="T55" fmla="*/ 1045643 h 2779"/>
              <a:gd name="T56" fmla="*/ 1400644 w 2774"/>
              <a:gd name="T57" fmla="*/ 1045643 h 2779"/>
              <a:gd name="T58" fmla="*/ 1400644 w 2774"/>
              <a:gd name="T59" fmla="*/ 1117555 h 2779"/>
              <a:gd name="T60" fmla="*/ 1400644 w 2774"/>
              <a:gd name="T61" fmla="*/ 1261379 h 2779"/>
              <a:gd name="T62" fmla="*/ 394821 w 2774"/>
              <a:gd name="T63" fmla="*/ 1261379 h 2779"/>
              <a:gd name="T64" fmla="*/ 394821 w 2774"/>
              <a:gd name="T65" fmla="*/ 1189467 h 2779"/>
              <a:gd name="T66" fmla="*/ 1400644 w 2774"/>
              <a:gd name="T67" fmla="*/ 1189467 h 2779"/>
              <a:gd name="T68" fmla="*/ 1400644 w 2774"/>
              <a:gd name="T69" fmla="*/ 1261379 h 2779"/>
              <a:gd name="T70" fmla="*/ 1400644 w 2774"/>
              <a:gd name="T71" fmla="*/ 1405204 h 2779"/>
              <a:gd name="T72" fmla="*/ 394821 w 2774"/>
              <a:gd name="T73" fmla="*/ 1405204 h 2779"/>
              <a:gd name="T74" fmla="*/ 394821 w 2774"/>
              <a:gd name="T75" fmla="*/ 1333291 h 2779"/>
              <a:gd name="T76" fmla="*/ 1400644 w 2774"/>
              <a:gd name="T77" fmla="*/ 1333291 h 2779"/>
              <a:gd name="T78" fmla="*/ 1400644 w 2774"/>
              <a:gd name="T79" fmla="*/ 1405204 h 2779"/>
              <a:gd name="T80" fmla="*/ 1400644 w 2774"/>
              <a:gd name="T81" fmla="*/ 1549028 h 2779"/>
              <a:gd name="T82" fmla="*/ 394821 w 2774"/>
              <a:gd name="T83" fmla="*/ 1549028 h 2779"/>
              <a:gd name="T84" fmla="*/ 394821 w 2774"/>
              <a:gd name="T85" fmla="*/ 1477116 h 2779"/>
              <a:gd name="T86" fmla="*/ 1400644 w 2774"/>
              <a:gd name="T87" fmla="*/ 1477116 h 2779"/>
              <a:gd name="T88" fmla="*/ 1400644 w 2774"/>
              <a:gd name="T89" fmla="*/ 1549028 h 2779"/>
              <a:gd name="T90" fmla="*/ 1005823 w 2774"/>
              <a:gd name="T91" fmla="*/ 254608 h 2779"/>
              <a:gd name="T92" fmla="*/ 1220709 w 2774"/>
              <a:gd name="T93" fmla="*/ 254608 h 2779"/>
              <a:gd name="T94" fmla="*/ 1220709 w 2774"/>
              <a:gd name="T95" fmla="*/ 649801 h 2779"/>
              <a:gd name="T96" fmla="*/ 1005823 w 2774"/>
              <a:gd name="T97" fmla="*/ 649801 h 2779"/>
              <a:gd name="T98" fmla="*/ 1005823 w 2774"/>
              <a:gd name="T99" fmla="*/ 254608 h 27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74" h="2779">
                <a:moveTo>
                  <a:pt x="2608" y="2779"/>
                </a:moveTo>
                <a:cubicBezTo>
                  <a:pt x="166" y="2779"/>
                  <a:pt x="166" y="2779"/>
                  <a:pt x="166" y="2779"/>
                </a:cubicBezTo>
                <a:cubicBezTo>
                  <a:pt x="74" y="2779"/>
                  <a:pt x="0" y="2705"/>
                  <a:pt x="0" y="2613"/>
                </a:cubicBezTo>
                <a:cubicBezTo>
                  <a:pt x="0" y="999"/>
                  <a:pt x="0" y="999"/>
                  <a:pt x="0" y="999"/>
                </a:cubicBezTo>
                <a:cubicBezTo>
                  <a:pt x="0" y="555"/>
                  <a:pt x="0" y="555"/>
                  <a:pt x="0" y="555"/>
                </a:cubicBezTo>
                <a:cubicBezTo>
                  <a:pt x="0" y="166"/>
                  <a:pt x="0" y="166"/>
                  <a:pt x="0" y="166"/>
                </a:cubicBezTo>
                <a:cubicBezTo>
                  <a:pt x="0" y="74"/>
                  <a:pt x="74" y="0"/>
                  <a:pt x="166" y="0"/>
                </a:cubicBezTo>
                <a:cubicBezTo>
                  <a:pt x="2329" y="0"/>
                  <a:pt x="2329" y="0"/>
                  <a:pt x="2329" y="0"/>
                </a:cubicBezTo>
                <a:cubicBezTo>
                  <a:pt x="2773" y="447"/>
                  <a:pt x="2773" y="447"/>
                  <a:pt x="2773" y="447"/>
                </a:cubicBezTo>
                <a:cubicBezTo>
                  <a:pt x="2774" y="2613"/>
                  <a:pt x="2774" y="2613"/>
                  <a:pt x="2774" y="2613"/>
                </a:cubicBezTo>
                <a:cubicBezTo>
                  <a:pt x="2774" y="2705"/>
                  <a:pt x="2700" y="2779"/>
                  <a:pt x="2608" y="2779"/>
                </a:cubicBezTo>
                <a:close/>
                <a:moveTo>
                  <a:pt x="2219" y="448"/>
                </a:moveTo>
                <a:cubicBezTo>
                  <a:pt x="2219" y="357"/>
                  <a:pt x="2145" y="282"/>
                  <a:pt x="2053" y="282"/>
                </a:cubicBezTo>
                <a:cubicBezTo>
                  <a:pt x="610" y="282"/>
                  <a:pt x="610" y="282"/>
                  <a:pt x="610" y="282"/>
                </a:cubicBezTo>
                <a:cubicBezTo>
                  <a:pt x="518" y="282"/>
                  <a:pt x="444" y="357"/>
                  <a:pt x="444" y="448"/>
                </a:cubicBezTo>
                <a:cubicBezTo>
                  <a:pt x="444" y="948"/>
                  <a:pt x="444" y="948"/>
                  <a:pt x="444" y="948"/>
                </a:cubicBezTo>
                <a:cubicBezTo>
                  <a:pt x="444" y="1040"/>
                  <a:pt x="518" y="1114"/>
                  <a:pt x="610" y="1114"/>
                </a:cubicBezTo>
                <a:cubicBezTo>
                  <a:pt x="2053" y="1114"/>
                  <a:pt x="2053" y="1114"/>
                  <a:pt x="2053" y="1114"/>
                </a:cubicBezTo>
                <a:cubicBezTo>
                  <a:pt x="2145" y="1114"/>
                  <a:pt x="2219" y="1040"/>
                  <a:pt x="2219" y="948"/>
                </a:cubicBezTo>
                <a:lnTo>
                  <a:pt x="2219" y="448"/>
                </a:lnTo>
                <a:close/>
                <a:moveTo>
                  <a:pt x="2386" y="1336"/>
                </a:moveTo>
                <a:cubicBezTo>
                  <a:pt x="388" y="1336"/>
                  <a:pt x="388" y="1336"/>
                  <a:pt x="388" y="1336"/>
                </a:cubicBezTo>
                <a:cubicBezTo>
                  <a:pt x="388" y="2613"/>
                  <a:pt x="388" y="2613"/>
                  <a:pt x="388" y="2613"/>
                </a:cubicBezTo>
                <a:cubicBezTo>
                  <a:pt x="2386" y="2613"/>
                  <a:pt x="2386" y="2613"/>
                  <a:pt x="2386" y="2613"/>
                </a:cubicBezTo>
                <a:lnTo>
                  <a:pt x="2386" y="1336"/>
                </a:lnTo>
                <a:close/>
                <a:moveTo>
                  <a:pt x="2164" y="1725"/>
                </a:moveTo>
                <a:cubicBezTo>
                  <a:pt x="610" y="1725"/>
                  <a:pt x="610" y="1725"/>
                  <a:pt x="610" y="1725"/>
                </a:cubicBezTo>
                <a:cubicBezTo>
                  <a:pt x="610" y="1614"/>
                  <a:pt x="610" y="1614"/>
                  <a:pt x="610" y="1614"/>
                </a:cubicBezTo>
                <a:cubicBezTo>
                  <a:pt x="2164" y="1614"/>
                  <a:pt x="2164" y="1614"/>
                  <a:pt x="2164" y="1614"/>
                </a:cubicBezTo>
                <a:lnTo>
                  <a:pt x="2164" y="1725"/>
                </a:lnTo>
                <a:close/>
                <a:moveTo>
                  <a:pt x="2164" y="1947"/>
                </a:moveTo>
                <a:cubicBezTo>
                  <a:pt x="610" y="1947"/>
                  <a:pt x="610" y="1947"/>
                  <a:pt x="610" y="1947"/>
                </a:cubicBezTo>
                <a:cubicBezTo>
                  <a:pt x="610" y="1836"/>
                  <a:pt x="610" y="1836"/>
                  <a:pt x="610" y="1836"/>
                </a:cubicBezTo>
                <a:cubicBezTo>
                  <a:pt x="2164" y="1836"/>
                  <a:pt x="2164" y="1836"/>
                  <a:pt x="2164" y="1836"/>
                </a:cubicBezTo>
                <a:lnTo>
                  <a:pt x="2164" y="1947"/>
                </a:lnTo>
                <a:close/>
                <a:moveTo>
                  <a:pt x="2164" y="2169"/>
                </a:moveTo>
                <a:cubicBezTo>
                  <a:pt x="610" y="2169"/>
                  <a:pt x="610" y="2169"/>
                  <a:pt x="610" y="2169"/>
                </a:cubicBezTo>
                <a:cubicBezTo>
                  <a:pt x="610" y="2058"/>
                  <a:pt x="610" y="2058"/>
                  <a:pt x="610" y="2058"/>
                </a:cubicBezTo>
                <a:cubicBezTo>
                  <a:pt x="2164" y="2058"/>
                  <a:pt x="2164" y="2058"/>
                  <a:pt x="2164" y="2058"/>
                </a:cubicBezTo>
                <a:lnTo>
                  <a:pt x="2164" y="2169"/>
                </a:lnTo>
                <a:close/>
                <a:moveTo>
                  <a:pt x="2164" y="2391"/>
                </a:moveTo>
                <a:cubicBezTo>
                  <a:pt x="610" y="2391"/>
                  <a:pt x="610" y="2391"/>
                  <a:pt x="610" y="2391"/>
                </a:cubicBezTo>
                <a:cubicBezTo>
                  <a:pt x="610" y="2280"/>
                  <a:pt x="610" y="2280"/>
                  <a:pt x="610" y="2280"/>
                </a:cubicBezTo>
                <a:cubicBezTo>
                  <a:pt x="2164" y="2280"/>
                  <a:pt x="2164" y="2280"/>
                  <a:pt x="2164" y="2280"/>
                </a:cubicBezTo>
                <a:lnTo>
                  <a:pt x="2164" y="2391"/>
                </a:lnTo>
                <a:close/>
                <a:moveTo>
                  <a:pt x="1554" y="393"/>
                </a:moveTo>
                <a:cubicBezTo>
                  <a:pt x="1886" y="393"/>
                  <a:pt x="1886" y="393"/>
                  <a:pt x="1886" y="393"/>
                </a:cubicBezTo>
                <a:cubicBezTo>
                  <a:pt x="1886" y="1003"/>
                  <a:pt x="1886" y="1003"/>
                  <a:pt x="1886" y="1003"/>
                </a:cubicBezTo>
                <a:cubicBezTo>
                  <a:pt x="1554" y="1003"/>
                  <a:pt x="1554" y="1003"/>
                  <a:pt x="1554" y="1003"/>
                </a:cubicBezTo>
                <a:lnTo>
                  <a:pt x="1554" y="393"/>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6" name="KSO_Shape"/>
          <p:cNvSpPr/>
          <p:nvPr/>
        </p:nvSpPr>
        <p:spPr bwMode="auto">
          <a:xfrm>
            <a:off x="2139420" y="4378928"/>
            <a:ext cx="400657" cy="596512"/>
          </a:xfrm>
          <a:custGeom>
            <a:avLst/>
            <a:gdLst>
              <a:gd name="T0" fmla="*/ 448083940 w 4030"/>
              <a:gd name="T1" fmla="*/ 2147483646 h 6002"/>
              <a:gd name="T2" fmla="*/ 32056388 w 4030"/>
              <a:gd name="T3" fmla="*/ 2147483646 h 6002"/>
              <a:gd name="T4" fmla="*/ 0 w 4030"/>
              <a:gd name="T5" fmla="*/ 2147483646 h 6002"/>
              <a:gd name="T6" fmla="*/ 416128200 w 4030"/>
              <a:gd name="T7" fmla="*/ 2147483646 h 6002"/>
              <a:gd name="T8" fmla="*/ 1216227565 w 4030"/>
              <a:gd name="T9" fmla="*/ 2147483646 h 6002"/>
              <a:gd name="T10" fmla="*/ 2147483646 w 4030"/>
              <a:gd name="T11" fmla="*/ 2147483646 h 6002"/>
              <a:gd name="T12" fmla="*/ 2147483646 w 4030"/>
              <a:gd name="T13" fmla="*/ 2147483646 h 6002"/>
              <a:gd name="T14" fmla="*/ 2147483646 w 4030"/>
              <a:gd name="T15" fmla="*/ 2147483646 h 6002"/>
              <a:gd name="T16" fmla="*/ 2147483646 w 4030"/>
              <a:gd name="T17" fmla="*/ 2147483646 h 6002"/>
              <a:gd name="T18" fmla="*/ 2147483646 w 4030"/>
              <a:gd name="T19" fmla="*/ 2147483646 h 6002"/>
              <a:gd name="T20" fmla="*/ 2147483646 w 4030"/>
              <a:gd name="T21" fmla="*/ 2147483646 h 6002"/>
              <a:gd name="T22" fmla="*/ 2147483646 w 4030"/>
              <a:gd name="T23" fmla="*/ 2147483646 h 6002"/>
              <a:gd name="T24" fmla="*/ 2147483646 w 4030"/>
              <a:gd name="T25" fmla="*/ 2147483646 h 6002"/>
              <a:gd name="T26" fmla="*/ 2147483646 w 4030"/>
              <a:gd name="T27" fmla="*/ 2147483646 h 6002"/>
              <a:gd name="T28" fmla="*/ 2147483646 w 4030"/>
              <a:gd name="T29" fmla="*/ 2147483646 h 6002"/>
              <a:gd name="T30" fmla="*/ 2147483646 w 4030"/>
              <a:gd name="T31" fmla="*/ 2147483646 h 6002"/>
              <a:gd name="T32" fmla="*/ 2147483646 w 4030"/>
              <a:gd name="T33" fmla="*/ 2147483646 h 6002"/>
              <a:gd name="T34" fmla="*/ 2147483646 w 4030"/>
              <a:gd name="T35" fmla="*/ 2147483646 h 6002"/>
              <a:gd name="T36" fmla="*/ 2147483646 w 4030"/>
              <a:gd name="T37" fmla="*/ 2147483646 h 6002"/>
              <a:gd name="T38" fmla="*/ 2147483646 w 4030"/>
              <a:gd name="T39" fmla="*/ 2147483646 h 6002"/>
              <a:gd name="T40" fmla="*/ 2147483646 w 4030"/>
              <a:gd name="T41" fmla="*/ 2147483646 h 6002"/>
              <a:gd name="T42" fmla="*/ 2147483646 w 4030"/>
              <a:gd name="T43" fmla="*/ 2147483646 h 6002"/>
              <a:gd name="T44" fmla="*/ 2147483646 w 4030"/>
              <a:gd name="T45" fmla="*/ 2147483646 h 6002"/>
              <a:gd name="T46" fmla="*/ 2147483646 w 4030"/>
              <a:gd name="T47" fmla="*/ 2147483646 h 6002"/>
              <a:gd name="T48" fmla="*/ 2147483646 w 4030"/>
              <a:gd name="T49" fmla="*/ 2147483646 h 6002"/>
              <a:gd name="T50" fmla="*/ 2147483646 w 4030"/>
              <a:gd name="T51" fmla="*/ 2147483646 h 6002"/>
              <a:gd name="T52" fmla="*/ 2147483646 w 4030"/>
              <a:gd name="T53" fmla="*/ 2147483646 h 6002"/>
              <a:gd name="T54" fmla="*/ 2147483646 w 4030"/>
              <a:gd name="T55" fmla="*/ 2147483646 h 6002"/>
              <a:gd name="T56" fmla="*/ 2147483646 w 4030"/>
              <a:gd name="T57" fmla="*/ 2147483646 h 6002"/>
              <a:gd name="T58" fmla="*/ 2147483646 w 4030"/>
              <a:gd name="T59" fmla="*/ 2147483646 h 6002"/>
              <a:gd name="T60" fmla="*/ 2147483646 w 4030"/>
              <a:gd name="T61" fmla="*/ 2147483646 h 6002"/>
              <a:gd name="T62" fmla="*/ 2147483646 w 4030"/>
              <a:gd name="T63" fmla="*/ 2147483646 h 6002"/>
              <a:gd name="T64" fmla="*/ 2147483646 w 4030"/>
              <a:gd name="T65" fmla="*/ 2147483646 h 6002"/>
              <a:gd name="T66" fmla="*/ 2147483646 w 4030"/>
              <a:gd name="T67" fmla="*/ 2147483646 h 6002"/>
              <a:gd name="T68" fmla="*/ 2147483646 w 4030"/>
              <a:gd name="T69" fmla="*/ 2147483646 h 6002"/>
              <a:gd name="T70" fmla="*/ 2147483646 w 4030"/>
              <a:gd name="T71" fmla="*/ 2147483646 h 6002"/>
              <a:gd name="T72" fmla="*/ 2147483646 w 4030"/>
              <a:gd name="T73" fmla="*/ 2147483646 h 6002"/>
              <a:gd name="T74" fmla="*/ 2147483646 w 4030"/>
              <a:gd name="T75" fmla="*/ 2147483646 h 6002"/>
              <a:gd name="T76" fmla="*/ 2147483646 w 4030"/>
              <a:gd name="T77" fmla="*/ 2147483646 h 6002"/>
              <a:gd name="T78" fmla="*/ 2147483646 w 4030"/>
              <a:gd name="T79" fmla="*/ 2147483646 h 6002"/>
              <a:gd name="T80" fmla="*/ 2147483646 w 4030"/>
              <a:gd name="T81" fmla="*/ 2147483646 h 6002"/>
              <a:gd name="T82" fmla="*/ 2147483646 w 4030"/>
              <a:gd name="T83" fmla="*/ 2147483646 h 6002"/>
              <a:gd name="T84" fmla="*/ 2147483646 w 4030"/>
              <a:gd name="T85" fmla="*/ 2147483646 h 6002"/>
              <a:gd name="T86" fmla="*/ 2147483646 w 4030"/>
              <a:gd name="T87" fmla="*/ 2147483646 h 6002"/>
              <a:gd name="T88" fmla="*/ 2147483646 w 4030"/>
              <a:gd name="T89" fmla="*/ 2147483646 h 6002"/>
              <a:gd name="T90" fmla="*/ 2147483646 w 4030"/>
              <a:gd name="T91" fmla="*/ 2147483646 h 6002"/>
              <a:gd name="T92" fmla="*/ 2147483646 w 4030"/>
              <a:gd name="T93" fmla="*/ 1598729195 h 6002"/>
              <a:gd name="T94" fmla="*/ 2147483646 w 4030"/>
              <a:gd name="T95" fmla="*/ 415649290 h 6002"/>
              <a:gd name="T96" fmla="*/ 2147483646 w 4030"/>
              <a:gd name="T97" fmla="*/ 0 h 6002"/>
              <a:gd name="T98" fmla="*/ 2147483646 w 4030"/>
              <a:gd name="T99" fmla="*/ 191807347 h 6002"/>
              <a:gd name="T100" fmla="*/ 2147483646 w 4030"/>
              <a:gd name="T101" fmla="*/ 1183079905 h 6002"/>
              <a:gd name="T102" fmla="*/ 2147483646 w 4030"/>
              <a:gd name="T103" fmla="*/ 2147483646 h 6002"/>
              <a:gd name="T104" fmla="*/ 2147483646 w 4030"/>
              <a:gd name="T105" fmla="*/ 2147483646 h 6002"/>
              <a:gd name="T106" fmla="*/ 2147483646 w 4030"/>
              <a:gd name="T107" fmla="*/ 2147483646 h 6002"/>
              <a:gd name="T108" fmla="*/ 2147483646 w 4030"/>
              <a:gd name="T109" fmla="*/ 2147483646 h 6002"/>
              <a:gd name="T110" fmla="*/ 2147483646 w 4030"/>
              <a:gd name="T111" fmla="*/ 2147483646 h 6002"/>
              <a:gd name="T112" fmla="*/ 2147483646 w 4030"/>
              <a:gd name="T113" fmla="*/ 2147483646 h 6002"/>
              <a:gd name="T114" fmla="*/ 2147483646 w 4030"/>
              <a:gd name="T115" fmla="*/ 2147483646 h 6002"/>
              <a:gd name="T116" fmla="*/ 2147483646 w 4030"/>
              <a:gd name="T117" fmla="*/ 2147483646 h 6002"/>
              <a:gd name="T118" fmla="*/ 2147483646 w 4030"/>
              <a:gd name="T119" fmla="*/ 2147483646 h 6002"/>
              <a:gd name="T120" fmla="*/ 2147483646 w 4030"/>
              <a:gd name="T121" fmla="*/ 2147483646 h 6002"/>
              <a:gd name="T122" fmla="*/ 2147483646 w 4030"/>
              <a:gd name="T123" fmla="*/ 2147483646 h 6002"/>
              <a:gd name="T124" fmla="*/ 1600299378 w 4030"/>
              <a:gd name="T125" fmla="*/ 2147483646 h 60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30" h="6002">
                <a:moveTo>
                  <a:pt x="4011" y="2762"/>
                </a:moveTo>
                <a:lnTo>
                  <a:pt x="28" y="2762"/>
                </a:lnTo>
                <a:lnTo>
                  <a:pt x="14" y="2948"/>
                </a:lnTo>
                <a:lnTo>
                  <a:pt x="9" y="3031"/>
                </a:lnTo>
                <a:lnTo>
                  <a:pt x="6" y="3111"/>
                </a:lnTo>
                <a:lnTo>
                  <a:pt x="3" y="3189"/>
                </a:lnTo>
                <a:lnTo>
                  <a:pt x="1" y="3270"/>
                </a:lnTo>
                <a:lnTo>
                  <a:pt x="0" y="3357"/>
                </a:lnTo>
                <a:lnTo>
                  <a:pt x="0" y="3453"/>
                </a:lnTo>
                <a:lnTo>
                  <a:pt x="0" y="3728"/>
                </a:lnTo>
                <a:lnTo>
                  <a:pt x="1" y="3861"/>
                </a:lnTo>
                <a:lnTo>
                  <a:pt x="3" y="3992"/>
                </a:lnTo>
                <a:lnTo>
                  <a:pt x="7" y="4120"/>
                </a:lnTo>
                <a:lnTo>
                  <a:pt x="13" y="4244"/>
                </a:lnTo>
                <a:lnTo>
                  <a:pt x="21" y="4365"/>
                </a:lnTo>
                <a:lnTo>
                  <a:pt x="26" y="4424"/>
                </a:lnTo>
                <a:lnTo>
                  <a:pt x="31" y="4482"/>
                </a:lnTo>
                <a:lnTo>
                  <a:pt x="38" y="4540"/>
                </a:lnTo>
                <a:lnTo>
                  <a:pt x="45" y="4597"/>
                </a:lnTo>
                <a:lnTo>
                  <a:pt x="52" y="4652"/>
                </a:lnTo>
                <a:lnTo>
                  <a:pt x="61" y="4707"/>
                </a:lnTo>
                <a:lnTo>
                  <a:pt x="71" y="4761"/>
                </a:lnTo>
                <a:lnTo>
                  <a:pt x="82" y="4813"/>
                </a:lnTo>
                <a:lnTo>
                  <a:pt x="93" y="4866"/>
                </a:lnTo>
                <a:lnTo>
                  <a:pt x="105" y="4916"/>
                </a:lnTo>
                <a:lnTo>
                  <a:pt x="119" y="4967"/>
                </a:lnTo>
                <a:lnTo>
                  <a:pt x="135" y="5016"/>
                </a:lnTo>
                <a:lnTo>
                  <a:pt x="150" y="5064"/>
                </a:lnTo>
                <a:lnTo>
                  <a:pt x="168" y="5111"/>
                </a:lnTo>
                <a:lnTo>
                  <a:pt x="187" y="5157"/>
                </a:lnTo>
                <a:lnTo>
                  <a:pt x="207" y="5202"/>
                </a:lnTo>
                <a:lnTo>
                  <a:pt x="228" y="5246"/>
                </a:lnTo>
                <a:lnTo>
                  <a:pt x="251" y="5288"/>
                </a:lnTo>
                <a:lnTo>
                  <a:pt x="276" y="5330"/>
                </a:lnTo>
                <a:lnTo>
                  <a:pt x="302" y="5371"/>
                </a:lnTo>
                <a:lnTo>
                  <a:pt x="329" y="5410"/>
                </a:lnTo>
                <a:lnTo>
                  <a:pt x="357" y="5448"/>
                </a:lnTo>
                <a:lnTo>
                  <a:pt x="388" y="5486"/>
                </a:lnTo>
                <a:lnTo>
                  <a:pt x="421" y="5522"/>
                </a:lnTo>
                <a:lnTo>
                  <a:pt x="455" y="5556"/>
                </a:lnTo>
                <a:lnTo>
                  <a:pt x="491" y="5590"/>
                </a:lnTo>
                <a:lnTo>
                  <a:pt x="529" y="5622"/>
                </a:lnTo>
                <a:lnTo>
                  <a:pt x="568" y="5653"/>
                </a:lnTo>
                <a:lnTo>
                  <a:pt x="610" y="5684"/>
                </a:lnTo>
                <a:lnTo>
                  <a:pt x="654" y="5712"/>
                </a:lnTo>
                <a:lnTo>
                  <a:pt x="700" y="5739"/>
                </a:lnTo>
                <a:lnTo>
                  <a:pt x="747" y="5765"/>
                </a:lnTo>
                <a:lnTo>
                  <a:pt x="797" y="5790"/>
                </a:lnTo>
                <a:lnTo>
                  <a:pt x="849" y="5814"/>
                </a:lnTo>
                <a:lnTo>
                  <a:pt x="903" y="5837"/>
                </a:lnTo>
                <a:lnTo>
                  <a:pt x="959" y="5857"/>
                </a:lnTo>
                <a:lnTo>
                  <a:pt x="1018" y="5877"/>
                </a:lnTo>
                <a:lnTo>
                  <a:pt x="1079" y="5895"/>
                </a:lnTo>
                <a:lnTo>
                  <a:pt x="1143" y="5911"/>
                </a:lnTo>
                <a:lnTo>
                  <a:pt x="1209" y="5928"/>
                </a:lnTo>
                <a:lnTo>
                  <a:pt x="1278" y="5941"/>
                </a:lnTo>
                <a:lnTo>
                  <a:pt x="1347" y="5954"/>
                </a:lnTo>
                <a:lnTo>
                  <a:pt x="1422" y="5964"/>
                </a:lnTo>
                <a:lnTo>
                  <a:pt x="1498" y="5975"/>
                </a:lnTo>
                <a:lnTo>
                  <a:pt x="1576" y="5983"/>
                </a:lnTo>
                <a:lnTo>
                  <a:pt x="1658" y="5989"/>
                </a:lnTo>
                <a:lnTo>
                  <a:pt x="1743" y="5995"/>
                </a:lnTo>
                <a:lnTo>
                  <a:pt x="1829" y="5999"/>
                </a:lnTo>
                <a:lnTo>
                  <a:pt x="1919" y="6001"/>
                </a:lnTo>
                <a:lnTo>
                  <a:pt x="2013" y="6002"/>
                </a:lnTo>
                <a:lnTo>
                  <a:pt x="2105" y="6001"/>
                </a:lnTo>
                <a:lnTo>
                  <a:pt x="2195" y="5999"/>
                </a:lnTo>
                <a:lnTo>
                  <a:pt x="2283" y="5995"/>
                </a:lnTo>
                <a:lnTo>
                  <a:pt x="2367" y="5989"/>
                </a:lnTo>
                <a:lnTo>
                  <a:pt x="2449" y="5983"/>
                </a:lnTo>
                <a:lnTo>
                  <a:pt x="2527" y="5975"/>
                </a:lnTo>
                <a:lnTo>
                  <a:pt x="2604" y="5964"/>
                </a:lnTo>
                <a:lnTo>
                  <a:pt x="2677" y="5954"/>
                </a:lnTo>
                <a:lnTo>
                  <a:pt x="2748" y="5941"/>
                </a:lnTo>
                <a:lnTo>
                  <a:pt x="2816" y="5928"/>
                </a:lnTo>
                <a:lnTo>
                  <a:pt x="2882" y="5911"/>
                </a:lnTo>
                <a:lnTo>
                  <a:pt x="2946" y="5895"/>
                </a:lnTo>
                <a:lnTo>
                  <a:pt x="3007" y="5877"/>
                </a:lnTo>
                <a:lnTo>
                  <a:pt x="3066" y="5857"/>
                </a:lnTo>
                <a:lnTo>
                  <a:pt x="3123" y="5837"/>
                </a:lnTo>
                <a:lnTo>
                  <a:pt x="3176" y="5814"/>
                </a:lnTo>
                <a:lnTo>
                  <a:pt x="3228" y="5790"/>
                </a:lnTo>
                <a:lnTo>
                  <a:pt x="3278" y="5765"/>
                </a:lnTo>
                <a:lnTo>
                  <a:pt x="3326" y="5739"/>
                </a:lnTo>
                <a:lnTo>
                  <a:pt x="3371" y="5712"/>
                </a:lnTo>
                <a:lnTo>
                  <a:pt x="3415" y="5684"/>
                </a:lnTo>
                <a:lnTo>
                  <a:pt x="3457" y="5653"/>
                </a:lnTo>
                <a:lnTo>
                  <a:pt x="3497" y="5622"/>
                </a:lnTo>
                <a:lnTo>
                  <a:pt x="3534" y="5590"/>
                </a:lnTo>
                <a:lnTo>
                  <a:pt x="3570" y="5556"/>
                </a:lnTo>
                <a:lnTo>
                  <a:pt x="3605" y="5522"/>
                </a:lnTo>
                <a:lnTo>
                  <a:pt x="3637" y="5486"/>
                </a:lnTo>
                <a:lnTo>
                  <a:pt x="3667" y="5448"/>
                </a:lnTo>
                <a:lnTo>
                  <a:pt x="3696" y="5410"/>
                </a:lnTo>
                <a:lnTo>
                  <a:pt x="3724" y="5371"/>
                </a:lnTo>
                <a:lnTo>
                  <a:pt x="3749" y="5330"/>
                </a:lnTo>
                <a:lnTo>
                  <a:pt x="3774" y="5288"/>
                </a:lnTo>
                <a:lnTo>
                  <a:pt x="3796" y="5246"/>
                </a:lnTo>
                <a:lnTo>
                  <a:pt x="3818" y="5202"/>
                </a:lnTo>
                <a:lnTo>
                  <a:pt x="3838" y="5157"/>
                </a:lnTo>
                <a:lnTo>
                  <a:pt x="3857" y="5111"/>
                </a:lnTo>
                <a:lnTo>
                  <a:pt x="3875" y="5064"/>
                </a:lnTo>
                <a:lnTo>
                  <a:pt x="3890" y="5016"/>
                </a:lnTo>
                <a:lnTo>
                  <a:pt x="3905" y="4967"/>
                </a:lnTo>
                <a:lnTo>
                  <a:pt x="3920" y="4916"/>
                </a:lnTo>
                <a:lnTo>
                  <a:pt x="3933" y="4866"/>
                </a:lnTo>
                <a:lnTo>
                  <a:pt x="3943" y="4813"/>
                </a:lnTo>
                <a:lnTo>
                  <a:pt x="3954" y="4761"/>
                </a:lnTo>
                <a:lnTo>
                  <a:pt x="3965" y="4707"/>
                </a:lnTo>
                <a:lnTo>
                  <a:pt x="3973" y="4652"/>
                </a:lnTo>
                <a:lnTo>
                  <a:pt x="3981" y="4597"/>
                </a:lnTo>
                <a:lnTo>
                  <a:pt x="3988" y="4540"/>
                </a:lnTo>
                <a:lnTo>
                  <a:pt x="3994" y="4482"/>
                </a:lnTo>
                <a:lnTo>
                  <a:pt x="4000" y="4424"/>
                </a:lnTo>
                <a:lnTo>
                  <a:pt x="4005" y="4365"/>
                </a:lnTo>
                <a:lnTo>
                  <a:pt x="4012" y="4244"/>
                </a:lnTo>
                <a:lnTo>
                  <a:pt x="4018" y="4120"/>
                </a:lnTo>
                <a:lnTo>
                  <a:pt x="4021" y="3992"/>
                </a:lnTo>
                <a:lnTo>
                  <a:pt x="4024" y="3861"/>
                </a:lnTo>
                <a:lnTo>
                  <a:pt x="4025" y="3728"/>
                </a:lnTo>
                <a:lnTo>
                  <a:pt x="4025" y="3453"/>
                </a:lnTo>
                <a:lnTo>
                  <a:pt x="4026" y="3357"/>
                </a:lnTo>
                <a:lnTo>
                  <a:pt x="4027" y="3270"/>
                </a:lnTo>
                <a:lnTo>
                  <a:pt x="4029" y="3189"/>
                </a:lnTo>
                <a:lnTo>
                  <a:pt x="4030" y="3111"/>
                </a:lnTo>
                <a:lnTo>
                  <a:pt x="4030" y="3031"/>
                </a:lnTo>
                <a:lnTo>
                  <a:pt x="4026" y="2948"/>
                </a:lnTo>
                <a:lnTo>
                  <a:pt x="4024" y="2906"/>
                </a:lnTo>
                <a:lnTo>
                  <a:pt x="4020" y="2860"/>
                </a:lnTo>
                <a:lnTo>
                  <a:pt x="4017" y="2812"/>
                </a:lnTo>
                <a:lnTo>
                  <a:pt x="4011" y="2762"/>
                </a:lnTo>
                <a:close/>
                <a:moveTo>
                  <a:pt x="2256" y="0"/>
                </a:moveTo>
                <a:lnTo>
                  <a:pt x="2256" y="2291"/>
                </a:lnTo>
                <a:lnTo>
                  <a:pt x="4005" y="2291"/>
                </a:lnTo>
                <a:lnTo>
                  <a:pt x="3990" y="2180"/>
                </a:lnTo>
                <a:lnTo>
                  <a:pt x="3973" y="2070"/>
                </a:lnTo>
                <a:lnTo>
                  <a:pt x="3954" y="1961"/>
                </a:lnTo>
                <a:lnTo>
                  <a:pt x="3934" y="1853"/>
                </a:lnTo>
                <a:lnTo>
                  <a:pt x="3913" y="1746"/>
                </a:lnTo>
                <a:lnTo>
                  <a:pt x="3889" y="1642"/>
                </a:lnTo>
                <a:lnTo>
                  <a:pt x="3863" y="1539"/>
                </a:lnTo>
                <a:lnTo>
                  <a:pt x="3836" y="1437"/>
                </a:lnTo>
                <a:lnTo>
                  <a:pt x="3805" y="1339"/>
                </a:lnTo>
                <a:lnTo>
                  <a:pt x="3789" y="1289"/>
                </a:lnTo>
                <a:lnTo>
                  <a:pt x="3773" y="1242"/>
                </a:lnTo>
                <a:lnTo>
                  <a:pt x="3756" y="1195"/>
                </a:lnTo>
                <a:lnTo>
                  <a:pt x="3738" y="1147"/>
                </a:lnTo>
                <a:lnTo>
                  <a:pt x="3720" y="1101"/>
                </a:lnTo>
                <a:lnTo>
                  <a:pt x="3701" y="1055"/>
                </a:lnTo>
                <a:lnTo>
                  <a:pt x="3682" y="1011"/>
                </a:lnTo>
                <a:lnTo>
                  <a:pt x="3661" y="966"/>
                </a:lnTo>
                <a:lnTo>
                  <a:pt x="3640" y="922"/>
                </a:lnTo>
                <a:lnTo>
                  <a:pt x="3619" y="880"/>
                </a:lnTo>
                <a:lnTo>
                  <a:pt x="3596" y="838"/>
                </a:lnTo>
                <a:lnTo>
                  <a:pt x="3574" y="797"/>
                </a:lnTo>
                <a:lnTo>
                  <a:pt x="3549" y="757"/>
                </a:lnTo>
                <a:lnTo>
                  <a:pt x="3525" y="716"/>
                </a:lnTo>
                <a:lnTo>
                  <a:pt x="3499" y="677"/>
                </a:lnTo>
                <a:lnTo>
                  <a:pt x="3473" y="639"/>
                </a:lnTo>
                <a:lnTo>
                  <a:pt x="3447" y="603"/>
                </a:lnTo>
                <a:lnTo>
                  <a:pt x="3419" y="567"/>
                </a:lnTo>
                <a:lnTo>
                  <a:pt x="3390" y="532"/>
                </a:lnTo>
                <a:lnTo>
                  <a:pt x="3361" y="497"/>
                </a:lnTo>
                <a:lnTo>
                  <a:pt x="3331" y="464"/>
                </a:lnTo>
                <a:lnTo>
                  <a:pt x="3299" y="431"/>
                </a:lnTo>
                <a:lnTo>
                  <a:pt x="3267" y="400"/>
                </a:lnTo>
                <a:lnTo>
                  <a:pt x="3235" y="369"/>
                </a:lnTo>
                <a:lnTo>
                  <a:pt x="3201" y="340"/>
                </a:lnTo>
                <a:lnTo>
                  <a:pt x="3166" y="312"/>
                </a:lnTo>
                <a:lnTo>
                  <a:pt x="3131" y="285"/>
                </a:lnTo>
                <a:lnTo>
                  <a:pt x="3094" y="259"/>
                </a:lnTo>
                <a:lnTo>
                  <a:pt x="3056" y="233"/>
                </a:lnTo>
                <a:lnTo>
                  <a:pt x="3017" y="209"/>
                </a:lnTo>
                <a:lnTo>
                  <a:pt x="2978" y="187"/>
                </a:lnTo>
                <a:lnTo>
                  <a:pt x="2938" y="166"/>
                </a:lnTo>
                <a:lnTo>
                  <a:pt x="2895" y="146"/>
                </a:lnTo>
                <a:lnTo>
                  <a:pt x="2853" y="127"/>
                </a:lnTo>
                <a:lnTo>
                  <a:pt x="2810" y="109"/>
                </a:lnTo>
                <a:lnTo>
                  <a:pt x="2765" y="92"/>
                </a:lnTo>
                <a:lnTo>
                  <a:pt x="2719" y="77"/>
                </a:lnTo>
                <a:lnTo>
                  <a:pt x="2671" y="63"/>
                </a:lnTo>
                <a:lnTo>
                  <a:pt x="2624" y="50"/>
                </a:lnTo>
                <a:lnTo>
                  <a:pt x="2574" y="39"/>
                </a:lnTo>
                <a:lnTo>
                  <a:pt x="2525" y="28"/>
                </a:lnTo>
                <a:lnTo>
                  <a:pt x="2473" y="20"/>
                </a:lnTo>
                <a:lnTo>
                  <a:pt x="2420" y="13"/>
                </a:lnTo>
                <a:lnTo>
                  <a:pt x="2367" y="7"/>
                </a:lnTo>
                <a:lnTo>
                  <a:pt x="2311" y="2"/>
                </a:lnTo>
                <a:lnTo>
                  <a:pt x="2256" y="0"/>
                </a:lnTo>
                <a:close/>
                <a:moveTo>
                  <a:pt x="1775" y="0"/>
                </a:moveTo>
                <a:lnTo>
                  <a:pt x="1775" y="0"/>
                </a:lnTo>
                <a:lnTo>
                  <a:pt x="1711" y="2"/>
                </a:lnTo>
                <a:lnTo>
                  <a:pt x="1649" y="6"/>
                </a:lnTo>
                <a:lnTo>
                  <a:pt x="1589" y="12"/>
                </a:lnTo>
                <a:lnTo>
                  <a:pt x="1531" y="19"/>
                </a:lnTo>
                <a:lnTo>
                  <a:pt x="1474" y="27"/>
                </a:lnTo>
                <a:lnTo>
                  <a:pt x="1419" y="37"/>
                </a:lnTo>
                <a:lnTo>
                  <a:pt x="1364" y="48"/>
                </a:lnTo>
                <a:lnTo>
                  <a:pt x="1312" y="60"/>
                </a:lnTo>
                <a:lnTo>
                  <a:pt x="1261" y="74"/>
                </a:lnTo>
                <a:lnTo>
                  <a:pt x="1211" y="90"/>
                </a:lnTo>
                <a:lnTo>
                  <a:pt x="1163" y="106"/>
                </a:lnTo>
                <a:lnTo>
                  <a:pt x="1115" y="124"/>
                </a:lnTo>
                <a:lnTo>
                  <a:pt x="1070" y="143"/>
                </a:lnTo>
                <a:lnTo>
                  <a:pt x="1027" y="163"/>
                </a:lnTo>
                <a:lnTo>
                  <a:pt x="983" y="185"/>
                </a:lnTo>
                <a:lnTo>
                  <a:pt x="941" y="207"/>
                </a:lnTo>
                <a:lnTo>
                  <a:pt x="901" y="231"/>
                </a:lnTo>
                <a:lnTo>
                  <a:pt x="862" y="256"/>
                </a:lnTo>
                <a:lnTo>
                  <a:pt x="825" y="282"/>
                </a:lnTo>
                <a:lnTo>
                  <a:pt x="789" y="309"/>
                </a:lnTo>
                <a:lnTo>
                  <a:pt x="753" y="337"/>
                </a:lnTo>
                <a:lnTo>
                  <a:pt x="719" y="367"/>
                </a:lnTo>
                <a:lnTo>
                  <a:pt x="686" y="397"/>
                </a:lnTo>
                <a:lnTo>
                  <a:pt x="654" y="429"/>
                </a:lnTo>
                <a:lnTo>
                  <a:pt x="623" y="460"/>
                </a:lnTo>
                <a:lnTo>
                  <a:pt x="593" y="494"/>
                </a:lnTo>
                <a:lnTo>
                  <a:pt x="565" y="528"/>
                </a:lnTo>
                <a:lnTo>
                  <a:pt x="536" y="564"/>
                </a:lnTo>
                <a:lnTo>
                  <a:pt x="510" y="600"/>
                </a:lnTo>
                <a:lnTo>
                  <a:pt x="484" y="637"/>
                </a:lnTo>
                <a:lnTo>
                  <a:pt x="459" y="675"/>
                </a:lnTo>
                <a:lnTo>
                  <a:pt x="436" y="714"/>
                </a:lnTo>
                <a:lnTo>
                  <a:pt x="413" y="753"/>
                </a:lnTo>
                <a:lnTo>
                  <a:pt x="391" y="793"/>
                </a:lnTo>
                <a:lnTo>
                  <a:pt x="370" y="835"/>
                </a:lnTo>
                <a:lnTo>
                  <a:pt x="349" y="877"/>
                </a:lnTo>
                <a:lnTo>
                  <a:pt x="330" y="920"/>
                </a:lnTo>
                <a:lnTo>
                  <a:pt x="311" y="964"/>
                </a:lnTo>
                <a:lnTo>
                  <a:pt x="294" y="1008"/>
                </a:lnTo>
                <a:lnTo>
                  <a:pt x="277" y="1053"/>
                </a:lnTo>
                <a:lnTo>
                  <a:pt x="260" y="1099"/>
                </a:lnTo>
                <a:lnTo>
                  <a:pt x="245" y="1145"/>
                </a:lnTo>
                <a:lnTo>
                  <a:pt x="230" y="1192"/>
                </a:lnTo>
                <a:lnTo>
                  <a:pt x="215" y="1240"/>
                </a:lnTo>
                <a:lnTo>
                  <a:pt x="202" y="1288"/>
                </a:lnTo>
                <a:lnTo>
                  <a:pt x="189" y="1337"/>
                </a:lnTo>
                <a:lnTo>
                  <a:pt x="166" y="1436"/>
                </a:lnTo>
                <a:lnTo>
                  <a:pt x="143" y="1537"/>
                </a:lnTo>
                <a:lnTo>
                  <a:pt x="124" y="1640"/>
                </a:lnTo>
                <a:lnTo>
                  <a:pt x="106" y="1745"/>
                </a:lnTo>
                <a:lnTo>
                  <a:pt x="90" y="1852"/>
                </a:lnTo>
                <a:lnTo>
                  <a:pt x="76" y="1960"/>
                </a:lnTo>
                <a:lnTo>
                  <a:pt x="63" y="2069"/>
                </a:lnTo>
                <a:lnTo>
                  <a:pt x="50" y="2180"/>
                </a:lnTo>
                <a:lnTo>
                  <a:pt x="39" y="2291"/>
                </a:lnTo>
                <a:lnTo>
                  <a:pt x="1775" y="2291"/>
                </a:lnTo>
                <a:lnTo>
                  <a:pt x="177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幼圆" panose="02010509060101010101" pitchFamily="49" charset="-122"/>
            </a:endParaRPr>
          </a:p>
        </p:txBody>
      </p:sp>
      <p:sp>
        <p:nvSpPr>
          <p:cNvPr id="17" name="文本框 16"/>
          <p:cNvSpPr txBox="1"/>
          <p:nvPr/>
        </p:nvSpPr>
        <p:spPr>
          <a:xfrm>
            <a:off x="4320762" y="2041004"/>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18" name="文本框 17"/>
          <p:cNvSpPr txBox="1"/>
          <p:nvPr/>
        </p:nvSpPr>
        <p:spPr>
          <a:xfrm>
            <a:off x="4315530" y="1629933"/>
            <a:ext cx="1574095" cy="400110"/>
          </a:xfrm>
          <a:prstGeom prst="rect">
            <a:avLst/>
          </a:prstGeom>
          <a:noFill/>
        </p:spPr>
        <p:txBody>
          <a:bodyPr wrap="square" rtlCol="0">
            <a:spAutoFit/>
          </a:bodyPr>
          <a:lstStyle/>
          <a:p>
            <a:r>
              <a:rPr lang="zh-CN" altLang="en-US" sz="2000" b="1" spc="100" dirty="0" smtClean="0">
                <a:solidFill>
                  <a:schemeClr val="accent1">
                    <a:lumMod val="7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19" name="文本框 18"/>
          <p:cNvSpPr txBox="1"/>
          <p:nvPr/>
        </p:nvSpPr>
        <p:spPr>
          <a:xfrm>
            <a:off x="4320762" y="3054375"/>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0" name="文本框 19"/>
          <p:cNvSpPr txBox="1"/>
          <p:nvPr/>
        </p:nvSpPr>
        <p:spPr>
          <a:xfrm>
            <a:off x="4315530" y="2643304"/>
            <a:ext cx="1574095"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1" name="文本框 20"/>
          <p:cNvSpPr txBox="1"/>
          <p:nvPr/>
        </p:nvSpPr>
        <p:spPr>
          <a:xfrm>
            <a:off x="4320762" y="4065794"/>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2" name="文本框 21"/>
          <p:cNvSpPr txBox="1"/>
          <p:nvPr/>
        </p:nvSpPr>
        <p:spPr>
          <a:xfrm>
            <a:off x="4315530" y="3654723"/>
            <a:ext cx="1574095"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3" name="文本框 22"/>
          <p:cNvSpPr txBox="1"/>
          <p:nvPr/>
        </p:nvSpPr>
        <p:spPr>
          <a:xfrm>
            <a:off x="4320762" y="5077213"/>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4" name="文本框 23"/>
          <p:cNvSpPr txBox="1"/>
          <p:nvPr/>
        </p:nvSpPr>
        <p:spPr>
          <a:xfrm>
            <a:off x="4315530" y="4666142"/>
            <a:ext cx="1574095"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25" name="矩形 24"/>
          <p:cNvSpPr/>
          <p:nvPr/>
        </p:nvSpPr>
        <p:spPr>
          <a:xfrm>
            <a:off x="4795559" y="1914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73975" y="67810"/>
            <a:ext cx="4457700" cy="668655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2500"/>
                                        <p:tgtEl>
                                          <p:spTgt spid="5"/>
                                        </p:tgtEl>
                                      </p:cBhvr>
                                    </p:animEffect>
                                  </p:childTnLst>
                                </p:cTn>
                              </p:par>
                              <p:par>
                                <p:cTn id="23" presetID="23" presetClass="entr" presetSubtype="16" restart="never" repeatDur="0"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childTnLst>
                                </p:cTn>
                              </p:par>
                              <p:par>
                                <p:cTn id="27" presetID="9" presetClass="entr" presetSubtype="0" restart="never" repeatDur="0" fill="hold" grpId="0" nodeType="withEffect">
                                  <p:stCondLst>
                                    <p:cond delay="1000"/>
                                  </p:stCondLst>
                                  <p:childTnLst>
                                    <p:set>
                                      <p:cBhvr additive="base">
                                        <p:cTn id="28" dur="1" fill="hold">
                                          <p:stCondLst>
                                            <p:cond delay="0"/>
                                          </p:stCondLst>
                                        </p:cTn>
                                        <p:tgtEl>
                                          <p:spTgt spid="12"/>
                                        </p:tgtEl>
                                        <p:attrNameLst>
                                          <p:attrName>style.visibility</p:attrName>
                                        </p:attrNameLst>
                                      </p:cBhvr>
                                      <p:to>
                                        <p:strVal val="visible"/>
                                      </p:to>
                                    </p:set>
                                    <p:animEffect transition="in" filter="dissolve">
                                      <p:cBhvr additive="base">
                                        <p:cTn id="29" dur="500" fill="hold">
                                          <p:stCondLst>
                                            <p:cond delay="0"/>
                                          </p:stCondLst>
                                        </p:cTn>
                                        <p:tgtEl>
                                          <p:spTgt spid="12"/>
                                        </p:tgtEl>
                                      </p:cBhvr>
                                    </p:animEffect>
                                  </p:childTnLst>
                                </p:cTn>
                              </p:par>
                            </p:childTnLst>
                          </p:cTn>
                        </p:par>
                        <p:par>
                          <p:cTn id="30" fill="hold">
                            <p:stCondLst>
                              <p:cond delay="4500"/>
                            </p:stCondLst>
                            <p:childTnLst>
                              <p:par>
                                <p:cTn id="31" presetID="23" presetClass="entr" presetSubtype="16" restart="never" repeatDur="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childTnLst>
                                </p:cTn>
                              </p:par>
                            </p:childTnLst>
                          </p:cTn>
                        </p:par>
                        <p:par>
                          <p:cTn id="35" fill="hold">
                            <p:stCondLst>
                              <p:cond delay="5000"/>
                            </p:stCondLst>
                            <p:childTnLst>
                              <p:par>
                                <p:cTn id="36" presetID="9" presetClass="entr" presetSubtype="0" restart="never" repeatDur="0" fill="hold" grpId="0" nodeType="afterEffect">
                                  <p:stCondLst>
                                    <p:cond delay="0"/>
                                  </p:stCondLst>
                                  <p:childTnLst>
                                    <p:set>
                                      <p:cBhvr additive="base">
                                        <p:cTn id="37" dur="1" fill="hold">
                                          <p:stCondLst>
                                            <p:cond delay="0"/>
                                          </p:stCondLst>
                                        </p:cTn>
                                        <p:tgtEl>
                                          <p:spTgt spid="15"/>
                                        </p:tgtEl>
                                        <p:attrNameLst>
                                          <p:attrName>style.visibility</p:attrName>
                                        </p:attrNameLst>
                                      </p:cBhvr>
                                      <p:to>
                                        <p:strVal val="visible"/>
                                      </p:to>
                                    </p:set>
                                    <p:animEffect transition="in" filter="dissolve">
                                      <p:cBhvr additive="base">
                                        <p:cTn id="38" dur="500" fill="hold">
                                          <p:stCondLst>
                                            <p:cond delay="0"/>
                                          </p:stCondLst>
                                        </p:cTn>
                                        <p:tgtEl>
                                          <p:spTgt spid="15"/>
                                        </p:tgtEl>
                                      </p:cBhvr>
                                    </p:animEffect>
                                  </p:childTnLst>
                                </p:cTn>
                              </p:par>
                            </p:childTnLst>
                          </p:cTn>
                        </p:par>
                        <p:par>
                          <p:cTn id="39" fill="hold">
                            <p:stCondLst>
                              <p:cond delay="5500"/>
                            </p:stCondLst>
                            <p:childTnLst>
                              <p:par>
                                <p:cTn id="40" presetID="23" presetClass="entr" presetSubtype="16" restart="never" repeatDur="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par>
                          <p:cTn id="44" fill="hold">
                            <p:stCondLst>
                              <p:cond delay="6000"/>
                            </p:stCondLst>
                            <p:childTnLst>
                              <p:par>
                                <p:cTn id="45" presetID="9" presetClass="entr" presetSubtype="0" restart="never" repeatDur="0" fill="hold" grpId="0" nodeType="afterEffect">
                                  <p:stCondLst>
                                    <p:cond delay="0"/>
                                  </p:stCondLst>
                                  <p:childTnLst>
                                    <p:set>
                                      <p:cBhvr additive="base">
                                        <p:cTn id="46" dur="1" fill="hold">
                                          <p:stCondLst>
                                            <p:cond delay="0"/>
                                          </p:stCondLst>
                                        </p:cTn>
                                        <p:tgtEl>
                                          <p:spTgt spid="16"/>
                                        </p:tgtEl>
                                        <p:attrNameLst>
                                          <p:attrName>style.visibility</p:attrName>
                                        </p:attrNameLst>
                                      </p:cBhvr>
                                      <p:to>
                                        <p:strVal val="visible"/>
                                      </p:to>
                                    </p:set>
                                    <p:animEffect transition="in" filter="dissolve">
                                      <p:cBhvr additive="base">
                                        <p:cTn id="47" dur="500" fill="hold">
                                          <p:stCondLst>
                                            <p:cond delay="0"/>
                                          </p:stCondLst>
                                        </p:cTn>
                                        <p:tgtEl>
                                          <p:spTgt spid="16"/>
                                        </p:tgtEl>
                                      </p:cBhvr>
                                    </p:animEffect>
                                  </p:childTnLst>
                                </p:cTn>
                              </p:par>
                            </p:childTnLst>
                          </p:cTn>
                        </p:par>
                        <p:par>
                          <p:cTn id="48" fill="hold">
                            <p:stCondLst>
                              <p:cond delay="6500"/>
                            </p:stCondLst>
                            <p:childTnLst>
                              <p:par>
                                <p:cTn id="49" presetID="22" presetClass="entr" presetSubtype="4"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00"/>
                                        <p:tgtEl>
                                          <p:spTgt spid="6"/>
                                        </p:tgtEl>
                                      </p:cBhvr>
                                    </p:animEffect>
                                  </p:childTnLst>
                                </p:cTn>
                              </p:par>
                            </p:childTnLst>
                          </p:cTn>
                        </p:par>
                        <p:par>
                          <p:cTn id="52" fill="hold">
                            <p:stCondLst>
                              <p:cond delay="7000"/>
                            </p:stCondLst>
                            <p:childTnLst>
                              <p:par>
                                <p:cTn id="53" presetID="23" presetClass="entr" presetSubtype="16" restart="never" repeatDur="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childTnLst>
                                </p:cTn>
                              </p:par>
                            </p:childTnLst>
                          </p:cTn>
                        </p:par>
                        <p:par>
                          <p:cTn id="57" fill="hold">
                            <p:stCondLst>
                              <p:cond delay="7500"/>
                            </p:stCondLst>
                            <p:childTnLst>
                              <p:par>
                                <p:cTn id="58" presetID="9" presetClass="entr" presetSubtype="0" restart="never" repeatDur="0" fill="hold" grpId="0" nodeType="afterEffect">
                                  <p:stCondLst>
                                    <p:cond delay="0"/>
                                  </p:stCondLst>
                                  <p:childTnLst>
                                    <p:set>
                                      <p:cBhvr additive="base">
                                        <p:cTn id="59" dur="1" fill="hold">
                                          <p:stCondLst>
                                            <p:cond delay="0"/>
                                          </p:stCondLst>
                                        </p:cTn>
                                        <p:tgtEl>
                                          <p:spTgt spid="13"/>
                                        </p:tgtEl>
                                        <p:attrNameLst>
                                          <p:attrName>style.visibility</p:attrName>
                                        </p:attrNameLst>
                                      </p:cBhvr>
                                      <p:to>
                                        <p:strVal val="visible"/>
                                      </p:to>
                                    </p:set>
                                    <p:animEffect transition="in" filter="dissolve">
                                      <p:cBhvr additive="base">
                                        <p:cTn id="60" dur="500" fill="hold">
                                          <p:stCondLst>
                                            <p:cond delay="0"/>
                                          </p:stCondLst>
                                        </p:cTn>
                                        <p:tgtEl>
                                          <p:spTgt spid="13"/>
                                        </p:tgtEl>
                                      </p:cBhvr>
                                    </p:animEffect>
                                  </p:childTnLst>
                                </p:cTn>
                              </p:par>
                            </p:childTnLst>
                          </p:cTn>
                        </p:par>
                        <p:par>
                          <p:cTn id="61" fill="hold">
                            <p:stCondLst>
                              <p:cond delay="8000"/>
                            </p:stCondLst>
                            <p:childTnLst>
                              <p:par>
                                <p:cTn id="62" presetID="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1+#ppt_w/2"/>
                                          </p:val>
                                        </p:tav>
                                        <p:tav tm="100000">
                                          <p:val>
                                            <p:strVal val="#ppt_x"/>
                                          </p:val>
                                        </p:tav>
                                      </p:tavLst>
                                    </p:anim>
                                    <p:anim calcmode="lin" valueType="num">
                                      <p:cBhvr additive="base">
                                        <p:cTn id="65" dur="500" fill="hold"/>
                                        <p:tgtEl>
                                          <p:spTgt spid="18"/>
                                        </p:tgtEl>
                                        <p:attrNameLst>
                                          <p:attrName>ppt_y</p:attrName>
                                        </p:attrNameLst>
                                      </p:cBhvr>
                                      <p:tavLst>
                                        <p:tav tm="0">
                                          <p:val>
                                            <p:strVal val="#ppt_y"/>
                                          </p:val>
                                        </p:tav>
                                        <p:tav tm="100000">
                                          <p:val>
                                            <p:strVal val="#ppt_y"/>
                                          </p:val>
                                        </p:tav>
                                      </p:tavLst>
                                    </p:anim>
                                  </p:childTnLst>
                                </p:cTn>
                              </p:par>
                            </p:childTnLst>
                          </p:cTn>
                        </p:par>
                        <p:par>
                          <p:cTn id="66" fill="hold">
                            <p:stCondLst>
                              <p:cond delay="8500"/>
                            </p:stCondLst>
                            <p:childTnLst>
                              <p:par>
                                <p:cTn id="67" presetID="52"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Scale>
                                      <p:cBhvr>
                                        <p:cTn id="69"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0" dur="500" decel="50000" fill="hold">
                                          <p:stCondLst>
                                            <p:cond delay="0"/>
                                          </p:stCondLst>
                                        </p:cTn>
                                        <p:tgtEl>
                                          <p:spTgt spid="17"/>
                                        </p:tgtEl>
                                        <p:attrNameLst>
                                          <p:attrName>ppt_x</p:attrName>
                                          <p:attrName>ppt_y</p:attrName>
                                        </p:attrNameLst>
                                      </p:cBhvr>
                                    </p:animMotion>
                                    <p:animEffect transition="in" filter="fade">
                                      <p:cBhvr>
                                        <p:cTn id="71" dur="500"/>
                                        <p:tgtEl>
                                          <p:spTgt spid="17"/>
                                        </p:tgtEl>
                                      </p:cBhvr>
                                    </p:animEffect>
                                  </p:childTnLst>
                                </p:cTn>
                              </p:par>
                            </p:childTnLst>
                          </p:cTn>
                        </p:par>
                        <p:par>
                          <p:cTn id="72" fill="hold">
                            <p:stCondLst>
                              <p:cond delay="9000"/>
                            </p:stCondLst>
                            <p:childTnLst>
                              <p:par>
                                <p:cTn id="73" presetID="2" presetClass="entr" presetSubtype="2"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1+#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par>
                          <p:cTn id="77" fill="hold">
                            <p:stCondLst>
                              <p:cond delay="9500"/>
                            </p:stCondLst>
                            <p:childTnLst>
                              <p:par>
                                <p:cTn id="78" presetID="52" presetClass="entr" presetSubtype="0"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Scale>
                                      <p:cBhvr>
                                        <p:cTn id="80"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500" decel="50000" fill="hold">
                                          <p:stCondLst>
                                            <p:cond delay="0"/>
                                          </p:stCondLst>
                                        </p:cTn>
                                        <p:tgtEl>
                                          <p:spTgt spid="19"/>
                                        </p:tgtEl>
                                        <p:attrNameLst>
                                          <p:attrName>ppt_x</p:attrName>
                                          <p:attrName>ppt_y</p:attrName>
                                        </p:attrNameLst>
                                      </p:cBhvr>
                                    </p:animMotion>
                                    <p:animEffect transition="in" filter="fade">
                                      <p:cBhvr>
                                        <p:cTn id="82" dur="500"/>
                                        <p:tgtEl>
                                          <p:spTgt spid="19"/>
                                        </p:tgtEl>
                                      </p:cBhvr>
                                    </p:animEffect>
                                  </p:childTnLst>
                                </p:cTn>
                              </p:par>
                            </p:childTnLst>
                          </p:cTn>
                        </p:par>
                        <p:par>
                          <p:cTn id="83" fill="hold">
                            <p:stCondLst>
                              <p:cond delay="10000"/>
                            </p:stCondLst>
                            <p:childTnLst>
                              <p:par>
                                <p:cTn id="84" presetID="2" presetClass="entr" presetSubtype="2"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fill="hold"/>
                                        <p:tgtEl>
                                          <p:spTgt spid="22"/>
                                        </p:tgtEl>
                                        <p:attrNameLst>
                                          <p:attrName>ppt_x</p:attrName>
                                        </p:attrNameLst>
                                      </p:cBhvr>
                                      <p:tavLst>
                                        <p:tav tm="0">
                                          <p:val>
                                            <p:strVal val="1+#ppt_w/2"/>
                                          </p:val>
                                        </p:tav>
                                        <p:tav tm="100000">
                                          <p:val>
                                            <p:strVal val="#ppt_x"/>
                                          </p:val>
                                        </p:tav>
                                      </p:tavLst>
                                    </p:anim>
                                    <p:anim calcmode="lin" valueType="num">
                                      <p:cBhvr additive="base">
                                        <p:cTn id="87" dur="500" fill="hold"/>
                                        <p:tgtEl>
                                          <p:spTgt spid="22"/>
                                        </p:tgtEl>
                                        <p:attrNameLst>
                                          <p:attrName>ppt_y</p:attrName>
                                        </p:attrNameLst>
                                      </p:cBhvr>
                                      <p:tavLst>
                                        <p:tav tm="0">
                                          <p:val>
                                            <p:strVal val="#ppt_y"/>
                                          </p:val>
                                        </p:tav>
                                        <p:tav tm="100000">
                                          <p:val>
                                            <p:strVal val="#ppt_y"/>
                                          </p:val>
                                        </p:tav>
                                      </p:tavLst>
                                    </p:anim>
                                  </p:childTnLst>
                                </p:cTn>
                              </p:par>
                            </p:childTnLst>
                          </p:cTn>
                        </p:par>
                        <p:par>
                          <p:cTn id="88" fill="hold">
                            <p:stCondLst>
                              <p:cond delay="10500"/>
                            </p:stCondLst>
                            <p:childTnLst>
                              <p:par>
                                <p:cTn id="89" presetID="52"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Scale>
                                      <p:cBhvr>
                                        <p:cTn id="91"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500" decel="50000" fill="hold">
                                          <p:stCondLst>
                                            <p:cond delay="0"/>
                                          </p:stCondLst>
                                        </p:cTn>
                                        <p:tgtEl>
                                          <p:spTgt spid="21"/>
                                        </p:tgtEl>
                                        <p:attrNameLst>
                                          <p:attrName>ppt_x</p:attrName>
                                          <p:attrName>ppt_y</p:attrName>
                                        </p:attrNameLst>
                                      </p:cBhvr>
                                    </p:animMotion>
                                    <p:animEffect transition="in" filter="fade">
                                      <p:cBhvr>
                                        <p:cTn id="93" dur="500"/>
                                        <p:tgtEl>
                                          <p:spTgt spid="21"/>
                                        </p:tgtEl>
                                      </p:cBhvr>
                                    </p:animEffect>
                                  </p:childTnLst>
                                </p:cTn>
                              </p:par>
                            </p:childTnLst>
                          </p:cTn>
                        </p:par>
                        <p:par>
                          <p:cTn id="94" fill="hold">
                            <p:stCondLst>
                              <p:cond delay="11000"/>
                            </p:stCondLst>
                            <p:childTnLst>
                              <p:par>
                                <p:cTn id="95" presetID="2" presetClass="entr" presetSubtype="2"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1+#ppt_w/2"/>
                                          </p:val>
                                        </p:tav>
                                        <p:tav tm="100000">
                                          <p:val>
                                            <p:strVal val="#ppt_x"/>
                                          </p:val>
                                        </p:tav>
                                      </p:tavLst>
                                    </p:anim>
                                    <p:anim calcmode="lin" valueType="num">
                                      <p:cBhvr additive="base">
                                        <p:cTn id="98" dur="500" fill="hold"/>
                                        <p:tgtEl>
                                          <p:spTgt spid="24"/>
                                        </p:tgtEl>
                                        <p:attrNameLst>
                                          <p:attrName>ppt_y</p:attrName>
                                        </p:attrNameLst>
                                      </p:cBhvr>
                                      <p:tavLst>
                                        <p:tav tm="0">
                                          <p:val>
                                            <p:strVal val="#ppt_y"/>
                                          </p:val>
                                        </p:tav>
                                        <p:tav tm="100000">
                                          <p:val>
                                            <p:strVal val="#ppt_y"/>
                                          </p:val>
                                        </p:tav>
                                      </p:tavLst>
                                    </p:anim>
                                  </p:childTnLst>
                                </p:cTn>
                              </p:par>
                            </p:childTnLst>
                          </p:cTn>
                        </p:par>
                        <p:par>
                          <p:cTn id="99" fill="hold">
                            <p:stCondLst>
                              <p:cond delay="11500"/>
                            </p:stCondLst>
                            <p:childTnLst>
                              <p:par>
                                <p:cTn id="100" presetID="52"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Scale>
                                      <p:cBhvr>
                                        <p:cTn id="102"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500" decel="50000" fill="hold">
                                          <p:stCondLst>
                                            <p:cond delay="0"/>
                                          </p:stCondLst>
                                        </p:cTn>
                                        <p:tgtEl>
                                          <p:spTgt spid="23"/>
                                        </p:tgtEl>
                                        <p:attrNameLst>
                                          <p:attrName>ppt_x</p:attrName>
                                          <p:attrName>ppt_y</p:attrName>
                                        </p:attrNameLst>
                                      </p:cBhvr>
                                    </p:animMotion>
                                    <p:animEffect transition="in" filter="fade">
                                      <p:cBhvr>
                                        <p:cTn id="104" dur="500"/>
                                        <p:tgtEl>
                                          <p:spTgt spid="23"/>
                                        </p:tgtEl>
                                      </p:cBhvr>
                                    </p:animEffect>
                                  </p:childTnLst>
                                </p:cTn>
                              </p:par>
                            </p:childTnLst>
                          </p:cTn>
                        </p:par>
                        <p:par>
                          <p:cTn id="105" fill="hold">
                            <p:stCondLst>
                              <p:cond delay="12000"/>
                            </p:stCondLst>
                            <p:childTnLst>
                              <p:par>
                                <p:cTn id="106" presetID="47" presetClass="entr" presetSubtype="0" fill="hold"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1000"/>
                                        <p:tgtEl>
                                          <p:spTgt spid="26"/>
                                        </p:tgtEl>
                                      </p:cBhvr>
                                    </p:animEffect>
                                    <p:anim calcmode="lin" valueType="num">
                                      <p:cBhvr>
                                        <p:cTn id="109" dur="1000" fill="hold"/>
                                        <p:tgtEl>
                                          <p:spTgt spid="26"/>
                                        </p:tgtEl>
                                        <p:attrNameLst>
                                          <p:attrName>ppt_x</p:attrName>
                                        </p:attrNameLst>
                                      </p:cBhvr>
                                      <p:tavLst>
                                        <p:tav tm="0">
                                          <p:val>
                                            <p:strVal val="#ppt_x"/>
                                          </p:val>
                                        </p:tav>
                                        <p:tav tm="100000">
                                          <p:val>
                                            <p:strVal val="#ppt_x"/>
                                          </p:val>
                                        </p:tav>
                                      </p:tavLst>
                                    </p:anim>
                                    <p:anim calcmode="lin" valueType="num">
                                      <p:cBhvr>
                                        <p:cTn id="11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13352" y="2160280"/>
            <a:ext cx="1980438" cy="3331237"/>
            <a:chOff x="5105781" y="2408837"/>
            <a:chExt cx="1980438" cy="3331237"/>
          </a:xfrm>
        </p:grpSpPr>
        <p:sp>
          <p:nvSpPr>
            <p:cNvPr id="3" name="任意多边形 2"/>
            <p:cNvSpPr/>
            <p:nvPr/>
          </p:nvSpPr>
          <p:spPr>
            <a:xfrm>
              <a:off x="5546092" y="4850469"/>
              <a:ext cx="1085965" cy="889605"/>
            </a:xfrm>
            <a:custGeom>
              <a:avLst/>
              <a:gdLst>
                <a:gd name="connsiteX0" fmla="*/ 179831 w 627851"/>
                <a:gd name="connsiteY0" fmla="*/ 229046 h 514326"/>
                <a:gd name="connsiteX1" fmla="*/ 179831 w 627851"/>
                <a:gd name="connsiteY1" fmla="*/ 273421 h 514326"/>
                <a:gd name="connsiteX2" fmla="*/ 448022 w 627851"/>
                <a:gd name="connsiteY2" fmla="*/ 273421 h 514326"/>
                <a:gd name="connsiteX3" fmla="*/ 448022 w 627851"/>
                <a:gd name="connsiteY3" fmla="*/ 229046 h 514326"/>
                <a:gd name="connsiteX4" fmla="*/ 179831 w 627851"/>
                <a:gd name="connsiteY4" fmla="*/ 110815 h 514326"/>
                <a:gd name="connsiteX5" fmla="*/ 179831 w 627851"/>
                <a:gd name="connsiteY5" fmla="*/ 155190 h 514326"/>
                <a:gd name="connsiteX6" fmla="*/ 448022 w 627851"/>
                <a:gd name="connsiteY6" fmla="*/ 155190 h 514326"/>
                <a:gd name="connsiteX7" fmla="*/ 448022 w 627851"/>
                <a:gd name="connsiteY7" fmla="*/ 110815 h 514326"/>
                <a:gd name="connsiteX8" fmla="*/ 68763 w 627851"/>
                <a:gd name="connsiteY8" fmla="*/ 0 h 514326"/>
                <a:gd name="connsiteX9" fmla="*/ 559089 w 627851"/>
                <a:gd name="connsiteY9" fmla="*/ 0 h 514326"/>
                <a:gd name="connsiteX10" fmla="*/ 627851 w 627851"/>
                <a:gd name="connsiteY10" fmla="*/ 65275 h 514326"/>
                <a:gd name="connsiteX11" fmla="*/ 559089 w 627851"/>
                <a:gd name="connsiteY11" fmla="*/ 130551 h 514326"/>
                <a:gd name="connsiteX12" fmla="*/ 627851 w 627851"/>
                <a:gd name="connsiteY12" fmla="*/ 195826 h 514326"/>
                <a:gd name="connsiteX13" fmla="*/ 559089 w 627851"/>
                <a:gd name="connsiteY13" fmla="*/ 261101 h 514326"/>
                <a:gd name="connsiteX14" fmla="*/ 627851 w 627851"/>
                <a:gd name="connsiteY14" fmla="*/ 326377 h 514326"/>
                <a:gd name="connsiteX15" fmla="*/ 559089 w 627851"/>
                <a:gd name="connsiteY15" fmla="*/ 391652 h 514326"/>
                <a:gd name="connsiteX16" fmla="*/ 447974 w 627851"/>
                <a:gd name="connsiteY16" fmla="*/ 391652 h 514326"/>
                <a:gd name="connsiteX17" fmla="*/ 439938 w 627851"/>
                <a:gd name="connsiteY17" fmla="*/ 431243 h 514326"/>
                <a:gd name="connsiteX18" fmla="*/ 313926 w 627851"/>
                <a:gd name="connsiteY18" fmla="*/ 514326 h 514326"/>
                <a:gd name="connsiteX19" fmla="*/ 187914 w 627851"/>
                <a:gd name="connsiteY19" fmla="*/ 431243 h 514326"/>
                <a:gd name="connsiteX20" fmla="*/ 179878 w 627851"/>
                <a:gd name="connsiteY20" fmla="*/ 391652 h 514326"/>
                <a:gd name="connsiteX21" fmla="*/ 68763 w 627851"/>
                <a:gd name="connsiteY21" fmla="*/ 391652 h 514326"/>
                <a:gd name="connsiteX22" fmla="*/ 0 w 627851"/>
                <a:gd name="connsiteY22" fmla="*/ 326377 h 514326"/>
                <a:gd name="connsiteX23" fmla="*/ 68763 w 627851"/>
                <a:gd name="connsiteY23" fmla="*/ 261101 h 514326"/>
                <a:gd name="connsiteX24" fmla="*/ 0 w 627851"/>
                <a:gd name="connsiteY24" fmla="*/ 195826 h 514326"/>
                <a:gd name="connsiteX25" fmla="*/ 68763 w 627851"/>
                <a:gd name="connsiteY25" fmla="*/ 130551 h 514326"/>
                <a:gd name="connsiteX26" fmla="*/ 0 w 627851"/>
                <a:gd name="connsiteY26" fmla="*/ 65275 h 514326"/>
                <a:gd name="connsiteX27" fmla="*/ 68763 w 627851"/>
                <a:gd name="connsiteY27" fmla="*/ 0 h 5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7851" h="514326">
                  <a:moveTo>
                    <a:pt x="179831" y="229046"/>
                  </a:moveTo>
                  <a:lnTo>
                    <a:pt x="179831" y="273421"/>
                  </a:lnTo>
                  <a:lnTo>
                    <a:pt x="448022" y="273421"/>
                  </a:lnTo>
                  <a:lnTo>
                    <a:pt x="448022" y="229046"/>
                  </a:lnTo>
                  <a:close/>
                  <a:moveTo>
                    <a:pt x="179831" y="110815"/>
                  </a:moveTo>
                  <a:lnTo>
                    <a:pt x="179831" y="155190"/>
                  </a:lnTo>
                  <a:lnTo>
                    <a:pt x="448022" y="155190"/>
                  </a:lnTo>
                  <a:lnTo>
                    <a:pt x="448022" y="110815"/>
                  </a:lnTo>
                  <a:close/>
                  <a:moveTo>
                    <a:pt x="68763" y="0"/>
                  </a:moveTo>
                  <a:lnTo>
                    <a:pt x="559089" y="0"/>
                  </a:lnTo>
                  <a:cubicBezTo>
                    <a:pt x="597065" y="0"/>
                    <a:pt x="627851" y="29224"/>
                    <a:pt x="627851" y="65275"/>
                  </a:cubicBezTo>
                  <a:cubicBezTo>
                    <a:pt x="627851" y="101326"/>
                    <a:pt x="597065" y="130551"/>
                    <a:pt x="559089" y="130551"/>
                  </a:cubicBezTo>
                  <a:cubicBezTo>
                    <a:pt x="597065" y="130551"/>
                    <a:pt x="627851" y="159775"/>
                    <a:pt x="627851" y="195826"/>
                  </a:cubicBezTo>
                  <a:cubicBezTo>
                    <a:pt x="627851" y="231877"/>
                    <a:pt x="597065" y="261101"/>
                    <a:pt x="559089" y="261101"/>
                  </a:cubicBezTo>
                  <a:cubicBezTo>
                    <a:pt x="597065" y="261101"/>
                    <a:pt x="627851" y="290326"/>
                    <a:pt x="627851" y="326377"/>
                  </a:cubicBezTo>
                  <a:cubicBezTo>
                    <a:pt x="627851" y="362428"/>
                    <a:pt x="597065" y="391652"/>
                    <a:pt x="559089" y="391652"/>
                  </a:cubicBezTo>
                  <a:lnTo>
                    <a:pt x="447974" y="391652"/>
                  </a:lnTo>
                  <a:lnTo>
                    <a:pt x="439938" y="431243"/>
                  </a:lnTo>
                  <a:cubicBezTo>
                    <a:pt x="419177" y="480068"/>
                    <a:pt x="370574" y="514326"/>
                    <a:pt x="313926" y="514326"/>
                  </a:cubicBezTo>
                  <a:cubicBezTo>
                    <a:pt x="257279" y="514326"/>
                    <a:pt x="208675" y="480068"/>
                    <a:pt x="187914" y="431243"/>
                  </a:cubicBezTo>
                  <a:lnTo>
                    <a:pt x="179878" y="391652"/>
                  </a:lnTo>
                  <a:lnTo>
                    <a:pt x="68763" y="391652"/>
                  </a:lnTo>
                  <a:cubicBezTo>
                    <a:pt x="30786" y="391652"/>
                    <a:pt x="0" y="362428"/>
                    <a:pt x="0" y="326377"/>
                  </a:cubicBezTo>
                  <a:cubicBezTo>
                    <a:pt x="0" y="290326"/>
                    <a:pt x="30786" y="261101"/>
                    <a:pt x="68763" y="261101"/>
                  </a:cubicBezTo>
                  <a:cubicBezTo>
                    <a:pt x="30786" y="261101"/>
                    <a:pt x="0" y="231877"/>
                    <a:pt x="0" y="195826"/>
                  </a:cubicBezTo>
                  <a:cubicBezTo>
                    <a:pt x="0" y="159775"/>
                    <a:pt x="30786" y="130551"/>
                    <a:pt x="68763" y="130551"/>
                  </a:cubicBezTo>
                  <a:cubicBezTo>
                    <a:pt x="30786" y="130551"/>
                    <a:pt x="0" y="101326"/>
                    <a:pt x="0" y="65275"/>
                  </a:cubicBezTo>
                  <a:cubicBezTo>
                    <a:pt x="0" y="29224"/>
                    <a:pt x="30786" y="0"/>
                    <a:pt x="6876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792000"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a typeface="幼圆" panose="02010509060101010101" pitchFamily="49" charset="-122"/>
              </a:endParaRPr>
            </a:p>
          </p:txBody>
        </p:sp>
        <p:sp>
          <p:nvSpPr>
            <p:cNvPr id="4" name="KSO_Shape"/>
            <p:cNvSpPr/>
            <p:nvPr/>
          </p:nvSpPr>
          <p:spPr bwMode="auto">
            <a:xfrm>
              <a:off x="5279507" y="2605511"/>
              <a:ext cx="687817" cy="6775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lumMod val="60000"/>
                <a:lumOff val="40000"/>
              </a:schemeClr>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5" name="KSO_Shape"/>
            <p:cNvSpPr/>
            <p:nvPr/>
          </p:nvSpPr>
          <p:spPr bwMode="auto">
            <a:xfrm>
              <a:off x="5772962" y="2408837"/>
              <a:ext cx="316113" cy="31137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6" name="KSO_Shape"/>
            <p:cNvSpPr/>
            <p:nvPr/>
          </p:nvSpPr>
          <p:spPr bwMode="auto">
            <a:xfrm>
              <a:off x="6089075" y="2449825"/>
              <a:ext cx="371704" cy="36613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7" name="KSO_Shape"/>
            <p:cNvSpPr/>
            <p:nvPr/>
          </p:nvSpPr>
          <p:spPr bwMode="auto">
            <a:xfrm>
              <a:off x="6210499" y="2822347"/>
              <a:ext cx="542869" cy="53472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2"/>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8" name="KSO_Shape"/>
            <p:cNvSpPr/>
            <p:nvPr/>
          </p:nvSpPr>
          <p:spPr bwMode="auto">
            <a:xfrm>
              <a:off x="6460779" y="2584239"/>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9" name="KSO_Shape"/>
            <p:cNvSpPr/>
            <p:nvPr/>
          </p:nvSpPr>
          <p:spPr bwMode="auto">
            <a:xfrm>
              <a:off x="5770287" y="3147041"/>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0" name="KSO_Shape"/>
            <p:cNvSpPr/>
            <p:nvPr/>
          </p:nvSpPr>
          <p:spPr bwMode="auto">
            <a:xfrm>
              <a:off x="5967325" y="2784083"/>
              <a:ext cx="307602" cy="302989"/>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1" name="KSO_Shape"/>
            <p:cNvSpPr/>
            <p:nvPr/>
          </p:nvSpPr>
          <p:spPr bwMode="auto">
            <a:xfrm>
              <a:off x="5927828" y="3081049"/>
              <a:ext cx="384796" cy="37902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2" name="KSO_Shape"/>
            <p:cNvSpPr/>
            <p:nvPr/>
          </p:nvSpPr>
          <p:spPr bwMode="auto">
            <a:xfrm>
              <a:off x="5528898" y="4287205"/>
              <a:ext cx="482779" cy="47553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3" name="KSO_Shape"/>
            <p:cNvSpPr/>
            <p:nvPr/>
          </p:nvSpPr>
          <p:spPr bwMode="auto">
            <a:xfrm>
              <a:off x="5989126" y="4491461"/>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4" name="KSO_Shape"/>
            <p:cNvSpPr/>
            <p:nvPr/>
          </p:nvSpPr>
          <p:spPr bwMode="auto">
            <a:xfrm>
              <a:off x="6260409" y="4399866"/>
              <a:ext cx="371647" cy="36607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5" name="KSO_Shape"/>
            <p:cNvSpPr/>
            <p:nvPr/>
          </p:nvSpPr>
          <p:spPr bwMode="auto">
            <a:xfrm>
              <a:off x="5904464" y="4001606"/>
              <a:ext cx="522797" cy="51495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6" name="KSO_Shape"/>
            <p:cNvSpPr/>
            <p:nvPr/>
          </p:nvSpPr>
          <p:spPr bwMode="auto">
            <a:xfrm>
              <a:off x="6672293" y="3656658"/>
              <a:ext cx="297838" cy="29337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7" name="KSO_Shape"/>
            <p:cNvSpPr/>
            <p:nvPr/>
          </p:nvSpPr>
          <p:spPr bwMode="auto">
            <a:xfrm>
              <a:off x="6220401" y="3640513"/>
              <a:ext cx="523063" cy="51522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1"/>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8" name="KSO_Shape"/>
            <p:cNvSpPr/>
            <p:nvPr/>
          </p:nvSpPr>
          <p:spPr bwMode="auto">
            <a:xfrm>
              <a:off x="5321235" y="3570734"/>
              <a:ext cx="756866" cy="74551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4"/>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9" name="KSO_Shape"/>
            <p:cNvSpPr/>
            <p:nvPr/>
          </p:nvSpPr>
          <p:spPr bwMode="auto">
            <a:xfrm rot="21050196">
              <a:off x="5105781" y="3209527"/>
              <a:ext cx="453703" cy="44690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0" name="KSO_Shape"/>
            <p:cNvSpPr/>
            <p:nvPr/>
          </p:nvSpPr>
          <p:spPr bwMode="auto">
            <a:xfrm rot="20294331">
              <a:off x="5531238" y="3261656"/>
              <a:ext cx="364722" cy="35925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1" name="KSO_Shape"/>
            <p:cNvSpPr/>
            <p:nvPr/>
          </p:nvSpPr>
          <p:spPr bwMode="auto">
            <a:xfrm rot="20294331">
              <a:off x="5218034" y="3665448"/>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2" name="KSO_Shape"/>
            <p:cNvSpPr/>
            <p:nvPr/>
          </p:nvSpPr>
          <p:spPr bwMode="auto">
            <a:xfrm rot="20294331">
              <a:off x="5141270" y="3085616"/>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3" name="KSO_Shape"/>
            <p:cNvSpPr/>
            <p:nvPr/>
          </p:nvSpPr>
          <p:spPr bwMode="auto">
            <a:xfrm>
              <a:off x="5956777" y="3476873"/>
              <a:ext cx="359729" cy="3543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4" name="KSO_Shape"/>
            <p:cNvSpPr/>
            <p:nvPr/>
          </p:nvSpPr>
          <p:spPr bwMode="auto">
            <a:xfrm>
              <a:off x="6605529" y="3202237"/>
              <a:ext cx="480690" cy="47348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5" name="KSO_Shape"/>
            <p:cNvSpPr/>
            <p:nvPr/>
          </p:nvSpPr>
          <p:spPr bwMode="auto">
            <a:xfrm>
              <a:off x="6743465" y="2925759"/>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6" name="KSO_Shape"/>
            <p:cNvSpPr/>
            <p:nvPr/>
          </p:nvSpPr>
          <p:spPr bwMode="auto">
            <a:xfrm>
              <a:off x="6589419" y="2694993"/>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7" name="KSO_Shape"/>
            <p:cNvSpPr/>
            <p:nvPr/>
          </p:nvSpPr>
          <p:spPr bwMode="auto">
            <a:xfrm>
              <a:off x="6232014" y="3283011"/>
              <a:ext cx="445211" cy="4385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8" name="KSO_Shape"/>
            <p:cNvSpPr/>
            <p:nvPr/>
          </p:nvSpPr>
          <p:spPr bwMode="auto">
            <a:xfrm>
              <a:off x="6385197" y="4122436"/>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9" name="KSO_Shape"/>
            <p:cNvSpPr/>
            <p:nvPr/>
          </p:nvSpPr>
          <p:spPr bwMode="auto">
            <a:xfrm>
              <a:off x="6683373" y="4021127"/>
              <a:ext cx="198952" cy="19596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30" name="KSO_Shape"/>
            <p:cNvSpPr/>
            <p:nvPr/>
          </p:nvSpPr>
          <p:spPr bwMode="auto">
            <a:xfrm>
              <a:off x="6587272" y="4341677"/>
              <a:ext cx="153148" cy="15085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cxnSp>
        <p:nvCxnSpPr>
          <p:cNvPr id="31" name="直接连接符 30"/>
          <p:cNvCxnSpPr/>
          <p:nvPr/>
        </p:nvCxnSpPr>
        <p:spPr>
          <a:xfrm flipH="1" flipV="1">
            <a:off x="3975554" y="2387497"/>
            <a:ext cx="548486" cy="251433"/>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3146255" y="1808425"/>
            <a:ext cx="785686" cy="7856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3" name="直接箭头连接符 32"/>
          <p:cNvCxnSpPr/>
          <p:nvPr/>
        </p:nvCxnSpPr>
        <p:spPr>
          <a:xfrm flipH="1" flipV="1">
            <a:off x="2709799" y="1774442"/>
            <a:ext cx="462993" cy="159997"/>
          </a:xfrm>
          <a:prstGeom prst="straightConnector1">
            <a:avLst/>
          </a:prstGeom>
          <a:ln w="158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830641" y="2058430"/>
            <a:ext cx="906916" cy="55741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756852" y="1541596"/>
            <a:ext cx="785686" cy="785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6" name="直接箭头连接符 35"/>
          <p:cNvCxnSpPr/>
          <p:nvPr/>
        </p:nvCxnSpPr>
        <p:spPr>
          <a:xfrm>
            <a:off x="7556512" y="1840367"/>
            <a:ext cx="594537" cy="0"/>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4035420" y="3968538"/>
            <a:ext cx="551658" cy="307879"/>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3248082" y="4038648"/>
            <a:ext cx="785686" cy="7856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9" name="直接箭头连接符 38"/>
          <p:cNvCxnSpPr/>
          <p:nvPr/>
        </p:nvCxnSpPr>
        <p:spPr>
          <a:xfrm flipH="1">
            <a:off x="2594981" y="4524419"/>
            <a:ext cx="560502" cy="0"/>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3997004" y="4682959"/>
            <a:ext cx="314244" cy="343337"/>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024290" y="3701472"/>
            <a:ext cx="1025929" cy="4891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7113257" y="3879785"/>
            <a:ext cx="785686" cy="785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43" name="直接箭头连接符 42"/>
          <p:cNvCxnSpPr/>
          <p:nvPr/>
        </p:nvCxnSpPr>
        <p:spPr>
          <a:xfrm flipV="1">
            <a:off x="7961981" y="4191532"/>
            <a:ext cx="640239" cy="14937"/>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6743147" y="4519313"/>
            <a:ext cx="408228" cy="335314"/>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KSO_Shape"/>
          <p:cNvSpPr/>
          <p:nvPr/>
        </p:nvSpPr>
        <p:spPr bwMode="auto">
          <a:xfrm>
            <a:off x="3384009" y="1976934"/>
            <a:ext cx="326413" cy="512676"/>
          </a:xfrm>
          <a:custGeom>
            <a:avLst/>
            <a:gdLst>
              <a:gd name="T0" fmla="*/ 487259 w 2187"/>
              <a:gd name="T1" fmla="*/ 1307949 h 3433"/>
              <a:gd name="T2" fmla="*/ 487259 w 2187"/>
              <a:gd name="T3" fmla="*/ 1629955 h 3433"/>
              <a:gd name="T4" fmla="*/ 422746 w 2187"/>
              <a:gd name="T5" fmla="*/ 1694460 h 3433"/>
              <a:gd name="T6" fmla="*/ 197736 w 2187"/>
              <a:gd name="T7" fmla="*/ 1690265 h 3433"/>
              <a:gd name="T8" fmla="*/ 129027 w 2187"/>
              <a:gd name="T9" fmla="*/ 1800397 h 3433"/>
              <a:gd name="T10" fmla="*/ 955112 w 2187"/>
              <a:gd name="T11" fmla="*/ 1800397 h 3433"/>
              <a:gd name="T12" fmla="*/ 890599 w 2187"/>
              <a:gd name="T13" fmla="*/ 1690265 h 3433"/>
              <a:gd name="T14" fmla="*/ 675030 w 2187"/>
              <a:gd name="T15" fmla="*/ 1690265 h 3433"/>
              <a:gd name="T16" fmla="*/ 635168 w 2187"/>
              <a:gd name="T17" fmla="*/ 1625759 h 3433"/>
              <a:gd name="T18" fmla="*/ 630972 w 2187"/>
              <a:gd name="T19" fmla="*/ 1307949 h 3433"/>
              <a:gd name="T20" fmla="*/ 1099350 w 2187"/>
              <a:gd name="T21" fmla="*/ 899412 h 3433"/>
              <a:gd name="T22" fmla="*/ 955112 w 2187"/>
              <a:gd name="T23" fmla="*/ 0 h 3433"/>
              <a:gd name="T24" fmla="*/ 142139 w 2187"/>
              <a:gd name="T25" fmla="*/ 0 h 3433"/>
              <a:gd name="T26" fmla="*/ 0 w 2187"/>
              <a:gd name="T27" fmla="*/ 899412 h 3433"/>
              <a:gd name="T28" fmla="*/ 487259 w 2187"/>
              <a:gd name="T29" fmla="*/ 1307949 h 3433"/>
              <a:gd name="T30" fmla="*/ 206653 w 2187"/>
              <a:gd name="T31" fmla="*/ 69226 h 3433"/>
              <a:gd name="T32" fmla="*/ 894795 w 2187"/>
              <a:gd name="T33" fmla="*/ 69226 h 3433"/>
              <a:gd name="T34" fmla="*/ 1028542 w 2187"/>
              <a:gd name="T35" fmla="*/ 946087 h 3433"/>
              <a:gd name="T36" fmla="*/ 553346 w 2187"/>
              <a:gd name="T37" fmla="*/ 1239248 h 3433"/>
              <a:gd name="T38" fmla="*/ 62940 w 2187"/>
              <a:gd name="T39" fmla="*/ 944514 h 3433"/>
              <a:gd name="T40" fmla="*/ 206653 w 2187"/>
              <a:gd name="T41" fmla="*/ 69226 h 3433"/>
              <a:gd name="T42" fmla="*/ 554920 w 2187"/>
              <a:gd name="T43" fmla="*/ 1172644 h 3433"/>
              <a:gd name="T44" fmla="*/ 957210 w 2187"/>
              <a:gd name="T45" fmla="*/ 948709 h 3433"/>
              <a:gd name="T46" fmla="*/ 864899 w 2187"/>
              <a:gd name="T47" fmla="*/ 428991 h 3433"/>
              <a:gd name="T48" fmla="*/ 240745 w 2187"/>
              <a:gd name="T49" fmla="*/ 431088 h 3433"/>
              <a:gd name="T50" fmla="*/ 142139 w 2187"/>
              <a:gd name="T51" fmla="*/ 955527 h 3433"/>
              <a:gd name="T52" fmla="*/ 554920 w 2187"/>
              <a:gd name="T53" fmla="*/ 1172644 h 3433"/>
              <a:gd name="T54" fmla="*/ 348267 w 2187"/>
              <a:gd name="T55" fmla="*/ 495070 h 3433"/>
              <a:gd name="T56" fmla="*/ 348267 w 2187"/>
              <a:gd name="T57" fmla="*/ 495070 h 3433"/>
              <a:gd name="T58" fmla="*/ 573277 w 2187"/>
              <a:gd name="T59" fmla="*/ 1088734 h 3433"/>
              <a:gd name="T60" fmla="*/ 291621 w 2187"/>
              <a:gd name="T61" fmla="*/ 951331 h 3433"/>
              <a:gd name="T62" fmla="*/ 348267 w 2187"/>
              <a:gd name="T63" fmla="*/ 495070 h 3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7" h="3433">
                <a:moveTo>
                  <a:pt x="929" y="2494"/>
                </a:moveTo>
                <a:cubicBezTo>
                  <a:pt x="929" y="3108"/>
                  <a:pt x="929" y="3108"/>
                  <a:pt x="929" y="3108"/>
                </a:cubicBezTo>
                <a:cubicBezTo>
                  <a:pt x="929" y="3239"/>
                  <a:pt x="806" y="3231"/>
                  <a:pt x="806" y="3231"/>
                </a:cubicBezTo>
                <a:cubicBezTo>
                  <a:pt x="377" y="3223"/>
                  <a:pt x="377" y="3223"/>
                  <a:pt x="377" y="3223"/>
                </a:cubicBezTo>
                <a:cubicBezTo>
                  <a:pt x="246" y="3223"/>
                  <a:pt x="246" y="3433"/>
                  <a:pt x="246" y="3433"/>
                </a:cubicBezTo>
                <a:cubicBezTo>
                  <a:pt x="1821" y="3433"/>
                  <a:pt x="1821" y="3433"/>
                  <a:pt x="1821" y="3433"/>
                </a:cubicBezTo>
                <a:cubicBezTo>
                  <a:pt x="1821" y="3326"/>
                  <a:pt x="1698" y="3223"/>
                  <a:pt x="1698" y="3223"/>
                </a:cubicBezTo>
                <a:cubicBezTo>
                  <a:pt x="1287" y="3223"/>
                  <a:pt x="1287" y="3223"/>
                  <a:pt x="1287" y="3223"/>
                </a:cubicBezTo>
                <a:cubicBezTo>
                  <a:pt x="1196" y="3223"/>
                  <a:pt x="1211" y="3100"/>
                  <a:pt x="1211" y="3100"/>
                </a:cubicBezTo>
                <a:cubicBezTo>
                  <a:pt x="1203" y="2494"/>
                  <a:pt x="1203" y="2494"/>
                  <a:pt x="1203" y="2494"/>
                </a:cubicBezTo>
                <a:cubicBezTo>
                  <a:pt x="2187" y="2494"/>
                  <a:pt x="2096" y="1715"/>
                  <a:pt x="2096" y="1715"/>
                </a:cubicBezTo>
                <a:cubicBezTo>
                  <a:pt x="1821" y="0"/>
                  <a:pt x="1821" y="0"/>
                  <a:pt x="1821" y="0"/>
                </a:cubicBezTo>
                <a:cubicBezTo>
                  <a:pt x="271" y="0"/>
                  <a:pt x="271" y="0"/>
                  <a:pt x="271" y="0"/>
                </a:cubicBezTo>
                <a:cubicBezTo>
                  <a:pt x="0" y="1715"/>
                  <a:pt x="0" y="1715"/>
                  <a:pt x="0" y="1715"/>
                </a:cubicBezTo>
                <a:cubicBezTo>
                  <a:pt x="0" y="2437"/>
                  <a:pt x="929" y="2494"/>
                  <a:pt x="929" y="2494"/>
                </a:cubicBezTo>
                <a:close/>
                <a:moveTo>
                  <a:pt x="394" y="132"/>
                </a:moveTo>
                <a:cubicBezTo>
                  <a:pt x="1706" y="132"/>
                  <a:pt x="1706" y="132"/>
                  <a:pt x="1706" y="132"/>
                </a:cubicBezTo>
                <a:cubicBezTo>
                  <a:pt x="1706" y="132"/>
                  <a:pt x="1961" y="1685"/>
                  <a:pt x="1961" y="1804"/>
                </a:cubicBezTo>
                <a:cubicBezTo>
                  <a:pt x="1961" y="1804"/>
                  <a:pt x="1884" y="2363"/>
                  <a:pt x="1055" y="2363"/>
                </a:cubicBezTo>
                <a:cubicBezTo>
                  <a:pt x="1055" y="2363"/>
                  <a:pt x="420" y="2432"/>
                  <a:pt x="120" y="1801"/>
                </a:cubicBezTo>
                <a:lnTo>
                  <a:pt x="394" y="132"/>
                </a:lnTo>
                <a:close/>
                <a:moveTo>
                  <a:pt x="1058" y="2236"/>
                </a:moveTo>
                <a:cubicBezTo>
                  <a:pt x="1592" y="2236"/>
                  <a:pt x="1801" y="1887"/>
                  <a:pt x="1825" y="1809"/>
                </a:cubicBezTo>
                <a:cubicBezTo>
                  <a:pt x="1649" y="818"/>
                  <a:pt x="1649" y="818"/>
                  <a:pt x="1649" y="818"/>
                </a:cubicBezTo>
                <a:cubicBezTo>
                  <a:pt x="459" y="822"/>
                  <a:pt x="459" y="822"/>
                  <a:pt x="459" y="822"/>
                </a:cubicBezTo>
                <a:cubicBezTo>
                  <a:pt x="459" y="822"/>
                  <a:pt x="275" y="1686"/>
                  <a:pt x="271" y="1822"/>
                </a:cubicBezTo>
                <a:cubicBezTo>
                  <a:pt x="271" y="1822"/>
                  <a:pt x="484" y="2236"/>
                  <a:pt x="1058" y="2236"/>
                </a:cubicBezTo>
                <a:close/>
                <a:moveTo>
                  <a:pt x="664" y="944"/>
                </a:moveTo>
                <a:cubicBezTo>
                  <a:pt x="666" y="940"/>
                  <a:pt x="666" y="941"/>
                  <a:pt x="664" y="944"/>
                </a:cubicBezTo>
                <a:cubicBezTo>
                  <a:pt x="676" y="1876"/>
                  <a:pt x="1093" y="2076"/>
                  <a:pt x="1093" y="2076"/>
                </a:cubicBezTo>
                <a:cubicBezTo>
                  <a:pt x="1093" y="2076"/>
                  <a:pt x="687" y="2082"/>
                  <a:pt x="556" y="1814"/>
                </a:cubicBezTo>
                <a:cubicBezTo>
                  <a:pt x="434" y="1565"/>
                  <a:pt x="648" y="988"/>
                  <a:pt x="664" y="944"/>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46" name="组合 45"/>
          <p:cNvGrpSpPr/>
          <p:nvPr/>
        </p:nvGrpSpPr>
        <p:grpSpPr>
          <a:xfrm>
            <a:off x="2169783" y="1398030"/>
            <a:ext cx="511028" cy="511028"/>
            <a:chOff x="2862212" y="1646587"/>
            <a:chExt cx="511028" cy="511028"/>
          </a:xfrm>
        </p:grpSpPr>
        <p:sp>
          <p:nvSpPr>
            <p:cNvPr id="47" name="椭圆 46"/>
            <p:cNvSpPr/>
            <p:nvPr/>
          </p:nvSpPr>
          <p:spPr>
            <a:xfrm>
              <a:off x="2862212" y="1646587"/>
              <a:ext cx="511028" cy="511028"/>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48" name="KSO_Shape"/>
            <p:cNvSpPr/>
            <p:nvPr/>
          </p:nvSpPr>
          <p:spPr bwMode="auto">
            <a:xfrm>
              <a:off x="3004146" y="1731318"/>
              <a:ext cx="221565" cy="349937"/>
            </a:xfrm>
            <a:custGeom>
              <a:avLst/>
              <a:gdLst>
                <a:gd name="T0" fmla="*/ 955216 w 2128"/>
                <a:gd name="T1" fmla="*/ 1800397 h 3363"/>
                <a:gd name="T2" fmla="*/ 183654 w 2128"/>
                <a:gd name="T3" fmla="*/ 1800397 h 3363"/>
                <a:gd name="T4" fmla="*/ 0 w 2128"/>
                <a:gd name="T5" fmla="*/ 1616770 h 3363"/>
                <a:gd name="T6" fmla="*/ 0 w 2128"/>
                <a:gd name="T7" fmla="*/ 771446 h 3363"/>
                <a:gd name="T8" fmla="*/ 2142 w 2128"/>
                <a:gd name="T9" fmla="*/ 750567 h 3363"/>
                <a:gd name="T10" fmla="*/ 220599 w 2128"/>
                <a:gd name="T11" fmla="*/ 429354 h 3363"/>
                <a:gd name="T12" fmla="*/ 220599 w 2128"/>
                <a:gd name="T13" fmla="*/ 404193 h 3363"/>
                <a:gd name="T14" fmla="*/ 918807 w 2128"/>
                <a:gd name="T15" fmla="*/ 404193 h 3363"/>
                <a:gd name="T16" fmla="*/ 918807 w 2128"/>
                <a:gd name="T17" fmla="*/ 429354 h 3363"/>
                <a:gd name="T18" fmla="*/ 1137264 w 2128"/>
                <a:gd name="T19" fmla="*/ 750567 h 3363"/>
                <a:gd name="T20" fmla="*/ 1139406 w 2128"/>
                <a:gd name="T21" fmla="*/ 771446 h 3363"/>
                <a:gd name="T22" fmla="*/ 1139406 w 2128"/>
                <a:gd name="T23" fmla="*/ 1616770 h 3363"/>
                <a:gd name="T24" fmla="*/ 955216 w 2128"/>
                <a:gd name="T25" fmla="*/ 1800397 h 3363"/>
                <a:gd name="T26" fmla="*/ 1063374 w 2128"/>
                <a:gd name="T27" fmla="*/ 840506 h 3363"/>
                <a:gd name="T28" fmla="*/ 1061768 w 2128"/>
                <a:gd name="T29" fmla="*/ 821769 h 3363"/>
                <a:gd name="T30" fmla="*/ 851342 w 2128"/>
                <a:gd name="T31" fmla="*/ 500556 h 3363"/>
                <a:gd name="T32" fmla="*/ 851342 w 2128"/>
                <a:gd name="T33" fmla="*/ 475930 h 3363"/>
                <a:gd name="T34" fmla="*/ 291812 w 2128"/>
                <a:gd name="T35" fmla="*/ 475930 h 3363"/>
                <a:gd name="T36" fmla="*/ 291812 w 2128"/>
                <a:gd name="T37" fmla="*/ 500556 h 3363"/>
                <a:gd name="T38" fmla="*/ 77638 w 2128"/>
                <a:gd name="T39" fmla="*/ 821769 h 3363"/>
                <a:gd name="T40" fmla="*/ 76032 w 2128"/>
                <a:gd name="T41" fmla="*/ 840506 h 3363"/>
                <a:gd name="T42" fmla="*/ 76032 w 2128"/>
                <a:gd name="T43" fmla="*/ 844789 h 3363"/>
                <a:gd name="T44" fmla="*/ 735152 w 2128"/>
                <a:gd name="T45" fmla="*/ 844789 h 3363"/>
                <a:gd name="T46" fmla="*/ 735152 w 2128"/>
                <a:gd name="T47" fmla="*/ 1359265 h 3363"/>
                <a:gd name="T48" fmla="*/ 76032 w 2128"/>
                <a:gd name="T49" fmla="*/ 1359265 h 3363"/>
                <a:gd name="T50" fmla="*/ 76032 w 2128"/>
                <a:gd name="T51" fmla="*/ 1561629 h 3363"/>
                <a:gd name="T52" fmla="*/ 237733 w 2128"/>
                <a:gd name="T53" fmla="*/ 1725983 h 3363"/>
                <a:gd name="T54" fmla="*/ 901673 w 2128"/>
                <a:gd name="T55" fmla="*/ 1725983 h 3363"/>
                <a:gd name="T56" fmla="*/ 1063374 w 2128"/>
                <a:gd name="T57" fmla="*/ 1561629 h 3363"/>
                <a:gd name="T58" fmla="*/ 1063374 w 2128"/>
                <a:gd name="T59" fmla="*/ 840506 h 3363"/>
                <a:gd name="T60" fmla="*/ 183654 w 2128"/>
                <a:gd name="T61" fmla="*/ 327637 h 3363"/>
                <a:gd name="T62" fmla="*/ 183654 w 2128"/>
                <a:gd name="T63" fmla="*/ 73344 h 3363"/>
                <a:gd name="T64" fmla="*/ 257544 w 2128"/>
                <a:gd name="T65" fmla="*/ 0 h 3363"/>
                <a:gd name="T66" fmla="*/ 881862 w 2128"/>
                <a:gd name="T67" fmla="*/ 0 h 3363"/>
                <a:gd name="T68" fmla="*/ 955216 w 2128"/>
                <a:gd name="T69" fmla="*/ 73344 h 3363"/>
                <a:gd name="T70" fmla="*/ 955216 w 2128"/>
                <a:gd name="T71" fmla="*/ 327637 h 3363"/>
                <a:gd name="T72" fmla="*/ 183654 w 2128"/>
                <a:gd name="T73" fmla="*/ 327637 h 3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8" h="3363">
                  <a:moveTo>
                    <a:pt x="1784" y="3363"/>
                  </a:moveTo>
                  <a:cubicBezTo>
                    <a:pt x="343" y="3363"/>
                    <a:pt x="343" y="3363"/>
                    <a:pt x="343" y="3363"/>
                  </a:cubicBezTo>
                  <a:cubicBezTo>
                    <a:pt x="154" y="3363"/>
                    <a:pt x="0" y="3209"/>
                    <a:pt x="0" y="3020"/>
                  </a:cubicBezTo>
                  <a:cubicBezTo>
                    <a:pt x="0" y="1441"/>
                    <a:pt x="0" y="1441"/>
                    <a:pt x="0" y="1441"/>
                  </a:cubicBezTo>
                  <a:cubicBezTo>
                    <a:pt x="0" y="1428"/>
                    <a:pt x="3" y="1415"/>
                    <a:pt x="4" y="1402"/>
                  </a:cubicBezTo>
                  <a:cubicBezTo>
                    <a:pt x="43" y="919"/>
                    <a:pt x="412" y="1160"/>
                    <a:pt x="412" y="802"/>
                  </a:cubicBezTo>
                  <a:cubicBezTo>
                    <a:pt x="412" y="755"/>
                    <a:pt x="412" y="755"/>
                    <a:pt x="412" y="755"/>
                  </a:cubicBezTo>
                  <a:cubicBezTo>
                    <a:pt x="1716" y="755"/>
                    <a:pt x="1716" y="755"/>
                    <a:pt x="1716" y="755"/>
                  </a:cubicBezTo>
                  <a:cubicBezTo>
                    <a:pt x="1716" y="802"/>
                    <a:pt x="1716" y="802"/>
                    <a:pt x="1716" y="802"/>
                  </a:cubicBezTo>
                  <a:cubicBezTo>
                    <a:pt x="1716" y="1160"/>
                    <a:pt x="2085" y="919"/>
                    <a:pt x="2124" y="1402"/>
                  </a:cubicBezTo>
                  <a:cubicBezTo>
                    <a:pt x="2125" y="1415"/>
                    <a:pt x="2128" y="1428"/>
                    <a:pt x="2128" y="1441"/>
                  </a:cubicBezTo>
                  <a:cubicBezTo>
                    <a:pt x="2128" y="3020"/>
                    <a:pt x="2128" y="3020"/>
                    <a:pt x="2128" y="3020"/>
                  </a:cubicBezTo>
                  <a:cubicBezTo>
                    <a:pt x="2128" y="3209"/>
                    <a:pt x="1974" y="3363"/>
                    <a:pt x="1784" y="3363"/>
                  </a:cubicBezTo>
                  <a:close/>
                  <a:moveTo>
                    <a:pt x="1986" y="1570"/>
                  </a:moveTo>
                  <a:cubicBezTo>
                    <a:pt x="1986" y="1558"/>
                    <a:pt x="1984" y="1547"/>
                    <a:pt x="1983" y="1535"/>
                  </a:cubicBezTo>
                  <a:cubicBezTo>
                    <a:pt x="1948" y="1101"/>
                    <a:pt x="1590" y="1256"/>
                    <a:pt x="1590" y="935"/>
                  </a:cubicBezTo>
                  <a:cubicBezTo>
                    <a:pt x="1590" y="889"/>
                    <a:pt x="1590" y="889"/>
                    <a:pt x="1590" y="889"/>
                  </a:cubicBezTo>
                  <a:cubicBezTo>
                    <a:pt x="545" y="889"/>
                    <a:pt x="545" y="889"/>
                    <a:pt x="545" y="889"/>
                  </a:cubicBezTo>
                  <a:cubicBezTo>
                    <a:pt x="545" y="935"/>
                    <a:pt x="545" y="935"/>
                    <a:pt x="545" y="935"/>
                  </a:cubicBezTo>
                  <a:cubicBezTo>
                    <a:pt x="545" y="1256"/>
                    <a:pt x="180" y="1101"/>
                    <a:pt x="145" y="1535"/>
                  </a:cubicBezTo>
                  <a:cubicBezTo>
                    <a:pt x="144" y="1547"/>
                    <a:pt x="142" y="1558"/>
                    <a:pt x="142" y="1570"/>
                  </a:cubicBezTo>
                  <a:cubicBezTo>
                    <a:pt x="142" y="1578"/>
                    <a:pt x="142" y="1578"/>
                    <a:pt x="142" y="1578"/>
                  </a:cubicBezTo>
                  <a:cubicBezTo>
                    <a:pt x="1373" y="1578"/>
                    <a:pt x="1373" y="1578"/>
                    <a:pt x="1373" y="1578"/>
                  </a:cubicBezTo>
                  <a:cubicBezTo>
                    <a:pt x="1373" y="2539"/>
                    <a:pt x="1373" y="2539"/>
                    <a:pt x="1373" y="2539"/>
                  </a:cubicBezTo>
                  <a:cubicBezTo>
                    <a:pt x="142" y="2539"/>
                    <a:pt x="142" y="2539"/>
                    <a:pt x="142" y="2539"/>
                  </a:cubicBezTo>
                  <a:cubicBezTo>
                    <a:pt x="142" y="2917"/>
                    <a:pt x="142" y="2917"/>
                    <a:pt x="142" y="2917"/>
                  </a:cubicBezTo>
                  <a:cubicBezTo>
                    <a:pt x="142" y="3086"/>
                    <a:pt x="274" y="3224"/>
                    <a:pt x="444" y="3224"/>
                  </a:cubicBezTo>
                  <a:cubicBezTo>
                    <a:pt x="1684" y="3224"/>
                    <a:pt x="1684" y="3224"/>
                    <a:pt x="1684" y="3224"/>
                  </a:cubicBezTo>
                  <a:cubicBezTo>
                    <a:pt x="1854" y="3224"/>
                    <a:pt x="1986" y="3086"/>
                    <a:pt x="1986" y="2917"/>
                  </a:cubicBezTo>
                  <a:lnTo>
                    <a:pt x="1986" y="1570"/>
                  </a:lnTo>
                  <a:close/>
                  <a:moveTo>
                    <a:pt x="343" y="612"/>
                  </a:moveTo>
                  <a:cubicBezTo>
                    <a:pt x="343" y="137"/>
                    <a:pt x="343" y="137"/>
                    <a:pt x="343" y="137"/>
                  </a:cubicBezTo>
                  <a:cubicBezTo>
                    <a:pt x="343" y="61"/>
                    <a:pt x="405" y="0"/>
                    <a:pt x="481" y="0"/>
                  </a:cubicBezTo>
                  <a:cubicBezTo>
                    <a:pt x="1647" y="0"/>
                    <a:pt x="1647" y="0"/>
                    <a:pt x="1647" y="0"/>
                  </a:cubicBezTo>
                  <a:cubicBezTo>
                    <a:pt x="1723" y="0"/>
                    <a:pt x="1784" y="61"/>
                    <a:pt x="1784" y="137"/>
                  </a:cubicBezTo>
                  <a:cubicBezTo>
                    <a:pt x="1784" y="612"/>
                    <a:pt x="1784" y="612"/>
                    <a:pt x="1784" y="612"/>
                  </a:cubicBezTo>
                  <a:cubicBezTo>
                    <a:pt x="1121" y="612"/>
                    <a:pt x="1058" y="612"/>
                    <a:pt x="343" y="612"/>
                  </a:cubicBezTo>
                  <a:close/>
                </a:path>
              </a:pathLst>
            </a:custGeom>
            <a:solidFill>
              <a:schemeClr val="accent3">
                <a:lumMod val="60000"/>
                <a:lumOff val="40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sp>
        <p:nvSpPr>
          <p:cNvPr id="49" name="KSO_Shape"/>
          <p:cNvSpPr/>
          <p:nvPr/>
        </p:nvSpPr>
        <p:spPr bwMode="auto">
          <a:xfrm>
            <a:off x="6920096" y="1674862"/>
            <a:ext cx="449566" cy="519153"/>
          </a:xfrm>
          <a:custGeom>
            <a:avLst/>
            <a:gdLst>
              <a:gd name="T0" fmla="*/ 722049 w 6597698"/>
              <a:gd name="T1" fmla="*/ 874343 h 7617115"/>
              <a:gd name="T2" fmla="*/ 750323 w 6597698"/>
              <a:gd name="T3" fmla="*/ 885440 h 7617115"/>
              <a:gd name="T4" fmla="*/ 758665 w 6597698"/>
              <a:gd name="T5" fmla="*/ 959007 h 7617115"/>
              <a:gd name="T6" fmla="*/ 703528 w 6597698"/>
              <a:gd name="T7" fmla="*/ 976176 h 7617115"/>
              <a:gd name="T8" fmla="*/ 694514 w 6597698"/>
              <a:gd name="T9" fmla="*/ 971594 h 7617115"/>
              <a:gd name="T10" fmla="*/ 699028 w 6597698"/>
              <a:gd name="T11" fmla="*/ 976062 h 7617115"/>
              <a:gd name="T12" fmla="*/ 699648 w 6597698"/>
              <a:gd name="T13" fmla="*/ 1081054 h 7617115"/>
              <a:gd name="T14" fmla="*/ 147042 w 6597698"/>
              <a:gd name="T15" fmla="*/ 1769133 h 7617115"/>
              <a:gd name="T16" fmla="*/ 30787 w 6597698"/>
              <a:gd name="T17" fmla="*/ 1782165 h 7617115"/>
              <a:gd name="T18" fmla="*/ 18275 w 6597698"/>
              <a:gd name="T19" fmla="*/ 1665921 h 7617115"/>
              <a:gd name="T20" fmla="*/ 570880 w 6597698"/>
              <a:gd name="T21" fmla="*/ 977321 h 7617115"/>
              <a:gd name="T22" fmla="*/ 672989 w 6597698"/>
              <a:gd name="T23" fmla="*/ 955142 h 7617115"/>
              <a:gd name="T24" fmla="*/ 676204 w 6597698"/>
              <a:gd name="T25" fmla="*/ 957221 h 7617115"/>
              <a:gd name="T26" fmla="*/ 671902 w 6597698"/>
              <a:gd name="T27" fmla="*/ 950789 h 7617115"/>
              <a:gd name="T28" fmla="*/ 677328 w 6597698"/>
              <a:gd name="T29" fmla="*/ 893266 h 7617115"/>
              <a:gd name="T30" fmla="*/ 722049 w 6597698"/>
              <a:gd name="T31" fmla="*/ 874343 h 7617115"/>
              <a:gd name="T32" fmla="*/ 1267033 w 6597698"/>
              <a:gd name="T33" fmla="*/ 241665 h 7617115"/>
              <a:gd name="T34" fmla="*/ 1317603 w 6597698"/>
              <a:gd name="T35" fmla="*/ 700993 h 7617115"/>
              <a:gd name="T36" fmla="*/ 1057709 w 6597698"/>
              <a:gd name="T37" fmla="*/ 100974 h 7617115"/>
              <a:gd name="T38" fmla="*/ 754500 w 6597698"/>
              <a:gd name="T39" fmla="*/ 248946 h 7617115"/>
              <a:gd name="T40" fmla="*/ 814969 w 6597698"/>
              <a:gd name="T41" fmla="*/ 804684 h 7617115"/>
              <a:gd name="T42" fmla="*/ 1371177 w 6597698"/>
              <a:gd name="T43" fmla="*/ 743688 h 7617115"/>
              <a:gd name="T44" fmla="*/ 1310187 w 6597698"/>
              <a:gd name="T45" fmla="*/ 187951 h 7617115"/>
              <a:gd name="T46" fmla="*/ 1057709 w 6597698"/>
              <a:gd name="T47" fmla="*/ 100974 h 7617115"/>
              <a:gd name="T48" fmla="*/ 1056412 w 6597698"/>
              <a:gd name="T49" fmla="*/ 45 h 7617115"/>
              <a:gd name="T50" fmla="*/ 1373958 w 6597698"/>
              <a:gd name="T51" fmla="*/ 109301 h 7617115"/>
              <a:gd name="T52" fmla="*/ 1450081 w 6597698"/>
              <a:gd name="T53" fmla="*/ 807305 h 7617115"/>
              <a:gd name="T54" fmla="*/ 751940 w 6597698"/>
              <a:gd name="T55" fmla="*/ 883413 h 7617115"/>
              <a:gd name="T56" fmla="*/ 675817 w 6597698"/>
              <a:gd name="T57" fmla="*/ 185931 h 7617115"/>
              <a:gd name="T58" fmla="*/ 1056412 w 6597698"/>
              <a:gd name="T59" fmla="*/ 45 h 7617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597698" h="7617115">
                <a:moveTo>
                  <a:pt x="3054842" y="3699168"/>
                </a:moveTo>
                <a:cubicBezTo>
                  <a:pt x="3097120" y="3702556"/>
                  <a:pt x="3138894" y="3717974"/>
                  <a:pt x="3174464" y="3746118"/>
                </a:cubicBezTo>
                <a:cubicBezTo>
                  <a:pt x="3269318" y="3823378"/>
                  <a:pt x="3284759" y="3960238"/>
                  <a:pt x="3209759" y="4057364"/>
                </a:cubicBezTo>
                <a:cubicBezTo>
                  <a:pt x="3151854" y="4126897"/>
                  <a:pt x="3059206" y="4152972"/>
                  <a:pt x="2976485" y="4130002"/>
                </a:cubicBezTo>
                <a:lnTo>
                  <a:pt x="2938349" y="4110616"/>
                </a:lnTo>
                <a:lnTo>
                  <a:pt x="2957445" y="4129522"/>
                </a:lnTo>
                <a:cubicBezTo>
                  <a:pt x="3060906" y="4255074"/>
                  <a:pt x="3066214" y="4440569"/>
                  <a:pt x="2960068" y="4573720"/>
                </a:cubicBezTo>
                <a:cubicBezTo>
                  <a:pt x="2960068" y="4573720"/>
                  <a:pt x="2960068" y="4573720"/>
                  <a:pt x="622107" y="7484843"/>
                </a:cubicBezTo>
                <a:cubicBezTo>
                  <a:pt x="500798" y="7637016"/>
                  <a:pt x="280235" y="7661275"/>
                  <a:pt x="130253" y="7539978"/>
                </a:cubicBezTo>
                <a:cubicBezTo>
                  <a:pt x="-19729" y="7418681"/>
                  <a:pt x="-43991" y="7198142"/>
                  <a:pt x="77318" y="7048175"/>
                </a:cubicBezTo>
                <a:cubicBezTo>
                  <a:pt x="77318" y="7048175"/>
                  <a:pt x="77318" y="7048175"/>
                  <a:pt x="2415279" y="4134846"/>
                </a:cubicBezTo>
                <a:cubicBezTo>
                  <a:pt x="2521424" y="4001695"/>
                  <a:pt x="2701872" y="3966478"/>
                  <a:pt x="2847280" y="4041013"/>
                </a:cubicBezTo>
                <a:lnTo>
                  <a:pt x="2860883" y="4049808"/>
                </a:lnTo>
                <a:lnTo>
                  <a:pt x="2842684" y="4022597"/>
                </a:lnTo>
                <a:cubicBezTo>
                  <a:pt x="2801944" y="3946441"/>
                  <a:pt x="2807734" y="3850419"/>
                  <a:pt x="2865639" y="3779229"/>
                </a:cubicBezTo>
                <a:cubicBezTo>
                  <a:pt x="2912514" y="3721285"/>
                  <a:pt x="2984378" y="3693520"/>
                  <a:pt x="3054842" y="3699168"/>
                </a:cubicBezTo>
                <a:close/>
                <a:moveTo>
                  <a:pt x="5360563" y="1022434"/>
                </a:moveTo>
                <a:cubicBezTo>
                  <a:pt x="5956099" y="1501097"/>
                  <a:pt x="6050943" y="2370189"/>
                  <a:pt x="5574515" y="2965760"/>
                </a:cubicBezTo>
                <a:lnTo>
                  <a:pt x="5360563" y="1022434"/>
                </a:lnTo>
                <a:close/>
                <a:moveTo>
                  <a:pt x="4474955" y="427200"/>
                </a:moveTo>
                <a:cubicBezTo>
                  <a:pt x="3992919" y="433757"/>
                  <a:pt x="3517164" y="647541"/>
                  <a:pt x="3192137" y="1053241"/>
                </a:cubicBezTo>
                <a:cubicBezTo>
                  <a:pt x="2612105" y="1772280"/>
                  <a:pt x="2728993" y="2826575"/>
                  <a:pt x="3447968" y="3404453"/>
                </a:cubicBezTo>
                <a:cubicBezTo>
                  <a:pt x="4169147" y="3984537"/>
                  <a:pt x="5223349" y="3867638"/>
                  <a:pt x="5801174" y="3146394"/>
                </a:cubicBezTo>
                <a:cubicBezTo>
                  <a:pt x="6381205" y="2427354"/>
                  <a:pt x="6264317" y="1373059"/>
                  <a:pt x="5543138" y="795181"/>
                </a:cubicBezTo>
                <a:cubicBezTo>
                  <a:pt x="5228587" y="542359"/>
                  <a:pt x="4849871" y="422100"/>
                  <a:pt x="4474955" y="427200"/>
                </a:cubicBezTo>
                <a:close/>
                <a:moveTo>
                  <a:pt x="4469466" y="190"/>
                </a:moveTo>
                <a:cubicBezTo>
                  <a:pt x="4940266" y="-6142"/>
                  <a:pt x="5416292" y="144984"/>
                  <a:pt x="5812939" y="462432"/>
                </a:cubicBezTo>
                <a:cubicBezTo>
                  <a:pt x="6717357" y="1188029"/>
                  <a:pt x="6860740" y="2511305"/>
                  <a:pt x="6135000" y="3415545"/>
                </a:cubicBezTo>
                <a:cubicBezTo>
                  <a:pt x="5409261" y="4319783"/>
                  <a:pt x="4085723" y="4463138"/>
                  <a:pt x="3181306" y="3737542"/>
                </a:cubicBezTo>
                <a:cubicBezTo>
                  <a:pt x="2276888" y="3011945"/>
                  <a:pt x="2133505" y="1690874"/>
                  <a:pt x="2859245" y="786635"/>
                </a:cubicBezTo>
                <a:cubicBezTo>
                  <a:pt x="3267474" y="276760"/>
                  <a:pt x="3864151" y="8331"/>
                  <a:pt x="4469466" y="190"/>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50" name="组合 49"/>
          <p:cNvGrpSpPr/>
          <p:nvPr/>
        </p:nvGrpSpPr>
        <p:grpSpPr>
          <a:xfrm>
            <a:off x="8306796" y="1584853"/>
            <a:ext cx="511028" cy="511028"/>
            <a:chOff x="8999225" y="1833410"/>
            <a:chExt cx="511028" cy="511028"/>
          </a:xfrm>
        </p:grpSpPr>
        <p:sp>
          <p:nvSpPr>
            <p:cNvPr id="51" name="椭圆 50"/>
            <p:cNvSpPr/>
            <p:nvPr/>
          </p:nvSpPr>
          <p:spPr>
            <a:xfrm>
              <a:off x="8999225" y="1833410"/>
              <a:ext cx="511028" cy="5110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2" name="KSO_Shape"/>
            <p:cNvSpPr/>
            <p:nvPr/>
          </p:nvSpPr>
          <p:spPr bwMode="auto">
            <a:xfrm>
              <a:off x="9114112" y="1964199"/>
              <a:ext cx="281254" cy="298077"/>
            </a:xfrm>
            <a:custGeom>
              <a:avLst/>
              <a:gdLst>
                <a:gd name="T0" fmla="*/ 1462390 w 3658"/>
                <a:gd name="T1" fmla="*/ 575978 h 3876"/>
                <a:gd name="T2" fmla="*/ 450002 w 3658"/>
                <a:gd name="T3" fmla="*/ 575978 h 3876"/>
                <a:gd name="T4" fmla="*/ 224769 w 3658"/>
                <a:gd name="T5" fmla="*/ 325614 h 3876"/>
                <a:gd name="T6" fmla="*/ 216874 w 3658"/>
                <a:gd name="T7" fmla="*/ 325614 h 3876"/>
                <a:gd name="T8" fmla="*/ 108205 w 3658"/>
                <a:gd name="T9" fmla="*/ 434306 h 3876"/>
                <a:gd name="T10" fmla="*/ 108205 w 3658"/>
                <a:gd name="T11" fmla="*/ 615461 h 3876"/>
                <a:gd name="T12" fmla="*/ 216874 w 3658"/>
                <a:gd name="T13" fmla="*/ 724153 h 3876"/>
                <a:gd name="T14" fmla="*/ 904648 w 3658"/>
                <a:gd name="T15" fmla="*/ 724153 h 3876"/>
                <a:gd name="T16" fmla="*/ 1012853 w 3658"/>
                <a:gd name="T17" fmla="*/ 832382 h 3876"/>
                <a:gd name="T18" fmla="*/ 1013317 w 3658"/>
                <a:gd name="T19" fmla="*/ 1022362 h 3876"/>
                <a:gd name="T20" fmla="*/ 1122451 w 3658"/>
                <a:gd name="T21" fmla="*/ 1181220 h 3876"/>
                <a:gd name="T22" fmla="*/ 1122451 w 3658"/>
                <a:gd name="T23" fmla="*/ 1631319 h 3876"/>
                <a:gd name="T24" fmla="*/ 956196 w 3658"/>
                <a:gd name="T25" fmla="*/ 1800397 h 3876"/>
                <a:gd name="T26" fmla="*/ 796443 w 3658"/>
                <a:gd name="T27" fmla="*/ 1631319 h 3876"/>
                <a:gd name="T28" fmla="*/ 796443 w 3658"/>
                <a:gd name="T29" fmla="*/ 1181220 h 3876"/>
                <a:gd name="T30" fmla="*/ 903255 w 3658"/>
                <a:gd name="T31" fmla="*/ 1022362 h 3876"/>
                <a:gd name="T32" fmla="*/ 903255 w 3658"/>
                <a:gd name="T33" fmla="*/ 928068 h 3876"/>
                <a:gd name="T34" fmla="*/ 795979 w 3658"/>
                <a:gd name="T35" fmla="*/ 832382 h 3876"/>
                <a:gd name="T36" fmla="*/ 108205 w 3658"/>
                <a:gd name="T37" fmla="*/ 832382 h 3876"/>
                <a:gd name="T38" fmla="*/ 0 w 3658"/>
                <a:gd name="T39" fmla="*/ 724153 h 3876"/>
                <a:gd name="T40" fmla="*/ 0 w 3658"/>
                <a:gd name="T41" fmla="*/ 325614 h 3876"/>
                <a:gd name="T42" fmla="*/ 108205 w 3658"/>
                <a:gd name="T43" fmla="*/ 216921 h 3876"/>
                <a:gd name="T44" fmla="*/ 109134 w 3658"/>
                <a:gd name="T45" fmla="*/ 216921 h 3876"/>
                <a:gd name="T46" fmla="*/ 109134 w 3658"/>
                <a:gd name="T47" fmla="*/ 216921 h 3876"/>
                <a:gd name="T48" fmla="*/ 224769 w 3658"/>
                <a:gd name="T49" fmla="*/ 216921 h 3876"/>
                <a:gd name="T50" fmla="*/ 450002 w 3658"/>
                <a:gd name="T51" fmla="*/ 0 h 3876"/>
                <a:gd name="T52" fmla="*/ 1462390 w 3658"/>
                <a:gd name="T53" fmla="*/ 0 h 3876"/>
                <a:gd name="T54" fmla="*/ 1698769 w 3658"/>
                <a:gd name="T55" fmla="*/ 225282 h 3876"/>
                <a:gd name="T56" fmla="*/ 1698769 w 3658"/>
                <a:gd name="T57" fmla="*/ 337691 h 3876"/>
                <a:gd name="T58" fmla="*/ 1462390 w 3658"/>
                <a:gd name="T59" fmla="*/ 575978 h 3876"/>
                <a:gd name="T60" fmla="*/ 1537623 w 3658"/>
                <a:gd name="T61" fmla="*/ 144924 h 3876"/>
                <a:gd name="T62" fmla="*/ 379878 w 3658"/>
                <a:gd name="T63" fmla="*/ 144924 h 3876"/>
                <a:gd name="T64" fmla="*/ 325543 w 3658"/>
                <a:gd name="T65" fmla="*/ 199270 h 3876"/>
                <a:gd name="T66" fmla="*/ 379878 w 3658"/>
                <a:gd name="T67" fmla="*/ 253152 h 3876"/>
                <a:gd name="T68" fmla="*/ 1537623 w 3658"/>
                <a:gd name="T69" fmla="*/ 253152 h 3876"/>
                <a:gd name="T70" fmla="*/ 1591957 w 3658"/>
                <a:gd name="T71" fmla="*/ 199270 h 3876"/>
                <a:gd name="T72" fmla="*/ 1537623 w 3658"/>
                <a:gd name="T73" fmla="*/ 144924 h 38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58" h="3876">
                  <a:moveTo>
                    <a:pt x="3149" y="1240"/>
                  </a:moveTo>
                  <a:cubicBezTo>
                    <a:pt x="969" y="1240"/>
                    <a:pt x="969" y="1240"/>
                    <a:pt x="969" y="1240"/>
                  </a:cubicBezTo>
                  <a:cubicBezTo>
                    <a:pt x="702" y="1240"/>
                    <a:pt x="485" y="968"/>
                    <a:pt x="484" y="701"/>
                  </a:cubicBezTo>
                  <a:cubicBezTo>
                    <a:pt x="467" y="701"/>
                    <a:pt x="467" y="701"/>
                    <a:pt x="467" y="701"/>
                  </a:cubicBezTo>
                  <a:cubicBezTo>
                    <a:pt x="338" y="701"/>
                    <a:pt x="233" y="806"/>
                    <a:pt x="233" y="935"/>
                  </a:cubicBezTo>
                  <a:cubicBezTo>
                    <a:pt x="233" y="1325"/>
                    <a:pt x="233" y="1325"/>
                    <a:pt x="233" y="1325"/>
                  </a:cubicBezTo>
                  <a:cubicBezTo>
                    <a:pt x="233" y="1454"/>
                    <a:pt x="338" y="1559"/>
                    <a:pt x="467" y="1559"/>
                  </a:cubicBezTo>
                  <a:cubicBezTo>
                    <a:pt x="1948" y="1559"/>
                    <a:pt x="1948" y="1559"/>
                    <a:pt x="1948" y="1559"/>
                  </a:cubicBezTo>
                  <a:cubicBezTo>
                    <a:pt x="2077" y="1559"/>
                    <a:pt x="2181" y="1663"/>
                    <a:pt x="2181" y="1792"/>
                  </a:cubicBezTo>
                  <a:cubicBezTo>
                    <a:pt x="2182" y="2201"/>
                    <a:pt x="2182" y="2201"/>
                    <a:pt x="2182" y="2201"/>
                  </a:cubicBezTo>
                  <a:cubicBezTo>
                    <a:pt x="2323" y="2251"/>
                    <a:pt x="2417" y="2385"/>
                    <a:pt x="2417" y="2543"/>
                  </a:cubicBezTo>
                  <a:cubicBezTo>
                    <a:pt x="2417" y="3512"/>
                    <a:pt x="2417" y="3512"/>
                    <a:pt x="2417" y="3512"/>
                  </a:cubicBezTo>
                  <a:cubicBezTo>
                    <a:pt x="2417" y="3713"/>
                    <a:pt x="2259" y="3876"/>
                    <a:pt x="2059" y="3876"/>
                  </a:cubicBezTo>
                  <a:cubicBezTo>
                    <a:pt x="1858" y="3876"/>
                    <a:pt x="1715" y="3713"/>
                    <a:pt x="1715" y="3512"/>
                  </a:cubicBezTo>
                  <a:cubicBezTo>
                    <a:pt x="1715" y="2543"/>
                    <a:pt x="1715" y="2543"/>
                    <a:pt x="1715" y="2543"/>
                  </a:cubicBezTo>
                  <a:cubicBezTo>
                    <a:pt x="1715" y="2385"/>
                    <a:pt x="1804" y="2251"/>
                    <a:pt x="1945" y="2201"/>
                  </a:cubicBezTo>
                  <a:cubicBezTo>
                    <a:pt x="1945" y="1998"/>
                    <a:pt x="1945" y="1998"/>
                    <a:pt x="1945" y="1998"/>
                  </a:cubicBezTo>
                  <a:cubicBezTo>
                    <a:pt x="1931" y="1882"/>
                    <a:pt x="1833" y="1792"/>
                    <a:pt x="1714" y="1792"/>
                  </a:cubicBezTo>
                  <a:cubicBezTo>
                    <a:pt x="233" y="1792"/>
                    <a:pt x="233" y="1792"/>
                    <a:pt x="233" y="1792"/>
                  </a:cubicBezTo>
                  <a:cubicBezTo>
                    <a:pt x="104" y="1792"/>
                    <a:pt x="0" y="1688"/>
                    <a:pt x="0" y="1559"/>
                  </a:cubicBezTo>
                  <a:cubicBezTo>
                    <a:pt x="0" y="701"/>
                    <a:pt x="0" y="701"/>
                    <a:pt x="0" y="701"/>
                  </a:cubicBezTo>
                  <a:cubicBezTo>
                    <a:pt x="0" y="572"/>
                    <a:pt x="104" y="467"/>
                    <a:pt x="233" y="467"/>
                  </a:cubicBezTo>
                  <a:cubicBezTo>
                    <a:pt x="235" y="467"/>
                    <a:pt x="235" y="467"/>
                    <a:pt x="235" y="467"/>
                  </a:cubicBezTo>
                  <a:cubicBezTo>
                    <a:pt x="235" y="467"/>
                    <a:pt x="235" y="467"/>
                    <a:pt x="235" y="467"/>
                  </a:cubicBezTo>
                  <a:cubicBezTo>
                    <a:pt x="484" y="467"/>
                    <a:pt x="484" y="467"/>
                    <a:pt x="484" y="467"/>
                  </a:cubicBezTo>
                  <a:cubicBezTo>
                    <a:pt x="484" y="200"/>
                    <a:pt x="701" y="0"/>
                    <a:pt x="969" y="0"/>
                  </a:cubicBezTo>
                  <a:cubicBezTo>
                    <a:pt x="3149" y="0"/>
                    <a:pt x="3149" y="0"/>
                    <a:pt x="3149" y="0"/>
                  </a:cubicBezTo>
                  <a:cubicBezTo>
                    <a:pt x="3416" y="0"/>
                    <a:pt x="3658" y="217"/>
                    <a:pt x="3658" y="485"/>
                  </a:cubicBezTo>
                  <a:cubicBezTo>
                    <a:pt x="3658" y="727"/>
                    <a:pt x="3658" y="727"/>
                    <a:pt x="3658" y="727"/>
                  </a:cubicBezTo>
                  <a:cubicBezTo>
                    <a:pt x="3658" y="994"/>
                    <a:pt x="3416" y="1240"/>
                    <a:pt x="3149" y="1240"/>
                  </a:cubicBezTo>
                  <a:close/>
                  <a:moveTo>
                    <a:pt x="3311" y="312"/>
                  </a:moveTo>
                  <a:cubicBezTo>
                    <a:pt x="818" y="312"/>
                    <a:pt x="818" y="312"/>
                    <a:pt x="818" y="312"/>
                  </a:cubicBezTo>
                  <a:cubicBezTo>
                    <a:pt x="753" y="312"/>
                    <a:pt x="701" y="364"/>
                    <a:pt x="701" y="429"/>
                  </a:cubicBezTo>
                  <a:cubicBezTo>
                    <a:pt x="701" y="493"/>
                    <a:pt x="753" y="545"/>
                    <a:pt x="818" y="545"/>
                  </a:cubicBezTo>
                  <a:cubicBezTo>
                    <a:pt x="3311" y="545"/>
                    <a:pt x="3311" y="545"/>
                    <a:pt x="3311" y="545"/>
                  </a:cubicBezTo>
                  <a:cubicBezTo>
                    <a:pt x="3376" y="545"/>
                    <a:pt x="3428" y="493"/>
                    <a:pt x="3428" y="429"/>
                  </a:cubicBezTo>
                  <a:cubicBezTo>
                    <a:pt x="3428" y="364"/>
                    <a:pt x="3376" y="312"/>
                    <a:pt x="3311" y="312"/>
                  </a:cubicBezTo>
                  <a:close/>
                </a:path>
              </a:pathLst>
            </a:custGeom>
            <a:solidFill>
              <a:schemeClr val="accent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sp>
        <p:nvSpPr>
          <p:cNvPr id="53" name="KSO_Shape"/>
          <p:cNvSpPr/>
          <p:nvPr/>
        </p:nvSpPr>
        <p:spPr bwMode="auto">
          <a:xfrm>
            <a:off x="3473451" y="4206127"/>
            <a:ext cx="352364" cy="489683"/>
          </a:xfrm>
          <a:custGeom>
            <a:avLst/>
            <a:gdLst>
              <a:gd name="T0" fmla="*/ 1260453 w 2358"/>
              <a:gd name="T1" fmla="*/ 1658275 h 3281"/>
              <a:gd name="T2" fmla="*/ 1293926 w 2358"/>
              <a:gd name="T3" fmla="*/ 1691748 h 3281"/>
              <a:gd name="T4" fmla="*/ 1293926 w 2358"/>
              <a:gd name="T5" fmla="*/ 1800397 h 3281"/>
              <a:gd name="T6" fmla="*/ 0 w 2358"/>
              <a:gd name="T7" fmla="*/ 1800397 h 3281"/>
              <a:gd name="T8" fmla="*/ 0 w 2358"/>
              <a:gd name="T9" fmla="*/ 1691748 h 3281"/>
              <a:gd name="T10" fmla="*/ 33473 w 2358"/>
              <a:gd name="T11" fmla="*/ 1658275 h 3281"/>
              <a:gd name="T12" fmla="*/ 144867 w 2358"/>
              <a:gd name="T13" fmla="*/ 1658275 h 3281"/>
              <a:gd name="T14" fmla="*/ 440088 w 2358"/>
              <a:gd name="T15" fmla="*/ 900473 h 3281"/>
              <a:gd name="T16" fmla="*/ 142123 w 2358"/>
              <a:gd name="T17" fmla="*/ 142671 h 3281"/>
              <a:gd name="T18" fmla="*/ 33473 w 2358"/>
              <a:gd name="T19" fmla="*/ 142671 h 3281"/>
              <a:gd name="T20" fmla="*/ 0 w 2358"/>
              <a:gd name="T21" fmla="*/ 109198 h 3281"/>
              <a:gd name="T22" fmla="*/ 0 w 2358"/>
              <a:gd name="T23" fmla="*/ 0 h 3281"/>
              <a:gd name="T24" fmla="*/ 1293926 w 2358"/>
              <a:gd name="T25" fmla="*/ 0 h 3281"/>
              <a:gd name="T26" fmla="*/ 1293926 w 2358"/>
              <a:gd name="T27" fmla="*/ 109198 h 3281"/>
              <a:gd name="T28" fmla="*/ 1260453 w 2358"/>
              <a:gd name="T29" fmla="*/ 142671 h 3281"/>
              <a:gd name="T30" fmla="*/ 1131499 w 2358"/>
              <a:gd name="T31" fmla="*/ 142671 h 3281"/>
              <a:gd name="T32" fmla="*/ 833534 w 2358"/>
              <a:gd name="T33" fmla="*/ 900473 h 3281"/>
              <a:gd name="T34" fmla="*/ 1128756 w 2358"/>
              <a:gd name="T35" fmla="*/ 1658275 h 3281"/>
              <a:gd name="T36" fmla="*/ 1260453 w 2358"/>
              <a:gd name="T37" fmla="*/ 1658275 h 3281"/>
              <a:gd name="T38" fmla="*/ 740797 w 2358"/>
              <a:gd name="T39" fmla="*/ 900473 h 3281"/>
              <a:gd name="T40" fmla="*/ 1038762 w 2358"/>
              <a:gd name="T41" fmla="*/ 142671 h 3281"/>
              <a:gd name="T42" fmla="*/ 234860 w 2358"/>
              <a:gd name="T43" fmla="*/ 142671 h 3281"/>
              <a:gd name="T44" fmla="*/ 532825 w 2358"/>
              <a:gd name="T45" fmla="*/ 900473 h 3281"/>
              <a:gd name="T46" fmla="*/ 237055 w 2358"/>
              <a:gd name="T47" fmla="*/ 1658275 h 3281"/>
              <a:gd name="T48" fmla="*/ 287539 w 2358"/>
              <a:gd name="T49" fmla="*/ 1658275 h 3281"/>
              <a:gd name="T50" fmla="*/ 407164 w 2358"/>
              <a:gd name="T51" fmla="*/ 1544687 h 3281"/>
              <a:gd name="T52" fmla="*/ 495511 w 2358"/>
              <a:gd name="T53" fmla="*/ 1499691 h 3281"/>
              <a:gd name="T54" fmla="*/ 595382 w 2358"/>
              <a:gd name="T55" fmla="*/ 1441525 h 3281"/>
              <a:gd name="T56" fmla="*/ 633245 w 2358"/>
              <a:gd name="T57" fmla="*/ 1374579 h 3281"/>
              <a:gd name="T58" fmla="*/ 671108 w 2358"/>
              <a:gd name="T59" fmla="*/ 1441525 h 3281"/>
              <a:gd name="T60" fmla="*/ 769880 w 2358"/>
              <a:gd name="T61" fmla="*/ 1499691 h 3281"/>
              <a:gd name="T62" fmla="*/ 858227 w 2358"/>
              <a:gd name="T63" fmla="*/ 1544687 h 3281"/>
              <a:gd name="T64" fmla="*/ 976755 w 2358"/>
              <a:gd name="T65" fmla="*/ 1658275 h 3281"/>
              <a:gd name="T66" fmla="*/ 1036568 w 2358"/>
              <a:gd name="T67" fmla="*/ 1658275 h 3281"/>
              <a:gd name="T68" fmla="*/ 740797 w 2358"/>
              <a:gd name="T69" fmla="*/ 900473 h 3281"/>
              <a:gd name="T70" fmla="*/ 671656 w 2358"/>
              <a:gd name="T71" fmla="*/ 802798 h 3281"/>
              <a:gd name="T72" fmla="*/ 651353 w 2358"/>
              <a:gd name="T73" fmla="*/ 892791 h 3281"/>
              <a:gd name="T74" fmla="*/ 642573 w 2358"/>
              <a:gd name="T75" fmla="*/ 952603 h 3281"/>
              <a:gd name="T76" fmla="*/ 633245 w 2358"/>
              <a:gd name="T77" fmla="*/ 892791 h 3281"/>
              <a:gd name="T78" fmla="*/ 613490 w 2358"/>
              <a:gd name="T79" fmla="*/ 802798 h 3281"/>
              <a:gd name="T80" fmla="*/ 544898 w 2358"/>
              <a:gd name="T81" fmla="*/ 718293 h 3281"/>
              <a:gd name="T82" fmla="*/ 461489 w 2358"/>
              <a:gd name="T83" fmla="*/ 627203 h 3281"/>
              <a:gd name="T84" fmla="*/ 351742 w 2358"/>
              <a:gd name="T85" fmla="*/ 494410 h 3281"/>
              <a:gd name="T86" fmla="*/ 641476 w 2358"/>
              <a:gd name="T87" fmla="*/ 589341 h 3281"/>
              <a:gd name="T88" fmla="*/ 932307 w 2358"/>
              <a:gd name="T89" fmla="*/ 494410 h 3281"/>
              <a:gd name="T90" fmla="*/ 822559 w 2358"/>
              <a:gd name="T91" fmla="*/ 627203 h 3281"/>
              <a:gd name="T92" fmla="*/ 739700 w 2358"/>
              <a:gd name="T93" fmla="*/ 718293 h 3281"/>
              <a:gd name="T94" fmla="*/ 671656 w 2358"/>
              <a:gd name="T95" fmla="*/ 802798 h 32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58" h="3281">
                <a:moveTo>
                  <a:pt x="2297" y="3022"/>
                </a:moveTo>
                <a:cubicBezTo>
                  <a:pt x="2331" y="3022"/>
                  <a:pt x="2358" y="3049"/>
                  <a:pt x="2358" y="3083"/>
                </a:cubicBezTo>
                <a:cubicBezTo>
                  <a:pt x="2358" y="3116"/>
                  <a:pt x="2358" y="3281"/>
                  <a:pt x="2358" y="3281"/>
                </a:cubicBezTo>
                <a:cubicBezTo>
                  <a:pt x="0" y="3281"/>
                  <a:pt x="0" y="3281"/>
                  <a:pt x="0" y="3281"/>
                </a:cubicBezTo>
                <a:cubicBezTo>
                  <a:pt x="0" y="3281"/>
                  <a:pt x="0" y="3116"/>
                  <a:pt x="0" y="3083"/>
                </a:cubicBezTo>
                <a:cubicBezTo>
                  <a:pt x="0" y="3049"/>
                  <a:pt x="27" y="3022"/>
                  <a:pt x="61" y="3022"/>
                </a:cubicBezTo>
                <a:cubicBezTo>
                  <a:pt x="264" y="3022"/>
                  <a:pt x="264" y="3022"/>
                  <a:pt x="264" y="3022"/>
                </a:cubicBezTo>
                <a:cubicBezTo>
                  <a:pt x="274" y="2213"/>
                  <a:pt x="802" y="1968"/>
                  <a:pt x="802" y="1641"/>
                </a:cubicBezTo>
                <a:cubicBezTo>
                  <a:pt x="802" y="1313"/>
                  <a:pt x="264" y="1307"/>
                  <a:pt x="259" y="260"/>
                </a:cubicBezTo>
                <a:cubicBezTo>
                  <a:pt x="61" y="260"/>
                  <a:pt x="61" y="260"/>
                  <a:pt x="61" y="260"/>
                </a:cubicBezTo>
                <a:cubicBezTo>
                  <a:pt x="27" y="260"/>
                  <a:pt x="0" y="233"/>
                  <a:pt x="0" y="199"/>
                </a:cubicBezTo>
                <a:cubicBezTo>
                  <a:pt x="0" y="166"/>
                  <a:pt x="0" y="0"/>
                  <a:pt x="0" y="0"/>
                </a:cubicBezTo>
                <a:cubicBezTo>
                  <a:pt x="2358" y="0"/>
                  <a:pt x="2358" y="0"/>
                  <a:pt x="2358" y="0"/>
                </a:cubicBezTo>
                <a:cubicBezTo>
                  <a:pt x="2358" y="0"/>
                  <a:pt x="2358" y="166"/>
                  <a:pt x="2358" y="199"/>
                </a:cubicBezTo>
                <a:cubicBezTo>
                  <a:pt x="2358" y="233"/>
                  <a:pt x="2331" y="260"/>
                  <a:pt x="2297" y="260"/>
                </a:cubicBezTo>
                <a:cubicBezTo>
                  <a:pt x="2062" y="260"/>
                  <a:pt x="2062" y="260"/>
                  <a:pt x="2062" y="260"/>
                </a:cubicBezTo>
                <a:cubicBezTo>
                  <a:pt x="2057" y="1307"/>
                  <a:pt x="1519" y="1313"/>
                  <a:pt x="1519" y="1641"/>
                </a:cubicBezTo>
                <a:cubicBezTo>
                  <a:pt x="1519" y="1968"/>
                  <a:pt x="2047" y="2213"/>
                  <a:pt x="2057" y="3022"/>
                </a:cubicBezTo>
                <a:lnTo>
                  <a:pt x="2297" y="3022"/>
                </a:lnTo>
                <a:close/>
                <a:moveTo>
                  <a:pt x="1350" y="1641"/>
                </a:moveTo>
                <a:cubicBezTo>
                  <a:pt x="1350" y="1311"/>
                  <a:pt x="1888" y="1307"/>
                  <a:pt x="1893" y="260"/>
                </a:cubicBezTo>
                <a:cubicBezTo>
                  <a:pt x="428" y="260"/>
                  <a:pt x="428" y="260"/>
                  <a:pt x="428" y="260"/>
                </a:cubicBezTo>
                <a:cubicBezTo>
                  <a:pt x="433" y="1307"/>
                  <a:pt x="971" y="1311"/>
                  <a:pt x="971" y="1641"/>
                </a:cubicBezTo>
                <a:cubicBezTo>
                  <a:pt x="971" y="1959"/>
                  <a:pt x="442" y="2210"/>
                  <a:pt x="432" y="3022"/>
                </a:cubicBezTo>
                <a:cubicBezTo>
                  <a:pt x="524" y="3022"/>
                  <a:pt x="524" y="3022"/>
                  <a:pt x="524" y="3022"/>
                </a:cubicBezTo>
                <a:cubicBezTo>
                  <a:pt x="546" y="2950"/>
                  <a:pt x="618" y="2880"/>
                  <a:pt x="742" y="2815"/>
                </a:cubicBezTo>
                <a:cubicBezTo>
                  <a:pt x="903" y="2733"/>
                  <a:pt x="903" y="2733"/>
                  <a:pt x="903" y="2733"/>
                </a:cubicBezTo>
                <a:cubicBezTo>
                  <a:pt x="1004" y="2681"/>
                  <a:pt x="1065" y="2645"/>
                  <a:pt x="1085" y="2627"/>
                </a:cubicBezTo>
                <a:cubicBezTo>
                  <a:pt x="1105" y="2609"/>
                  <a:pt x="1128" y="2568"/>
                  <a:pt x="1154" y="2505"/>
                </a:cubicBezTo>
                <a:cubicBezTo>
                  <a:pt x="1180" y="2568"/>
                  <a:pt x="1204" y="2609"/>
                  <a:pt x="1223" y="2627"/>
                </a:cubicBezTo>
                <a:cubicBezTo>
                  <a:pt x="1243" y="2645"/>
                  <a:pt x="1303" y="2681"/>
                  <a:pt x="1403" y="2733"/>
                </a:cubicBezTo>
                <a:cubicBezTo>
                  <a:pt x="1564" y="2815"/>
                  <a:pt x="1564" y="2815"/>
                  <a:pt x="1564" y="2815"/>
                </a:cubicBezTo>
                <a:cubicBezTo>
                  <a:pt x="1687" y="2880"/>
                  <a:pt x="1759" y="2950"/>
                  <a:pt x="1780" y="3022"/>
                </a:cubicBezTo>
                <a:cubicBezTo>
                  <a:pt x="1889" y="3022"/>
                  <a:pt x="1889" y="3022"/>
                  <a:pt x="1889" y="3022"/>
                </a:cubicBezTo>
                <a:cubicBezTo>
                  <a:pt x="1878" y="2210"/>
                  <a:pt x="1350" y="1959"/>
                  <a:pt x="1350" y="1641"/>
                </a:cubicBezTo>
                <a:close/>
                <a:moveTo>
                  <a:pt x="1224" y="1463"/>
                </a:moveTo>
                <a:cubicBezTo>
                  <a:pt x="1209" y="1492"/>
                  <a:pt x="1197" y="1546"/>
                  <a:pt x="1187" y="1627"/>
                </a:cubicBezTo>
                <a:cubicBezTo>
                  <a:pt x="1185" y="1651"/>
                  <a:pt x="1179" y="1688"/>
                  <a:pt x="1171" y="1736"/>
                </a:cubicBezTo>
                <a:cubicBezTo>
                  <a:pt x="1162" y="1688"/>
                  <a:pt x="1157" y="1651"/>
                  <a:pt x="1154" y="1627"/>
                </a:cubicBezTo>
                <a:cubicBezTo>
                  <a:pt x="1144" y="1546"/>
                  <a:pt x="1132" y="1492"/>
                  <a:pt x="1118" y="1463"/>
                </a:cubicBezTo>
                <a:cubicBezTo>
                  <a:pt x="1103" y="1435"/>
                  <a:pt x="1061" y="1383"/>
                  <a:pt x="993" y="1309"/>
                </a:cubicBezTo>
                <a:cubicBezTo>
                  <a:pt x="841" y="1143"/>
                  <a:pt x="841" y="1143"/>
                  <a:pt x="841" y="1143"/>
                </a:cubicBezTo>
                <a:cubicBezTo>
                  <a:pt x="737" y="1030"/>
                  <a:pt x="670" y="950"/>
                  <a:pt x="641" y="901"/>
                </a:cubicBezTo>
                <a:cubicBezTo>
                  <a:pt x="821" y="1016"/>
                  <a:pt x="997" y="1074"/>
                  <a:pt x="1169" y="1074"/>
                </a:cubicBezTo>
                <a:cubicBezTo>
                  <a:pt x="1341" y="1074"/>
                  <a:pt x="1518" y="1016"/>
                  <a:pt x="1699" y="901"/>
                </a:cubicBezTo>
                <a:cubicBezTo>
                  <a:pt x="1669" y="950"/>
                  <a:pt x="1602" y="1030"/>
                  <a:pt x="1499" y="1143"/>
                </a:cubicBezTo>
                <a:cubicBezTo>
                  <a:pt x="1348" y="1309"/>
                  <a:pt x="1348" y="1309"/>
                  <a:pt x="1348" y="1309"/>
                </a:cubicBezTo>
                <a:cubicBezTo>
                  <a:pt x="1279" y="1383"/>
                  <a:pt x="1238" y="1435"/>
                  <a:pt x="1224" y="1463"/>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54" name="组合 53"/>
          <p:cNvGrpSpPr/>
          <p:nvPr/>
        </p:nvGrpSpPr>
        <p:grpSpPr>
          <a:xfrm>
            <a:off x="2001784" y="4175977"/>
            <a:ext cx="511028" cy="511028"/>
            <a:chOff x="2694213" y="4424534"/>
            <a:chExt cx="511028" cy="511028"/>
          </a:xfrm>
        </p:grpSpPr>
        <p:sp>
          <p:nvSpPr>
            <p:cNvPr id="55" name="椭圆 54"/>
            <p:cNvSpPr/>
            <p:nvPr/>
          </p:nvSpPr>
          <p:spPr>
            <a:xfrm>
              <a:off x="2694213" y="4424534"/>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6" name="KSO_Shape"/>
            <p:cNvSpPr/>
            <p:nvPr/>
          </p:nvSpPr>
          <p:spPr bwMode="auto">
            <a:xfrm>
              <a:off x="2783530" y="4516564"/>
              <a:ext cx="351545" cy="337905"/>
            </a:xfrm>
            <a:custGeom>
              <a:avLst/>
              <a:gdLst>
                <a:gd name="T0" fmla="*/ 992362 w 3360"/>
                <a:gd name="T1" fmla="*/ 999163 h 3231"/>
                <a:gd name="T2" fmla="*/ 312390 w 3360"/>
                <a:gd name="T3" fmla="*/ 1679387 h 3231"/>
                <a:gd name="T4" fmla="*/ 121634 w 3360"/>
                <a:gd name="T5" fmla="*/ 1678851 h 3231"/>
                <a:gd name="T6" fmla="*/ 121634 w 3360"/>
                <a:gd name="T7" fmla="*/ 1488024 h 3231"/>
                <a:gd name="T8" fmla="*/ 173074 w 3360"/>
                <a:gd name="T9" fmla="*/ 1436565 h 3231"/>
                <a:gd name="T10" fmla="*/ 26792 w 3360"/>
                <a:gd name="T11" fmla="*/ 1289692 h 3231"/>
                <a:gd name="T12" fmla="*/ 26256 w 3360"/>
                <a:gd name="T13" fmla="*/ 1194278 h 3231"/>
                <a:gd name="T14" fmla="*/ 121634 w 3360"/>
                <a:gd name="T15" fmla="*/ 1194278 h 3231"/>
                <a:gd name="T16" fmla="*/ 268452 w 3360"/>
                <a:gd name="T17" fmla="*/ 1341151 h 3231"/>
                <a:gd name="T18" fmla="*/ 316141 w 3360"/>
                <a:gd name="T19" fmla="*/ 1292908 h 3231"/>
                <a:gd name="T20" fmla="*/ 265237 w 3360"/>
                <a:gd name="T21" fmla="*/ 1242521 h 3231"/>
                <a:gd name="T22" fmla="*/ 265237 w 3360"/>
                <a:gd name="T23" fmla="*/ 1147108 h 3231"/>
                <a:gd name="T24" fmla="*/ 360615 w 3360"/>
                <a:gd name="T25" fmla="*/ 1147108 h 3231"/>
                <a:gd name="T26" fmla="*/ 411519 w 3360"/>
                <a:gd name="T27" fmla="*/ 1198031 h 3231"/>
                <a:gd name="T28" fmla="*/ 459208 w 3360"/>
                <a:gd name="T29" fmla="*/ 1150324 h 3231"/>
                <a:gd name="T30" fmla="*/ 312390 w 3360"/>
                <a:gd name="T31" fmla="*/ 1003451 h 3231"/>
                <a:gd name="T32" fmla="*/ 312390 w 3360"/>
                <a:gd name="T33" fmla="*/ 908037 h 3231"/>
                <a:gd name="T34" fmla="*/ 407768 w 3360"/>
                <a:gd name="T35" fmla="*/ 908037 h 3231"/>
                <a:gd name="T36" fmla="*/ 554587 w 3360"/>
                <a:gd name="T37" fmla="*/ 1054910 h 3231"/>
                <a:gd name="T38" fmla="*/ 801069 w 3360"/>
                <a:gd name="T39" fmla="*/ 807800 h 3231"/>
                <a:gd name="T40" fmla="*/ 768920 w 3360"/>
                <a:gd name="T41" fmla="*/ 171530 h 3231"/>
                <a:gd name="T42" fmla="*/ 1508904 w 3360"/>
                <a:gd name="T43" fmla="*/ 292137 h 3231"/>
                <a:gd name="T44" fmla="*/ 1629466 w 3360"/>
                <a:gd name="T45" fmla="*/ 1032397 h 3231"/>
                <a:gd name="T46" fmla="*/ 992362 w 3360"/>
                <a:gd name="T47" fmla="*/ 999163 h 3231"/>
                <a:gd name="T48" fmla="*/ 1364765 w 3360"/>
                <a:gd name="T49" fmla="*/ 435258 h 3231"/>
                <a:gd name="T50" fmla="*/ 1054518 w 3360"/>
                <a:gd name="T51" fmla="*/ 362893 h 3231"/>
                <a:gd name="T52" fmla="*/ 1126856 w 3360"/>
                <a:gd name="T53" fmla="*/ 673256 h 3231"/>
                <a:gd name="T54" fmla="*/ 1437103 w 3360"/>
                <a:gd name="T55" fmla="*/ 745620 h 3231"/>
                <a:gd name="T56" fmla="*/ 1364765 w 3360"/>
                <a:gd name="T57" fmla="*/ 435258 h 3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60" h="3231">
                  <a:moveTo>
                    <a:pt x="1852" y="1864"/>
                  </a:moveTo>
                  <a:cubicBezTo>
                    <a:pt x="583" y="3133"/>
                    <a:pt x="583" y="3133"/>
                    <a:pt x="583" y="3133"/>
                  </a:cubicBezTo>
                  <a:cubicBezTo>
                    <a:pt x="485" y="3231"/>
                    <a:pt x="326" y="3231"/>
                    <a:pt x="227" y="3132"/>
                  </a:cubicBezTo>
                  <a:cubicBezTo>
                    <a:pt x="129" y="3034"/>
                    <a:pt x="128" y="2874"/>
                    <a:pt x="227" y="2776"/>
                  </a:cubicBezTo>
                  <a:cubicBezTo>
                    <a:pt x="323" y="2680"/>
                    <a:pt x="323" y="2680"/>
                    <a:pt x="323" y="2680"/>
                  </a:cubicBezTo>
                  <a:cubicBezTo>
                    <a:pt x="50" y="2406"/>
                    <a:pt x="50" y="2406"/>
                    <a:pt x="50" y="2406"/>
                  </a:cubicBezTo>
                  <a:cubicBezTo>
                    <a:pt x="0" y="2357"/>
                    <a:pt x="0" y="2277"/>
                    <a:pt x="49" y="2228"/>
                  </a:cubicBezTo>
                  <a:cubicBezTo>
                    <a:pt x="98" y="2179"/>
                    <a:pt x="178" y="2179"/>
                    <a:pt x="227" y="2228"/>
                  </a:cubicBezTo>
                  <a:cubicBezTo>
                    <a:pt x="501" y="2502"/>
                    <a:pt x="501" y="2502"/>
                    <a:pt x="501" y="2502"/>
                  </a:cubicBezTo>
                  <a:cubicBezTo>
                    <a:pt x="590" y="2412"/>
                    <a:pt x="590" y="2412"/>
                    <a:pt x="590" y="2412"/>
                  </a:cubicBezTo>
                  <a:cubicBezTo>
                    <a:pt x="495" y="2318"/>
                    <a:pt x="495" y="2318"/>
                    <a:pt x="495" y="2318"/>
                  </a:cubicBezTo>
                  <a:cubicBezTo>
                    <a:pt x="446" y="2268"/>
                    <a:pt x="446" y="2189"/>
                    <a:pt x="495" y="2140"/>
                  </a:cubicBezTo>
                  <a:cubicBezTo>
                    <a:pt x="544" y="2090"/>
                    <a:pt x="623" y="2090"/>
                    <a:pt x="673" y="2140"/>
                  </a:cubicBezTo>
                  <a:cubicBezTo>
                    <a:pt x="768" y="2235"/>
                    <a:pt x="768" y="2235"/>
                    <a:pt x="768" y="2235"/>
                  </a:cubicBezTo>
                  <a:cubicBezTo>
                    <a:pt x="857" y="2146"/>
                    <a:pt x="857" y="2146"/>
                    <a:pt x="857" y="2146"/>
                  </a:cubicBezTo>
                  <a:cubicBezTo>
                    <a:pt x="583" y="1872"/>
                    <a:pt x="583" y="1872"/>
                    <a:pt x="583" y="1872"/>
                  </a:cubicBezTo>
                  <a:cubicBezTo>
                    <a:pt x="534" y="1823"/>
                    <a:pt x="534" y="1743"/>
                    <a:pt x="583" y="1694"/>
                  </a:cubicBezTo>
                  <a:cubicBezTo>
                    <a:pt x="632" y="1645"/>
                    <a:pt x="712" y="1645"/>
                    <a:pt x="761" y="1694"/>
                  </a:cubicBezTo>
                  <a:cubicBezTo>
                    <a:pt x="1035" y="1968"/>
                    <a:pt x="1035" y="1968"/>
                    <a:pt x="1035" y="1968"/>
                  </a:cubicBezTo>
                  <a:cubicBezTo>
                    <a:pt x="1495" y="1507"/>
                    <a:pt x="1495" y="1507"/>
                    <a:pt x="1495" y="1507"/>
                  </a:cubicBezTo>
                  <a:cubicBezTo>
                    <a:pt x="1197" y="1091"/>
                    <a:pt x="1160" y="595"/>
                    <a:pt x="1435" y="320"/>
                  </a:cubicBezTo>
                  <a:cubicBezTo>
                    <a:pt x="1754" y="0"/>
                    <a:pt x="2372" y="101"/>
                    <a:pt x="2816" y="545"/>
                  </a:cubicBezTo>
                  <a:cubicBezTo>
                    <a:pt x="3260" y="989"/>
                    <a:pt x="3360" y="1607"/>
                    <a:pt x="3041" y="1926"/>
                  </a:cubicBezTo>
                  <a:cubicBezTo>
                    <a:pt x="2766" y="2202"/>
                    <a:pt x="2268" y="2164"/>
                    <a:pt x="1852" y="1864"/>
                  </a:cubicBezTo>
                  <a:close/>
                  <a:moveTo>
                    <a:pt x="2547" y="812"/>
                  </a:moveTo>
                  <a:cubicBezTo>
                    <a:pt x="2350" y="615"/>
                    <a:pt x="2091" y="554"/>
                    <a:pt x="1968" y="677"/>
                  </a:cubicBezTo>
                  <a:cubicBezTo>
                    <a:pt x="1845" y="800"/>
                    <a:pt x="1906" y="1060"/>
                    <a:pt x="2103" y="1256"/>
                  </a:cubicBezTo>
                  <a:cubicBezTo>
                    <a:pt x="2300" y="1454"/>
                    <a:pt x="2559" y="1514"/>
                    <a:pt x="2682" y="1391"/>
                  </a:cubicBezTo>
                  <a:cubicBezTo>
                    <a:pt x="2805" y="1268"/>
                    <a:pt x="2745" y="1009"/>
                    <a:pt x="2547" y="812"/>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grpSp>
        <p:nvGrpSpPr>
          <p:cNvPr id="57" name="组合 56"/>
          <p:cNvGrpSpPr/>
          <p:nvPr/>
        </p:nvGrpSpPr>
        <p:grpSpPr>
          <a:xfrm>
            <a:off x="4242513" y="5045679"/>
            <a:ext cx="511028" cy="511028"/>
            <a:chOff x="4934942" y="5294236"/>
            <a:chExt cx="511028" cy="511028"/>
          </a:xfrm>
        </p:grpSpPr>
        <p:sp>
          <p:nvSpPr>
            <p:cNvPr id="58" name="椭圆 57"/>
            <p:cNvSpPr/>
            <p:nvPr/>
          </p:nvSpPr>
          <p:spPr>
            <a:xfrm>
              <a:off x="4934942" y="5294236"/>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9" name="KSO_Shape"/>
            <p:cNvSpPr/>
            <p:nvPr/>
          </p:nvSpPr>
          <p:spPr bwMode="auto">
            <a:xfrm>
              <a:off x="5052392" y="5423141"/>
              <a:ext cx="278270" cy="278270"/>
            </a:xfrm>
            <a:custGeom>
              <a:avLst/>
              <a:gdLst>
                <a:gd name="T0" fmla="*/ 179947 w 3280"/>
                <a:gd name="T1" fmla="*/ 1800397 h 3280"/>
                <a:gd name="T2" fmla="*/ 0 w 3280"/>
                <a:gd name="T3" fmla="*/ 792065 h 3280"/>
                <a:gd name="T4" fmla="*/ 108078 w 3280"/>
                <a:gd name="T5" fmla="*/ 1512224 h 3280"/>
                <a:gd name="T6" fmla="*/ 1475783 w 3280"/>
                <a:gd name="T7" fmla="*/ 1692263 h 3280"/>
                <a:gd name="T8" fmla="*/ 1688647 w 3280"/>
                <a:gd name="T9" fmla="*/ 792065 h 3280"/>
                <a:gd name="T10" fmla="*/ 1799468 w 3280"/>
                <a:gd name="T11" fmla="*/ 1620357 h 3280"/>
                <a:gd name="T12" fmla="*/ 1395685 w 3280"/>
                <a:gd name="T13" fmla="*/ 1228442 h 3280"/>
                <a:gd name="T14" fmla="*/ 1385261 w 3280"/>
                <a:gd name="T15" fmla="*/ 1390916 h 3280"/>
                <a:gd name="T16" fmla="*/ 1182821 w 3280"/>
                <a:gd name="T17" fmla="*/ 1485876 h 3280"/>
                <a:gd name="T18" fmla="*/ 986964 w 3280"/>
                <a:gd name="T19" fmla="*/ 1414519 h 3280"/>
                <a:gd name="T20" fmla="*/ 1100528 w 3280"/>
                <a:gd name="T21" fmla="*/ 1305288 h 3280"/>
                <a:gd name="T22" fmla="*/ 1178981 w 3280"/>
                <a:gd name="T23" fmla="*/ 1389819 h 3280"/>
                <a:gd name="T24" fmla="*/ 1252496 w 3280"/>
                <a:gd name="T25" fmla="*/ 1304739 h 3280"/>
                <a:gd name="T26" fmla="*/ 1177335 w 3280"/>
                <a:gd name="T27" fmla="*/ 1221855 h 3280"/>
                <a:gd name="T28" fmla="*/ 1134543 w 3280"/>
                <a:gd name="T29" fmla="*/ 1118661 h 3280"/>
                <a:gd name="T30" fmla="*/ 1206412 w 3280"/>
                <a:gd name="T31" fmla="*/ 1101096 h 3280"/>
                <a:gd name="T32" fmla="*/ 1211349 w 3280"/>
                <a:gd name="T33" fmla="*/ 1012723 h 3280"/>
                <a:gd name="T34" fmla="*/ 1124119 w 3280"/>
                <a:gd name="T35" fmla="*/ 1013821 h 3280"/>
                <a:gd name="T36" fmla="*/ 951304 w 3280"/>
                <a:gd name="T37" fmla="*/ 1046206 h 3280"/>
                <a:gd name="T38" fmla="*/ 1171849 w 3280"/>
                <a:gd name="T39" fmla="*/ 899101 h 3280"/>
                <a:gd name="T40" fmla="*/ 1381969 w 3280"/>
                <a:gd name="T41" fmla="*/ 1044560 h 3280"/>
                <a:gd name="T42" fmla="*/ 1301323 w 3280"/>
                <a:gd name="T43" fmla="*/ 1163671 h 3280"/>
                <a:gd name="T44" fmla="*/ 1395685 w 3280"/>
                <a:gd name="T45" fmla="*/ 1228442 h 3280"/>
                <a:gd name="T46" fmla="*/ 387873 w 3280"/>
                <a:gd name="T47" fmla="*/ 1475996 h 3280"/>
                <a:gd name="T48" fmla="*/ 591959 w 3280"/>
                <a:gd name="T49" fmla="*/ 1198801 h 3280"/>
                <a:gd name="T50" fmla="*/ 699488 w 3280"/>
                <a:gd name="T51" fmla="*/ 1069809 h 3280"/>
                <a:gd name="T52" fmla="*/ 632557 w 3280"/>
                <a:gd name="T53" fmla="*/ 1007234 h 3280"/>
                <a:gd name="T54" fmla="*/ 557396 w 3280"/>
                <a:gd name="T55" fmla="*/ 1078591 h 3280"/>
                <a:gd name="T56" fmla="*/ 433957 w 3280"/>
                <a:gd name="T57" fmla="*/ 976496 h 3280"/>
                <a:gd name="T58" fmla="*/ 628168 w 3280"/>
                <a:gd name="T59" fmla="*/ 899101 h 3280"/>
                <a:gd name="T60" fmla="*/ 830059 w 3280"/>
                <a:gd name="T61" fmla="*/ 976496 h 3280"/>
                <a:gd name="T62" fmla="*/ 826219 w 3280"/>
                <a:gd name="T63" fmla="*/ 1163671 h 3280"/>
                <a:gd name="T64" fmla="*/ 652307 w 3280"/>
                <a:gd name="T65" fmla="*/ 1312972 h 3280"/>
                <a:gd name="T66" fmla="*/ 860782 w 3280"/>
                <a:gd name="T67" fmla="*/ 1347553 h 3280"/>
                <a:gd name="T68" fmla="*/ 0 w 3280"/>
                <a:gd name="T69" fmla="*/ 323852 h 3280"/>
                <a:gd name="T70" fmla="*/ 252364 w 3280"/>
                <a:gd name="T71" fmla="*/ 143812 h 3280"/>
                <a:gd name="T72" fmla="*/ 396102 w 3280"/>
                <a:gd name="T73" fmla="*/ 647704 h 3280"/>
                <a:gd name="T74" fmla="*/ 539840 w 3280"/>
                <a:gd name="T75" fmla="*/ 143812 h 3280"/>
                <a:gd name="T76" fmla="*/ 1259628 w 3280"/>
                <a:gd name="T77" fmla="*/ 503892 h 3280"/>
                <a:gd name="T78" fmla="*/ 1547652 w 3280"/>
                <a:gd name="T79" fmla="*/ 503892 h 3280"/>
                <a:gd name="T80" fmla="*/ 1619521 w 3280"/>
                <a:gd name="T81" fmla="*/ 143812 h 3280"/>
                <a:gd name="T82" fmla="*/ 1799468 w 3280"/>
                <a:gd name="T83" fmla="*/ 720159 h 3280"/>
                <a:gd name="T84" fmla="*/ 0 w 3280"/>
                <a:gd name="T85" fmla="*/ 323852 h 3280"/>
                <a:gd name="T86" fmla="*/ 1295836 w 3280"/>
                <a:gd name="T87" fmla="*/ 467664 h 3280"/>
                <a:gd name="T88" fmla="*/ 1403914 w 3280"/>
                <a:gd name="T89" fmla="*/ 0 h 3280"/>
                <a:gd name="T90" fmla="*/ 1511443 w 3280"/>
                <a:gd name="T91" fmla="*/ 467664 h 3280"/>
                <a:gd name="T92" fmla="*/ 396102 w 3280"/>
                <a:gd name="T93" fmla="*/ 575798 h 3280"/>
                <a:gd name="T94" fmla="*/ 288025 w 3280"/>
                <a:gd name="T95" fmla="*/ 108134 h 3280"/>
                <a:gd name="T96" fmla="*/ 504180 w 3280"/>
                <a:gd name="T97" fmla="*/ 108134 h 3280"/>
                <a:gd name="T98" fmla="*/ 396102 w 3280"/>
                <a:gd name="T99" fmla="*/ 575798 h 3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0" h="3280">
                  <a:moveTo>
                    <a:pt x="2952" y="3280"/>
                  </a:moveTo>
                  <a:cubicBezTo>
                    <a:pt x="328" y="3280"/>
                    <a:pt x="328" y="3280"/>
                    <a:pt x="328" y="3280"/>
                  </a:cubicBezTo>
                  <a:cubicBezTo>
                    <a:pt x="147" y="3280"/>
                    <a:pt x="0" y="3133"/>
                    <a:pt x="0" y="2952"/>
                  </a:cubicBezTo>
                  <a:cubicBezTo>
                    <a:pt x="0" y="1443"/>
                    <a:pt x="0" y="1443"/>
                    <a:pt x="0" y="1443"/>
                  </a:cubicBezTo>
                  <a:cubicBezTo>
                    <a:pt x="203" y="1443"/>
                    <a:pt x="203" y="1443"/>
                    <a:pt x="203" y="1443"/>
                  </a:cubicBezTo>
                  <a:cubicBezTo>
                    <a:pt x="202" y="2013"/>
                    <a:pt x="197" y="2755"/>
                    <a:pt x="197" y="2755"/>
                  </a:cubicBezTo>
                  <a:cubicBezTo>
                    <a:pt x="197" y="2936"/>
                    <a:pt x="410" y="3083"/>
                    <a:pt x="591" y="3083"/>
                  </a:cubicBezTo>
                  <a:cubicBezTo>
                    <a:pt x="2690" y="3083"/>
                    <a:pt x="2690" y="3083"/>
                    <a:pt x="2690" y="3083"/>
                  </a:cubicBezTo>
                  <a:cubicBezTo>
                    <a:pt x="2871" y="3083"/>
                    <a:pt x="3083" y="2936"/>
                    <a:pt x="3083" y="2755"/>
                  </a:cubicBezTo>
                  <a:cubicBezTo>
                    <a:pt x="3083" y="2755"/>
                    <a:pt x="3079" y="1996"/>
                    <a:pt x="3078" y="1443"/>
                  </a:cubicBezTo>
                  <a:cubicBezTo>
                    <a:pt x="3280" y="1443"/>
                    <a:pt x="3280" y="1443"/>
                    <a:pt x="3280" y="1443"/>
                  </a:cubicBezTo>
                  <a:cubicBezTo>
                    <a:pt x="3280" y="2952"/>
                    <a:pt x="3280" y="2952"/>
                    <a:pt x="3280" y="2952"/>
                  </a:cubicBezTo>
                  <a:cubicBezTo>
                    <a:pt x="3280" y="3133"/>
                    <a:pt x="3133" y="3280"/>
                    <a:pt x="2952" y="3280"/>
                  </a:cubicBezTo>
                  <a:close/>
                  <a:moveTo>
                    <a:pt x="2544" y="2238"/>
                  </a:moveTo>
                  <a:cubicBezTo>
                    <a:pt x="2562" y="2272"/>
                    <a:pt x="2572" y="2313"/>
                    <a:pt x="2572" y="2361"/>
                  </a:cubicBezTo>
                  <a:cubicBezTo>
                    <a:pt x="2572" y="2422"/>
                    <a:pt x="2556" y="2479"/>
                    <a:pt x="2525" y="2534"/>
                  </a:cubicBezTo>
                  <a:cubicBezTo>
                    <a:pt x="2493" y="2590"/>
                    <a:pt x="2448" y="2632"/>
                    <a:pt x="2389" y="2662"/>
                  </a:cubicBezTo>
                  <a:cubicBezTo>
                    <a:pt x="2330" y="2692"/>
                    <a:pt x="2252" y="2707"/>
                    <a:pt x="2156" y="2707"/>
                  </a:cubicBezTo>
                  <a:cubicBezTo>
                    <a:pt x="2062" y="2707"/>
                    <a:pt x="1987" y="2696"/>
                    <a:pt x="1933" y="2674"/>
                  </a:cubicBezTo>
                  <a:cubicBezTo>
                    <a:pt x="1879" y="2651"/>
                    <a:pt x="1834" y="2619"/>
                    <a:pt x="1799" y="2577"/>
                  </a:cubicBezTo>
                  <a:cubicBezTo>
                    <a:pt x="1764" y="2534"/>
                    <a:pt x="1738" y="2481"/>
                    <a:pt x="1719" y="2416"/>
                  </a:cubicBezTo>
                  <a:cubicBezTo>
                    <a:pt x="2006" y="2378"/>
                    <a:pt x="2006" y="2378"/>
                    <a:pt x="2006" y="2378"/>
                  </a:cubicBezTo>
                  <a:cubicBezTo>
                    <a:pt x="2017" y="2436"/>
                    <a:pt x="2034" y="2476"/>
                    <a:pt x="2058" y="2498"/>
                  </a:cubicBezTo>
                  <a:cubicBezTo>
                    <a:pt x="2082" y="2521"/>
                    <a:pt x="2112" y="2532"/>
                    <a:pt x="2149" y="2532"/>
                  </a:cubicBezTo>
                  <a:cubicBezTo>
                    <a:pt x="2187" y="2532"/>
                    <a:pt x="2219" y="2518"/>
                    <a:pt x="2245" y="2490"/>
                  </a:cubicBezTo>
                  <a:cubicBezTo>
                    <a:pt x="2270" y="2461"/>
                    <a:pt x="2283" y="2424"/>
                    <a:pt x="2283" y="2377"/>
                  </a:cubicBezTo>
                  <a:cubicBezTo>
                    <a:pt x="2283" y="2329"/>
                    <a:pt x="2271" y="2292"/>
                    <a:pt x="2246" y="2265"/>
                  </a:cubicBezTo>
                  <a:cubicBezTo>
                    <a:pt x="2221" y="2239"/>
                    <a:pt x="2188" y="2226"/>
                    <a:pt x="2146" y="2226"/>
                  </a:cubicBezTo>
                  <a:cubicBezTo>
                    <a:pt x="2123" y="2226"/>
                    <a:pt x="2092" y="2232"/>
                    <a:pt x="2053" y="2243"/>
                  </a:cubicBezTo>
                  <a:cubicBezTo>
                    <a:pt x="2068" y="2038"/>
                    <a:pt x="2068" y="2038"/>
                    <a:pt x="2068" y="2038"/>
                  </a:cubicBezTo>
                  <a:cubicBezTo>
                    <a:pt x="2084" y="2040"/>
                    <a:pt x="2096" y="2042"/>
                    <a:pt x="2105" y="2042"/>
                  </a:cubicBezTo>
                  <a:cubicBezTo>
                    <a:pt x="2142" y="2042"/>
                    <a:pt x="2174" y="2030"/>
                    <a:pt x="2199" y="2006"/>
                  </a:cubicBezTo>
                  <a:cubicBezTo>
                    <a:pt x="2224" y="1982"/>
                    <a:pt x="2237" y="1953"/>
                    <a:pt x="2237" y="1920"/>
                  </a:cubicBezTo>
                  <a:cubicBezTo>
                    <a:pt x="2237" y="1889"/>
                    <a:pt x="2227" y="1864"/>
                    <a:pt x="2208" y="1845"/>
                  </a:cubicBezTo>
                  <a:cubicBezTo>
                    <a:pt x="2190" y="1826"/>
                    <a:pt x="2164" y="1817"/>
                    <a:pt x="2131" y="1817"/>
                  </a:cubicBezTo>
                  <a:cubicBezTo>
                    <a:pt x="2097" y="1817"/>
                    <a:pt x="2070" y="1827"/>
                    <a:pt x="2049" y="1847"/>
                  </a:cubicBezTo>
                  <a:cubicBezTo>
                    <a:pt x="2027" y="1868"/>
                    <a:pt x="2013" y="1904"/>
                    <a:pt x="2006" y="1955"/>
                  </a:cubicBezTo>
                  <a:cubicBezTo>
                    <a:pt x="1734" y="1906"/>
                    <a:pt x="1734" y="1906"/>
                    <a:pt x="1734" y="1906"/>
                  </a:cubicBezTo>
                  <a:cubicBezTo>
                    <a:pt x="1757" y="1820"/>
                    <a:pt x="1800" y="1753"/>
                    <a:pt x="1864" y="1708"/>
                  </a:cubicBezTo>
                  <a:cubicBezTo>
                    <a:pt x="1928" y="1662"/>
                    <a:pt x="2019" y="1638"/>
                    <a:pt x="2136" y="1638"/>
                  </a:cubicBezTo>
                  <a:cubicBezTo>
                    <a:pt x="2271" y="1638"/>
                    <a:pt x="2369" y="1664"/>
                    <a:pt x="2429" y="1714"/>
                  </a:cubicBezTo>
                  <a:cubicBezTo>
                    <a:pt x="2489" y="1764"/>
                    <a:pt x="2519" y="1827"/>
                    <a:pt x="2519" y="1903"/>
                  </a:cubicBezTo>
                  <a:cubicBezTo>
                    <a:pt x="2519" y="1948"/>
                    <a:pt x="2507" y="1989"/>
                    <a:pt x="2483" y="2025"/>
                  </a:cubicBezTo>
                  <a:cubicBezTo>
                    <a:pt x="2458" y="2061"/>
                    <a:pt x="2421" y="2092"/>
                    <a:pt x="2372" y="2120"/>
                  </a:cubicBezTo>
                  <a:cubicBezTo>
                    <a:pt x="2412" y="2130"/>
                    <a:pt x="2442" y="2141"/>
                    <a:pt x="2464" y="2154"/>
                  </a:cubicBezTo>
                  <a:cubicBezTo>
                    <a:pt x="2498" y="2175"/>
                    <a:pt x="2524" y="2203"/>
                    <a:pt x="2544" y="2238"/>
                  </a:cubicBezTo>
                  <a:close/>
                  <a:moveTo>
                    <a:pt x="1569" y="2689"/>
                  </a:moveTo>
                  <a:cubicBezTo>
                    <a:pt x="707" y="2689"/>
                    <a:pt x="707" y="2689"/>
                    <a:pt x="707" y="2689"/>
                  </a:cubicBezTo>
                  <a:cubicBezTo>
                    <a:pt x="717" y="2604"/>
                    <a:pt x="747" y="2524"/>
                    <a:pt x="797" y="2449"/>
                  </a:cubicBezTo>
                  <a:cubicBezTo>
                    <a:pt x="847" y="2374"/>
                    <a:pt x="941" y="2286"/>
                    <a:pt x="1079" y="2184"/>
                  </a:cubicBezTo>
                  <a:cubicBezTo>
                    <a:pt x="1163" y="2121"/>
                    <a:pt x="1217" y="2074"/>
                    <a:pt x="1240" y="2042"/>
                  </a:cubicBezTo>
                  <a:cubicBezTo>
                    <a:pt x="1264" y="2009"/>
                    <a:pt x="1275" y="1978"/>
                    <a:pt x="1275" y="1949"/>
                  </a:cubicBezTo>
                  <a:cubicBezTo>
                    <a:pt x="1275" y="1918"/>
                    <a:pt x="1264" y="1891"/>
                    <a:pt x="1241" y="1869"/>
                  </a:cubicBezTo>
                  <a:cubicBezTo>
                    <a:pt x="1217" y="1846"/>
                    <a:pt x="1188" y="1835"/>
                    <a:pt x="1153" y="1835"/>
                  </a:cubicBezTo>
                  <a:cubicBezTo>
                    <a:pt x="1116" y="1835"/>
                    <a:pt x="1086" y="1847"/>
                    <a:pt x="1063" y="1869"/>
                  </a:cubicBezTo>
                  <a:cubicBezTo>
                    <a:pt x="1040" y="1893"/>
                    <a:pt x="1024" y="1907"/>
                    <a:pt x="1016" y="1965"/>
                  </a:cubicBezTo>
                  <a:cubicBezTo>
                    <a:pt x="729" y="1968"/>
                    <a:pt x="729" y="1968"/>
                    <a:pt x="729" y="1968"/>
                  </a:cubicBezTo>
                  <a:cubicBezTo>
                    <a:pt x="740" y="1887"/>
                    <a:pt x="761" y="1824"/>
                    <a:pt x="791" y="1779"/>
                  </a:cubicBezTo>
                  <a:cubicBezTo>
                    <a:pt x="821" y="1734"/>
                    <a:pt x="863" y="1699"/>
                    <a:pt x="918" y="1675"/>
                  </a:cubicBezTo>
                  <a:cubicBezTo>
                    <a:pt x="972" y="1651"/>
                    <a:pt x="1048" y="1638"/>
                    <a:pt x="1145" y="1638"/>
                  </a:cubicBezTo>
                  <a:cubicBezTo>
                    <a:pt x="1246" y="1638"/>
                    <a:pt x="1325" y="1650"/>
                    <a:pt x="1381" y="1673"/>
                  </a:cubicBezTo>
                  <a:cubicBezTo>
                    <a:pt x="1437" y="1696"/>
                    <a:pt x="1481" y="1731"/>
                    <a:pt x="1513" y="1779"/>
                  </a:cubicBezTo>
                  <a:cubicBezTo>
                    <a:pt x="1545" y="1827"/>
                    <a:pt x="1561" y="1880"/>
                    <a:pt x="1561" y="1939"/>
                  </a:cubicBezTo>
                  <a:cubicBezTo>
                    <a:pt x="1561" y="2002"/>
                    <a:pt x="1543" y="2062"/>
                    <a:pt x="1506" y="2120"/>
                  </a:cubicBezTo>
                  <a:cubicBezTo>
                    <a:pt x="1469" y="2177"/>
                    <a:pt x="1402" y="2240"/>
                    <a:pt x="1305" y="2309"/>
                  </a:cubicBezTo>
                  <a:cubicBezTo>
                    <a:pt x="1247" y="2348"/>
                    <a:pt x="1209" y="2376"/>
                    <a:pt x="1189" y="2392"/>
                  </a:cubicBezTo>
                  <a:cubicBezTo>
                    <a:pt x="1170" y="2408"/>
                    <a:pt x="1147" y="2429"/>
                    <a:pt x="1120" y="2455"/>
                  </a:cubicBezTo>
                  <a:cubicBezTo>
                    <a:pt x="1569" y="2455"/>
                    <a:pt x="1569" y="2455"/>
                    <a:pt x="1569" y="2455"/>
                  </a:cubicBezTo>
                  <a:lnTo>
                    <a:pt x="1569" y="2689"/>
                  </a:lnTo>
                  <a:close/>
                  <a:moveTo>
                    <a:pt x="0" y="590"/>
                  </a:moveTo>
                  <a:cubicBezTo>
                    <a:pt x="0" y="409"/>
                    <a:pt x="147" y="262"/>
                    <a:pt x="328" y="262"/>
                  </a:cubicBezTo>
                  <a:cubicBezTo>
                    <a:pt x="460" y="262"/>
                    <a:pt x="460" y="262"/>
                    <a:pt x="460" y="262"/>
                  </a:cubicBezTo>
                  <a:cubicBezTo>
                    <a:pt x="460" y="918"/>
                    <a:pt x="460" y="918"/>
                    <a:pt x="460" y="918"/>
                  </a:cubicBezTo>
                  <a:cubicBezTo>
                    <a:pt x="460" y="1063"/>
                    <a:pt x="577" y="1180"/>
                    <a:pt x="722" y="1180"/>
                  </a:cubicBezTo>
                  <a:cubicBezTo>
                    <a:pt x="867" y="1180"/>
                    <a:pt x="984" y="1063"/>
                    <a:pt x="984" y="918"/>
                  </a:cubicBezTo>
                  <a:cubicBezTo>
                    <a:pt x="984" y="262"/>
                    <a:pt x="984" y="262"/>
                    <a:pt x="984" y="262"/>
                  </a:cubicBezTo>
                  <a:cubicBezTo>
                    <a:pt x="2296" y="262"/>
                    <a:pt x="2296" y="262"/>
                    <a:pt x="2296" y="262"/>
                  </a:cubicBezTo>
                  <a:cubicBezTo>
                    <a:pt x="2296" y="918"/>
                    <a:pt x="2296" y="918"/>
                    <a:pt x="2296" y="918"/>
                  </a:cubicBezTo>
                  <a:cubicBezTo>
                    <a:pt x="2296" y="1063"/>
                    <a:pt x="2414" y="1180"/>
                    <a:pt x="2559" y="1180"/>
                  </a:cubicBezTo>
                  <a:cubicBezTo>
                    <a:pt x="2703" y="1180"/>
                    <a:pt x="2821" y="1063"/>
                    <a:pt x="2821" y="918"/>
                  </a:cubicBezTo>
                  <a:cubicBezTo>
                    <a:pt x="2821" y="262"/>
                    <a:pt x="2821" y="262"/>
                    <a:pt x="2821" y="262"/>
                  </a:cubicBezTo>
                  <a:cubicBezTo>
                    <a:pt x="2952" y="262"/>
                    <a:pt x="2952" y="262"/>
                    <a:pt x="2952" y="262"/>
                  </a:cubicBezTo>
                  <a:cubicBezTo>
                    <a:pt x="3133" y="262"/>
                    <a:pt x="3280" y="409"/>
                    <a:pt x="3280" y="590"/>
                  </a:cubicBezTo>
                  <a:cubicBezTo>
                    <a:pt x="3280" y="1312"/>
                    <a:pt x="3280" y="1312"/>
                    <a:pt x="3280" y="1312"/>
                  </a:cubicBezTo>
                  <a:cubicBezTo>
                    <a:pt x="1876" y="1312"/>
                    <a:pt x="1575" y="1312"/>
                    <a:pt x="0" y="1312"/>
                  </a:cubicBezTo>
                  <a:lnTo>
                    <a:pt x="0" y="590"/>
                  </a:lnTo>
                  <a:close/>
                  <a:moveTo>
                    <a:pt x="2559" y="1049"/>
                  </a:moveTo>
                  <a:cubicBezTo>
                    <a:pt x="2450" y="1049"/>
                    <a:pt x="2362" y="961"/>
                    <a:pt x="2362" y="852"/>
                  </a:cubicBezTo>
                  <a:cubicBezTo>
                    <a:pt x="2362" y="197"/>
                    <a:pt x="2362" y="197"/>
                    <a:pt x="2362" y="197"/>
                  </a:cubicBezTo>
                  <a:cubicBezTo>
                    <a:pt x="2362" y="88"/>
                    <a:pt x="2450" y="0"/>
                    <a:pt x="2559" y="0"/>
                  </a:cubicBezTo>
                  <a:cubicBezTo>
                    <a:pt x="2667" y="0"/>
                    <a:pt x="2755" y="88"/>
                    <a:pt x="2755" y="197"/>
                  </a:cubicBezTo>
                  <a:cubicBezTo>
                    <a:pt x="2755" y="852"/>
                    <a:pt x="2755" y="852"/>
                    <a:pt x="2755" y="852"/>
                  </a:cubicBezTo>
                  <a:cubicBezTo>
                    <a:pt x="2755" y="961"/>
                    <a:pt x="2667" y="1049"/>
                    <a:pt x="2559" y="1049"/>
                  </a:cubicBezTo>
                  <a:close/>
                  <a:moveTo>
                    <a:pt x="722" y="1049"/>
                  </a:moveTo>
                  <a:cubicBezTo>
                    <a:pt x="613" y="1049"/>
                    <a:pt x="525" y="961"/>
                    <a:pt x="525" y="852"/>
                  </a:cubicBezTo>
                  <a:cubicBezTo>
                    <a:pt x="525" y="197"/>
                    <a:pt x="525" y="197"/>
                    <a:pt x="525" y="197"/>
                  </a:cubicBezTo>
                  <a:cubicBezTo>
                    <a:pt x="525" y="88"/>
                    <a:pt x="613" y="0"/>
                    <a:pt x="722" y="0"/>
                  </a:cubicBezTo>
                  <a:cubicBezTo>
                    <a:pt x="831" y="0"/>
                    <a:pt x="919" y="88"/>
                    <a:pt x="919" y="197"/>
                  </a:cubicBezTo>
                  <a:cubicBezTo>
                    <a:pt x="919" y="852"/>
                    <a:pt x="919" y="852"/>
                    <a:pt x="919" y="852"/>
                  </a:cubicBezTo>
                  <a:cubicBezTo>
                    <a:pt x="919" y="961"/>
                    <a:pt x="831" y="1049"/>
                    <a:pt x="722" y="1049"/>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sp>
        <p:nvSpPr>
          <p:cNvPr id="60" name="KSO_Shape"/>
          <p:cNvSpPr/>
          <p:nvPr/>
        </p:nvSpPr>
        <p:spPr bwMode="auto">
          <a:xfrm>
            <a:off x="7221621" y="4087266"/>
            <a:ext cx="516894" cy="448522"/>
          </a:xfrm>
          <a:custGeom>
            <a:avLst/>
            <a:gdLst>
              <a:gd name="T0" fmla="*/ 545634 w 2775"/>
              <a:gd name="T1" fmla="*/ 950811 h 2403"/>
              <a:gd name="T2" fmla="*/ 560556 w 2775"/>
              <a:gd name="T3" fmla="*/ 1020953 h 2403"/>
              <a:gd name="T4" fmla="*/ 1734220 w 2775"/>
              <a:gd name="T5" fmla="*/ 1130062 h 2403"/>
              <a:gd name="T6" fmla="*/ 480106 w 2775"/>
              <a:gd name="T7" fmla="*/ 880669 h 2403"/>
              <a:gd name="T8" fmla="*/ 184257 w 2775"/>
              <a:gd name="T9" fmla="*/ 138335 h 2403"/>
              <a:gd name="T10" fmla="*/ 97968 w 2775"/>
              <a:gd name="T11" fmla="*/ 0 h 2403"/>
              <a:gd name="T12" fmla="*/ 302337 w 2775"/>
              <a:gd name="T13" fmla="*/ 64946 h 2403"/>
              <a:gd name="T14" fmla="*/ 1719947 w 2775"/>
              <a:gd name="T15" fmla="*/ 250043 h 2403"/>
              <a:gd name="T16" fmla="*/ 1727084 w 2775"/>
              <a:gd name="T17" fmla="*/ 348111 h 2403"/>
              <a:gd name="T18" fmla="*/ 1726435 w 2775"/>
              <a:gd name="T19" fmla="*/ 316288 h 2403"/>
              <a:gd name="T20" fmla="*/ 1727084 w 2775"/>
              <a:gd name="T21" fmla="*/ 366946 h 2403"/>
              <a:gd name="T22" fmla="*/ 1799748 w 2775"/>
              <a:gd name="T23" fmla="*/ 348111 h 2403"/>
              <a:gd name="T24" fmla="*/ 1800397 w 2775"/>
              <a:gd name="T25" fmla="*/ 817672 h 2403"/>
              <a:gd name="T26" fmla="*/ 685773 w 2775"/>
              <a:gd name="T27" fmla="*/ 876123 h 2403"/>
              <a:gd name="T28" fmla="*/ 558610 w 2775"/>
              <a:gd name="T29" fmla="*/ 879370 h 2403"/>
              <a:gd name="T30" fmla="*/ 648792 w 2775"/>
              <a:gd name="T31" fmla="*/ 654007 h 2403"/>
              <a:gd name="T32" fmla="*/ 585859 w 2775"/>
              <a:gd name="T33" fmla="*/ 276021 h 2403"/>
              <a:gd name="T34" fmla="*/ 600781 w 2775"/>
              <a:gd name="T35" fmla="*/ 366946 h 2403"/>
              <a:gd name="T36" fmla="*/ 424310 w 2775"/>
              <a:gd name="T37" fmla="*/ 421500 h 2403"/>
              <a:gd name="T38" fmla="*/ 609864 w 2775"/>
              <a:gd name="T39" fmla="*/ 421500 h 2403"/>
              <a:gd name="T40" fmla="*/ 479457 w 2775"/>
              <a:gd name="T41" fmla="*/ 595556 h 2403"/>
              <a:gd name="T42" fmla="*/ 868083 w 2775"/>
              <a:gd name="T43" fmla="*/ 285763 h 2403"/>
              <a:gd name="T44" fmla="*/ 872625 w 2775"/>
              <a:gd name="T45" fmla="*/ 366946 h 2403"/>
              <a:gd name="T46" fmla="*/ 666309 w 2775"/>
              <a:gd name="T47" fmla="*/ 421500 h 2403"/>
              <a:gd name="T48" fmla="*/ 875220 w 2775"/>
              <a:gd name="T49" fmla="*/ 421500 h 2403"/>
              <a:gd name="T50" fmla="*/ 695505 w 2775"/>
              <a:gd name="T51" fmla="*/ 595556 h 2403"/>
              <a:gd name="T52" fmla="*/ 888196 w 2775"/>
              <a:gd name="T53" fmla="*/ 654007 h 2403"/>
              <a:gd name="T54" fmla="*/ 890791 w 2775"/>
              <a:gd name="T55" fmla="*/ 710510 h 2403"/>
              <a:gd name="T56" fmla="*/ 724052 w 2775"/>
              <a:gd name="T57" fmla="*/ 765715 h 2403"/>
              <a:gd name="T58" fmla="*/ 894035 w 2775"/>
              <a:gd name="T59" fmla="*/ 765715 h 2403"/>
              <a:gd name="T60" fmla="*/ 929070 w 2775"/>
              <a:gd name="T61" fmla="*/ 366946 h 2403"/>
              <a:gd name="T62" fmla="*/ 1163284 w 2775"/>
              <a:gd name="T63" fmla="*/ 421500 h 2403"/>
              <a:gd name="T64" fmla="*/ 1166527 w 2775"/>
              <a:gd name="T65" fmla="*/ 481251 h 2403"/>
              <a:gd name="T66" fmla="*/ 938153 w 2775"/>
              <a:gd name="T67" fmla="*/ 535805 h 2403"/>
              <a:gd name="T68" fmla="*/ 1168474 w 2775"/>
              <a:gd name="T69" fmla="*/ 535805 h 2403"/>
              <a:gd name="T70" fmla="*/ 947236 w 2775"/>
              <a:gd name="T71" fmla="*/ 710510 h 2403"/>
              <a:gd name="T72" fmla="*/ 1178855 w 2775"/>
              <a:gd name="T73" fmla="*/ 765715 h 2403"/>
              <a:gd name="T74" fmla="*/ 1183396 w 2775"/>
              <a:gd name="T75" fmla="*/ 863783 h 2403"/>
              <a:gd name="T76" fmla="*/ 1214538 w 2775"/>
              <a:gd name="T77" fmla="*/ 298103 h 2403"/>
              <a:gd name="T78" fmla="*/ 1468864 w 2775"/>
              <a:gd name="T79" fmla="*/ 307195 h 2403"/>
              <a:gd name="T80" fmla="*/ 1222324 w 2775"/>
              <a:gd name="T81" fmla="*/ 481251 h 2403"/>
              <a:gd name="T82" fmla="*/ 1468864 w 2775"/>
              <a:gd name="T83" fmla="*/ 535805 h 2403"/>
              <a:gd name="T84" fmla="*/ 1468864 w 2775"/>
              <a:gd name="T85" fmla="*/ 595556 h 2403"/>
              <a:gd name="T86" fmla="*/ 1230758 w 2775"/>
              <a:gd name="T87" fmla="*/ 654007 h 2403"/>
              <a:gd name="T88" fmla="*/ 1468864 w 2775"/>
              <a:gd name="T89" fmla="*/ 654007 h 2403"/>
              <a:gd name="T90" fmla="*/ 1239841 w 2775"/>
              <a:gd name="T91" fmla="*/ 862484 h 2403"/>
              <a:gd name="T92" fmla="*/ 1727084 w 2775"/>
              <a:gd name="T93" fmla="*/ 421500 h 2403"/>
              <a:gd name="T94" fmla="*/ 1727084 w 2775"/>
              <a:gd name="T95" fmla="*/ 481251 h 2403"/>
              <a:gd name="T96" fmla="*/ 1525309 w 2775"/>
              <a:gd name="T97" fmla="*/ 535805 h 2403"/>
              <a:gd name="T98" fmla="*/ 1727084 w 2775"/>
              <a:gd name="T99" fmla="*/ 535805 h 2403"/>
              <a:gd name="T100" fmla="*/ 1525309 w 2775"/>
              <a:gd name="T101" fmla="*/ 710510 h 2403"/>
              <a:gd name="T102" fmla="*/ 1727084 w 2775"/>
              <a:gd name="T103" fmla="*/ 765715 h 2403"/>
              <a:gd name="T104" fmla="*/ 1726435 w 2775"/>
              <a:gd name="T105" fmla="*/ 850145 h 2403"/>
              <a:gd name="T106" fmla="*/ 1727084 w 2775"/>
              <a:gd name="T107" fmla="*/ 765715 h 2403"/>
              <a:gd name="T108" fmla="*/ 771413 w 2775"/>
              <a:gd name="T109" fmla="*/ 1560655 h 2403"/>
              <a:gd name="T110" fmla="*/ 771413 w 2775"/>
              <a:gd name="T111" fmla="*/ 1459989 h 2403"/>
              <a:gd name="T112" fmla="*/ 687070 w 2775"/>
              <a:gd name="T113" fmla="*/ 1375559 h 2403"/>
              <a:gd name="T114" fmla="*/ 1724488 w 2775"/>
              <a:gd name="T115" fmla="*/ 1375559 h 2403"/>
              <a:gd name="T116" fmla="*/ 1539583 w 2775"/>
              <a:gd name="T117" fmla="*/ 1190462 h 2403"/>
              <a:gd name="T118" fmla="*/ 1539583 w 2775"/>
              <a:gd name="T119" fmla="*/ 1291129 h 2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75" h="2403">
                <a:moveTo>
                  <a:pt x="2651" y="1410"/>
                </a:moveTo>
                <a:cubicBezTo>
                  <a:pt x="2651" y="1412"/>
                  <a:pt x="2651" y="1412"/>
                  <a:pt x="2651" y="1412"/>
                </a:cubicBezTo>
                <a:cubicBezTo>
                  <a:pt x="841" y="1464"/>
                  <a:pt x="841" y="1464"/>
                  <a:pt x="841" y="1464"/>
                </a:cubicBezTo>
                <a:cubicBezTo>
                  <a:pt x="840" y="1465"/>
                  <a:pt x="839" y="1465"/>
                  <a:pt x="837" y="1466"/>
                </a:cubicBezTo>
                <a:cubicBezTo>
                  <a:pt x="754" y="1460"/>
                  <a:pt x="748" y="1577"/>
                  <a:pt x="850" y="1574"/>
                </a:cubicBezTo>
                <a:cubicBezTo>
                  <a:pt x="855" y="1573"/>
                  <a:pt x="859" y="1572"/>
                  <a:pt x="864" y="1572"/>
                </a:cubicBezTo>
                <a:cubicBezTo>
                  <a:pt x="2673" y="1572"/>
                  <a:pt x="2673" y="1572"/>
                  <a:pt x="2673" y="1572"/>
                </a:cubicBezTo>
                <a:cubicBezTo>
                  <a:pt x="2711" y="1572"/>
                  <a:pt x="2742" y="1598"/>
                  <a:pt x="2742" y="1635"/>
                </a:cubicBezTo>
                <a:cubicBezTo>
                  <a:pt x="2742" y="1673"/>
                  <a:pt x="2711" y="1740"/>
                  <a:pt x="2673" y="1740"/>
                </a:cubicBezTo>
                <a:cubicBezTo>
                  <a:pt x="864" y="1740"/>
                  <a:pt x="864" y="1740"/>
                  <a:pt x="864" y="1740"/>
                </a:cubicBezTo>
                <a:cubicBezTo>
                  <a:pt x="859" y="1740"/>
                  <a:pt x="855" y="1739"/>
                  <a:pt x="850" y="1738"/>
                </a:cubicBezTo>
                <a:cubicBezTo>
                  <a:pt x="563" y="1735"/>
                  <a:pt x="592" y="1356"/>
                  <a:pt x="740" y="1356"/>
                </a:cubicBezTo>
                <a:cubicBezTo>
                  <a:pt x="743" y="1353"/>
                  <a:pt x="748" y="1354"/>
                  <a:pt x="754" y="1357"/>
                </a:cubicBezTo>
                <a:cubicBezTo>
                  <a:pt x="407" y="213"/>
                  <a:pt x="407" y="213"/>
                  <a:pt x="407" y="213"/>
                </a:cubicBezTo>
                <a:cubicBezTo>
                  <a:pt x="284" y="213"/>
                  <a:pt x="284" y="213"/>
                  <a:pt x="284" y="213"/>
                </a:cubicBezTo>
                <a:cubicBezTo>
                  <a:pt x="259" y="261"/>
                  <a:pt x="209" y="301"/>
                  <a:pt x="151" y="301"/>
                </a:cubicBezTo>
                <a:cubicBezTo>
                  <a:pt x="67" y="301"/>
                  <a:pt x="0" y="234"/>
                  <a:pt x="0" y="150"/>
                </a:cubicBezTo>
                <a:cubicBezTo>
                  <a:pt x="0" y="67"/>
                  <a:pt x="67" y="0"/>
                  <a:pt x="151" y="0"/>
                </a:cubicBezTo>
                <a:cubicBezTo>
                  <a:pt x="212" y="0"/>
                  <a:pt x="264" y="46"/>
                  <a:pt x="288" y="99"/>
                </a:cubicBezTo>
                <a:cubicBezTo>
                  <a:pt x="466" y="99"/>
                  <a:pt x="466" y="99"/>
                  <a:pt x="466" y="99"/>
                </a:cubicBezTo>
                <a:cubicBezTo>
                  <a:pt x="466" y="100"/>
                  <a:pt x="466" y="100"/>
                  <a:pt x="466" y="100"/>
                </a:cubicBezTo>
                <a:cubicBezTo>
                  <a:pt x="486" y="100"/>
                  <a:pt x="486" y="100"/>
                  <a:pt x="486" y="100"/>
                </a:cubicBezTo>
                <a:cubicBezTo>
                  <a:pt x="558" y="304"/>
                  <a:pt x="558" y="304"/>
                  <a:pt x="558" y="304"/>
                </a:cubicBezTo>
                <a:cubicBezTo>
                  <a:pt x="2651" y="385"/>
                  <a:pt x="2651" y="385"/>
                  <a:pt x="2651" y="385"/>
                </a:cubicBezTo>
                <a:cubicBezTo>
                  <a:pt x="2651" y="385"/>
                  <a:pt x="2651" y="385"/>
                  <a:pt x="2651" y="385"/>
                </a:cubicBezTo>
                <a:cubicBezTo>
                  <a:pt x="2657" y="385"/>
                  <a:pt x="2774" y="390"/>
                  <a:pt x="2774" y="536"/>
                </a:cubicBezTo>
                <a:cubicBezTo>
                  <a:pt x="2662" y="536"/>
                  <a:pt x="2662" y="536"/>
                  <a:pt x="2662" y="536"/>
                </a:cubicBezTo>
                <a:cubicBezTo>
                  <a:pt x="2662" y="537"/>
                  <a:pt x="2662" y="537"/>
                  <a:pt x="2662" y="537"/>
                </a:cubicBezTo>
                <a:cubicBezTo>
                  <a:pt x="2661" y="489"/>
                  <a:pt x="2661" y="489"/>
                  <a:pt x="2661" y="489"/>
                </a:cubicBezTo>
                <a:cubicBezTo>
                  <a:pt x="2661" y="487"/>
                  <a:pt x="2661" y="487"/>
                  <a:pt x="2661" y="487"/>
                </a:cubicBezTo>
                <a:cubicBezTo>
                  <a:pt x="2351" y="476"/>
                  <a:pt x="2351" y="476"/>
                  <a:pt x="2351" y="476"/>
                </a:cubicBezTo>
                <a:cubicBezTo>
                  <a:pt x="2351" y="565"/>
                  <a:pt x="2351" y="565"/>
                  <a:pt x="2351" y="565"/>
                </a:cubicBezTo>
                <a:cubicBezTo>
                  <a:pt x="2662" y="565"/>
                  <a:pt x="2662" y="565"/>
                  <a:pt x="2662" y="565"/>
                </a:cubicBezTo>
                <a:cubicBezTo>
                  <a:pt x="2662" y="537"/>
                  <a:pt x="2662" y="537"/>
                  <a:pt x="2662" y="537"/>
                </a:cubicBezTo>
                <a:cubicBezTo>
                  <a:pt x="2662" y="537"/>
                  <a:pt x="2766" y="537"/>
                  <a:pt x="2774" y="537"/>
                </a:cubicBezTo>
                <a:cubicBezTo>
                  <a:pt x="2774" y="536"/>
                  <a:pt x="2774" y="536"/>
                  <a:pt x="2774" y="536"/>
                </a:cubicBezTo>
                <a:cubicBezTo>
                  <a:pt x="2774" y="536"/>
                  <a:pt x="2774" y="536"/>
                  <a:pt x="2774" y="536"/>
                </a:cubicBezTo>
                <a:cubicBezTo>
                  <a:pt x="2774" y="1259"/>
                  <a:pt x="2774" y="1259"/>
                  <a:pt x="2774" y="1259"/>
                </a:cubicBezTo>
                <a:cubicBezTo>
                  <a:pt x="2775" y="1259"/>
                  <a:pt x="2775" y="1259"/>
                  <a:pt x="2775" y="1259"/>
                </a:cubicBezTo>
                <a:cubicBezTo>
                  <a:pt x="2775" y="1406"/>
                  <a:pt x="2657" y="1410"/>
                  <a:pt x="2651" y="1410"/>
                </a:cubicBezTo>
                <a:close/>
                <a:moveTo>
                  <a:pt x="861" y="1354"/>
                </a:moveTo>
                <a:cubicBezTo>
                  <a:pt x="1057" y="1349"/>
                  <a:pt x="1057" y="1349"/>
                  <a:pt x="1057" y="1349"/>
                </a:cubicBezTo>
                <a:cubicBezTo>
                  <a:pt x="1029" y="1179"/>
                  <a:pt x="1029" y="1179"/>
                  <a:pt x="1029" y="1179"/>
                </a:cubicBezTo>
                <a:cubicBezTo>
                  <a:pt x="812" y="1179"/>
                  <a:pt x="812" y="1179"/>
                  <a:pt x="812" y="1179"/>
                </a:cubicBezTo>
                <a:lnTo>
                  <a:pt x="861" y="1354"/>
                </a:lnTo>
                <a:close/>
                <a:moveTo>
                  <a:pt x="795" y="1094"/>
                </a:moveTo>
                <a:cubicBezTo>
                  <a:pt x="1015" y="1094"/>
                  <a:pt x="1015" y="1094"/>
                  <a:pt x="1015" y="1094"/>
                </a:cubicBezTo>
                <a:cubicBezTo>
                  <a:pt x="1000" y="1007"/>
                  <a:pt x="1000" y="1007"/>
                  <a:pt x="1000" y="1007"/>
                </a:cubicBezTo>
                <a:cubicBezTo>
                  <a:pt x="756" y="1007"/>
                  <a:pt x="756" y="1007"/>
                  <a:pt x="756" y="1007"/>
                </a:cubicBezTo>
                <a:lnTo>
                  <a:pt x="795" y="1094"/>
                </a:lnTo>
                <a:close/>
                <a:moveTo>
                  <a:pt x="903" y="425"/>
                </a:moveTo>
                <a:cubicBezTo>
                  <a:pt x="589" y="414"/>
                  <a:pt x="589" y="414"/>
                  <a:pt x="589" y="414"/>
                </a:cubicBezTo>
                <a:cubicBezTo>
                  <a:pt x="638" y="565"/>
                  <a:pt x="638" y="565"/>
                  <a:pt x="638" y="565"/>
                </a:cubicBezTo>
                <a:cubicBezTo>
                  <a:pt x="926" y="565"/>
                  <a:pt x="926" y="565"/>
                  <a:pt x="926" y="565"/>
                </a:cubicBezTo>
                <a:lnTo>
                  <a:pt x="903" y="425"/>
                </a:lnTo>
                <a:close/>
                <a:moveTo>
                  <a:pt x="940" y="649"/>
                </a:moveTo>
                <a:cubicBezTo>
                  <a:pt x="654" y="649"/>
                  <a:pt x="654" y="649"/>
                  <a:pt x="654" y="649"/>
                </a:cubicBezTo>
                <a:cubicBezTo>
                  <a:pt x="690" y="741"/>
                  <a:pt x="690" y="741"/>
                  <a:pt x="690" y="741"/>
                </a:cubicBezTo>
                <a:cubicBezTo>
                  <a:pt x="956" y="741"/>
                  <a:pt x="956" y="741"/>
                  <a:pt x="956" y="741"/>
                </a:cubicBezTo>
                <a:lnTo>
                  <a:pt x="940" y="649"/>
                </a:lnTo>
                <a:close/>
                <a:moveTo>
                  <a:pt x="970" y="825"/>
                </a:moveTo>
                <a:cubicBezTo>
                  <a:pt x="707" y="825"/>
                  <a:pt x="707" y="825"/>
                  <a:pt x="707" y="825"/>
                </a:cubicBezTo>
                <a:cubicBezTo>
                  <a:pt x="739" y="917"/>
                  <a:pt x="739" y="917"/>
                  <a:pt x="739" y="917"/>
                </a:cubicBezTo>
                <a:cubicBezTo>
                  <a:pt x="985" y="917"/>
                  <a:pt x="985" y="917"/>
                  <a:pt x="985" y="917"/>
                </a:cubicBezTo>
                <a:lnTo>
                  <a:pt x="970" y="825"/>
                </a:lnTo>
                <a:close/>
                <a:moveTo>
                  <a:pt x="1338" y="440"/>
                </a:moveTo>
                <a:cubicBezTo>
                  <a:pt x="990" y="428"/>
                  <a:pt x="990" y="428"/>
                  <a:pt x="990" y="428"/>
                </a:cubicBezTo>
                <a:cubicBezTo>
                  <a:pt x="1013" y="565"/>
                  <a:pt x="1013" y="565"/>
                  <a:pt x="1013" y="565"/>
                </a:cubicBezTo>
                <a:cubicBezTo>
                  <a:pt x="1345" y="565"/>
                  <a:pt x="1345" y="565"/>
                  <a:pt x="1345" y="565"/>
                </a:cubicBezTo>
                <a:lnTo>
                  <a:pt x="1338" y="440"/>
                </a:lnTo>
                <a:close/>
                <a:moveTo>
                  <a:pt x="1349" y="649"/>
                </a:moveTo>
                <a:cubicBezTo>
                  <a:pt x="1027" y="649"/>
                  <a:pt x="1027" y="649"/>
                  <a:pt x="1027" y="649"/>
                </a:cubicBezTo>
                <a:cubicBezTo>
                  <a:pt x="1043" y="741"/>
                  <a:pt x="1043" y="741"/>
                  <a:pt x="1043" y="741"/>
                </a:cubicBezTo>
                <a:cubicBezTo>
                  <a:pt x="1354" y="741"/>
                  <a:pt x="1354" y="741"/>
                  <a:pt x="1354" y="741"/>
                </a:cubicBezTo>
                <a:lnTo>
                  <a:pt x="1349" y="649"/>
                </a:lnTo>
                <a:close/>
                <a:moveTo>
                  <a:pt x="1359" y="825"/>
                </a:moveTo>
                <a:cubicBezTo>
                  <a:pt x="1057" y="825"/>
                  <a:pt x="1057" y="825"/>
                  <a:pt x="1057" y="825"/>
                </a:cubicBezTo>
                <a:cubicBezTo>
                  <a:pt x="1072" y="917"/>
                  <a:pt x="1072" y="917"/>
                  <a:pt x="1072" y="917"/>
                </a:cubicBezTo>
                <a:cubicBezTo>
                  <a:pt x="1364" y="917"/>
                  <a:pt x="1364" y="917"/>
                  <a:pt x="1364" y="917"/>
                </a:cubicBezTo>
                <a:lnTo>
                  <a:pt x="1359" y="825"/>
                </a:lnTo>
                <a:close/>
                <a:moveTo>
                  <a:pt x="1369" y="1007"/>
                </a:moveTo>
                <a:cubicBezTo>
                  <a:pt x="1087" y="1007"/>
                  <a:pt x="1087" y="1007"/>
                  <a:pt x="1087" y="1007"/>
                </a:cubicBezTo>
                <a:cubicBezTo>
                  <a:pt x="1102" y="1094"/>
                  <a:pt x="1102" y="1094"/>
                  <a:pt x="1102" y="1094"/>
                </a:cubicBezTo>
                <a:cubicBezTo>
                  <a:pt x="1373" y="1094"/>
                  <a:pt x="1373" y="1094"/>
                  <a:pt x="1373" y="1094"/>
                </a:cubicBezTo>
                <a:lnTo>
                  <a:pt x="1369" y="1007"/>
                </a:lnTo>
                <a:close/>
                <a:moveTo>
                  <a:pt x="1378" y="1179"/>
                </a:moveTo>
                <a:cubicBezTo>
                  <a:pt x="1116" y="1179"/>
                  <a:pt x="1116" y="1179"/>
                  <a:pt x="1116" y="1179"/>
                </a:cubicBezTo>
                <a:cubicBezTo>
                  <a:pt x="1144" y="1347"/>
                  <a:pt x="1144" y="1347"/>
                  <a:pt x="1144" y="1347"/>
                </a:cubicBezTo>
                <a:cubicBezTo>
                  <a:pt x="1386" y="1341"/>
                  <a:pt x="1386" y="1341"/>
                  <a:pt x="1386" y="1341"/>
                </a:cubicBezTo>
                <a:lnTo>
                  <a:pt x="1378" y="1179"/>
                </a:lnTo>
                <a:close/>
                <a:moveTo>
                  <a:pt x="1785" y="456"/>
                </a:moveTo>
                <a:cubicBezTo>
                  <a:pt x="1426" y="443"/>
                  <a:pt x="1426" y="443"/>
                  <a:pt x="1426" y="443"/>
                </a:cubicBezTo>
                <a:cubicBezTo>
                  <a:pt x="1432" y="565"/>
                  <a:pt x="1432" y="565"/>
                  <a:pt x="1432" y="565"/>
                </a:cubicBezTo>
                <a:cubicBezTo>
                  <a:pt x="1790" y="565"/>
                  <a:pt x="1790" y="565"/>
                  <a:pt x="1790" y="565"/>
                </a:cubicBezTo>
                <a:lnTo>
                  <a:pt x="1785" y="456"/>
                </a:lnTo>
                <a:close/>
                <a:moveTo>
                  <a:pt x="1793" y="649"/>
                </a:moveTo>
                <a:cubicBezTo>
                  <a:pt x="1437" y="649"/>
                  <a:pt x="1437" y="649"/>
                  <a:pt x="1437" y="649"/>
                </a:cubicBezTo>
                <a:cubicBezTo>
                  <a:pt x="1441" y="741"/>
                  <a:pt x="1441" y="741"/>
                  <a:pt x="1441" y="741"/>
                </a:cubicBezTo>
                <a:cubicBezTo>
                  <a:pt x="1798" y="741"/>
                  <a:pt x="1798" y="741"/>
                  <a:pt x="1798" y="741"/>
                </a:cubicBezTo>
                <a:lnTo>
                  <a:pt x="1793" y="649"/>
                </a:lnTo>
                <a:close/>
                <a:moveTo>
                  <a:pt x="1801" y="825"/>
                </a:moveTo>
                <a:cubicBezTo>
                  <a:pt x="1446" y="825"/>
                  <a:pt x="1446" y="825"/>
                  <a:pt x="1446" y="825"/>
                </a:cubicBezTo>
                <a:cubicBezTo>
                  <a:pt x="1451" y="917"/>
                  <a:pt x="1451" y="917"/>
                  <a:pt x="1451" y="917"/>
                </a:cubicBezTo>
                <a:cubicBezTo>
                  <a:pt x="1805" y="917"/>
                  <a:pt x="1805" y="917"/>
                  <a:pt x="1805" y="917"/>
                </a:cubicBezTo>
                <a:lnTo>
                  <a:pt x="1801" y="825"/>
                </a:lnTo>
                <a:close/>
                <a:moveTo>
                  <a:pt x="1810" y="1007"/>
                </a:moveTo>
                <a:cubicBezTo>
                  <a:pt x="1455" y="1007"/>
                  <a:pt x="1455" y="1007"/>
                  <a:pt x="1455" y="1007"/>
                </a:cubicBezTo>
                <a:cubicBezTo>
                  <a:pt x="1460" y="1094"/>
                  <a:pt x="1460" y="1094"/>
                  <a:pt x="1460" y="1094"/>
                </a:cubicBezTo>
                <a:cubicBezTo>
                  <a:pt x="1814" y="1094"/>
                  <a:pt x="1814" y="1094"/>
                  <a:pt x="1814" y="1094"/>
                </a:cubicBezTo>
                <a:lnTo>
                  <a:pt x="1810" y="1007"/>
                </a:lnTo>
                <a:close/>
                <a:moveTo>
                  <a:pt x="1817" y="1179"/>
                </a:moveTo>
                <a:cubicBezTo>
                  <a:pt x="1465" y="1179"/>
                  <a:pt x="1465" y="1179"/>
                  <a:pt x="1465" y="1179"/>
                </a:cubicBezTo>
                <a:cubicBezTo>
                  <a:pt x="1473" y="1339"/>
                  <a:pt x="1473" y="1339"/>
                  <a:pt x="1473" y="1339"/>
                </a:cubicBezTo>
                <a:cubicBezTo>
                  <a:pt x="1824" y="1330"/>
                  <a:pt x="1824" y="1330"/>
                  <a:pt x="1824" y="1330"/>
                </a:cubicBezTo>
                <a:lnTo>
                  <a:pt x="1817" y="1179"/>
                </a:lnTo>
                <a:close/>
                <a:moveTo>
                  <a:pt x="2264" y="473"/>
                </a:moveTo>
                <a:cubicBezTo>
                  <a:pt x="1872" y="459"/>
                  <a:pt x="1872" y="459"/>
                  <a:pt x="1872" y="459"/>
                </a:cubicBezTo>
                <a:cubicBezTo>
                  <a:pt x="1877" y="565"/>
                  <a:pt x="1877" y="565"/>
                  <a:pt x="1877" y="565"/>
                </a:cubicBezTo>
                <a:cubicBezTo>
                  <a:pt x="2264" y="565"/>
                  <a:pt x="2264" y="565"/>
                  <a:pt x="2264" y="565"/>
                </a:cubicBezTo>
                <a:lnTo>
                  <a:pt x="2264" y="473"/>
                </a:lnTo>
                <a:close/>
                <a:moveTo>
                  <a:pt x="2264" y="649"/>
                </a:moveTo>
                <a:cubicBezTo>
                  <a:pt x="1880" y="649"/>
                  <a:pt x="1880" y="649"/>
                  <a:pt x="1880" y="649"/>
                </a:cubicBezTo>
                <a:cubicBezTo>
                  <a:pt x="1884" y="741"/>
                  <a:pt x="1884" y="741"/>
                  <a:pt x="1884" y="741"/>
                </a:cubicBezTo>
                <a:cubicBezTo>
                  <a:pt x="2264" y="741"/>
                  <a:pt x="2264" y="741"/>
                  <a:pt x="2264" y="741"/>
                </a:cubicBezTo>
                <a:lnTo>
                  <a:pt x="2264" y="649"/>
                </a:lnTo>
                <a:close/>
                <a:moveTo>
                  <a:pt x="2264" y="825"/>
                </a:moveTo>
                <a:cubicBezTo>
                  <a:pt x="1888" y="825"/>
                  <a:pt x="1888" y="825"/>
                  <a:pt x="1888" y="825"/>
                </a:cubicBezTo>
                <a:cubicBezTo>
                  <a:pt x="1893" y="917"/>
                  <a:pt x="1893" y="917"/>
                  <a:pt x="1893" y="917"/>
                </a:cubicBezTo>
                <a:cubicBezTo>
                  <a:pt x="2264" y="917"/>
                  <a:pt x="2264" y="917"/>
                  <a:pt x="2264" y="917"/>
                </a:cubicBezTo>
                <a:lnTo>
                  <a:pt x="2264" y="825"/>
                </a:lnTo>
                <a:close/>
                <a:moveTo>
                  <a:pt x="2264" y="1007"/>
                </a:moveTo>
                <a:cubicBezTo>
                  <a:pt x="1897" y="1007"/>
                  <a:pt x="1897" y="1007"/>
                  <a:pt x="1897" y="1007"/>
                </a:cubicBezTo>
                <a:cubicBezTo>
                  <a:pt x="1901" y="1094"/>
                  <a:pt x="1901" y="1094"/>
                  <a:pt x="1901" y="1094"/>
                </a:cubicBezTo>
                <a:cubicBezTo>
                  <a:pt x="2264" y="1094"/>
                  <a:pt x="2264" y="1094"/>
                  <a:pt x="2264" y="1094"/>
                </a:cubicBezTo>
                <a:lnTo>
                  <a:pt x="2264" y="1007"/>
                </a:lnTo>
                <a:close/>
                <a:moveTo>
                  <a:pt x="2264" y="1179"/>
                </a:moveTo>
                <a:cubicBezTo>
                  <a:pt x="1904" y="1179"/>
                  <a:pt x="1904" y="1179"/>
                  <a:pt x="1904" y="1179"/>
                </a:cubicBezTo>
                <a:cubicBezTo>
                  <a:pt x="1911" y="1328"/>
                  <a:pt x="1911" y="1328"/>
                  <a:pt x="1911" y="1328"/>
                </a:cubicBezTo>
                <a:cubicBezTo>
                  <a:pt x="2264" y="1319"/>
                  <a:pt x="2264" y="1319"/>
                  <a:pt x="2264" y="1319"/>
                </a:cubicBezTo>
                <a:lnTo>
                  <a:pt x="2264" y="1179"/>
                </a:lnTo>
                <a:close/>
                <a:moveTo>
                  <a:pt x="2662" y="649"/>
                </a:moveTo>
                <a:cubicBezTo>
                  <a:pt x="2351" y="649"/>
                  <a:pt x="2351" y="649"/>
                  <a:pt x="2351" y="649"/>
                </a:cubicBezTo>
                <a:cubicBezTo>
                  <a:pt x="2351" y="741"/>
                  <a:pt x="2351" y="741"/>
                  <a:pt x="2351" y="741"/>
                </a:cubicBezTo>
                <a:cubicBezTo>
                  <a:pt x="2662" y="741"/>
                  <a:pt x="2662" y="741"/>
                  <a:pt x="2662" y="741"/>
                </a:cubicBezTo>
                <a:lnTo>
                  <a:pt x="2662" y="649"/>
                </a:lnTo>
                <a:close/>
                <a:moveTo>
                  <a:pt x="2662" y="825"/>
                </a:moveTo>
                <a:cubicBezTo>
                  <a:pt x="2351" y="825"/>
                  <a:pt x="2351" y="825"/>
                  <a:pt x="2351" y="825"/>
                </a:cubicBezTo>
                <a:cubicBezTo>
                  <a:pt x="2351" y="917"/>
                  <a:pt x="2351" y="917"/>
                  <a:pt x="2351" y="917"/>
                </a:cubicBezTo>
                <a:cubicBezTo>
                  <a:pt x="2662" y="917"/>
                  <a:pt x="2662" y="917"/>
                  <a:pt x="2662" y="917"/>
                </a:cubicBezTo>
                <a:lnTo>
                  <a:pt x="2662" y="825"/>
                </a:lnTo>
                <a:close/>
                <a:moveTo>
                  <a:pt x="2662" y="1007"/>
                </a:moveTo>
                <a:cubicBezTo>
                  <a:pt x="2351" y="1007"/>
                  <a:pt x="2351" y="1007"/>
                  <a:pt x="2351" y="1007"/>
                </a:cubicBezTo>
                <a:cubicBezTo>
                  <a:pt x="2351" y="1094"/>
                  <a:pt x="2351" y="1094"/>
                  <a:pt x="2351" y="1094"/>
                </a:cubicBezTo>
                <a:cubicBezTo>
                  <a:pt x="2662" y="1094"/>
                  <a:pt x="2662" y="1094"/>
                  <a:pt x="2662" y="1094"/>
                </a:cubicBezTo>
                <a:lnTo>
                  <a:pt x="2662" y="1007"/>
                </a:lnTo>
                <a:close/>
                <a:moveTo>
                  <a:pt x="2662" y="1179"/>
                </a:moveTo>
                <a:cubicBezTo>
                  <a:pt x="2351" y="1179"/>
                  <a:pt x="2351" y="1179"/>
                  <a:pt x="2351" y="1179"/>
                </a:cubicBezTo>
                <a:cubicBezTo>
                  <a:pt x="2351" y="1317"/>
                  <a:pt x="2351" y="1317"/>
                  <a:pt x="2351" y="1317"/>
                </a:cubicBezTo>
                <a:cubicBezTo>
                  <a:pt x="2661" y="1309"/>
                  <a:pt x="2661" y="1309"/>
                  <a:pt x="2661" y="1309"/>
                </a:cubicBezTo>
                <a:cubicBezTo>
                  <a:pt x="2661" y="1305"/>
                  <a:pt x="2661" y="1305"/>
                  <a:pt x="2661" y="1305"/>
                </a:cubicBezTo>
                <a:cubicBezTo>
                  <a:pt x="2662" y="1259"/>
                  <a:pt x="2662" y="1259"/>
                  <a:pt x="2662" y="1259"/>
                </a:cubicBezTo>
                <a:lnTo>
                  <a:pt x="2662" y="1179"/>
                </a:lnTo>
                <a:close/>
                <a:moveTo>
                  <a:pt x="1189" y="1833"/>
                </a:moveTo>
                <a:cubicBezTo>
                  <a:pt x="1347" y="1833"/>
                  <a:pt x="1474" y="1960"/>
                  <a:pt x="1474" y="2118"/>
                </a:cubicBezTo>
                <a:cubicBezTo>
                  <a:pt x="1474" y="2275"/>
                  <a:pt x="1347" y="2403"/>
                  <a:pt x="1189" y="2403"/>
                </a:cubicBezTo>
                <a:cubicBezTo>
                  <a:pt x="1032" y="2403"/>
                  <a:pt x="904" y="2275"/>
                  <a:pt x="904" y="2118"/>
                </a:cubicBezTo>
                <a:cubicBezTo>
                  <a:pt x="904" y="1960"/>
                  <a:pt x="1032" y="1833"/>
                  <a:pt x="1189" y="1833"/>
                </a:cubicBezTo>
                <a:close/>
                <a:moveTo>
                  <a:pt x="1189" y="2248"/>
                </a:moveTo>
                <a:cubicBezTo>
                  <a:pt x="1261" y="2248"/>
                  <a:pt x="1320" y="2190"/>
                  <a:pt x="1320" y="2118"/>
                </a:cubicBezTo>
                <a:cubicBezTo>
                  <a:pt x="1320" y="2046"/>
                  <a:pt x="1261" y="1988"/>
                  <a:pt x="1189" y="1988"/>
                </a:cubicBezTo>
                <a:cubicBezTo>
                  <a:pt x="1117" y="1988"/>
                  <a:pt x="1059" y="2046"/>
                  <a:pt x="1059" y="2118"/>
                </a:cubicBezTo>
                <a:cubicBezTo>
                  <a:pt x="1059" y="2190"/>
                  <a:pt x="1117" y="2248"/>
                  <a:pt x="1189" y="2248"/>
                </a:cubicBezTo>
                <a:close/>
                <a:moveTo>
                  <a:pt x="2373" y="1833"/>
                </a:moveTo>
                <a:cubicBezTo>
                  <a:pt x="2531" y="1833"/>
                  <a:pt x="2658" y="1960"/>
                  <a:pt x="2658" y="2118"/>
                </a:cubicBezTo>
                <a:cubicBezTo>
                  <a:pt x="2658" y="2275"/>
                  <a:pt x="2531" y="2403"/>
                  <a:pt x="2373" y="2403"/>
                </a:cubicBezTo>
                <a:cubicBezTo>
                  <a:pt x="2216" y="2403"/>
                  <a:pt x="2088" y="2275"/>
                  <a:pt x="2088" y="2118"/>
                </a:cubicBezTo>
                <a:cubicBezTo>
                  <a:pt x="2088" y="1960"/>
                  <a:pt x="2216" y="1833"/>
                  <a:pt x="2373" y="1833"/>
                </a:cubicBezTo>
                <a:close/>
                <a:moveTo>
                  <a:pt x="2373" y="2248"/>
                </a:moveTo>
                <a:cubicBezTo>
                  <a:pt x="2445" y="2248"/>
                  <a:pt x="2504" y="2190"/>
                  <a:pt x="2504" y="2118"/>
                </a:cubicBezTo>
                <a:cubicBezTo>
                  <a:pt x="2504" y="2046"/>
                  <a:pt x="2445" y="1988"/>
                  <a:pt x="2373" y="1988"/>
                </a:cubicBezTo>
                <a:cubicBezTo>
                  <a:pt x="2301" y="1988"/>
                  <a:pt x="2243" y="2046"/>
                  <a:pt x="2243" y="2118"/>
                </a:cubicBezTo>
                <a:cubicBezTo>
                  <a:pt x="2243" y="2190"/>
                  <a:pt x="2301" y="2248"/>
                  <a:pt x="2373" y="2248"/>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61" name="组合 60"/>
          <p:cNvGrpSpPr/>
          <p:nvPr/>
        </p:nvGrpSpPr>
        <p:grpSpPr>
          <a:xfrm>
            <a:off x="8665258" y="3929256"/>
            <a:ext cx="511028" cy="511028"/>
            <a:chOff x="9357687" y="4177813"/>
            <a:chExt cx="511028" cy="511028"/>
          </a:xfrm>
        </p:grpSpPr>
        <p:sp>
          <p:nvSpPr>
            <p:cNvPr id="62" name="椭圆 61"/>
            <p:cNvSpPr/>
            <p:nvPr/>
          </p:nvSpPr>
          <p:spPr>
            <a:xfrm>
              <a:off x="9357687" y="4177813"/>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3" name="KSO_Shape"/>
            <p:cNvSpPr/>
            <p:nvPr/>
          </p:nvSpPr>
          <p:spPr bwMode="auto">
            <a:xfrm>
              <a:off x="9430614" y="4282779"/>
              <a:ext cx="365173" cy="300124"/>
            </a:xfrm>
            <a:custGeom>
              <a:avLst/>
              <a:gdLst>
                <a:gd name="T0" fmla="*/ 1703239 w 2724"/>
                <a:gd name="T1" fmla="*/ 849639 h 2235"/>
                <a:gd name="T2" fmla="*/ 1693325 w 2724"/>
                <a:gd name="T3" fmla="*/ 899929 h 2235"/>
                <a:gd name="T4" fmla="*/ 1583609 w 2724"/>
                <a:gd name="T5" fmla="*/ 1295633 h 2235"/>
                <a:gd name="T6" fmla="*/ 1316590 w 2724"/>
                <a:gd name="T7" fmla="*/ 1478927 h 2235"/>
                <a:gd name="T8" fmla="*/ 499670 w 2724"/>
                <a:gd name="T9" fmla="*/ 1478927 h 2235"/>
                <a:gd name="T10" fmla="*/ 234633 w 2724"/>
                <a:gd name="T11" fmla="*/ 1295633 h 2235"/>
                <a:gd name="T12" fmla="*/ 130205 w 2724"/>
                <a:gd name="T13" fmla="*/ 899929 h 2235"/>
                <a:gd name="T14" fmla="*/ 121613 w 2724"/>
                <a:gd name="T15" fmla="*/ 856917 h 2235"/>
                <a:gd name="T16" fmla="*/ 0 w 2724"/>
                <a:gd name="T17" fmla="*/ 702077 h 2235"/>
                <a:gd name="T18" fmla="*/ 146728 w 2724"/>
                <a:gd name="T19" fmla="*/ 561794 h 2235"/>
                <a:gd name="T20" fmla="*/ 345010 w 2724"/>
                <a:gd name="T21" fmla="*/ 561794 h 2235"/>
                <a:gd name="T22" fmla="*/ 347654 w 2724"/>
                <a:gd name="T23" fmla="*/ 557162 h 2235"/>
                <a:gd name="T24" fmla="*/ 621943 w 2724"/>
                <a:gd name="T25" fmla="*/ 63524 h 2235"/>
                <a:gd name="T26" fmla="*/ 756114 w 2724"/>
                <a:gd name="T27" fmla="*/ 27130 h 2235"/>
                <a:gd name="T28" fmla="*/ 792465 w 2724"/>
                <a:gd name="T29" fmla="*/ 161458 h 2235"/>
                <a:gd name="T30" fmla="*/ 571712 w 2724"/>
                <a:gd name="T31" fmla="*/ 561794 h 2235"/>
                <a:gd name="T32" fmla="*/ 1205552 w 2724"/>
                <a:gd name="T33" fmla="*/ 561794 h 2235"/>
                <a:gd name="T34" fmla="*/ 984799 w 2724"/>
                <a:gd name="T35" fmla="*/ 161458 h 2235"/>
                <a:gd name="T36" fmla="*/ 1020489 w 2724"/>
                <a:gd name="T37" fmla="*/ 27792 h 2235"/>
                <a:gd name="T38" fmla="*/ 1154660 w 2724"/>
                <a:gd name="T39" fmla="*/ 63524 h 2235"/>
                <a:gd name="T40" fmla="*/ 1429610 w 2724"/>
                <a:gd name="T41" fmla="*/ 557162 h 2235"/>
                <a:gd name="T42" fmla="*/ 1432254 w 2724"/>
                <a:gd name="T43" fmla="*/ 561794 h 2235"/>
                <a:gd name="T44" fmla="*/ 1653669 w 2724"/>
                <a:gd name="T45" fmla="*/ 561794 h 2235"/>
                <a:gd name="T46" fmla="*/ 1800397 w 2724"/>
                <a:gd name="T47" fmla="*/ 702077 h 2235"/>
                <a:gd name="T48" fmla="*/ 1703239 w 2724"/>
                <a:gd name="T49" fmla="*/ 849639 h 2235"/>
                <a:gd name="T50" fmla="*/ 633840 w 2724"/>
                <a:gd name="T51" fmla="*/ 1220859 h 2235"/>
                <a:gd name="T52" fmla="*/ 542631 w 2724"/>
                <a:gd name="T53" fmla="*/ 901252 h 2235"/>
                <a:gd name="T54" fmla="*/ 446134 w 2724"/>
                <a:gd name="T55" fmla="*/ 848977 h 2235"/>
                <a:gd name="T56" fmla="*/ 390615 w 2724"/>
                <a:gd name="T57" fmla="*/ 938970 h 2235"/>
                <a:gd name="T58" fmla="*/ 481824 w 2724"/>
                <a:gd name="T59" fmla="*/ 1258577 h 2235"/>
                <a:gd name="T60" fmla="*/ 578321 w 2724"/>
                <a:gd name="T61" fmla="*/ 1310852 h 2235"/>
                <a:gd name="T62" fmla="*/ 633840 w 2724"/>
                <a:gd name="T63" fmla="*/ 1220859 h 2235"/>
                <a:gd name="T64" fmla="*/ 978850 w 2724"/>
                <a:gd name="T65" fmla="*/ 914486 h 2235"/>
                <a:gd name="T66" fmla="*/ 900199 w 2724"/>
                <a:gd name="T67" fmla="*/ 841036 h 2235"/>
                <a:gd name="T68" fmla="*/ 821547 w 2724"/>
                <a:gd name="T69" fmla="*/ 914486 h 2235"/>
                <a:gd name="T70" fmla="*/ 821547 w 2724"/>
                <a:gd name="T71" fmla="*/ 1245343 h 2235"/>
                <a:gd name="T72" fmla="*/ 900199 w 2724"/>
                <a:gd name="T73" fmla="*/ 1318793 h 2235"/>
                <a:gd name="T74" fmla="*/ 978850 w 2724"/>
                <a:gd name="T75" fmla="*/ 1245343 h 2235"/>
                <a:gd name="T76" fmla="*/ 978850 w 2724"/>
                <a:gd name="T77" fmla="*/ 914486 h 2235"/>
                <a:gd name="T78" fmla="*/ 1230668 w 2724"/>
                <a:gd name="T79" fmla="*/ 1310852 h 2235"/>
                <a:gd name="T80" fmla="*/ 1326504 w 2724"/>
                <a:gd name="T81" fmla="*/ 1258577 h 2235"/>
                <a:gd name="T82" fmla="*/ 1418374 w 2724"/>
                <a:gd name="T83" fmla="*/ 938970 h 2235"/>
                <a:gd name="T84" fmla="*/ 1362856 w 2724"/>
                <a:gd name="T85" fmla="*/ 848977 h 2235"/>
                <a:gd name="T86" fmla="*/ 1266359 w 2724"/>
                <a:gd name="T87" fmla="*/ 901252 h 2235"/>
                <a:gd name="T88" fmla="*/ 1175149 w 2724"/>
                <a:gd name="T89" fmla="*/ 1220859 h 2235"/>
                <a:gd name="T90" fmla="*/ 1230668 w 2724"/>
                <a:gd name="T91" fmla="*/ 1310852 h 2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24" h="2235">
                  <a:moveTo>
                    <a:pt x="2577" y="1284"/>
                  </a:moveTo>
                  <a:cubicBezTo>
                    <a:pt x="2574" y="1309"/>
                    <a:pt x="2569" y="1334"/>
                    <a:pt x="2562" y="1360"/>
                  </a:cubicBezTo>
                  <a:cubicBezTo>
                    <a:pt x="2396" y="1958"/>
                    <a:pt x="2396" y="1958"/>
                    <a:pt x="2396" y="1958"/>
                  </a:cubicBezTo>
                  <a:cubicBezTo>
                    <a:pt x="2349" y="2130"/>
                    <a:pt x="2168" y="2235"/>
                    <a:pt x="1992" y="2235"/>
                  </a:cubicBezTo>
                  <a:cubicBezTo>
                    <a:pt x="756" y="2235"/>
                    <a:pt x="756" y="2235"/>
                    <a:pt x="756" y="2235"/>
                  </a:cubicBezTo>
                  <a:cubicBezTo>
                    <a:pt x="580" y="2235"/>
                    <a:pt x="401" y="2130"/>
                    <a:pt x="355" y="1958"/>
                  </a:cubicBezTo>
                  <a:cubicBezTo>
                    <a:pt x="197" y="1360"/>
                    <a:pt x="197" y="1360"/>
                    <a:pt x="197" y="1360"/>
                  </a:cubicBezTo>
                  <a:cubicBezTo>
                    <a:pt x="191" y="1338"/>
                    <a:pt x="187" y="1316"/>
                    <a:pt x="184" y="1295"/>
                  </a:cubicBezTo>
                  <a:cubicBezTo>
                    <a:pt x="80" y="1276"/>
                    <a:pt x="0" y="1178"/>
                    <a:pt x="0" y="1061"/>
                  </a:cubicBezTo>
                  <a:cubicBezTo>
                    <a:pt x="0" y="929"/>
                    <a:pt x="100" y="849"/>
                    <a:pt x="222" y="849"/>
                  </a:cubicBezTo>
                  <a:cubicBezTo>
                    <a:pt x="522" y="849"/>
                    <a:pt x="522" y="849"/>
                    <a:pt x="522" y="849"/>
                  </a:cubicBezTo>
                  <a:cubicBezTo>
                    <a:pt x="523" y="847"/>
                    <a:pt x="524" y="845"/>
                    <a:pt x="526" y="842"/>
                  </a:cubicBezTo>
                  <a:cubicBezTo>
                    <a:pt x="941" y="96"/>
                    <a:pt x="941" y="96"/>
                    <a:pt x="941" y="96"/>
                  </a:cubicBezTo>
                  <a:cubicBezTo>
                    <a:pt x="982" y="25"/>
                    <a:pt x="1073" y="0"/>
                    <a:pt x="1144" y="41"/>
                  </a:cubicBezTo>
                  <a:cubicBezTo>
                    <a:pt x="1215" y="82"/>
                    <a:pt x="1240" y="173"/>
                    <a:pt x="1199" y="244"/>
                  </a:cubicBezTo>
                  <a:cubicBezTo>
                    <a:pt x="865" y="849"/>
                    <a:pt x="865" y="849"/>
                    <a:pt x="865" y="849"/>
                  </a:cubicBezTo>
                  <a:cubicBezTo>
                    <a:pt x="1824" y="849"/>
                    <a:pt x="1824" y="849"/>
                    <a:pt x="1824" y="849"/>
                  </a:cubicBezTo>
                  <a:cubicBezTo>
                    <a:pt x="1490" y="244"/>
                    <a:pt x="1490" y="244"/>
                    <a:pt x="1490" y="244"/>
                  </a:cubicBezTo>
                  <a:cubicBezTo>
                    <a:pt x="1449" y="173"/>
                    <a:pt x="1473" y="83"/>
                    <a:pt x="1544" y="42"/>
                  </a:cubicBezTo>
                  <a:cubicBezTo>
                    <a:pt x="1615" y="1"/>
                    <a:pt x="1706" y="25"/>
                    <a:pt x="1747" y="96"/>
                  </a:cubicBezTo>
                  <a:cubicBezTo>
                    <a:pt x="2163" y="842"/>
                    <a:pt x="2163" y="842"/>
                    <a:pt x="2163" y="842"/>
                  </a:cubicBezTo>
                  <a:cubicBezTo>
                    <a:pt x="2164" y="845"/>
                    <a:pt x="2166" y="847"/>
                    <a:pt x="2167" y="849"/>
                  </a:cubicBezTo>
                  <a:cubicBezTo>
                    <a:pt x="2502" y="849"/>
                    <a:pt x="2502" y="849"/>
                    <a:pt x="2502" y="849"/>
                  </a:cubicBezTo>
                  <a:cubicBezTo>
                    <a:pt x="2625" y="849"/>
                    <a:pt x="2724" y="929"/>
                    <a:pt x="2724" y="1061"/>
                  </a:cubicBezTo>
                  <a:cubicBezTo>
                    <a:pt x="2724" y="1164"/>
                    <a:pt x="2663" y="1252"/>
                    <a:pt x="2577" y="1284"/>
                  </a:cubicBezTo>
                  <a:close/>
                  <a:moveTo>
                    <a:pt x="959" y="1845"/>
                  </a:moveTo>
                  <a:cubicBezTo>
                    <a:pt x="821" y="1362"/>
                    <a:pt x="821" y="1362"/>
                    <a:pt x="821" y="1362"/>
                  </a:cubicBezTo>
                  <a:cubicBezTo>
                    <a:pt x="804" y="1302"/>
                    <a:pt x="738" y="1267"/>
                    <a:pt x="675" y="1283"/>
                  </a:cubicBezTo>
                  <a:cubicBezTo>
                    <a:pt x="612" y="1299"/>
                    <a:pt x="574" y="1360"/>
                    <a:pt x="591" y="1419"/>
                  </a:cubicBezTo>
                  <a:cubicBezTo>
                    <a:pt x="729" y="1902"/>
                    <a:pt x="729" y="1902"/>
                    <a:pt x="729" y="1902"/>
                  </a:cubicBezTo>
                  <a:cubicBezTo>
                    <a:pt x="746" y="1961"/>
                    <a:pt x="811" y="1997"/>
                    <a:pt x="875" y="1981"/>
                  </a:cubicBezTo>
                  <a:cubicBezTo>
                    <a:pt x="938" y="1965"/>
                    <a:pt x="976" y="1904"/>
                    <a:pt x="959" y="1845"/>
                  </a:cubicBezTo>
                  <a:close/>
                  <a:moveTo>
                    <a:pt x="1481" y="1382"/>
                  </a:moveTo>
                  <a:cubicBezTo>
                    <a:pt x="1481" y="1320"/>
                    <a:pt x="1428" y="1271"/>
                    <a:pt x="1362" y="1271"/>
                  </a:cubicBezTo>
                  <a:cubicBezTo>
                    <a:pt x="1296" y="1271"/>
                    <a:pt x="1243" y="1320"/>
                    <a:pt x="1243" y="1382"/>
                  </a:cubicBezTo>
                  <a:cubicBezTo>
                    <a:pt x="1243" y="1882"/>
                    <a:pt x="1243" y="1882"/>
                    <a:pt x="1243" y="1882"/>
                  </a:cubicBezTo>
                  <a:cubicBezTo>
                    <a:pt x="1243" y="1943"/>
                    <a:pt x="1296" y="1993"/>
                    <a:pt x="1362" y="1993"/>
                  </a:cubicBezTo>
                  <a:cubicBezTo>
                    <a:pt x="1428" y="1993"/>
                    <a:pt x="1481" y="1943"/>
                    <a:pt x="1481" y="1882"/>
                  </a:cubicBezTo>
                  <a:lnTo>
                    <a:pt x="1481" y="1382"/>
                  </a:lnTo>
                  <a:close/>
                  <a:moveTo>
                    <a:pt x="1862" y="1981"/>
                  </a:moveTo>
                  <a:cubicBezTo>
                    <a:pt x="1925" y="1997"/>
                    <a:pt x="1990" y="1961"/>
                    <a:pt x="2007" y="1902"/>
                  </a:cubicBezTo>
                  <a:cubicBezTo>
                    <a:pt x="2146" y="1419"/>
                    <a:pt x="2146" y="1419"/>
                    <a:pt x="2146" y="1419"/>
                  </a:cubicBezTo>
                  <a:cubicBezTo>
                    <a:pt x="2163" y="1360"/>
                    <a:pt x="2125" y="1299"/>
                    <a:pt x="2062" y="1283"/>
                  </a:cubicBezTo>
                  <a:cubicBezTo>
                    <a:pt x="1998" y="1267"/>
                    <a:pt x="1933" y="1302"/>
                    <a:pt x="1916" y="1362"/>
                  </a:cubicBezTo>
                  <a:cubicBezTo>
                    <a:pt x="1778" y="1845"/>
                    <a:pt x="1778" y="1845"/>
                    <a:pt x="1778" y="1845"/>
                  </a:cubicBezTo>
                  <a:cubicBezTo>
                    <a:pt x="1761" y="1904"/>
                    <a:pt x="1798" y="1965"/>
                    <a:pt x="1862" y="198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grpSp>
        <p:nvGrpSpPr>
          <p:cNvPr id="64" name="组合 63"/>
          <p:cNvGrpSpPr/>
          <p:nvPr/>
        </p:nvGrpSpPr>
        <p:grpSpPr>
          <a:xfrm>
            <a:off x="6226529" y="4824334"/>
            <a:ext cx="511028" cy="511028"/>
            <a:chOff x="6918958" y="5072891"/>
            <a:chExt cx="511028" cy="511028"/>
          </a:xfrm>
        </p:grpSpPr>
        <p:sp>
          <p:nvSpPr>
            <p:cNvPr id="65" name="椭圆 64"/>
            <p:cNvSpPr/>
            <p:nvPr/>
          </p:nvSpPr>
          <p:spPr>
            <a:xfrm>
              <a:off x="6918958" y="5072891"/>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6" name="KSO_Shape"/>
            <p:cNvSpPr/>
            <p:nvPr/>
          </p:nvSpPr>
          <p:spPr bwMode="auto">
            <a:xfrm>
              <a:off x="6970131" y="5246659"/>
              <a:ext cx="376827" cy="163491"/>
            </a:xfrm>
            <a:custGeom>
              <a:avLst/>
              <a:gdLst>
                <a:gd name="T0" fmla="*/ 163985 w 3667"/>
                <a:gd name="T1" fmla="*/ 0 h 1591"/>
                <a:gd name="T2" fmla="*/ 163985 w 3667"/>
                <a:gd name="T3" fmla="*/ 215180 h 1591"/>
                <a:gd name="T4" fmla="*/ 100649 w 3667"/>
                <a:gd name="T5" fmla="*/ 215180 h 1591"/>
                <a:gd name="T6" fmla="*/ 0 w 3667"/>
                <a:gd name="T7" fmla="*/ 315892 h 1591"/>
                <a:gd name="T8" fmla="*/ 0 w 3667"/>
                <a:gd name="T9" fmla="*/ 465241 h 1591"/>
                <a:gd name="T10" fmla="*/ 100649 w 3667"/>
                <a:gd name="T11" fmla="*/ 565953 h 1591"/>
                <a:gd name="T12" fmla="*/ 163985 w 3667"/>
                <a:gd name="T13" fmla="*/ 565953 h 1591"/>
                <a:gd name="T14" fmla="*/ 163985 w 3667"/>
                <a:gd name="T15" fmla="*/ 781625 h 1591"/>
                <a:gd name="T16" fmla="*/ 1800397 w 3667"/>
                <a:gd name="T17" fmla="*/ 781625 h 1591"/>
                <a:gd name="T18" fmla="*/ 1800397 w 3667"/>
                <a:gd name="T19" fmla="*/ 0 h 1591"/>
                <a:gd name="T20" fmla="*/ 163985 w 3667"/>
                <a:gd name="T21" fmla="*/ 0 h 1591"/>
                <a:gd name="T22" fmla="*/ 163985 w 3667"/>
                <a:gd name="T23" fmla="*/ 465241 h 1591"/>
                <a:gd name="T24" fmla="*/ 100649 w 3667"/>
                <a:gd name="T25" fmla="*/ 465241 h 1591"/>
                <a:gd name="T26" fmla="*/ 100649 w 3667"/>
                <a:gd name="T27" fmla="*/ 315892 h 1591"/>
                <a:gd name="T28" fmla="*/ 163985 w 3667"/>
                <a:gd name="T29" fmla="*/ 315892 h 1591"/>
                <a:gd name="T30" fmla="*/ 163985 w 3667"/>
                <a:gd name="T31" fmla="*/ 465241 h 1591"/>
                <a:gd name="T32" fmla="*/ 1696802 w 3667"/>
                <a:gd name="T33" fmla="*/ 364038 h 1591"/>
                <a:gd name="T34" fmla="*/ 1374233 w 3667"/>
                <a:gd name="T35" fmla="*/ 680913 h 1591"/>
                <a:gd name="T36" fmla="*/ 264143 w 3667"/>
                <a:gd name="T37" fmla="*/ 680422 h 1591"/>
                <a:gd name="T38" fmla="*/ 264634 w 3667"/>
                <a:gd name="T39" fmla="*/ 98256 h 1591"/>
                <a:gd name="T40" fmla="*/ 1696802 w 3667"/>
                <a:gd name="T41" fmla="*/ 98256 h 1591"/>
                <a:gd name="T42" fmla="*/ 1696802 w 3667"/>
                <a:gd name="T43" fmla="*/ 364038 h 15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67" h="1591">
                  <a:moveTo>
                    <a:pt x="334" y="0"/>
                  </a:moveTo>
                  <a:cubicBezTo>
                    <a:pt x="334" y="438"/>
                    <a:pt x="334" y="438"/>
                    <a:pt x="334" y="438"/>
                  </a:cubicBezTo>
                  <a:cubicBezTo>
                    <a:pt x="205" y="438"/>
                    <a:pt x="205" y="438"/>
                    <a:pt x="205" y="438"/>
                  </a:cubicBezTo>
                  <a:cubicBezTo>
                    <a:pt x="92" y="438"/>
                    <a:pt x="0" y="530"/>
                    <a:pt x="0" y="643"/>
                  </a:cubicBezTo>
                  <a:cubicBezTo>
                    <a:pt x="0" y="947"/>
                    <a:pt x="0" y="947"/>
                    <a:pt x="0" y="947"/>
                  </a:cubicBezTo>
                  <a:cubicBezTo>
                    <a:pt x="0" y="1060"/>
                    <a:pt x="92" y="1152"/>
                    <a:pt x="205" y="1152"/>
                  </a:cubicBezTo>
                  <a:cubicBezTo>
                    <a:pt x="334" y="1152"/>
                    <a:pt x="334" y="1152"/>
                    <a:pt x="334" y="1152"/>
                  </a:cubicBezTo>
                  <a:cubicBezTo>
                    <a:pt x="334" y="1591"/>
                    <a:pt x="334" y="1591"/>
                    <a:pt x="334" y="1591"/>
                  </a:cubicBezTo>
                  <a:cubicBezTo>
                    <a:pt x="3667" y="1591"/>
                    <a:pt x="3667" y="1591"/>
                    <a:pt x="3667" y="1591"/>
                  </a:cubicBezTo>
                  <a:cubicBezTo>
                    <a:pt x="3667" y="0"/>
                    <a:pt x="3667" y="0"/>
                    <a:pt x="3667" y="0"/>
                  </a:cubicBezTo>
                  <a:cubicBezTo>
                    <a:pt x="334" y="0"/>
                    <a:pt x="334" y="0"/>
                    <a:pt x="334" y="0"/>
                  </a:cubicBezTo>
                  <a:close/>
                  <a:moveTo>
                    <a:pt x="334" y="947"/>
                  </a:moveTo>
                  <a:cubicBezTo>
                    <a:pt x="205" y="947"/>
                    <a:pt x="205" y="947"/>
                    <a:pt x="205" y="947"/>
                  </a:cubicBezTo>
                  <a:cubicBezTo>
                    <a:pt x="205" y="643"/>
                    <a:pt x="205" y="643"/>
                    <a:pt x="205" y="643"/>
                  </a:cubicBezTo>
                  <a:cubicBezTo>
                    <a:pt x="334" y="643"/>
                    <a:pt x="334" y="643"/>
                    <a:pt x="334" y="643"/>
                  </a:cubicBezTo>
                  <a:cubicBezTo>
                    <a:pt x="334" y="947"/>
                    <a:pt x="334" y="947"/>
                    <a:pt x="334" y="947"/>
                  </a:cubicBezTo>
                  <a:close/>
                  <a:moveTo>
                    <a:pt x="3456" y="741"/>
                  </a:moveTo>
                  <a:cubicBezTo>
                    <a:pt x="2799" y="1386"/>
                    <a:pt x="2799" y="1386"/>
                    <a:pt x="2799" y="1386"/>
                  </a:cubicBezTo>
                  <a:cubicBezTo>
                    <a:pt x="538" y="1385"/>
                    <a:pt x="538" y="1385"/>
                    <a:pt x="538" y="1385"/>
                  </a:cubicBezTo>
                  <a:cubicBezTo>
                    <a:pt x="539" y="200"/>
                    <a:pt x="539" y="200"/>
                    <a:pt x="539" y="200"/>
                  </a:cubicBezTo>
                  <a:cubicBezTo>
                    <a:pt x="3456" y="200"/>
                    <a:pt x="3456" y="200"/>
                    <a:pt x="3456" y="200"/>
                  </a:cubicBezTo>
                  <a:cubicBezTo>
                    <a:pt x="3456" y="741"/>
                    <a:pt x="3456" y="741"/>
                    <a:pt x="3456" y="74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sp>
        <p:nvSpPr>
          <p:cNvPr id="67" name="文本框 66"/>
          <p:cNvSpPr txBox="1"/>
          <p:nvPr/>
        </p:nvSpPr>
        <p:spPr>
          <a:xfrm>
            <a:off x="1683398" y="2489610"/>
            <a:ext cx="220263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68" name="文本框 67"/>
          <p:cNvSpPr txBox="1"/>
          <p:nvPr/>
        </p:nvSpPr>
        <p:spPr>
          <a:xfrm>
            <a:off x="1678165" y="2082083"/>
            <a:ext cx="1580356" cy="400110"/>
          </a:xfrm>
          <a:prstGeom prst="rect">
            <a:avLst/>
          </a:prstGeom>
          <a:noFill/>
        </p:spPr>
        <p:txBody>
          <a:bodyPr wrap="square" rtlCol="0">
            <a:spAutoFit/>
          </a:bodyPr>
          <a:lstStyle/>
          <a:p>
            <a:r>
              <a:rPr lang="zh-CN" altLang="en-US" sz="2000" b="1" spc="100" dirty="0" smtClean="0">
                <a:solidFill>
                  <a:schemeClr val="accent3">
                    <a:lumMod val="60000"/>
                    <a:lumOff val="40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3">
                  <a:lumMod val="60000"/>
                  <a:lumOff val="40000"/>
                </a:schemeClr>
              </a:solidFill>
              <a:latin typeface="幼圆" panose="02010509060101010101" pitchFamily="49" charset="-122"/>
              <a:ea typeface="幼圆" panose="02010509060101010101" pitchFamily="49" charset="-122"/>
            </a:endParaRPr>
          </a:p>
        </p:txBody>
      </p:sp>
      <p:sp>
        <p:nvSpPr>
          <p:cNvPr id="69" name="文本框 68"/>
          <p:cNvSpPr txBox="1"/>
          <p:nvPr/>
        </p:nvSpPr>
        <p:spPr>
          <a:xfrm>
            <a:off x="1666513" y="5129688"/>
            <a:ext cx="233801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0" name="文本框 69"/>
          <p:cNvSpPr txBox="1"/>
          <p:nvPr/>
        </p:nvSpPr>
        <p:spPr>
          <a:xfrm>
            <a:off x="1661280" y="4718617"/>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71" name="文本框 70"/>
          <p:cNvSpPr txBox="1"/>
          <p:nvPr/>
        </p:nvSpPr>
        <p:spPr>
          <a:xfrm>
            <a:off x="6867448" y="2750976"/>
            <a:ext cx="2208708"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2" name="文本框 71"/>
          <p:cNvSpPr txBox="1"/>
          <p:nvPr/>
        </p:nvSpPr>
        <p:spPr>
          <a:xfrm>
            <a:off x="6862216" y="2296076"/>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73" name="文本框 72"/>
          <p:cNvSpPr txBox="1"/>
          <p:nvPr/>
        </p:nvSpPr>
        <p:spPr>
          <a:xfrm>
            <a:off x="6929945" y="5111062"/>
            <a:ext cx="2235666"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4" name="文本框 73"/>
          <p:cNvSpPr txBox="1"/>
          <p:nvPr/>
        </p:nvSpPr>
        <p:spPr>
          <a:xfrm>
            <a:off x="7001479" y="4695747"/>
            <a:ext cx="1872208"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sp>
        <p:nvSpPr>
          <p:cNvPr id="75" name="矩形 74"/>
          <p:cNvSpPr/>
          <p:nvPr/>
        </p:nvSpPr>
        <p:spPr>
          <a:xfrm>
            <a:off x="6050297" y="5127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par>
                          <p:cTn id="23" fill="hold">
                            <p:stCondLst>
                              <p:cond delay="2500"/>
                            </p:stCondLst>
                            <p:childTnLst>
                              <p:par>
                                <p:cTn id="24" presetID="9"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p:stCondLst>
                              <p:cond delay="3000"/>
                            </p:stCondLst>
                            <p:childTnLst>
                              <p:par>
                                <p:cTn id="28" presetID="22" presetClass="entr" presetSubtype="2"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par>
                          <p:cTn id="31" fill="hold">
                            <p:stCondLst>
                              <p:cond delay="3500"/>
                            </p:stCondLst>
                            <p:childTnLst>
                              <p:par>
                                <p:cTn id="32" presetID="2" presetClass="entr" presetSubtype="8"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0-#ppt_w/2"/>
                                          </p:val>
                                        </p:tav>
                                        <p:tav tm="100000">
                                          <p:val>
                                            <p:strVal val="#ppt_x"/>
                                          </p:val>
                                        </p:tav>
                                      </p:tavLst>
                                    </p:anim>
                                    <p:anim calcmode="lin" valueType="num">
                                      <p:cBhvr additive="base">
                                        <p:cTn id="35" dur="500" fill="hold"/>
                                        <p:tgtEl>
                                          <p:spTgt spid="46"/>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750"/>
                                        <p:tgtEl>
                                          <p:spTgt spid="68"/>
                                        </p:tgtEl>
                                      </p:cBhvr>
                                    </p:animEffect>
                                    <p:anim calcmode="lin" valueType="num">
                                      <p:cBhvr>
                                        <p:cTn id="40" dur="750" fill="hold"/>
                                        <p:tgtEl>
                                          <p:spTgt spid="68"/>
                                        </p:tgtEl>
                                        <p:attrNameLst>
                                          <p:attrName>ppt_x</p:attrName>
                                        </p:attrNameLst>
                                      </p:cBhvr>
                                      <p:tavLst>
                                        <p:tav tm="0">
                                          <p:val>
                                            <p:strVal val="#ppt_x"/>
                                          </p:val>
                                        </p:tav>
                                        <p:tav tm="100000">
                                          <p:val>
                                            <p:strVal val="#ppt_x"/>
                                          </p:val>
                                        </p:tav>
                                      </p:tavLst>
                                    </p:anim>
                                    <p:anim calcmode="lin" valueType="num">
                                      <p:cBhvr>
                                        <p:cTn id="41" dur="750" fill="hold"/>
                                        <p:tgtEl>
                                          <p:spTgt spid="68"/>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750"/>
                                        <p:tgtEl>
                                          <p:spTgt spid="67"/>
                                        </p:tgtEl>
                                      </p:cBhvr>
                                    </p:animEffect>
                                    <p:anim calcmode="lin" valueType="num">
                                      <p:cBhvr>
                                        <p:cTn id="46" dur="750" fill="hold"/>
                                        <p:tgtEl>
                                          <p:spTgt spid="67"/>
                                        </p:tgtEl>
                                        <p:attrNameLst>
                                          <p:attrName>ppt_x</p:attrName>
                                        </p:attrNameLst>
                                      </p:cBhvr>
                                      <p:tavLst>
                                        <p:tav tm="0">
                                          <p:val>
                                            <p:strVal val="#ppt_x"/>
                                          </p:val>
                                        </p:tav>
                                        <p:tav tm="100000">
                                          <p:val>
                                            <p:strVal val="#ppt_x"/>
                                          </p:val>
                                        </p:tav>
                                      </p:tavLst>
                                    </p:anim>
                                    <p:anim calcmode="lin" valueType="num">
                                      <p:cBhvr>
                                        <p:cTn id="47" dur="75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2" presetClass="entr" presetSubtype="8" restart="never" repeatDur="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par>
                          <p:cTn id="52" fill="hold">
                            <p:stCondLst>
                              <p:cond delay="6500"/>
                            </p:stCondLst>
                            <p:childTnLst>
                              <p:par>
                                <p:cTn id="53" presetID="14" presetClass="entr" presetSubtype="10" restart="never" repeatDur="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childTnLst>
                          </p:cTn>
                        </p:par>
                        <p:par>
                          <p:cTn id="56" fill="hold">
                            <p:stCondLst>
                              <p:cond delay="7000"/>
                            </p:stCondLst>
                            <p:childTnLst>
                              <p:par>
                                <p:cTn id="57" presetID="9" presetClass="entr" presetSubtype="0" restart="never" repeatDur="0" fill="hold" grpId="0" nodeType="afterEffect">
                                  <p:stCondLst>
                                    <p:cond delay="0"/>
                                  </p:stCondLst>
                                  <p:childTnLst>
                                    <p:set>
                                      <p:cBhvr additive="base">
                                        <p:cTn id="58" dur="1" fill="hold">
                                          <p:stCondLst>
                                            <p:cond delay="0"/>
                                          </p:stCondLst>
                                        </p:cTn>
                                        <p:tgtEl>
                                          <p:spTgt spid="49"/>
                                        </p:tgtEl>
                                        <p:attrNameLst>
                                          <p:attrName>style.visibility</p:attrName>
                                        </p:attrNameLst>
                                      </p:cBhvr>
                                      <p:to>
                                        <p:strVal val="visible"/>
                                      </p:to>
                                    </p:set>
                                    <p:animEffect transition="in" filter="dissolve">
                                      <p:cBhvr additive="base">
                                        <p:cTn id="59" dur="500" fill="hold">
                                          <p:stCondLst>
                                            <p:cond delay="0"/>
                                          </p:stCondLst>
                                        </p:cTn>
                                        <p:tgtEl>
                                          <p:spTgt spid="49"/>
                                        </p:tgtEl>
                                      </p:cBhvr>
                                    </p:animEffect>
                                  </p:childTnLst>
                                </p:cTn>
                              </p:par>
                            </p:childTnLst>
                          </p:cTn>
                        </p:par>
                        <p:par>
                          <p:cTn id="60" fill="hold">
                            <p:stCondLst>
                              <p:cond delay="7500"/>
                            </p:stCondLst>
                            <p:childTnLst>
                              <p:par>
                                <p:cTn id="61" presetID="22" presetClass="entr" presetSubtype="8" restart="never" repeatDur="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8000"/>
                            </p:stCondLst>
                            <p:childTnLst>
                              <p:par>
                                <p:cTn id="65" presetID="2" presetClass="entr" presetSubtype="2" restart="never" repeatDur="0"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1+#ppt_w/2"/>
                                          </p:val>
                                        </p:tav>
                                        <p:tav tm="100000">
                                          <p:val>
                                            <p:strVal val="#ppt_x"/>
                                          </p:val>
                                        </p:tav>
                                      </p:tavLst>
                                    </p:anim>
                                    <p:anim calcmode="lin" valueType="num">
                                      <p:cBhvr additive="base">
                                        <p:cTn id="68" dur="500" fill="hold"/>
                                        <p:tgtEl>
                                          <p:spTgt spid="50"/>
                                        </p:tgtEl>
                                        <p:attrNameLst>
                                          <p:attrName>ppt_y</p:attrName>
                                        </p:attrNameLst>
                                      </p:cBhvr>
                                      <p:tavLst>
                                        <p:tav tm="0">
                                          <p:val>
                                            <p:strVal val="#ppt_y"/>
                                          </p:val>
                                        </p:tav>
                                        <p:tav tm="100000">
                                          <p:val>
                                            <p:strVal val="#ppt_y"/>
                                          </p:val>
                                        </p:tav>
                                      </p:tavLst>
                                    </p:anim>
                                  </p:childTnLst>
                                </p:cTn>
                              </p:par>
                            </p:childTnLst>
                          </p:cTn>
                        </p:par>
                        <p:par>
                          <p:cTn id="69" fill="hold">
                            <p:stCondLst>
                              <p:cond delay="8500"/>
                            </p:stCondLst>
                            <p:childTnLst>
                              <p:par>
                                <p:cTn id="70" presetID="47" presetClass="entr" presetSubtype="0" restart="never" repeatDur="0" fill="hold" grpId="0" nodeType="afterEffect">
                                  <p:stCondLst>
                                    <p:cond delay="0"/>
                                  </p:stCondLst>
                                  <p:childTnLst>
                                    <p:set>
                                      <p:cBhvr additive="base">
                                        <p:cTn id="71" dur="1" fill="hold">
                                          <p:stCondLst>
                                            <p:cond delay="0"/>
                                          </p:stCondLst>
                                        </p:cTn>
                                        <p:tgtEl>
                                          <p:spTgt spid="72"/>
                                        </p:tgtEl>
                                        <p:attrNameLst>
                                          <p:attrName>style.visibility</p:attrName>
                                        </p:attrNameLst>
                                      </p:cBhvr>
                                      <p:to>
                                        <p:strVal val="visible"/>
                                      </p:to>
                                    </p:set>
                                    <p:animEffect transition="in" filter="fade">
                                      <p:cBhvr additive="base">
                                        <p:cTn id="72" dur="750" fill="hold">
                                          <p:stCondLst>
                                            <p:cond delay="0"/>
                                          </p:stCondLst>
                                        </p:cTn>
                                        <p:tgtEl>
                                          <p:spTgt spid="72"/>
                                        </p:tgtEl>
                                      </p:cBhvr>
                                    </p:animEffect>
                                    <p:anim from="0" to="0" calcmode="lin" valueType="num">
                                      <p:cBhvr additive="base">
                                        <p:cTn id="73" dur="750" fill="hold">
                                          <p:stCondLst>
                                            <p:cond delay="0"/>
                                          </p:stCondLst>
                                        </p:cTn>
                                        <p:tgtEl>
                                          <p:spTgt spid="72"/>
                                        </p:tgtEl>
                                        <p:attrNameLst>
                                          <p:attrName>ppt_x</p:attrName>
                                        </p:attrNameLst>
                                      </p:cBhvr>
                                      <p:tavLst>
                                        <p:tav tm="0">
                                          <p:val>
                                            <p:strVal val="#ppt_x"/>
                                          </p:val>
                                        </p:tav>
                                        <p:tav tm="100000">
                                          <p:val>
                                            <p:strVal val="#ppt_x"/>
                                          </p:val>
                                        </p:tav>
                                      </p:tavLst>
                                    </p:anim>
                                    <p:anim from="0" to="0" calcmode="lin" valueType="num">
                                      <p:cBhvr additive="base">
                                        <p:cTn id="74" dur="750" fill="hold">
                                          <p:stCondLst>
                                            <p:cond delay="0"/>
                                          </p:stCondLst>
                                        </p:cTn>
                                        <p:tgtEl>
                                          <p:spTgt spid="72"/>
                                        </p:tgtEl>
                                        <p:attrNameLst>
                                          <p:attrName>ppt_y</p:attrName>
                                        </p:attrNameLst>
                                      </p:cBhvr>
                                      <p:tavLst>
                                        <p:tav tm="0">
                                          <p:val>
                                            <p:strVal val="#ppt_y-.1"/>
                                          </p:val>
                                        </p:tav>
                                        <p:tav tm="100000">
                                          <p:val>
                                            <p:strVal val="#ppt_y"/>
                                          </p:val>
                                        </p:tav>
                                      </p:tavLst>
                                    </p:anim>
                                  </p:childTnLst>
                                </p:cTn>
                              </p:par>
                            </p:childTnLst>
                          </p:cTn>
                        </p:par>
                        <p:par>
                          <p:cTn id="75" fill="hold">
                            <p:stCondLst>
                              <p:cond delay="9500"/>
                            </p:stCondLst>
                            <p:childTnLst>
                              <p:par>
                                <p:cTn id="76" presetID="42" presetClass="entr" presetSubtype="0" restart="never" repeatDur="0" fill="hold" grpId="0" nodeType="afterEffect">
                                  <p:stCondLst>
                                    <p:cond delay="0"/>
                                  </p:stCondLst>
                                  <p:childTnLst>
                                    <p:set>
                                      <p:cBhvr additive="base">
                                        <p:cTn id="77" dur="1" fill="hold">
                                          <p:stCondLst>
                                            <p:cond delay="0"/>
                                          </p:stCondLst>
                                        </p:cTn>
                                        <p:tgtEl>
                                          <p:spTgt spid="71"/>
                                        </p:tgtEl>
                                        <p:attrNameLst>
                                          <p:attrName>style.visibility</p:attrName>
                                        </p:attrNameLst>
                                      </p:cBhvr>
                                      <p:to>
                                        <p:strVal val="visible"/>
                                      </p:to>
                                    </p:set>
                                    <p:animEffect transition="in" filter="fade">
                                      <p:cBhvr additive="base">
                                        <p:cTn id="78" dur="750" fill="hold">
                                          <p:stCondLst>
                                            <p:cond delay="0"/>
                                          </p:stCondLst>
                                        </p:cTn>
                                        <p:tgtEl>
                                          <p:spTgt spid="71"/>
                                        </p:tgtEl>
                                      </p:cBhvr>
                                    </p:animEffect>
                                    <p:anim from="0" to="0" calcmode="lin" valueType="num">
                                      <p:cBhvr additive="base">
                                        <p:cTn id="79" dur="750" fill="hold">
                                          <p:stCondLst>
                                            <p:cond delay="0"/>
                                          </p:stCondLst>
                                        </p:cTn>
                                        <p:tgtEl>
                                          <p:spTgt spid="71"/>
                                        </p:tgtEl>
                                        <p:attrNameLst>
                                          <p:attrName>ppt_x</p:attrName>
                                        </p:attrNameLst>
                                      </p:cBhvr>
                                      <p:tavLst>
                                        <p:tav tm="0">
                                          <p:val>
                                            <p:strVal val="#ppt_x"/>
                                          </p:val>
                                        </p:tav>
                                        <p:tav tm="100000">
                                          <p:val>
                                            <p:strVal val="#ppt_x"/>
                                          </p:val>
                                        </p:tav>
                                      </p:tavLst>
                                    </p:anim>
                                    <p:anim from="0" to="0" calcmode="lin" valueType="num">
                                      <p:cBhvr additive="base">
                                        <p:cTn id="80" dur="750" fill="hold">
                                          <p:stCondLst>
                                            <p:cond delay="0"/>
                                          </p:stCondLst>
                                        </p:cTn>
                                        <p:tgtEl>
                                          <p:spTgt spid="71"/>
                                        </p:tgtEl>
                                        <p:attrNameLst>
                                          <p:attrName>ppt_y</p:attrName>
                                        </p:attrNameLst>
                                      </p:cBhvr>
                                      <p:tavLst>
                                        <p:tav tm="0">
                                          <p:val>
                                            <p:strVal val="#ppt_y+.1"/>
                                          </p:val>
                                        </p:tav>
                                        <p:tav tm="100000">
                                          <p:val>
                                            <p:strVal val="#ppt_y"/>
                                          </p:val>
                                        </p:tav>
                                      </p:tavLst>
                                    </p:anim>
                                  </p:childTnLst>
                                </p:cTn>
                              </p:par>
                            </p:childTnLst>
                          </p:cTn>
                        </p:par>
                        <p:par>
                          <p:cTn id="81" fill="hold">
                            <p:stCondLst>
                              <p:cond delay="10500"/>
                            </p:stCondLst>
                            <p:childTnLst>
                              <p:par>
                                <p:cTn id="82" presetID="22" presetClass="entr" presetSubtype="2" restart="never" repeatDur="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right)">
                                      <p:cBhvr>
                                        <p:cTn id="84" dur="500"/>
                                        <p:tgtEl>
                                          <p:spTgt spid="37"/>
                                        </p:tgtEl>
                                      </p:cBhvr>
                                    </p:animEffect>
                                  </p:childTnLst>
                                </p:cTn>
                              </p:par>
                            </p:childTnLst>
                          </p:cTn>
                        </p:par>
                        <p:par>
                          <p:cTn id="85" fill="hold">
                            <p:stCondLst>
                              <p:cond delay="11000"/>
                            </p:stCondLst>
                            <p:childTnLst>
                              <p:par>
                                <p:cTn id="86" presetID="14" presetClass="entr" presetSubtype="10" restart="never" repeatDur="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randombar(horizontal)">
                                      <p:cBhvr>
                                        <p:cTn id="88" dur="500"/>
                                        <p:tgtEl>
                                          <p:spTgt spid="38"/>
                                        </p:tgtEl>
                                      </p:cBhvr>
                                    </p:animEffect>
                                  </p:childTnLst>
                                </p:cTn>
                              </p:par>
                            </p:childTnLst>
                          </p:cTn>
                        </p:par>
                        <p:par>
                          <p:cTn id="89" fill="hold">
                            <p:stCondLst>
                              <p:cond delay="11500"/>
                            </p:stCondLst>
                            <p:childTnLst>
                              <p:par>
                                <p:cTn id="90" presetID="9" presetClass="entr" presetSubtype="0" restart="never" repeatDur="0" fill="hold" grpId="0" nodeType="afterEffect">
                                  <p:stCondLst>
                                    <p:cond delay="0"/>
                                  </p:stCondLst>
                                  <p:childTnLst>
                                    <p:set>
                                      <p:cBhvr additive="base">
                                        <p:cTn id="91" dur="1" fill="hold">
                                          <p:stCondLst>
                                            <p:cond delay="0"/>
                                          </p:stCondLst>
                                        </p:cTn>
                                        <p:tgtEl>
                                          <p:spTgt spid="53"/>
                                        </p:tgtEl>
                                        <p:attrNameLst>
                                          <p:attrName>style.visibility</p:attrName>
                                        </p:attrNameLst>
                                      </p:cBhvr>
                                      <p:to>
                                        <p:strVal val="visible"/>
                                      </p:to>
                                    </p:set>
                                    <p:animEffect transition="in" filter="dissolve">
                                      <p:cBhvr additive="base">
                                        <p:cTn id="92" dur="500" fill="hold">
                                          <p:stCondLst>
                                            <p:cond delay="0"/>
                                          </p:stCondLst>
                                        </p:cTn>
                                        <p:tgtEl>
                                          <p:spTgt spid="53"/>
                                        </p:tgtEl>
                                      </p:cBhvr>
                                    </p:animEffect>
                                  </p:childTnLst>
                                </p:cTn>
                              </p:par>
                            </p:childTnLst>
                          </p:cTn>
                        </p:par>
                        <p:par>
                          <p:cTn id="93" fill="hold">
                            <p:stCondLst>
                              <p:cond delay="12000"/>
                            </p:stCondLst>
                            <p:childTnLst>
                              <p:par>
                                <p:cTn id="94" presetID="22" presetClass="entr" presetSubtype="2" restart="never" repeatDur="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right)">
                                      <p:cBhvr>
                                        <p:cTn id="96" dur="500"/>
                                        <p:tgtEl>
                                          <p:spTgt spid="39"/>
                                        </p:tgtEl>
                                      </p:cBhvr>
                                    </p:animEffect>
                                  </p:childTnLst>
                                </p:cTn>
                              </p:par>
                            </p:childTnLst>
                          </p:cTn>
                        </p:par>
                        <p:par>
                          <p:cTn id="97" fill="hold">
                            <p:stCondLst>
                              <p:cond delay="12500"/>
                            </p:stCondLst>
                            <p:childTnLst>
                              <p:par>
                                <p:cTn id="98" presetID="2" presetClass="entr" presetSubtype="8" restart="never" repeatDur="0" fill="hold" nodeType="after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0-#ppt_w/2"/>
                                          </p:val>
                                        </p:tav>
                                        <p:tav tm="100000">
                                          <p:val>
                                            <p:strVal val="#ppt_x"/>
                                          </p:val>
                                        </p:tav>
                                      </p:tavLst>
                                    </p:anim>
                                    <p:anim calcmode="lin" valueType="num">
                                      <p:cBhvr additive="base">
                                        <p:cTn id="101" dur="500" fill="hold"/>
                                        <p:tgtEl>
                                          <p:spTgt spid="54"/>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2" presetClass="entr" presetSubtype="8" restart="never" repeatDur="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left)">
                                      <p:cBhvr>
                                        <p:cTn id="105" dur="500"/>
                                        <p:tgtEl>
                                          <p:spTgt spid="40"/>
                                        </p:tgtEl>
                                      </p:cBhvr>
                                    </p:animEffect>
                                  </p:childTnLst>
                                </p:cTn>
                              </p:par>
                            </p:childTnLst>
                          </p:cTn>
                        </p:par>
                        <p:par>
                          <p:cTn id="106" fill="hold">
                            <p:stCondLst>
                              <p:cond delay="13500"/>
                            </p:stCondLst>
                            <p:childTnLst>
                              <p:par>
                                <p:cTn id="107" presetID="2" presetClass="entr" presetSubtype="4" restart="never" repeatDur="0" fill="hold" nodeType="after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additive="base">
                                        <p:cTn id="109" dur="500" fill="hold"/>
                                        <p:tgtEl>
                                          <p:spTgt spid="57"/>
                                        </p:tgtEl>
                                        <p:attrNameLst>
                                          <p:attrName>ppt_x</p:attrName>
                                        </p:attrNameLst>
                                      </p:cBhvr>
                                      <p:tavLst>
                                        <p:tav tm="0">
                                          <p:val>
                                            <p:strVal val="#ppt_x"/>
                                          </p:val>
                                        </p:tav>
                                        <p:tav tm="100000">
                                          <p:val>
                                            <p:strVal val="#ppt_x"/>
                                          </p:val>
                                        </p:tav>
                                      </p:tavLst>
                                    </p:anim>
                                    <p:anim calcmode="lin" valueType="num">
                                      <p:cBhvr additive="base">
                                        <p:cTn id="110" dur="500" fill="hold"/>
                                        <p:tgtEl>
                                          <p:spTgt spid="57"/>
                                        </p:tgtEl>
                                        <p:attrNameLst>
                                          <p:attrName>ppt_y</p:attrName>
                                        </p:attrNameLst>
                                      </p:cBhvr>
                                      <p:tavLst>
                                        <p:tav tm="0">
                                          <p:val>
                                            <p:strVal val="1+#ppt_h/2"/>
                                          </p:val>
                                        </p:tav>
                                        <p:tav tm="100000">
                                          <p:val>
                                            <p:strVal val="#ppt_y"/>
                                          </p:val>
                                        </p:tav>
                                      </p:tavLst>
                                    </p:anim>
                                  </p:childTnLst>
                                </p:cTn>
                              </p:par>
                            </p:childTnLst>
                          </p:cTn>
                        </p:par>
                        <p:par>
                          <p:cTn id="111" fill="hold">
                            <p:stCondLst>
                              <p:cond delay="14000"/>
                            </p:stCondLst>
                            <p:childTnLst>
                              <p:par>
                                <p:cTn id="112" presetID="47" presetClass="entr" presetSubtype="0" restart="never" repeatDur="0" fill="hold" grpId="0" nodeType="afterEffect">
                                  <p:stCondLst>
                                    <p:cond delay="0"/>
                                  </p:stCondLst>
                                  <p:childTnLst>
                                    <p:set>
                                      <p:cBhvr additive="base">
                                        <p:cTn id="113" dur="1" fill="hold">
                                          <p:stCondLst>
                                            <p:cond delay="0"/>
                                          </p:stCondLst>
                                        </p:cTn>
                                        <p:tgtEl>
                                          <p:spTgt spid="70"/>
                                        </p:tgtEl>
                                        <p:attrNameLst>
                                          <p:attrName>style.visibility</p:attrName>
                                        </p:attrNameLst>
                                      </p:cBhvr>
                                      <p:to>
                                        <p:strVal val="visible"/>
                                      </p:to>
                                    </p:set>
                                    <p:animEffect transition="in" filter="fade">
                                      <p:cBhvr additive="base">
                                        <p:cTn id="114" dur="750" fill="hold">
                                          <p:stCondLst>
                                            <p:cond delay="0"/>
                                          </p:stCondLst>
                                        </p:cTn>
                                        <p:tgtEl>
                                          <p:spTgt spid="70"/>
                                        </p:tgtEl>
                                      </p:cBhvr>
                                    </p:animEffect>
                                    <p:anim from="0" to="0" calcmode="lin" valueType="num">
                                      <p:cBhvr additive="base">
                                        <p:cTn id="115" dur="750" fill="hold">
                                          <p:stCondLst>
                                            <p:cond delay="0"/>
                                          </p:stCondLst>
                                        </p:cTn>
                                        <p:tgtEl>
                                          <p:spTgt spid="70"/>
                                        </p:tgtEl>
                                        <p:attrNameLst>
                                          <p:attrName>ppt_x</p:attrName>
                                        </p:attrNameLst>
                                      </p:cBhvr>
                                      <p:tavLst>
                                        <p:tav tm="0">
                                          <p:val>
                                            <p:strVal val="#ppt_x"/>
                                          </p:val>
                                        </p:tav>
                                        <p:tav tm="100000">
                                          <p:val>
                                            <p:strVal val="#ppt_x"/>
                                          </p:val>
                                        </p:tav>
                                      </p:tavLst>
                                    </p:anim>
                                    <p:anim from="0" to="0" calcmode="lin" valueType="num">
                                      <p:cBhvr additive="base">
                                        <p:cTn id="116" dur="750" fill="hold">
                                          <p:stCondLst>
                                            <p:cond delay="0"/>
                                          </p:stCondLst>
                                        </p:cTn>
                                        <p:tgtEl>
                                          <p:spTgt spid="70"/>
                                        </p:tgtEl>
                                        <p:attrNameLst>
                                          <p:attrName>ppt_y</p:attrName>
                                        </p:attrNameLst>
                                      </p:cBhvr>
                                      <p:tavLst>
                                        <p:tav tm="0">
                                          <p:val>
                                            <p:strVal val="#ppt_y-.1"/>
                                          </p:val>
                                        </p:tav>
                                        <p:tav tm="100000">
                                          <p:val>
                                            <p:strVal val="#ppt_y"/>
                                          </p:val>
                                        </p:tav>
                                      </p:tavLst>
                                    </p:anim>
                                  </p:childTnLst>
                                </p:cTn>
                              </p:par>
                            </p:childTnLst>
                          </p:cTn>
                        </p:par>
                        <p:par>
                          <p:cTn id="117" fill="hold">
                            <p:stCondLst>
                              <p:cond delay="15000"/>
                            </p:stCondLst>
                            <p:childTnLst>
                              <p:par>
                                <p:cTn id="118" presetID="42" presetClass="entr" presetSubtype="0" restart="never" repeatDur="0" fill="hold" grpId="0" nodeType="afterEffect">
                                  <p:stCondLst>
                                    <p:cond delay="0"/>
                                  </p:stCondLst>
                                  <p:childTnLst>
                                    <p:set>
                                      <p:cBhvr additive="base">
                                        <p:cTn id="119" dur="1" fill="hold">
                                          <p:stCondLst>
                                            <p:cond delay="0"/>
                                          </p:stCondLst>
                                        </p:cTn>
                                        <p:tgtEl>
                                          <p:spTgt spid="69"/>
                                        </p:tgtEl>
                                        <p:attrNameLst>
                                          <p:attrName>style.visibility</p:attrName>
                                        </p:attrNameLst>
                                      </p:cBhvr>
                                      <p:to>
                                        <p:strVal val="visible"/>
                                      </p:to>
                                    </p:set>
                                    <p:animEffect transition="in" filter="fade">
                                      <p:cBhvr additive="base">
                                        <p:cTn id="120" dur="750" fill="hold">
                                          <p:stCondLst>
                                            <p:cond delay="0"/>
                                          </p:stCondLst>
                                        </p:cTn>
                                        <p:tgtEl>
                                          <p:spTgt spid="69"/>
                                        </p:tgtEl>
                                      </p:cBhvr>
                                    </p:animEffect>
                                    <p:anim from="0" to="0" calcmode="lin" valueType="num">
                                      <p:cBhvr additive="base">
                                        <p:cTn id="121" dur="750" fill="hold">
                                          <p:stCondLst>
                                            <p:cond delay="0"/>
                                          </p:stCondLst>
                                        </p:cTn>
                                        <p:tgtEl>
                                          <p:spTgt spid="69"/>
                                        </p:tgtEl>
                                        <p:attrNameLst>
                                          <p:attrName>ppt_x</p:attrName>
                                        </p:attrNameLst>
                                      </p:cBhvr>
                                      <p:tavLst>
                                        <p:tav tm="0">
                                          <p:val>
                                            <p:strVal val="#ppt_x"/>
                                          </p:val>
                                        </p:tav>
                                        <p:tav tm="100000">
                                          <p:val>
                                            <p:strVal val="#ppt_x"/>
                                          </p:val>
                                        </p:tav>
                                      </p:tavLst>
                                    </p:anim>
                                    <p:anim from="0" to="0" calcmode="lin" valueType="num">
                                      <p:cBhvr additive="base">
                                        <p:cTn id="122" dur="750" fill="hold">
                                          <p:stCondLst>
                                            <p:cond delay="0"/>
                                          </p:stCondLst>
                                        </p:cTn>
                                        <p:tgtEl>
                                          <p:spTgt spid="69"/>
                                        </p:tgtEl>
                                        <p:attrNameLst>
                                          <p:attrName>ppt_y</p:attrName>
                                        </p:attrNameLst>
                                      </p:cBhvr>
                                      <p:tavLst>
                                        <p:tav tm="0">
                                          <p:val>
                                            <p:strVal val="#ppt_y+.1"/>
                                          </p:val>
                                        </p:tav>
                                        <p:tav tm="100000">
                                          <p:val>
                                            <p:strVal val="#ppt_y"/>
                                          </p:val>
                                        </p:tav>
                                      </p:tavLst>
                                    </p:anim>
                                  </p:childTnLst>
                                </p:cTn>
                              </p:par>
                            </p:childTnLst>
                          </p:cTn>
                        </p:par>
                        <p:par>
                          <p:cTn id="123" fill="hold">
                            <p:stCondLst>
                              <p:cond delay="16000"/>
                            </p:stCondLst>
                            <p:childTnLst>
                              <p:par>
                                <p:cTn id="124" presetID="22" presetClass="entr" presetSubtype="8" restart="never" repeatDur="0" fill="hold"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par>
                          <p:cTn id="127" fill="hold">
                            <p:stCondLst>
                              <p:cond delay="16500"/>
                            </p:stCondLst>
                            <p:childTnLst>
                              <p:par>
                                <p:cTn id="128" presetID="14" presetClass="entr" presetSubtype="10" restart="never" repeatDur="0" fill="hold" grpId="0" nodeType="after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randombar(horizontal)">
                                      <p:cBhvr>
                                        <p:cTn id="130" dur="500"/>
                                        <p:tgtEl>
                                          <p:spTgt spid="42"/>
                                        </p:tgtEl>
                                      </p:cBhvr>
                                    </p:animEffect>
                                  </p:childTnLst>
                                </p:cTn>
                              </p:par>
                            </p:childTnLst>
                          </p:cTn>
                        </p:par>
                        <p:par>
                          <p:cTn id="131" fill="hold">
                            <p:stCondLst>
                              <p:cond delay="17000"/>
                            </p:stCondLst>
                            <p:childTnLst>
                              <p:par>
                                <p:cTn id="132" presetID="9" presetClass="entr" presetSubtype="0" restart="never" repeatDur="0" fill="hold" grpId="0" nodeType="afterEffect">
                                  <p:stCondLst>
                                    <p:cond delay="0"/>
                                  </p:stCondLst>
                                  <p:childTnLst>
                                    <p:set>
                                      <p:cBhvr additive="base">
                                        <p:cTn id="133" dur="1" fill="hold">
                                          <p:stCondLst>
                                            <p:cond delay="0"/>
                                          </p:stCondLst>
                                        </p:cTn>
                                        <p:tgtEl>
                                          <p:spTgt spid="60"/>
                                        </p:tgtEl>
                                        <p:attrNameLst>
                                          <p:attrName>style.visibility</p:attrName>
                                        </p:attrNameLst>
                                      </p:cBhvr>
                                      <p:to>
                                        <p:strVal val="visible"/>
                                      </p:to>
                                    </p:set>
                                    <p:animEffect transition="in" filter="dissolve">
                                      <p:cBhvr additive="base">
                                        <p:cTn id="134" dur="500" fill="hold">
                                          <p:stCondLst>
                                            <p:cond delay="0"/>
                                          </p:stCondLst>
                                        </p:cTn>
                                        <p:tgtEl>
                                          <p:spTgt spid="60"/>
                                        </p:tgtEl>
                                      </p:cBhvr>
                                    </p:animEffect>
                                  </p:childTnLst>
                                </p:cTn>
                              </p:par>
                            </p:childTnLst>
                          </p:cTn>
                        </p:par>
                        <p:par>
                          <p:cTn id="135" fill="hold">
                            <p:stCondLst>
                              <p:cond delay="17500"/>
                            </p:stCondLst>
                            <p:childTnLst>
                              <p:par>
                                <p:cTn id="136" presetID="22" presetClass="entr" presetSubtype="8" restart="never" repeatDur="0" fill="hold" nodeType="afterEffect">
                                  <p:stCondLst>
                                    <p:cond delay="0"/>
                                  </p:stCondLst>
                                  <p:childTnLst>
                                    <p:set>
                                      <p:cBhvr>
                                        <p:cTn id="137" dur="1" fill="hold">
                                          <p:stCondLst>
                                            <p:cond delay="0"/>
                                          </p:stCondLst>
                                        </p:cTn>
                                        <p:tgtEl>
                                          <p:spTgt spid="43"/>
                                        </p:tgtEl>
                                        <p:attrNameLst>
                                          <p:attrName>style.visibility</p:attrName>
                                        </p:attrNameLst>
                                      </p:cBhvr>
                                      <p:to>
                                        <p:strVal val="visible"/>
                                      </p:to>
                                    </p:set>
                                    <p:animEffect transition="in" filter="wipe(left)">
                                      <p:cBhvr>
                                        <p:cTn id="138" dur="500"/>
                                        <p:tgtEl>
                                          <p:spTgt spid="43"/>
                                        </p:tgtEl>
                                      </p:cBhvr>
                                    </p:animEffect>
                                  </p:childTnLst>
                                </p:cTn>
                              </p:par>
                            </p:childTnLst>
                          </p:cTn>
                        </p:par>
                        <p:par>
                          <p:cTn id="139" fill="hold">
                            <p:stCondLst>
                              <p:cond delay="18000"/>
                            </p:stCondLst>
                            <p:childTnLst>
                              <p:par>
                                <p:cTn id="140" presetID="2" presetClass="entr" presetSubtype="2" restart="never" repeatDur="0" fill="hold" nodeType="afterEffect">
                                  <p:stCondLst>
                                    <p:cond delay="0"/>
                                  </p:stCondLst>
                                  <p:childTnLst>
                                    <p:set>
                                      <p:cBhvr>
                                        <p:cTn id="141" dur="1" fill="hold">
                                          <p:stCondLst>
                                            <p:cond delay="0"/>
                                          </p:stCondLst>
                                        </p:cTn>
                                        <p:tgtEl>
                                          <p:spTgt spid="61"/>
                                        </p:tgtEl>
                                        <p:attrNameLst>
                                          <p:attrName>style.visibility</p:attrName>
                                        </p:attrNameLst>
                                      </p:cBhvr>
                                      <p:to>
                                        <p:strVal val="visible"/>
                                      </p:to>
                                    </p:set>
                                    <p:anim calcmode="lin" valueType="num">
                                      <p:cBhvr additive="base">
                                        <p:cTn id="142" dur="500" fill="hold"/>
                                        <p:tgtEl>
                                          <p:spTgt spid="61"/>
                                        </p:tgtEl>
                                        <p:attrNameLst>
                                          <p:attrName>ppt_x</p:attrName>
                                        </p:attrNameLst>
                                      </p:cBhvr>
                                      <p:tavLst>
                                        <p:tav tm="0">
                                          <p:val>
                                            <p:strVal val="1+#ppt_w/2"/>
                                          </p:val>
                                        </p:tav>
                                        <p:tav tm="100000">
                                          <p:val>
                                            <p:strVal val="#ppt_x"/>
                                          </p:val>
                                        </p:tav>
                                      </p:tavLst>
                                    </p:anim>
                                    <p:anim calcmode="lin" valueType="num">
                                      <p:cBhvr additive="base">
                                        <p:cTn id="143" dur="500" fill="hold"/>
                                        <p:tgtEl>
                                          <p:spTgt spid="61"/>
                                        </p:tgtEl>
                                        <p:attrNameLst>
                                          <p:attrName>ppt_y</p:attrName>
                                        </p:attrNameLst>
                                      </p:cBhvr>
                                      <p:tavLst>
                                        <p:tav tm="0">
                                          <p:val>
                                            <p:strVal val="#ppt_y"/>
                                          </p:val>
                                        </p:tav>
                                        <p:tav tm="100000">
                                          <p:val>
                                            <p:strVal val="#ppt_y"/>
                                          </p:val>
                                        </p:tav>
                                      </p:tavLst>
                                    </p:anim>
                                  </p:childTnLst>
                                </p:cTn>
                              </p:par>
                            </p:childTnLst>
                          </p:cTn>
                        </p:par>
                        <p:par>
                          <p:cTn id="144" fill="hold">
                            <p:stCondLst>
                              <p:cond delay="18500"/>
                            </p:stCondLst>
                            <p:childTnLst>
                              <p:par>
                                <p:cTn id="145" presetID="22" presetClass="entr" presetSubtype="2" restart="never" repeatDur="0"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animEffect transition="in" filter="wipe(right)">
                                      <p:cBhvr>
                                        <p:cTn id="147" dur="500"/>
                                        <p:tgtEl>
                                          <p:spTgt spid="44"/>
                                        </p:tgtEl>
                                      </p:cBhvr>
                                    </p:animEffect>
                                  </p:childTnLst>
                                </p:cTn>
                              </p:par>
                            </p:childTnLst>
                          </p:cTn>
                        </p:par>
                        <p:par>
                          <p:cTn id="148" fill="hold">
                            <p:stCondLst>
                              <p:cond delay="19000"/>
                            </p:stCondLst>
                            <p:childTnLst>
                              <p:par>
                                <p:cTn id="149" presetID="2" presetClass="entr" presetSubtype="4" fill="hold" nodeType="afterEffect">
                                  <p:stCondLst>
                                    <p:cond delay="0"/>
                                  </p:stCondLst>
                                  <p:childTnLst>
                                    <p:set>
                                      <p:cBhvr>
                                        <p:cTn id="150" dur="1" fill="hold">
                                          <p:stCondLst>
                                            <p:cond delay="0"/>
                                          </p:stCondLst>
                                        </p:cTn>
                                        <p:tgtEl>
                                          <p:spTgt spid="64"/>
                                        </p:tgtEl>
                                        <p:attrNameLst>
                                          <p:attrName>style.visibility</p:attrName>
                                        </p:attrNameLst>
                                      </p:cBhvr>
                                      <p:to>
                                        <p:strVal val="visible"/>
                                      </p:to>
                                    </p:set>
                                    <p:anim calcmode="lin" valueType="num">
                                      <p:cBhvr additive="base">
                                        <p:cTn id="151" dur="500" fill="hold"/>
                                        <p:tgtEl>
                                          <p:spTgt spid="64"/>
                                        </p:tgtEl>
                                        <p:attrNameLst>
                                          <p:attrName>ppt_x</p:attrName>
                                        </p:attrNameLst>
                                      </p:cBhvr>
                                      <p:tavLst>
                                        <p:tav tm="0">
                                          <p:val>
                                            <p:strVal val="#ppt_x"/>
                                          </p:val>
                                        </p:tav>
                                        <p:tav tm="100000">
                                          <p:val>
                                            <p:strVal val="#ppt_x"/>
                                          </p:val>
                                        </p:tav>
                                      </p:tavLst>
                                    </p:anim>
                                    <p:anim calcmode="lin" valueType="num">
                                      <p:cBhvr additive="base">
                                        <p:cTn id="152" dur="500" fill="hold"/>
                                        <p:tgtEl>
                                          <p:spTgt spid="64"/>
                                        </p:tgtEl>
                                        <p:attrNameLst>
                                          <p:attrName>ppt_y</p:attrName>
                                        </p:attrNameLst>
                                      </p:cBhvr>
                                      <p:tavLst>
                                        <p:tav tm="0">
                                          <p:val>
                                            <p:strVal val="1+#ppt_h/2"/>
                                          </p:val>
                                        </p:tav>
                                        <p:tav tm="100000">
                                          <p:val>
                                            <p:strVal val="#ppt_y"/>
                                          </p:val>
                                        </p:tav>
                                      </p:tavLst>
                                    </p:anim>
                                  </p:childTnLst>
                                </p:cTn>
                              </p:par>
                            </p:childTnLst>
                          </p:cTn>
                        </p:par>
                        <p:par>
                          <p:cTn id="153" fill="hold">
                            <p:stCondLst>
                              <p:cond delay="19500"/>
                            </p:stCondLst>
                            <p:childTnLst>
                              <p:par>
                                <p:cTn id="154" presetID="47" presetClass="entr" presetSubtype="0" restart="never" repeatDur="0" fill="hold" grpId="0" nodeType="afterEffect">
                                  <p:stCondLst>
                                    <p:cond delay="0"/>
                                  </p:stCondLst>
                                  <p:childTnLst>
                                    <p:set>
                                      <p:cBhvr additive="base">
                                        <p:cTn id="155" dur="1" fill="hold">
                                          <p:stCondLst>
                                            <p:cond delay="0"/>
                                          </p:stCondLst>
                                        </p:cTn>
                                        <p:tgtEl>
                                          <p:spTgt spid="74"/>
                                        </p:tgtEl>
                                        <p:attrNameLst>
                                          <p:attrName>style.visibility</p:attrName>
                                        </p:attrNameLst>
                                      </p:cBhvr>
                                      <p:to>
                                        <p:strVal val="visible"/>
                                      </p:to>
                                    </p:set>
                                    <p:animEffect transition="in" filter="fade">
                                      <p:cBhvr additive="base">
                                        <p:cTn id="156" dur="750" fill="hold">
                                          <p:stCondLst>
                                            <p:cond delay="0"/>
                                          </p:stCondLst>
                                        </p:cTn>
                                        <p:tgtEl>
                                          <p:spTgt spid="74"/>
                                        </p:tgtEl>
                                      </p:cBhvr>
                                    </p:animEffect>
                                    <p:anim from="0" to="0" calcmode="lin" valueType="num">
                                      <p:cBhvr additive="base">
                                        <p:cTn id="157" dur="750" fill="hold">
                                          <p:stCondLst>
                                            <p:cond delay="0"/>
                                          </p:stCondLst>
                                        </p:cTn>
                                        <p:tgtEl>
                                          <p:spTgt spid="74"/>
                                        </p:tgtEl>
                                        <p:attrNameLst>
                                          <p:attrName>ppt_x</p:attrName>
                                        </p:attrNameLst>
                                      </p:cBhvr>
                                      <p:tavLst>
                                        <p:tav tm="0">
                                          <p:val>
                                            <p:strVal val="#ppt_x"/>
                                          </p:val>
                                        </p:tav>
                                        <p:tav tm="100000">
                                          <p:val>
                                            <p:strVal val="#ppt_x"/>
                                          </p:val>
                                        </p:tav>
                                      </p:tavLst>
                                    </p:anim>
                                    <p:anim from="0" to="0" calcmode="lin" valueType="num">
                                      <p:cBhvr additive="base">
                                        <p:cTn id="158" dur="750" fill="hold">
                                          <p:stCondLst>
                                            <p:cond delay="0"/>
                                          </p:stCondLst>
                                        </p:cTn>
                                        <p:tgtEl>
                                          <p:spTgt spid="74"/>
                                        </p:tgtEl>
                                        <p:attrNameLst>
                                          <p:attrName>ppt_y</p:attrName>
                                        </p:attrNameLst>
                                      </p:cBhvr>
                                      <p:tavLst>
                                        <p:tav tm="0">
                                          <p:val>
                                            <p:strVal val="#ppt_y-.1"/>
                                          </p:val>
                                        </p:tav>
                                        <p:tav tm="100000">
                                          <p:val>
                                            <p:strVal val="#ppt_y"/>
                                          </p:val>
                                        </p:tav>
                                      </p:tavLst>
                                    </p:anim>
                                  </p:childTnLst>
                                </p:cTn>
                              </p:par>
                            </p:childTnLst>
                          </p:cTn>
                        </p:par>
                        <p:par>
                          <p:cTn id="159" fill="hold">
                            <p:stCondLst>
                              <p:cond delay="20500"/>
                            </p:stCondLst>
                            <p:childTnLst>
                              <p:par>
                                <p:cTn id="160" presetID="42" presetClass="entr" presetSubtype="0" restart="never" repeatDur="0" fill="hold" grpId="0" nodeType="afterEffect">
                                  <p:stCondLst>
                                    <p:cond delay="0"/>
                                  </p:stCondLst>
                                  <p:childTnLst>
                                    <p:set>
                                      <p:cBhvr additive="base">
                                        <p:cTn id="161" dur="1" fill="hold">
                                          <p:stCondLst>
                                            <p:cond delay="0"/>
                                          </p:stCondLst>
                                        </p:cTn>
                                        <p:tgtEl>
                                          <p:spTgt spid="73"/>
                                        </p:tgtEl>
                                        <p:attrNameLst>
                                          <p:attrName>style.visibility</p:attrName>
                                        </p:attrNameLst>
                                      </p:cBhvr>
                                      <p:to>
                                        <p:strVal val="visible"/>
                                      </p:to>
                                    </p:set>
                                    <p:animEffect transition="in" filter="fade">
                                      <p:cBhvr additive="base">
                                        <p:cTn id="162" dur="750" fill="hold">
                                          <p:stCondLst>
                                            <p:cond delay="0"/>
                                          </p:stCondLst>
                                        </p:cTn>
                                        <p:tgtEl>
                                          <p:spTgt spid="73"/>
                                        </p:tgtEl>
                                      </p:cBhvr>
                                    </p:animEffect>
                                    <p:anim from="0" to="0" calcmode="lin" valueType="num">
                                      <p:cBhvr additive="base">
                                        <p:cTn id="163" dur="750" fill="hold">
                                          <p:stCondLst>
                                            <p:cond delay="0"/>
                                          </p:stCondLst>
                                        </p:cTn>
                                        <p:tgtEl>
                                          <p:spTgt spid="73"/>
                                        </p:tgtEl>
                                        <p:attrNameLst>
                                          <p:attrName>ppt_x</p:attrName>
                                        </p:attrNameLst>
                                      </p:cBhvr>
                                      <p:tavLst>
                                        <p:tav tm="0">
                                          <p:val>
                                            <p:strVal val="#ppt_x"/>
                                          </p:val>
                                        </p:tav>
                                        <p:tav tm="100000">
                                          <p:val>
                                            <p:strVal val="#ppt_x"/>
                                          </p:val>
                                        </p:tav>
                                      </p:tavLst>
                                    </p:anim>
                                    <p:anim from="0" to="0" calcmode="lin" valueType="num">
                                      <p:cBhvr additive="base">
                                        <p:cTn id="164" dur="750" fill="hold">
                                          <p:stCondLst>
                                            <p:cond delay="0"/>
                                          </p:stCondLst>
                                        </p:cTn>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8" grpId="0" animBg="1"/>
      <p:bldP spid="42" grpId="0" animBg="1"/>
      <p:bldP spid="45" grpId="0" animBg="1"/>
      <p:bldP spid="49" grpId="0" animBg="1"/>
      <p:bldP spid="53" grpId="0" animBg="1"/>
      <p:bldP spid="60" grpId="0" animBg="1"/>
      <p:bldP spid="67" grpId="0"/>
      <p:bldP spid="68" grpId="0"/>
      <p:bldP spid="69" grpId="0"/>
      <p:bldP spid="70" grpId="0"/>
      <p:bldP spid="71" grpId="0"/>
      <p:bldP spid="72" grpId="0"/>
      <p:bldP spid="73" grpId="0"/>
      <p:bldP spid="74"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7078864" y="4175435"/>
            <a:ext cx="5113136" cy="145269"/>
          </a:xfrm>
          <a:prstGeom prst="rect">
            <a:avLst/>
          </a:prstGeom>
          <a:solidFill>
            <a:schemeClr val="accent1">
              <a:lumMod val="75000"/>
            </a:schemeClr>
          </a:solidFill>
          <a:ln w="12700" cap="flat" cmpd="sng" algn="ctr">
            <a:noFill/>
            <a:prstDash val="solid"/>
            <a:miter lim="800000"/>
          </a:ln>
          <a:effectLst/>
        </p:spPr>
        <p:txBody>
          <a:bodyPr rtlCol="0" anchor="b"/>
          <a:lstStyle/>
          <a:p>
            <a:pPr>
              <a:lnSpc>
                <a:spcPct val="150000"/>
              </a:lnSpc>
            </a:pPr>
            <a:endParaRPr lang="en-US" altLang="zh-CN" sz="1600" kern="0" dirty="0">
              <a:solidFill>
                <a:prstClr val="white"/>
              </a:solidFill>
              <a:latin typeface="幼圆" panose="02010509060101010101" pitchFamily="49" charset="-122"/>
              <a:ea typeface="幼圆" panose="02010509060101010101" pitchFamily="49" charset="-122"/>
            </a:endParaRPr>
          </a:p>
        </p:txBody>
      </p:sp>
      <p:sp>
        <p:nvSpPr>
          <p:cNvPr id="17" name="矩形 16"/>
          <p:cNvSpPr/>
          <p:nvPr>
            <p:custDataLst>
              <p:tags r:id="rId2"/>
            </p:custDataLst>
          </p:nvPr>
        </p:nvSpPr>
        <p:spPr>
          <a:xfrm>
            <a:off x="3630615" y="3118803"/>
            <a:ext cx="8561385" cy="997308"/>
          </a:xfrm>
          <a:prstGeom prst="rect">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grpSp>
        <p:nvGrpSpPr>
          <p:cNvPr id="2" name="组合 1"/>
          <p:cNvGrpSpPr/>
          <p:nvPr/>
        </p:nvGrpSpPr>
        <p:grpSpPr>
          <a:xfrm>
            <a:off x="1922463" y="2053168"/>
            <a:ext cx="2586038" cy="2563284"/>
            <a:chOff x="1922463" y="2053168"/>
            <a:chExt cx="2586038" cy="2563284"/>
          </a:xfrm>
        </p:grpSpPr>
        <p:sp>
          <p:nvSpPr>
            <p:cNvPr id="5" name="直角三角形 4"/>
            <p:cNvSpPr>
              <a:spLocks noChangeAspect="1"/>
            </p:cNvSpPr>
            <p:nvPr>
              <p:custDataLst>
                <p:tags r:id="rId3"/>
              </p:custDataLst>
            </p:nvPr>
          </p:nvSpPr>
          <p:spPr>
            <a:xfrm rot="10829231">
              <a:off x="1938868" y="2908301"/>
              <a:ext cx="853017" cy="1708151"/>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直角三角形 13"/>
            <p:cNvSpPr>
              <a:spLocks noChangeAspect="1"/>
            </p:cNvSpPr>
            <p:nvPr>
              <p:custDataLst>
                <p:tags r:id="rId4"/>
              </p:custDataLst>
            </p:nvPr>
          </p:nvSpPr>
          <p:spPr>
            <a:xfrm rot="20752">
              <a:off x="3651251" y="2053168"/>
              <a:ext cx="853016" cy="1706033"/>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直角三角形 22"/>
            <p:cNvSpPr/>
            <p:nvPr>
              <p:custDataLst>
                <p:tags r:id="rId5"/>
              </p:custDataLst>
            </p:nvPr>
          </p:nvSpPr>
          <p:spPr>
            <a:xfrm rot="16200000">
              <a:off x="2350031" y="1625600"/>
              <a:ext cx="853016" cy="170815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直角三角形 31"/>
            <p:cNvSpPr>
              <a:spLocks noChangeAspect="1"/>
            </p:cNvSpPr>
            <p:nvPr>
              <p:custDataLst>
                <p:tags r:id="rId6"/>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1" fmla="*/ 0 w 673278"/>
                <a:gd name="connsiteY0-2" fmla="*/ 1346550 h 1356075"/>
                <a:gd name="connsiteX1-3" fmla="*/ 0 w 673278"/>
                <a:gd name="connsiteY1-4" fmla="*/ 0 h 1356075"/>
                <a:gd name="connsiteX2-5" fmla="*/ 673278 w 673278"/>
                <a:gd name="connsiteY2-6" fmla="*/ 1356075 h 1356075"/>
                <a:gd name="connsiteX3-7" fmla="*/ 0 w 673278"/>
                <a:gd name="connsiteY3-8" fmla="*/ 1346550 h 1356075"/>
              </a:gdLst>
              <a:ahLst/>
              <a:cxnLst>
                <a:cxn ang="0">
                  <a:pos x="connsiteX0-1" y="connsiteY0-2"/>
                </a:cxn>
                <a:cxn ang="0">
                  <a:pos x="connsiteX1-3" y="connsiteY1-4"/>
                </a:cxn>
                <a:cxn ang="0">
                  <a:pos x="connsiteX2-5" y="connsiteY2-6"/>
                </a:cxn>
                <a:cxn ang="0">
                  <a:pos x="connsiteX3-7" y="connsiteY3-8"/>
                </a:cxn>
              </a:cxnLst>
              <a:rect l="l" t="t" r="r" b="b"/>
              <a:pathLst>
                <a:path w="673278" h="1356075">
                  <a:moveTo>
                    <a:pt x="0" y="1346550"/>
                  </a:moveTo>
                  <a:lnTo>
                    <a:pt x="0" y="0"/>
                  </a:lnTo>
                  <a:lnTo>
                    <a:pt x="673278" y="1356075"/>
                  </a:lnTo>
                  <a:lnTo>
                    <a:pt x="0" y="134655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0" name="TextBox 49"/>
          <p:cNvSpPr txBox="1"/>
          <p:nvPr>
            <p:custDataLst>
              <p:tags r:id="rId7"/>
            </p:custDataLst>
          </p:nvPr>
        </p:nvSpPr>
        <p:spPr>
          <a:xfrm>
            <a:off x="2636304" y="2799941"/>
            <a:ext cx="1172633" cy="1200329"/>
          </a:xfrm>
          <a:prstGeom prst="rect">
            <a:avLst/>
          </a:prstGeom>
          <a:noFill/>
        </p:spPr>
        <p:txBody>
          <a:bodyPr>
            <a:spAutoFit/>
          </a:bodyPr>
          <a:lstStyle/>
          <a:p>
            <a:pPr algn="ctr">
              <a:defRPr/>
            </a:pPr>
            <a:r>
              <a:rPr lang="en-US" altLang="zh-CN" sz="7200" dirty="0">
                <a:latin typeface="Adobe 繁黑體 Std B" panose="020B0700000000000000" pitchFamily="34" charset="-128"/>
                <a:ea typeface="Adobe 繁黑體 Std B" panose="020B0700000000000000" pitchFamily="34" charset="-128"/>
                <a:cs typeface="Aharoni" panose="02010803020104030203" pitchFamily="2" charset="-79"/>
              </a:rPr>
              <a:t>4</a:t>
            </a:r>
            <a:endParaRPr lang="zh-CN" altLang="en-US" sz="7200" dirty="0">
              <a:latin typeface="Adobe 繁黑體 Std B" panose="020B0700000000000000" pitchFamily="34" charset="-128"/>
              <a:ea typeface="Adobe 繁黑體 Std B" panose="020B0700000000000000" pitchFamily="34" charset="-128"/>
              <a:cs typeface="Aharoni" panose="02010803020104030203" pitchFamily="2" charset="-79"/>
            </a:endParaRPr>
          </a:p>
        </p:txBody>
      </p:sp>
      <p:sp>
        <p:nvSpPr>
          <p:cNvPr id="13319" name="TextBox 1"/>
          <p:cNvSpPr txBox="1">
            <a:spLocks noChangeArrowheads="1"/>
          </p:cNvSpPr>
          <p:nvPr>
            <p:custDataLst>
              <p:tags r:id="rId8"/>
            </p:custDataLst>
          </p:nvPr>
        </p:nvSpPr>
        <p:spPr bwMode="auto">
          <a:xfrm>
            <a:off x="4602635" y="2126483"/>
            <a:ext cx="2476229" cy="10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zh-CN" altLang="en-US" sz="5400" dirty="0" smtClean="0">
                <a:solidFill>
                  <a:schemeClr val="accent1">
                    <a:lumMod val="50000"/>
                  </a:schemeClr>
                </a:solidFill>
                <a:latin typeface="方正姚体" panose="02010601030101010101" pitchFamily="2" charset="-122"/>
                <a:ea typeface="方正姚体" panose="02010601030101010101" pitchFamily="2" charset="-122"/>
                <a:cs typeface="Arial" panose="020B0604020202020204" pitchFamily="34" charset="0"/>
              </a:rPr>
              <a:t>章节</a:t>
            </a:r>
            <a:r>
              <a:rPr lang="en-US" altLang="zh-CN" sz="5400" dirty="0" smtClean="0">
                <a:solidFill>
                  <a:schemeClr val="accent1">
                    <a:lumMod val="50000"/>
                  </a:schemeClr>
                </a:solidFill>
                <a:latin typeface="Arial" panose="020B0604020202020204" pitchFamily="34" charset="0"/>
                <a:cs typeface="Arial" panose="020B0604020202020204" pitchFamily="34" charset="0"/>
              </a:rPr>
              <a:t>·4</a:t>
            </a:r>
            <a:endParaRPr lang="zh-CN" altLang="en-US" sz="5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custDataLst>
              <p:tags r:id="rId9"/>
            </p:custDataLst>
          </p:nvPr>
        </p:nvSpPr>
        <p:spPr>
          <a:xfrm>
            <a:off x="4077759" y="3176007"/>
            <a:ext cx="6284742" cy="1241043"/>
          </a:xfrm>
          <a:prstGeom prst="rect">
            <a:avLst/>
          </a:prstGeom>
          <a:noFill/>
        </p:spPr>
        <p:txBody>
          <a:bodyPr>
            <a:normAutofit/>
          </a:bodyPr>
          <a:lstStyle/>
          <a:p>
            <a:pPr algn="ctr">
              <a:defRPr/>
            </a:pPr>
            <a:r>
              <a:rPr lang="zh-CN" altLang="en-US" sz="5400" dirty="0" smtClean="0">
                <a:solidFill>
                  <a:schemeClr val="bg1"/>
                </a:solidFill>
                <a:latin typeface="华文行楷" panose="02010800040101010101" pitchFamily="2" charset="-122"/>
                <a:ea typeface="华文行楷" panose="02010800040101010101" pitchFamily="2" charset="-122"/>
              </a:rPr>
              <a:t>改进对策与建议</a:t>
            </a:r>
            <a:endParaRPr lang="zh-CN" altLang="en-US" sz="5400" dirty="0">
              <a:solidFill>
                <a:schemeClr val="bg1"/>
              </a:solidFill>
              <a:latin typeface="华文行楷" panose="02010800040101010101" pitchFamily="2" charset="-122"/>
              <a:ea typeface="华文行楷" panose="02010800040101010101" pitchFamily="2" charset="-122"/>
            </a:endParaRPr>
          </a:p>
        </p:txBody>
      </p:sp>
      <p:sp>
        <p:nvSpPr>
          <p:cNvPr id="4" name="TextBox 3"/>
          <p:cNvSpPr txBox="1"/>
          <p:nvPr>
            <p:custDataLst>
              <p:tags r:id="rId10"/>
            </p:custDataLst>
          </p:nvPr>
        </p:nvSpPr>
        <p:spPr>
          <a:xfrm>
            <a:off x="6716078" y="2263544"/>
            <a:ext cx="2628900" cy="650665"/>
          </a:xfrm>
          <a:prstGeom prst="rect">
            <a:avLst/>
          </a:prstGeom>
          <a:noFill/>
        </p:spPr>
        <p:txBody>
          <a:bodyPr>
            <a:normAutofit/>
          </a:bodyPr>
          <a:lstStyle/>
          <a:p>
            <a:pPr algn="ctr">
              <a:defRPr/>
            </a:pPr>
            <a:r>
              <a:rPr lang="zh-CN" altLang="en-US" dirty="0" smtClean="0">
                <a:solidFill>
                  <a:schemeClr val="accent2">
                    <a:lumMod val="50000"/>
                  </a:schemeClr>
                </a:solidFill>
                <a:latin typeface="Adobe Gothic Std B" panose="020B0800000000000000" pitchFamily="34" charset="-128"/>
              </a:rPr>
              <a:t>请简单描述相关主题</a:t>
            </a:r>
            <a:endParaRPr lang="en-US" altLang="zh-CN" dirty="0" smtClean="0">
              <a:solidFill>
                <a:schemeClr val="accent2">
                  <a:lumMod val="50000"/>
                </a:schemeClr>
              </a:solidFill>
              <a:latin typeface="Adobe Gothic Std B" panose="020B0800000000000000" pitchFamily="34" charset="-128"/>
              <a:ea typeface="Adobe Gothic Std B" panose="020B0800000000000000" pitchFamily="34" charset="-128"/>
            </a:endParaRPr>
          </a:p>
          <a:p>
            <a:pPr algn="ctr">
              <a:defRPr/>
            </a:pPr>
            <a:r>
              <a:rPr lang="zh-CN" altLang="en-US" dirty="0" smtClean="0">
                <a:solidFill>
                  <a:schemeClr val="accent2">
                    <a:lumMod val="50000"/>
                  </a:schemeClr>
                </a:solidFill>
                <a:latin typeface="Adobe Gothic Std B" panose="020B0800000000000000" pitchFamily="34" charset="-128"/>
              </a:rPr>
              <a:t>请</a:t>
            </a:r>
            <a:r>
              <a:rPr lang="zh-CN" altLang="en-US" dirty="0">
                <a:solidFill>
                  <a:schemeClr val="accent2">
                    <a:lumMod val="50000"/>
                  </a:schemeClr>
                </a:solidFill>
                <a:latin typeface="Adobe Gothic Std B" panose="020B0800000000000000" pitchFamily="34" charset="-128"/>
              </a:rPr>
              <a:t>简单描述相关主题</a:t>
            </a:r>
            <a:endParaRPr lang="zh-CN" altLang="en-US" dirty="0">
              <a:solidFill>
                <a:schemeClr val="accent2">
                  <a:lumMod val="50000"/>
                </a:schemeClr>
              </a:solidFill>
              <a:latin typeface="Adobe Gothic Std B" panose="020B0800000000000000" pitchFamily="34" charset="-128"/>
            </a:endParaRPr>
          </a:p>
          <a:p>
            <a:pPr algn="ctr">
              <a:defRPr/>
            </a:pPr>
            <a:endParaRPr lang="zh-CN" altLang="en-US" dirty="0">
              <a:solidFill>
                <a:schemeClr val="accent2">
                  <a:lumMod val="50000"/>
                </a:schemeClr>
              </a:solidFill>
              <a:latin typeface="Adobe Gothic Std B" panose="020B0800000000000000" pitchFamily="34" charset="-128"/>
            </a:endParaRPr>
          </a:p>
        </p:txBody>
      </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17" y="196490"/>
            <a:ext cx="3015715" cy="5715722"/>
          </a:xfrm>
          <a:prstGeom prst="rect">
            <a:avLst/>
          </a:prstGeom>
        </p:spPr>
      </p:pic>
      <p:sp>
        <p:nvSpPr>
          <p:cNvPr id="16" name="椭圆 15"/>
          <p:cNvSpPr/>
          <p:nvPr>
            <p:custDataLst>
              <p:tags r:id="rId12"/>
            </p:custDataLst>
          </p:nvPr>
        </p:nvSpPr>
        <p:spPr>
          <a:xfrm>
            <a:off x="6651085" y="4000270"/>
            <a:ext cx="427779" cy="427779"/>
          </a:xfrm>
          <a:prstGeom prst="ellipse">
            <a:avLst/>
          </a:prstGeom>
          <a:solidFill>
            <a:srgbClr val="C00000"/>
          </a:solidFill>
          <a:ln w="57150" cap="flat" cmpd="sng" algn="ctr">
            <a:solidFill>
              <a:sysClr val="window" lastClr="FFFFFF"/>
            </a:solid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spTree>
    <p:custDataLst>
      <p:tags r:id="rId1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3319"/>
                                        </p:tgtEl>
                                        <p:attrNameLst>
                                          <p:attrName>style.visibility</p:attrName>
                                        </p:attrNameLst>
                                      </p:cBhvr>
                                      <p:to>
                                        <p:strVal val="visible"/>
                                      </p:to>
                                    </p:set>
                                    <p:animEffect transition="in" filter="fade">
                                      <p:cBhvr>
                                        <p:cTn id="40" dur="1000"/>
                                        <p:tgtEl>
                                          <p:spTgt spid="13319"/>
                                        </p:tgtEl>
                                      </p:cBhvr>
                                    </p:animEffect>
                                    <p:anim calcmode="lin" valueType="num">
                                      <p:cBhvr>
                                        <p:cTn id="41" dur="1000" fill="hold"/>
                                        <p:tgtEl>
                                          <p:spTgt spid="13319"/>
                                        </p:tgtEl>
                                        <p:attrNameLst>
                                          <p:attrName>ppt_x</p:attrName>
                                        </p:attrNameLst>
                                      </p:cBhvr>
                                      <p:tavLst>
                                        <p:tav tm="0">
                                          <p:val>
                                            <p:strVal val="#ppt_x"/>
                                          </p:val>
                                        </p:tav>
                                        <p:tav tm="100000">
                                          <p:val>
                                            <p:strVal val="#ppt_x"/>
                                          </p:val>
                                        </p:tav>
                                      </p:tavLst>
                                    </p:anim>
                                    <p:anim calcmode="lin" valueType="num">
                                      <p:cBhvr>
                                        <p:cTn id="42" dur="1000" fill="hold"/>
                                        <p:tgtEl>
                                          <p:spTgt spid="13319"/>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9"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2"/>
                                          </p:val>
                                        </p:tav>
                                        <p:tav tm="100000">
                                          <p:val>
                                            <p:strVal val="#ppt_x"/>
                                          </p:val>
                                        </p:tav>
                                      </p:tavLst>
                                    </p:anim>
                                    <p:anim calcmode="lin" valueType="num">
                                      <p:cBhvr>
                                        <p:cTn id="4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50" grpId="0"/>
      <p:bldP spid="13319" grpId="0"/>
      <p:bldP spid="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7114090" y="1637785"/>
            <a:ext cx="4570434" cy="3655455"/>
          </a:xfrm>
          <a:prstGeom prst="rect">
            <a:avLst/>
          </a:prstGeom>
        </p:spPr>
      </p:pic>
      <p:sp>
        <p:nvSpPr>
          <p:cNvPr id="5" name="矩形 4"/>
          <p:cNvSpPr/>
          <p:nvPr/>
        </p:nvSpPr>
        <p:spPr>
          <a:xfrm>
            <a:off x="7514140" y="1456810"/>
            <a:ext cx="2903904" cy="1107996"/>
          </a:xfrm>
          <a:prstGeom prst="rect">
            <a:avLst/>
          </a:prstGeom>
          <a:noFill/>
        </p:spPr>
        <p:txBody>
          <a:bodyPr wrap="square" lIns="91440" tIns="45720" rIns="91440" bIns="45720">
            <a:spAutoFit/>
          </a:bodyPr>
          <a:lstStyle/>
          <a:p>
            <a:pPr algn="ctr"/>
            <a:r>
              <a:rPr lang="zh-CN" altLang="en-US" sz="6600" b="0" cap="none" spc="0" dirty="0" smtClean="0">
                <a:ln w="0"/>
                <a:effectLst>
                  <a:outerShdw blurRad="38100" dist="25400" dir="5400000" algn="ctr" rotWithShape="0">
                    <a:srgbClr val="6E747A">
                      <a:alpha val="43000"/>
                    </a:srgbClr>
                  </a:outerShdw>
                </a:effectLst>
                <a:latin typeface="华文行楷" panose="02010800040101010101" pitchFamily="2" charset="-122"/>
                <a:ea typeface="华文行楷" panose="02010800040101010101" pitchFamily="2" charset="-122"/>
              </a:rPr>
              <a:t>目录</a:t>
            </a:r>
            <a:endParaRPr lang="zh-CN" altLang="en-US" sz="6600" b="0" cap="none" spc="0" dirty="0">
              <a:ln w="0"/>
              <a:effectLst>
                <a:outerShdw blurRad="38100" dist="25400" dir="5400000" algn="ctr" rotWithShape="0">
                  <a:srgbClr val="6E747A">
                    <a:alpha val="43000"/>
                  </a:srgbClr>
                </a:outerShdw>
              </a:effectLst>
              <a:latin typeface="华文行楷" panose="02010800040101010101" pitchFamily="2" charset="-122"/>
              <a:ea typeface="华文行楷" panose="02010800040101010101" pitchFamily="2" charset="-122"/>
            </a:endParaRPr>
          </a:p>
        </p:txBody>
      </p:sp>
      <p:pic>
        <p:nvPicPr>
          <p:cNvPr id="8" name="图片 7"/>
          <p:cNvPicPr>
            <a:picLocks noChangeAspect="1"/>
          </p:cNvPicPr>
          <p:nvPr/>
        </p:nvPicPr>
        <p:blipFill>
          <a:blip r:embed="rId2" cstate="email"/>
          <a:stretch>
            <a:fillRect/>
          </a:stretch>
        </p:blipFill>
        <p:spPr>
          <a:xfrm>
            <a:off x="1899294" y="1699439"/>
            <a:ext cx="622738" cy="622738"/>
          </a:xfrm>
          <a:prstGeom prst="rect">
            <a:avLst/>
          </a:prstGeom>
        </p:spPr>
      </p:pic>
      <p:sp>
        <p:nvSpPr>
          <p:cNvPr id="9" name="矩形 6"/>
          <p:cNvSpPr>
            <a:spLocks noChangeArrowheads="1"/>
          </p:cNvSpPr>
          <p:nvPr>
            <p:custDataLst>
              <p:tags r:id="rId3"/>
            </p:custDataLst>
          </p:nvPr>
        </p:nvSpPr>
        <p:spPr bwMode="auto">
          <a:xfrm>
            <a:off x="2544278" y="1717624"/>
            <a:ext cx="2268271" cy="45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2800" dirty="0" smtClean="0">
                <a:solidFill>
                  <a:schemeClr val="accent5">
                    <a:lumMod val="50000"/>
                  </a:schemeClr>
                </a:solidFill>
                <a:latin typeface="华文行楷" panose="02010800040101010101" pitchFamily="2" charset="-122"/>
                <a:ea typeface="华文行楷" panose="02010800040101010101" pitchFamily="2" charset="-122"/>
              </a:rPr>
              <a:t>章节</a:t>
            </a:r>
            <a:r>
              <a:rPr lang="en-US" altLang="zh-CN" sz="2800" dirty="0" smtClean="0">
                <a:solidFill>
                  <a:schemeClr val="accent5">
                    <a:lumMod val="50000"/>
                  </a:schemeClr>
                </a:solidFill>
                <a:latin typeface="华文行楷" panose="02010800040101010101" pitchFamily="2" charset="-122"/>
                <a:ea typeface="华文行楷" panose="02010800040101010101" pitchFamily="2" charset="-122"/>
              </a:rPr>
              <a:t>1    </a:t>
            </a:r>
            <a:r>
              <a:rPr lang="zh-CN" altLang="en-US" sz="2800" dirty="0" smtClean="0">
                <a:solidFill>
                  <a:schemeClr val="accent5">
                    <a:lumMod val="50000"/>
                  </a:schemeClr>
                </a:solidFill>
                <a:latin typeface="华文行楷" panose="02010800040101010101" pitchFamily="2" charset="-122"/>
                <a:ea typeface="华文行楷" panose="02010800040101010101" pitchFamily="2" charset="-122"/>
              </a:rPr>
              <a:t>绪论</a:t>
            </a:r>
            <a:endParaRPr lang="en-US" altLang="zh-CN" sz="2800" dirty="0">
              <a:solidFill>
                <a:schemeClr val="accent5">
                  <a:lumMod val="50000"/>
                </a:schemeClr>
              </a:solidFill>
              <a:latin typeface="华文行楷" panose="02010800040101010101" pitchFamily="2" charset="-122"/>
              <a:ea typeface="华文行楷" panose="02010800040101010101" pitchFamily="2" charset="-122"/>
            </a:endParaRPr>
          </a:p>
        </p:txBody>
      </p:sp>
      <p:sp>
        <p:nvSpPr>
          <p:cNvPr id="10" name="矩形 6"/>
          <p:cNvSpPr>
            <a:spLocks noChangeArrowheads="1"/>
          </p:cNvSpPr>
          <p:nvPr>
            <p:custDataLst>
              <p:tags r:id="rId4"/>
            </p:custDataLst>
          </p:nvPr>
        </p:nvSpPr>
        <p:spPr bwMode="auto">
          <a:xfrm>
            <a:off x="2500106" y="2598742"/>
            <a:ext cx="3976688" cy="45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章节</a:t>
            </a:r>
            <a:r>
              <a:rPr lang="en-US" altLang="zh-CN" sz="2800" dirty="0">
                <a:solidFill>
                  <a:schemeClr val="accent5">
                    <a:lumMod val="50000"/>
                  </a:schemeClr>
                </a:solidFill>
                <a:latin typeface="华文行楷" panose="02010800040101010101" pitchFamily="2" charset="-122"/>
                <a:ea typeface="华文行楷" panose="02010800040101010101" pitchFamily="2" charset="-122"/>
              </a:rPr>
              <a:t>2    </a:t>
            </a: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理论综述</a:t>
            </a:r>
            <a:r>
              <a:rPr lang="en-US" altLang="zh-CN" sz="2800" dirty="0">
                <a:solidFill>
                  <a:schemeClr val="accent5">
                    <a:lumMod val="50000"/>
                  </a:schemeClr>
                </a:solidFill>
                <a:latin typeface="华文行楷" panose="02010800040101010101" pitchFamily="2" charset="-122"/>
                <a:ea typeface="华文行楷" panose="02010800040101010101" pitchFamily="2" charset="-122"/>
              </a:rPr>
              <a:t>    </a:t>
            </a:r>
            <a:endParaRPr lang="en-US" altLang="zh-CN" sz="2800" dirty="0">
              <a:solidFill>
                <a:schemeClr val="accent5">
                  <a:lumMod val="50000"/>
                </a:schemeClr>
              </a:solidFill>
              <a:latin typeface="华文行楷" panose="02010800040101010101" pitchFamily="2" charset="-122"/>
              <a:ea typeface="华文行楷" panose="02010800040101010101" pitchFamily="2" charset="-122"/>
            </a:endParaRPr>
          </a:p>
        </p:txBody>
      </p:sp>
      <p:sp>
        <p:nvSpPr>
          <p:cNvPr id="11" name="矩形 6"/>
          <p:cNvSpPr>
            <a:spLocks noChangeArrowheads="1"/>
          </p:cNvSpPr>
          <p:nvPr>
            <p:custDataLst>
              <p:tags r:id="rId5"/>
            </p:custDataLst>
          </p:nvPr>
        </p:nvSpPr>
        <p:spPr bwMode="auto">
          <a:xfrm>
            <a:off x="2511008" y="3283202"/>
            <a:ext cx="4603082" cy="6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章节</a:t>
            </a:r>
            <a:r>
              <a:rPr lang="en-US" altLang="zh-CN" sz="2800" dirty="0">
                <a:solidFill>
                  <a:schemeClr val="accent5">
                    <a:lumMod val="50000"/>
                  </a:schemeClr>
                </a:solidFill>
                <a:latin typeface="华文行楷" panose="02010800040101010101" pitchFamily="2" charset="-122"/>
                <a:ea typeface="华文行楷" panose="02010800040101010101" pitchFamily="2" charset="-122"/>
              </a:rPr>
              <a:t>3    </a:t>
            </a:r>
            <a:r>
              <a:rPr lang="zh-CN" altLang="en-US" sz="2800" dirty="0">
                <a:solidFill>
                  <a:schemeClr val="accent5">
                    <a:lumMod val="50000"/>
                  </a:schemeClr>
                </a:solidFill>
                <a:latin typeface="华文行楷" panose="02010800040101010101" pitchFamily="2" charset="-122"/>
                <a:ea typeface="华文行楷" panose="02010800040101010101" pitchFamily="2" charset="-122"/>
              </a:rPr>
              <a:t>发展现状与问题分析</a:t>
            </a:r>
            <a:endParaRPr lang="en-US" altLang="zh-CN" sz="2800" dirty="0">
              <a:solidFill>
                <a:schemeClr val="accent5">
                  <a:lumMod val="50000"/>
                </a:schemeClr>
              </a:solidFill>
              <a:latin typeface="华文行楷" panose="02010800040101010101" pitchFamily="2" charset="-122"/>
              <a:ea typeface="华文行楷" panose="02010800040101010101" pitchFamily="2" charset="-122"/>
            </a:endParaRPr>
          </a:p>
        </p:txBody>
      </p:sp>
      <p:sp>
        <p:nvSpPr>
          <p:cNvPr id="12" name="矩形 6"/>
          <p:cNvSpPr>
            <a:spLocks noChangeArrowheads="1"/>
          </p:cNvSpPr>
          <p:nvPr>
            <p:custDataLst>
              <p:tags r:id="rId6"/>
            </p:custDataLst>
          </p:nvPr>
        </p:nvSpPr>
        <p:spPr bwMode="auto">
          <a:xfrm>
            <a:off x="2533834" y="4065489"/>
            <a:ext cx="4060859" cy="6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章节</a:t>
            </a:r>
            <a:r>
              <a:rPr lang="en-US" altLang="zh-CN" sz="2800" dirty="0">
                <a:solidFill>
                  <a:schemeClr val="accent5">
                    <a:lumMod val="50000"/>
                  </a:schemeClr>
                </a:solidFill>
                <a:latin typeface="华文行楷" panose="02010800040101010101" pitchFamily="2" charset="-122"/>
                <a:ea typeface="华文行楷" panose="02010800040101010101" pitchFamily="2" charset="-122"/>
              </a:rPr>
              <a:t>4    </a:t>
            </a:r>
            <a:r>
              <a:rPr lang="zh-CN" altLang="en-US" sz="2800" dirty="0">
                <a:solidFill>
                  <a:schemeClr val="accent5">
                    <a:lumMod val="50000"/>
                  </a:schemeClr>
                </a:solidFill>
                <a:latin typeface="华文行楷" panose="02010800040101010101" pitchFamily="2" charset="-122"/>
                <a:ea typeface="华文行楷" panose="02010800040101010101" pitchFamily="2" charset="-122"/>
              </a:rPr>
              <a:t>改进对策以及建议</a:t>
            </a:r>
            <a:endParaRPr lang="en-US" altLang="zh-CN" sz="2800" dirty="0">
              <a:solidFill>
                <a:schemeClr val="accent5">
                  <a:lumMod val="50000"/>
                </a:schemeClr>
              </a:solidFill>
              <a:latin typeface="华文行楷" panose="02010800040101010101" pitchFamily="2" charset="-122"/>
              <a:ea typeface="华文行楷" panose="02010800040101010101" pitchFamily="2" charset="-122"/>
            </a:endParaRPr>
          </a:p>
        </p:txBody>
      </p:sp>
      <p:sp>
        <p:nvSpPr>
          <p:cNvPr id="13" name="矩形 6"/>
          <p:cNvSpPr>
            <a:spLocks noChangeArrowheads="1"/>
          </p:cNvSpPr>
          <p:nvPr>
            <p:custDataLst>
              <p:tags r:id="rId7"/>
            </p:custDataLst>
          </p:nvPr>
        </p:nvSpPr>
        <p:spPr bwMode="auto">
          <a:xfrm>
            <a:off x="2593792" y="4805338"/>
            <a:ext cx="2039554" cy="66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章节</a:t>
            </a:r>
            <a:r>
              <a:rPr lang="en-US" altLang="zh-CN" sz="2800" dirty="0">
                <a:solidFill>
                  <a:schemeClr val="accent5">
                    <a:lumMod val="50000"/>
                  </a:schemeClr>
                </a:solidFill>
                <a:latin typeface="华文行楷" panose="02010800040101010101" pitchFamily="2" charset="-122"/>
                <a:ea typeface="华文行楷" panose="02010800040101010101" pitchFamily="2" charset="-122"/>
              </a:rPr>
              <a:t>5    </a:t>
            </a:r>
            <a:r>
              <a:rPr lang="zh-CN" altLang="en-US" sz="2800" dirty="0">
                <a:solidFill>
                  <a:schemeClr val="accent5">
                    <a:lumMod val="50000"/>
                  </a:schemeClr>
                </a:solidFill>
                <a:latin typeface="华文行楷" panose="02010800040101010101" pitchFamily="2" charset="-122"/>
                <a:ea typeface="华文行楷" panose="02010800040101010101" pitchFamily="2" charset="-122"/>
              </a:rPr>
              <a:t>结论</a:t>
            </a:r>
            <a:endParaRPr lang="en-US" altLang="zh-CN" sz="2800" dirty="0">
              <a:solidFill>
                <a:schemeClr val="accent5">
                  <a:lumMod val="50000"/>
                </a:schemeClr>
              </a:solidFill>
              <a:latin typeface="华文行楷" panose="02010800040101010101" pitchFamily="2" charset="-122"/>
              <a:ea typeface="华文行楷" panose="02010800040101010101" pitchFamily="2" charset="-122"/>
            </a:endParaRPr>
          </a:p>
        </p:txBody>
      </p:sp>
      <p:pic>
        <p:nvPicPr>
          <p:cNvPr id="14" name="图片 13"/>
          <p:cNvPicPr>
            <a:picLocks noChangeAspect="1"/>
          </p:cNvPicPr>
          <p:nvPr/>
        </p:nvPicPr>
        <p:blipFill>
          <a:blip r:embed="rId8" cstate="email"/>
          <a:stretch>
            <a:fillRect/>
          </a:stretch>
        </p:blipFill>
        <p:spPr>
          <a:xfrm>
            <a:off x="-11632" y="5601903"/>
            <a:ext cx="1583292" cy="1164599"/>
          </a:xfrm>
          <a:prstGeom prst="rect">
            <a:avLst/>
          </a:prstGeom>
        </p:spPr>
      </p:pic>
      <p:pic>
        <p:nvPicPr>
          <p:cNvPr id="15" name="图片 14"/>
          <p:cNvPicPr>
            <a:picLocks noChangeAspect="1"/>
          </p:cNvPicPr>
          <p:nvPr/>
        </p:nvPicPr>
        <p:blipFill>
          <a:blip r:embed="rId9" cstate="email"/>
          <a:stretch>
            <a:fillRect/>
          </a:stretch>
        </p:blipFill>
        <p:spPr>
          <a:xfrm>
            <a:off x="1994874" y="2439110"/>
            <a:ext cx="505232" cy="779778"/>
          </a:xfrm>
          <a:prstGeom prst="rect">
            <a:avLst/>
          </a:prstGeom>
        </p:spPr>
      </p:pic>
      <p:pic>
        <p:nvPicPr>
          <p:cNvPr id="16" name="图片 15"/>
          <p:cNvPicPr>
            <a:picLocks noChangeAspect="1"/>
          </p:cNvPicPr>
          <p:nvPr/>
        </p:nvPicPr>
        <p:blipFill>
          <a:blip r:embed="rId10" cstate="email"/>
          <a:stretch>
            <a:fillRect/>
          </a:stretch>
        </p:blipFill>
        <p:spPr>
          <a:xfrm>
            <a:off x="1966621" y="3369061"/>
            <a:ext cx="527158" cy="527158"/>
          </a:xfrm>
          <a:prstGeom prst="rect">
            <a:avLst/>
          </a:prstGeom>
        </p:spPr>
      </p:pic>
      <p:pic>
        <p:nvPicPr>
          <p:cNvPr id="18" name="图片 17"/>
          <p:cNvPicPr>
            <a:picLocks noChangeAspect="1"/>
          </p:cNvPicPr>
          <p:nvPr/>
        </p:nvPicPr>
        <p:blipFill>
          <a:blip r:embed="rId11" cstate="email">
            <a:extLst>
              <a:ext uri="{BEBA8EAE-BF5A-486C-A8C5-ECC9F3942E4B}">
                <a14:imgProps xmlns:a14="http://schemas.microsoft.com/office/drawing/2010/main">
                  <a14:imgLayer r:embed="rId12">
                    <a14:imgEffect>
                      <a14:backgroundRemoval t="2600" b="100000" l="0" r="100000"/>
                    </a14:imgEffect>
                  </a14:imgLayer>
                </a14:imgProps>
              </a:ext>
            </a:extLst>
          </a:blip>
          <a:stretch>
            <a:fillRect/>
          </a:stretch>
        </p:blipFill>
        <p:spPr>
          <a:xfrm>
            <a:off x="2023127" y="4154565"/>
            <a:ext cx="470652" cy="470652"/>
          </a:xfrm>
          <a:prstGeom prst="rect">
            <a:avLst/>
          </a:prstGeom>
        </p:spPr>
      </p:pic>
      <p:pic>
        <p:nvPicPr>
          <p:cNvPr id="19" name="图片 18"/>
          <p:cNvPicPr>
            <a:picLocks noChangeAspect="1"/>
          </p:cNvPicPr>
          <p:nvPr/>
        </p:nvPicPr>
        <p:blipFill>
          <a:blip r:embed="rId13" cstate="print">
            <a:extLst>
              <a:ext uri="{BEBA8EAE-BF5A-486C-A8C5-ECC9F3942E4B}">
                <a14:imgProps xmlns:a14="http://schemas.microsoft.com/office/drawing/2010/main">
                  <a14:imgLayer r:embed="rId14">
                    <a14:imgEffect>
                      <a14:backgroundRemoval t="1241" b="99823" l="0" r="97872"/>
                    </a14:imgEffect>
                  </a14:imgLayer>
                </a14:imgProps>
              </a:ext>
              <a:ext uri="{28A0092B-C50C-407E-A947-70E740481C1C}">
                <a14:useLocalDpi xmlns:a14="http://schemas.microsoft.com/office/drawing/2010/main" val="0"/>
              </a:ext>
            </a:extLst>
          </a:blip>
          <a:stretch>
            <a:fillRect/>
          </a:stretch>
        </p:blipFill>
        <p:spPr>
          <a:xfrm flipH="1">
            <a:off x="2013669" y="4864305"/>
            <a:ext cx="520165" cy="52016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2"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54"/>
          <p:cNvSpPr/>
          <p:nvPr/>
        </p:nvSpPr>
        <p:spPr>
          <a:xfrm>
            <a:off x="7514773" y="2228433"/>
            <a:ext cx="1682032" cy="1682029"/>
          </a:xfrm>
          <a:custGeom>
            <a:avLst/>
            <a:gdLst>
              <a:gd name="connsiteX0" fmla="*/ 841015 w 1682032"/>
              <a:gd name="connsiteY0" fmla="*/ 1 h 1682029"/>
              <a:gd name="connsiteX1" fmla="*/ 1682032 w 1682032"/>
              <a:gd name="connsiteY1" fmla="*/ 841013 h 1682029"/>
              <a:gd name="connsiteX2" fmla="*/ 841017 w 1682032"/>
              <a:gd name="connsiteY2" fmla="*/ 1682028 h 1682029"/>
              <a:gd name="connsiteX3" fmla="*/ 0 w 1682032"/>
              <a:gd name="connsiteY3" fmla="*/ 1682029 h 1682029"/>
              <a:gd name="connsiteX4" fmla="*/ 0 w 1682032"/>
              <a:gd name="connsiteY4" fmla="*/ 841013 h 1682029"/>
              <a:gd name="connsiteX5" fmla="*/ 841015 w 1682032"/>
              <a:gd name="connsiteY5" fmla="*/ 1 h 16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32" h="1682029">
                <a:moveTo>
                  <a:pt x="841015" y="1"/>
                </a:moveTo>
                <a:cubicBezTo>
                  <a:pt x="1305496" y="0"/>
                  <a:pt x="1682031" y="376534"/>
                  <a:pt x="1682032" y="841013"/>
                </a:cubicBezTo>
                <a:cubicBezTo>
                  <a:pt x="1682030" y="1305492"/>
                  <a:pt x="1305495" y="1682029"/>
                  <a:pt x="841017" y="1682028"/>
                </a:cubicBezTo>
                <a:lnTo>
                  <a:pt x="0" y="1682029"/>
                </a:lnTo>
                <a:lnTo>
                  <a:pt x="0" y="841013"/>
                </a:lnTo>
                <a:cubicBezTo>
                  <a:pt x="2" y="376535"/>
                  <a:pt x="376535" y="0"/>
                  <a:pt x="841015" y="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W</a:t>
            </a:r>
            <a:endParaRPr lang="zh-CN" altLang="en-US" sz="5400" dirty="0">
              <a:ea typeface="幼圆" panose="02010509060101010101" pitchFamily="49" charset="-122"/>
            </a:endParaRPr>
          </a:p>
        </p:txBody>
      </p:sp>
      <p:sp>
        <p:nvSpPr>
          <p:cNvPr id="3" name="Teardrop 55"/>
          <p:cNvSpPr/>
          <p:nvPr/>
        </p:nvSpPr>
        <p:spPr>
          <a:xfrm>
            <a:off x="5833570" y="2228428"/>
            <a:ext cx="1682029" cy="1682031"/>
          </a:xfrm>
          <a:custGeom>
            <a:avLst/>
            <a:gdLst>
              <a:gd name="connsiteX0" fmla="*/ 841014 w 1682029"/>
              <a:gd name="connsiteY0" fmla="*/ 1 h 1682031"/>
              <a:gd name="connsiteX1" fmla="*/ 1682028 w 1682029"/>
              <a:gd name="connsiteY1" fmla="*/ 841015 h 1682031"/>
              <a:gd name="connsiteX2" fmla="*/ 1682029 w 1682029"/>
              <a:gd name="connsiteY2" fmla="*/ 1682029 h 1682031"/>
              <a:gd name="connsiteX3" fmla="*/ 841013 w 1682029"/>
              <a:gd name="connsiteY3" fmla="*/ 1682031 h 1682031"/>
              <a:gd name="connsiteX4" fmla="*/ 1 w 1682029"/>
              <a:gd name="connsiteY4" fmla="*/ 841015 h 1682031"/>
              <a:gd name="connsiteX5" fmla="*/ 841014 w 1682029"/>
              <a:gd name="connsiteY5" fmla="*/ 1 h 168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29" h="1682031">
                <a:moveTo>
                  <a:pt x="841014" y="1"/>
                </a:moveTo>
                <a:cubicBezTo>
                  <a:pt x="1305494" y="0"/>
                  <a:pt x="1682029" y="376536"/>
                  <a:pt x="1682028" y="841015"/>
                </a:cubicBezTo>
                <a:lnTo>
                  <a:pt x="1682029" y="1682029"/>
                </a:lnTo>
                <a:lnTo>
                  <a:pt x="841013" y="1682031"/>
                </a:lnTo>
                <a:cubicBezTo>
                  <a:pt x="376534" y="1682029"/>
                  <a:pt x="-1" y="1305494"/>
                  <a:pt x="1" y="841015"/>
                </a:cubicBezTo>
                <a:cubicBezTo>
                  <a:pt x="-2" y="376535"/>
                  <a:pt x="376535" y="0"/>
                  <a:pt x="841014" y="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S</a:t>
            </a:r>
            <a:endParaRPr lang="zh-CN" altLang="en-US" sz="5400" dirty="0">
              <a:ea typeface="幼圆" panose="02010509060101010101" pitchFamily="49" charset="-122"/>
            </a:endParaRPr>
          </a:p>
        </p:txBody>
      </p:sp>
      <p:sp>
        <p:nvSpPr>
          <p:cNvPr id="4" name="Teardrop 56"/>
          <p:cNvSpPr/>
          <p:nvPr/>
        </p:nvSpPr>
        <p:spPr>
          <a:xfrm>
            <a:off x="5833574" y="3910952"/>
            <a:ext cx="1682029" cy="1682031"/>
          </a:xfrm>
          <a:custGeom>
            <a:avLst/>
            <a:gdLst>
              <a:gd name="connsiteX0" fmla="*/ 1682029 w 1682029"/>
              <a:gd name="connsiteY0" fmla="*/ 1 h 1682031"/>
              <a:gd name="connsiteX1" fmla="*/ 1682029 w 1682029"/>
              <a:gd name="connsiteY1" fmla="*/ 841015 h 1682031"/>
              <a:gd name="connsiteX2" fmla="*/ 841015 w 1682029"/>
              <a:gd name="connsiteY2" fmla="*/ 1682031 h 1682031"/>
              <a:gd name="connsiteX3" fmla="*/ 1 w 1682029"/>
              <a:gd name="connsiteY3" fmla="*/ 841016 h 1682031"/>
              <a:gd name="connsiteX4" fmla="*/ 841013 w 1682029"/>
              <a:gd name="connsiteY4" fmla="*/ 1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29" h="1682031">
                <a:moveTo>
                  <a:pt x="1682029" y="1"/>
                </a:moveTo>
                <a:lnTo>
                  <a:pt x="1682029" y="841015"/>
                </a:lnTo>
                <a:cubicBezTo>
                  <a:pt x="1682029" y="1305496"/>
                  <a:pt x="1305493" y="1682031"/>
                  <a:pt x="841015" y="1682031"/>
                </a:cubicBezTo>
                <a:cubicBezTo>
                  <a:pt x="376533" y="1682032"/>
                  <a:pt x="0" y="1305497"/>
                  <a:pt x="1" y="841016"/>
                </a:cubicBezTo>
                <a:cubicBezTo>
                  <a:pt x="0" y="376535"/>
                  <a:pt x="376533" y="0"/>
                  <a:pt x="841013" y="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T</a:t>
            </a:r>
            <a:endParaRPr lang="zh-CN" altLang="en-US" sz="5400" dirty="0">
              <a:ea typeface="幼圆" panose="02010509060101010101" pitchFamily="49" charset="-122"/>
            </a:endParaRPr>
          </a:p>
        </p:txBody>
      </p:sp>
      <p:sp>
        <p:nvSpPr>
          <p:cNvPr id="5" name="Teardrop 57"/>
          <p:cNvSpPr/>
          <p:nvPr/>
        </p:nvSpPr>
        <p:spPr>
          <a:xfrm>
            <a:off x="7514768" y="3910955"/>
            <a:ext cx="1682031" cy="1682031"/>
          </a:xfrm>
          <a:custGeom>
            <a:avLst/>
            <a:gdLst>
              <a:gd name="connsiteX0" fmla="*/ 0 w 1682031"/>
              <a:gd name="connsiteY0" fmla="*/ 0 h 1682031"/>
              <a:gd name="connsiteX1" fmla="*/ 841017 w 1682031"/>
              <a:gd name="connsiteY1" fmla="*/ 0 h 1682031"/>
              <a:gd name="connsiteX2" fmla="*/ 1682031 w 1682031"/>
              <a:gd name="connsiteY2" fmla="*/ 841018 h 1682031"/>
              <a:gd name="connsiteX3" fmla="*/ 841016 w 1682031"/>
              <a:gd name="connsiteY3" fmla="*/ 1682031 h 1682031"/>
              <a:gd name="connsiteX4" fmla="*/ 2 w 1682031"/>
              <a:gd name="connsiteY4" fmla="*/ 841015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31" h="1682031">
                <a:moveTo>
                  <a:pt x="0" y="0"/>
                </a:moveTo>
                <a:lnTo>
                  <a:pt x="841017" y="0"/>
                </a:lnTo>
                <a:cubicBezTo>
                  <a:pt x="1305498" y="2"/>
                  <a:pt x="1682033" y="376537"/>
                  <a:pt x="1682031" y="841018"/>
                </a:cubicBezTo>
                <a:cubicBezTo>
                  <a:pt x="1682033" y="1305499"/>
                  <a:pt x="1305498" y="1682034"/>
                  <a:pt x="841016" y="1682031"/>
                </a:cubicBezTo>
                <a:cubicBezTo>
                  <a:pt x="376536" y="1682033"/>
                  <a:pt x="3" y="1305495"/>
                  <a:pt x="2" y="8410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O</a:t>
            </a:r>
            <a:endParaRPr lang="zh-CN" altLang="en-US" sz="5400" dirty="0">
              <a:ea typeface="幼圆" panose="02010509060101010101" pitchFamily="49" charset="-122"/>
            </a:endParaRPr>
          </a:p>
        </p:txBody>
      </p:sp>
      <p:sp>
        <p:nvSpPr>
          <p:cNvPr id="6" name="椭圆 5"/>
          <p:cNvSpPr/>
          <p:nvPr/>
        </p:nvSpPr>
        <p:spPr>
          <a:xfrm>
            <a:off x="2843136" y="2347960"/>
            <a:ext cx="141402" cy="1414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7" name="文本框 6"/>
          <p:cNvSpPr txBox="1"/>
          <p:nvPr/>
        </p:nvSpPr>
        <p:spPr>
          <a:xfrm>
            <a:off x="2984538" y="2619070"/>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8" name="文本框 7"/>
          <p:cNvSpPr txBox="1"/>
          <p:nvPr/>
        </p:nvSpPr>
        <p:spPr>
          <a:xfrm>
            <a:off x="2997786" y="2227935"/>
            <a:ext cx="1741202" cy="307777"/>
          </a:xfrm>
          <a:prstGeom prst="rect">
            <a:avLst/>
          </a:prstGeom>
          <a:noFill/>
        </p:spPr>
        <p:txBody>
          <a:bodyPr wrap="square" tIns="0" bIns="0" rtlCol="0">
            <a:spAutoFit/>
          </a:bodyPr>
          <a:lstStyle/>
          <a:p>
            <a:r>
              <a:rPr lang="zh-CN" altLang="en-US" sz="2000" b="1" dirty="0" smtClean="0">
                <a:solidFill>
                  <a:schemeClr val="accent1">
                    <a:lumMod val="75000"/>
                  </a:schemeClr>
                </a:solidFill>
                <a:ea typeface="幼圆" panose="02010509060101010101" pitchFamily="49" charset="-122"/>
              </a:rPr>
              <a:t>请添加标题</a:t>
            </a:r>
            <a:endParaRPr lang="zh-CN" altLang="en-US" sz="2000" b="1" dirty="0">
              <a:solidFill>
                <a:schemeClr val="accent1">
                  <a:lumMod val="75000"/>
                </a:schemeClr>
              </a:solidFill>
              <a:ea typeface="幼圆" panose="02010509060101010101" pitchFamily="49" charset="-122"/>
            </a:endParaRPr>
          </a:p>
        </p:txBody>
      </p:sp>
      <p:sp>
        <p:nvSpPr>
          <p:cNvPr id="9" name="椭圆 8"/>
          <p:cNvSpPr/>
          <p:nvPr/>
        </p:nvSpPr>
        <p:spPr>
          <a:xfrm>
            <a:off x="2843136" y="4551436"/>
            <a:ext cx="141402" cy="1414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文本框 9"/>
          <p:cNvSpPr txBox="1"/>
          <p:nvPr/>
        </p:nvSpPr>
        <p:spPr>
          <a:xfrm>
            <a:off x="2984538" y="4822546"/>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1" name="文本框 10"/>
          <p:cNvSpPr txBox="1"/>
          <p:nvPr/>
        </p:nvSpPr>
        <p:spPr>
          <a:xfrm>
            <a:off x="2997786" y="4431411"/>
            <a:ext cx="1741202" cy="307777"/>
          </a:xfrm>
          <a:prstGeom prst="rect">
            <a:avLst/>
          </a:prstGeom>
          <a:noFill/>
        </p:spPr>
        <p:txBody>
          <a:bodyPr wrap="square" tIns="0" bIns="0" rtlCol="0">
            <a:spAutoFit/>
          </a:bodyPr>
          <a:lstStyle/>
          <a:p>
            <a:r>
              <a:rPr lang="zh-CN" altLang="en-US" sz="2000" b="1" dirty="0" smtClean="0">
                <a:solidFill>
                  <a:schemeClr val="accent3"/>
                </a:solidFill>
                <a:ea typeface="幼圆" panose="02010509060101010101" pitchFamily="49" charset="-122"/>
              </a:rPr>
              <a:t>请添加标题</a:t>
            </a:r>
            <a:endParaRPr lang="zh-CN" altLang="en-US" sz="2000" b="1" dirty="0">
              <a:solidFill>
                <a:schemeClr val="accent3"/>
              </a:solidFill>
              <a:ea typeface="幼圆" panose="02010509060101010101" pitchFamily="49" charset="-122"/>
            </a:endParaRPr>
          </a:p>
        </p:txBody>
      </p:sp>
      <p:sp>
        <p:nvSpPr>
          <p:cNvPr id="12" name="椭圆 11"/>
          <p:cNvSpPr/>
          <p:nvPr/>
        </p:nvSpPr>
        <p:spPr>
          <a:xfrm>
            <a:off x="9426742" y="2347960"/>
            <a:ext cx="141402" cy="141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文本框 12"/>
          <p:cNvSpPr txBox="1"/>
          <p:nvPr/>
        </p:nvSpPr>
        <p:spPr>
          <a:xfrm>
            <a:off x="9568144" y="2619070"/>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4" name="文本框 13"/>
          <p:cNvSpPr txBox="1"/>
          <p:nvPr/>
        </p:nvSpPr>
        <p:spPr>
          <a:xfrm>
            <a:off x="9581392" y="2227935"/>
            <a:ext cx="1741202" cy="307777"/>
          </a:xfrm>
          <a:prstGeom prst="rect">
            <a:avLst/>
          </a:prstGeom>
          <a:noFill/>
        </p:spPr>
        <p:txBody>
          <a:bodyPr wrap="square" tIns="0" bIns="0" rtlCol="0">
            <a:spAutoFit/>
          </a:bodyPr>
          <a:lstStyle/>
          <a:p>
            <a:r>
              <a:rPr lang="zh-CN" altLang="en-US" sz="2000" b="1" dirty="0" smtClean="0">
                <a:solidFill>
                  <a:schemeClr val="accent4"/>
                </a:solidFill>
                <a:ea typeface="幼圆" panose="02010509060101010101" pitchFamily="49" charset="-122"/>
              </a:rPr>
              <a:t>请添加标题</a:t>
            </a:r>
            <a:endParaRPr lang="zh-CN" altLang="en-US" sz="2000" b="1" dirty="0">
              <a:solidFill>
                <a:schemeClr val="accent4"/>
              </a:solidFill>
              <a:ea typeface="幼圆" panose="02010509060101010101" pitchFamily="49" charset="-122"/>
            </a:endParaRPr>
          </a:p>
        </p:txBody>
      </p:sp>
      <p:sp>
        <p:nvSpPr>
          <p:cNvPr id="15" name="椭圆 14"/>
          <p:cNvSpPr/>
          <p:nvPr/>
        </p:nvSpPr>
        <p:spPr>
          <a:xfrm>
            <a:off x="9426742" y="4551436"/>
            <a:ext cx="141402" cy="1414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文本框 15"/>
          <p:cNvSpPr txBox="1"/>
          <p:nvPr/>
        </p:nvSpPr>
        <p:spPr>
          <a:xfrm>
            <a:off x="9568144" y="4822546"/>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7" name="文本框 16"/>
          <p:cNvSpPr txBox="1"/>
          <p:nvPr/>
        </p:nvSpPr>
        <p:spPr>
          <a:xfrm>
            <a:off x="9581392" y="4431411"/>
            <a:ext cx="1741202" cy="307777"/>
          </a:xfrm>
          <a:prstGeom prst="rect">
            <a:avLst/>
          </a:prstGeom>
          <a:noFill/>
        </p:spPr>
        <p:txBody>
          <a:bodyPr wrap="square" tIns="0" bIns="0" rtlCol="0">
            <a:spAutoFit/>
          </a:bodyPr>
          <a:lstStyle/>
          <a:p>
            <a:r>
              <a:rPr lang="zh-CN" altLang="en-US" sz="2000" b="1" dirty="0" smtClean="0">
                <a:solidFill>
                  <a:schemeClr val="accent2"/>
                </a:solidFill>
                <a:ea typeface="幼圆" panose="02010509060101010101" pitchFamily="49" charset="-122"/>
              </a:rPr>
              <a:t>请添加标题</a:t>
            </a:r>
            <a:endParaRPr lang="zh-CN" altLang="en-US" sz="2000" b="1" dirty="0">
              <a:solidFill>
                <a:schemeClr val="accent2"/>
              </a:solidFill>
              <a:ea typeface="幼圆" panose="02010509060101010101" pitchFamily="49" charset="-122"/>
            </a:endParaRPr>
          </a:p>
        </p:txBody>
      </p:sp>
      <p:sp>
        <p:nvSpPr>
          <p:cNvPr id="18" name="矩形 17"/>
          <p:cNvSpPr/>
          <p:nvPr/>
        </p:nvSpPr>
        <p:spPr>
          <a:xfrm>
            <a:off x="1887280" y="514130"/>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5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1000"/>
                                        <p:tgtEl>
                                          <p:spTgt spid="4"/>
                                        </p:tgtEl>
                                      </p:cBhvr>
                                    </p:animEffect>
                                  </p:childTnLst>
                                </p:cTn>
                              </p:par>
                            </p:childTnLst>
                          </p:cTn>
                        </p:par>
                        <p:par>
                          <p:cTn id="35" fill="hold">
                            <p:stCondLst>
                              <p:cond delay="5000"/>
                            </p:stCondLst>
                            <p:childTnLst>
                              <p:par>
                                <p:cTn id="36" presetID="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5500"/>
                            </p:stCondLst>
                            <p:childTnLst>
                              <p:par>
                                <p:cTn id="41" presetID="2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childTnLst>
                          </p:cTn>
                        </p:par>
                        <p:par>
                          <p:cTn id="45" fill="hold">
                            <p:stCondLst>
                              <p:cond delay="6000"/>
                            </p:stCondLst>
                            <p:childTnLst>
                              <p:par>
                                <p:cTn id="46" presetID="5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childTnLst>
                          </p:cTn>
                        </p:par>
                        <p:par>
                          <p:cTn id="51" fill="hold">
                            <p:stCondLst>
                              <p:cond delay="7000"/>
                            </p:stCondLst>
                            <p:childTnLst>
                              <p:par>
                                <p:cTn id="52" presetID="22" presetClass="entr" presetSubtype="1"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1000"/>
                                        <p:tgtEl>
                                          <p:spTgt spid="5"/>
                                        </p:tgtEl>
                                      </p:cBhvr>
                                    </p:animEffect>
                                  </p:childTnLst>
                                </p:cTn>
                              </p:par>
                            </p:childTnLst>
                          </p:cTn>
                        </p:par>
                        <p:par>
                          <p:cTn id="55" fill="hold">
                            <p:stCondLst>
                              <p:cond delay="8000"/>
                            </p:stCondLst>
                            <p:childTnLst>
                              <p:par>
                                <p:cTn id="56" presetID="2" presetClass="entr" presetSubtype="2"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1+#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par>
                          <p:cTn id="60" fill="hold">
                            <p:stCondLst>
                              <p:cond delay="8500"/>
                            </p:stCondLst>
                            <p:childTnLst>
                              <p:par>
                                <p:cTn id="61" presetID="2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childTnLst>
                                </p:cTn>
                              </p:par>
                            </p:childTnLst>
                          </p:cTn>
                        </p:par>
                        <p:par>
                          <p:cTn id="65" fill="hold">
                            <p:stCondLst>
                              <p:cond delay="9000"/>
                            </p:stCondLst>
                            <p:childTnLst>
                              <p:par>
                                <p:cTn id="66" presetID="52"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Scale>
                                      <p:cBhvr>
                                        <p:cTn id="6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6"/>
                                        </p:tgtEl>
                                        <p:attrNameLst>
                                          <p:attrName>ppt_x</p:attrName>
                                          <p:attrName>ppt_y</p:attrName>
                                        </p:attrNameLst>
                                      </p:cBhvr>
                                    </p:animMotion>
                                    <p:animEffect transition="in" filter="fade">
                                      <p:cBhvr>
                                        <p:cTn id="70" dur="1000"/>
                                        <p:tgtEl>
                                          <p:spTgt spid="16"/>
                                        </p:tgtEl>
                                      </p:cBhvr>
                                    </p:animEffect>
                                  </p:childTnLst>
                                </p:cTn>
                              </p:par>
                            </p:childTnLst>
                          </p:cTn>
                        </p:par>
                        <p:par>
                          <p:cTn id="71" fill="hold">
                            <p:stCondLst>
                              <p:cond delay="10000"/>
                            </p:stCondLst>
                            <p:childTnLst>
                              <p:par>
                                <p:cTn id="72" presetID="22" presetClass="entr" presetSubtype="4" fill="hold" grpId="0" nodeType="after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down)">
                                      <p:cBhvr>
                                        <p:cTn id="74" dur="1000"/>
                                        <p:tgtEl>
                                          <p:spTgt spid="2"/>
                                        </p:tgtEl>
                                      </p:cBhvr>
                                    </p:animEffect>
                                  </p:childTnLst>
                                </p:cTn>
                              </p:par>
                            </p:childTnLst>
                          </p:cTn>
                        </p:par>
                        <p:par>
                          <p:cTn id="75" fill="hold">
                            <p:stCondLst>
                              <p:cond delay="11000"/>
                            </p:stCondLst>
                            <p:childTnLst>
                              <p:par>
                                <p:cTn id="76" presetID="2" presetClass="entr" presetSubtype="2"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1+#ppt_w/2"/>
                                          </p:val>
                                        </p:tav>
                                        <p:tav tm="100000">
                                          <p:val>
                                            <p:strVal val="#ppt_x"/>
                                          </p:val>
                                        </p:tav>
                                      </p:tavLst>
                                    </p:anim>
                                    <p:anim calcmode="lin" valueType="num">
                                      <p:cBhvr additive="base">
                                        <p:cTn id="79" dur="500" fill="hold"/>
                                        <p:tgtEl>
                                          <p:spTgt spid="12"/>
                                        </p:tgtEl>
                                        <p:attrNameLst>
                                          <p:attrName>ppt_y</p:attrName>
                                        </p:attrNameLst>
                                      </p:cBhvr>
                                      <p:tavLst>
                                        <p:tav tm="0">
                                          <p:val>
                                            <p:strVal val="#ppt_y"/>
                                          </p:val>
                                        </p:tav>
                                        <p:tav tm="100000">
                                          <p:val>
                                            <p:strVal val="#ppt_y"/>
                                          </p:val>
                                        </p:tav>
                                      </p:tavLst>
                                    </p:anim>
                                  </p:childTnLst>
                                </p:cTn>
                              </p:par>
                            </p:childTnLst>
                          </p:cTn>
                        </p:par>
                        <p:par>
                          <p:cTn id="80" fill="hold">
                            <p:stCondLst>
                              <p:cond delay="11500"/>
                            </p:stCondLst>
                            <p:childTnLst>
                              <p:par>
                                <p:cTn id="81" presetID="23" presetClass="entr" presetSubtype="16"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500" fill="hold"/>
                                        <p:tgtEl>
                                          <p:spTgt spid="14"/>
                                        </p:tgtEl>
                                        <p:attrNameLst>
                                          <p:attrName>ppt_w</p:attrName>
                                        </p:attrNameLst>
                                      </p:cBhvr>
                                      <p:tavLst>
                                        <p:tav tm="0">
                                          <p:val>
                                            <p:fltVal val="0"/>
                                          </p:val>
                                        </p:tav>
                                        <p:tav tm="100000">
                                          <p:val>
                                            <p:strVal val="#ppt_w"/>
                                          </p:val>
                                        </p:tav>
                                      </p:tavLst>
                                    </p:anim>
                                    <p:anim calcmode="lin" valueType="num">
                                      <p:cBhvr>
                                        <p:cTn id="84" dur="500" fill="hold"/>
                                        <p:tgtEl>
                                          <p:spTgt spid="14"/>
                                        </p:tgtEl>
                                        <p:attrNameLst>
                                          <p:attrName>ppt_h</p:attrName>
                                        </p:attrNameLst>
                                      </p:cBhvr>
                                      <p:tavLst>
                                        <p:tav tm="0">
                                          <p:val>
                                            <p:fltVal val="0"/>
                                          </p:val>
                                        </p:tav>
                                        <p:tav tm="100000">
                                          <p:val>
                                            <p:strVal val="#ppt_h"/>
                                          </p:val>
                                        </p:tav>
                                      </p:tavLst>
                                    </p:anim>
                                  </p:childTnLst>
                                </p:cTn>
                              </p:par>
                            </p:childTnLst>
                          </p:cTn>
                        </p:par>
                        <p:par>
                          <p:cTn id="85" fill="hold">
                            <p:stCondLst>
                              <p:cond delay="12000"/>
                            </p:stCondLst>
                            <p:childTnLst>
                              <p:par>
                                <p:cTn id="86" presetID="52"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Scale>
                                      <p:cBhvr>
                                        <p:cTn id="8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 dur="1000" decel="50000" fill="hold">
                                          <p:stCondLst>
                                            <p:cond delay="0"/>
                                          </p:stCondLst>
                                        </p:cTn>
                                        <p:tgtEl>
                                          <p:spTgt spid="13"/>
                                        </p:tgtEl>
                                        <p:attrNameLst>
                                          <p:attrName>ppt_x</p:attrName>
                                          <p:attrName>ppt_y</p:attrName>
                                        </p:attrNameLst>
                                      </p:cBhvr>
                                    </p:animMotion>
                                    <p:animEffect transition="in" filter="fade">
                                      <p:cBhvr>
                                        <p:cTn id="9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animBg="1"/>
      <p:bldP spid="10" grpId="0"/>
      <p:bldP spid="11" grpId="0"/>
      <p:bldP spid="12" grpId="0" animBg="1"/>
      <p:bldP spid="13" grpId="0"/>
      <p:bldP spid="14" grpId="0"/>
      <p:bldP spid="15" grpId="0" animBg="1"/>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a:xfrm rot="21600000">
            <a:off x="4572292" y="1872279"/>
            <a:ext cx="925532" cy="925532"/>
          </a:xfrm>
          <a:custGeom>
            <a:avLst/>
            <a:gdLst>
              <a:gd name="connsiteX0" fmla="*/ 465960 w 925532"/>
              <a:gd name="connsiteY0" fmla="*/ 182093 h 925532"/>
              <a:gd name="connsiteX1" fmla="*/ 830144 w 925532"/>
              <a:gd name="connsiteY1" fmla="*/ 182133 h 925532"/>
              <a:gd name="connsiteX2" fmla="*/ 875777 w 925532"/>
              <a:gd name="connsiteY2" fmla="*/ 253776 h 925532"/>
              <a:gd name="connsiteX3" fmla="*/ 869008 w 925532"/>
              <a:gd name="connsiteY3" fmla="*/ 684569 h 925532"/>
              <a:gd name="connsiteX4" fmla="*/ 839619 w 925532"/>
              <a:gd name="connsiteY4" fmla="*/ 727326 h 925532"/>
              <a:gd name="connsiteX5" fmla="*/ 465897 w 925532"/>
              <a:gd name="connsiteY5" fmla="*/ 727284 h 925532"/>
              <a:gd name="connsiteX6" fmla="*/ 273152 w 925532"/>
              <a:gd name="connsiteY6" fmla="*/ 647422 h 925532"/>
              <a:gd name="connsiteX7" fmla="*/ 193333 w 925532"/>
              <a:gd name="connsiteY7" fmla="*/ 454656 h 925532"/>
              <a:gd name="connsiteX8" fmla="*/ 465960 w 925532"/>
              <a:gd name="connsiteY8" fmla="*/ 182093 h 925532"/>
              <a:gd name="connsiteX9" fmla="*/ 424515 w 925532"/>
              <a:gd name="connsiteY9" fmla="*/ 1594 h 925532"/>
              <a:gd name="connsiteX10" fmla="*/ 761817 w 925532"/>
              <a:gd name="connsiteY10" fmla="*/ 109621 h 925532"/>
              <a:gd name="connsiteX11" fmla="*/ 813561 w 925532"/>
              <a:gd name="connsiteY11" fmla="*/ 163229 h 925532"/>
              <a:gd name="connsiteX12" fmla="*/ 461530 w 925532"/>
              <a:gd name="connsiteY12" fmla="*/ 163189 h 925532"/>
              <a:gd name="connsiteX13" fmla="*/ 170000 w 925532"/>
              <a:gd name="connsiteY13" fmla="*/ 454653 h 925532"/>
              <a:gd name="connsiteX14" fmla="*/ 169998 w 925532"/>
              <a:gd name="connsiteY14" fmla="*/ 454653 h 925532"/>
              <a:gd name="connsiteX15" fmla="*/ 461463 w 925532"/>
              <a:gd name="connsiteY15" fmla="*/ 746184 h 925532"/>
              <a:gd name="connsiteX16" fmla="*/ 826629 w 925532"/>
              <a:gd name="connsiteY16" fmla="*/ 746226 h 925532"/>
              <a:gd name="connsiteX17" fmla="*/ 815913 w 925532"/>
              <a:gd name="connsiteY17" fmla="*/ 761817 h 925532"/>
              <a:gd name="connsiteX18" fmla="*/ 163717 w 925532"/>
              <a:gd name="connsiteY18" fmla="*/ 815913 h 925532"/>
              <a:gd name="connsiteX19" fmla="*/ 109620 w 925532"/>
              <a:gd name="connsiteY19" fmla="*/ 163717 h 925532"/>
              <a:gd name="connsiteX20" fmla="*/ 424515 w 925532"/>
              <a:gd name="connsiteY20" fmla="*/ 1594 h 92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532" h="925532">
                <a:moveTo>
                  <a:pt x="465960" y="182093"/>
                </a:moveTo>
                <a:lnTo>
                  <a:pt x="830144" y="182133"/>
                </a:lnTo>
                <a:lnTo>
                  <a:pt x="875777" y="253776"/>
                </a:lnTo>
                <a:cubicBezTo>
                  <a:pt x="943569" y="387894"/>
                  <a:pt x="942824" y="549707"/>
                  <a:pt x="869008" y="684569"/>
                </a:cubicBezTo>
                <a:lnTo>
                  <a:pt x="839619" y="727326"/>
                </a:lnTo>
                <a:lnTo>
                  <a:pt x="465897" y="727284"/>
                </a:lnTo>
                <a:cubicBezTo>
                  <a:pt x="390622" y="727276"/>
                  <a:pt x="322477" y="696757"/>
                  <a:pt x="273152" y="647422"/>
                </a:cubicBezTo>
                <a:cubicBezTo>
                  <a:pt x="223827" y="598085"/>
                  <a:pt x="193324" y="529933"/>
                  <a:pt x="193333" y="454656"/>
                </a:cubicBezTo>
                <a:cubicBezTo>
                  <a:pt x="193349" y="304105"/>
                  <a:pt x="315409" y="182074"/>
                  <a:pt x="465960" y="182093"/>
                </a:cubicBezTo>
                <a:close/>
                <a:moveTo>
                  <a:pt x="424515" y="1594"/>
                </a:moveTo>
                <a:cubicBezTo>
                  <a:pt x="542539" y="-8195"/>
                  <a:pt x="664298" y="27040"/>
                  <a:pt x="761817" y="109621"/>
                </a:cubicBezTo>
                <a:lnTo>
                  <a:pt x="813561" y="163229"/>
                </a:lnTo>
                <a:lnTo>
                  <a:pt x="461530" y="163189"/>
                </a:lnTo>
                <a:cubicBezTo>
                  <a:pt x="300541" y="163170"/>
                  <a:pt x="170017" y="293663"/>
                  <a:pt x="170000" y="454653"/>
                </a:cubicBezTo>
                <a:lnTo>
                  <a:pt x="169998" y="454653"/>
                </a:lnTo>
                <a:cubicBezTo>
                  <a:pt x="169980" y="615642"/>
                  <a:pt x="300473" y="746166"/>
                  <a:pt x="461463" y="746184"/>
                </a:cubicBezTo>
                <a:lnTo>
                  <a:pt x="826629" y="746226"/>
                </a:lnTo>
                <a:lnTo>
                  <a:pt x="815913" y="761817"/>
                </a:lnTo>
                <a:cubicBezTo>
                  <a:pt x="650752" y="956855"/>
                  <a:pt x="358754" y="981074"/>
                  <a:pt x="163717" y="815913"/>
                </a:cubicBezTo>
                <a:cubicBezTo>
                  <a:pt x="-31321" y="650751"/>
                  <a:pt x="-55542" y="358754"/>
                  <a:pt x="109620" y="163717"/>
                </a:cubicBezTo>
                <a:cubicBezTo>
                  <a:pt x="192199" y="66197"/>
                  <a:pt x="306491" y="11383"/>
                  <a:pt x="424515" y="159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smtClean="0">
                <a:solidFill>
                  <a:srgbClr val="FEFFFF"/>
                </a:solidFill>
                <a:ea typeface="Adobe Gothic Std B" panose="020B0800000000000000" pitchFamily="34" charset="-128"/>
              </a:rPr>
              <a:t>A</a:t>
            </a:r>
            <a:endParaRPr lang="zh-CN" altLang="en-US" sz="3200">
              <a:solidFill>
                <a:srgbClr val="FEFFFF"/>
              </a:solidFill>
              <a:ea typeface="Adobe Gothic Std B" panose="020B0800000000000000" pitchFamily="34" charset="-128"/>
            </a:endParaRPr>
          </a:p>
        </p:txBody>
      </p:sp>
      <p:sp>
        <p:nvSpPr>
          <p:cNvPr id="3" name="MH_SubTitle_1"/>
          <p:cNvSpPr/>
          <p:nvPr/>
        </p:nvSpPr>
        <p:spPr>
          <a:xfrm rot="21600000">
            <a:off x="5385979" y="1277452"/>
            <a:ext cx="1985123" cy="781519"/>
          </a:xfrm>
          <a:custGeom>
            <a:avLst/>
            <a:gdLst>
              <a:gd name="connsiteX0" fmla="*/ 1595507 w 1985123"/>
              <a:gd name="connsiteY0" fmla="*/ 2 h 781519"/>
              <a:gd name="connsiteX1" fmla="*/ 1977044 w 1985123"/>
              <a:gd name="connsiteY1" fmla="*/ 309683 h 781519"/>
              <a:gd name="connsiteX2" fmla="*/ 1985123 w 1985123"/>
              <a:gd name="connsiteY2" fmla="*/ 388052 h 781519"/>
              <a:gd name="connsiteX3" fmla="*/ 1977407 w 1985123"/>
              <a:gd name="connsiteY3" fmla="*/ 466453 h 781519"/>
              <a:gd name="connsiteX4" fmla="*/ 1597281 w 1985123"/>
              <a:gd name="connsiteY4" fmla="*/ 777875 h 781519"/>
              <a:gd name="connsiteX5" fmla="*/ 1475 w 1985123"/>
              <a:gd name="connsiteY5" fmla="*/ 781519 h 781519"/>
              <a:gd name="connsiteX6" fmla="*/ 0 w 1985123"/>
              <a:gd name="connsiteY6" fmla="*/ 756307 h 781519"/>
              <a:gd name="connsiteX7" fmla="*/ 1591310 w 1985123"/>
              <a:gd name="connsiteY7" fmla="*/ 752673 h 781519"/>
              <a:gd name="connsiteX8" fmla="*/ 1954009 w 1985123"/>
              <a:gd name="connsiteY8" fmla="*/ 388121 h 781519"/>
              <a:gd name="connsiteX9" fmla="*/ 1589653 w 1985123"/>
              <a:gd name="connsiteY9" fmla="*/ 25233 h 781519"/>
              <a:gd name="connsiteX10" fmla="*/ 436077 w 1985123"/>
              <a:gd name="connsiteY10" fmla="*/ 27871 h 781519"/>
              <a:gd name="connsiteX11" fmla="*/ 419937 w 1985123"/>
              <a:gd name="connsiteY11" fmla="*/ 2688 h 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19">
                <a:moveTo>
                  <a:pt x="1595507" y="2"/>
                </a:moveTo>
                <a:cubicBezTo>
                  <a:pt x="1783358" y="-425"/>
                  <a:pt x="1940394" y="132536"/>
                  <a:pt x="1977044" y="309683"/>
                </a:cubicBezTo>
                <a:lnTo>
                  <a:pt x="1985123" y="388052"/>
                </a:lnTo>
                <a:lnTo>
                  <a:pt x="1977407" y="466453"/>
                </a:lnTo>
                <a:cubicBezTo>
                  <a:pt x="1941567" y="643770"/>
                  <a:pt x="1785137" y="777446"/>
                  <a:pt x="1597281" y="777875"/>
                </a:cubicBezTo>
                <a:lnTo>
                  <a:pt x="1475" y="781519"/>
                </a:lnTo>
                <a:lnTo>
                  <a:pt x="0" y="756307"/>
                </a:lnTo>
                <a:lnTo>
                  <a:pt x="1591310" y="752673"/>
                </a:lnTo>
                <a:cubicBezTo>
                  <a:pt x="1792084" y="752214"/>
                  <a:pt x="1954466" y="588998"/>
                  <a:pt x="1954009" y="388121"/>
                </a:cubicBezTo>
                <a:cubicBezTo>
                  <a:pt x="1953549" y="187245"/>
                  <a:pt x="1790419" y="24779"/>
                  <a:pt x="1589653" y="25233"/>
                </a:cubicBezTo>
                <a:lnTo>
                  <a:pt x="436077" y="27871"/>
                </a:lnTo>
                <a:lnTo>
                  <a:pt x="419937" y="2688"/>
                </a:lnTo>
                <a:close/>
              </a:path>
            </a:pathLst>
          </a:cu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dirty="0">
                <a:solidFill>
                  <a:schemeClr val="accent1">
                    <a:lumMod val="50000"/>
                  </a:schemeClr>
                </a:solidFill>
                <a:ea typeface="幼圆" panose="02010509060101010101" pitchFamily="49" charset="-122"/>
              </a:rPr>
              <a:t>请添加标题</a:t>
            </a:r>
            <a:endParaRPr lang="zh-CN" altLang="en-US" sz="2000" b="1" dirty="0">
              <a:solidFill>
                <a:schemeClr val="accent1">
                  <a:lumMod val="50000"/>
                </a:schemeClr>
              </a:solidFill>
              <a:ea typeface="幼圆" panose="02010509060101010101" pitchFamily="49" charset="-122"/>
            </a:endParaRPr>
          </a:p>
        </p:txBody>
      </p:sp>
      <p:sp>
        <p:nvSpPr>
          <p:cNvPr id="4" name="MH_Other_2"/>
          <p:cNvSpPr/>
          <p:nvPr/>
        </p:nvSpPr>
        <p:spPr>
          <a:xfrm rot="21600000">
            <a:off x="3921376" y="2864660"/>
            <a:ext cx="939490" cy="939212"/>
          </a:xfrm>
          <a:custGeom>
            <a:avLst/>
            <a:gdLst>
              <a:gd name="connsiteX0" fmla="*/ 465381 w 939490"/>
              <a:gd name="connsiteY0" fmla="*/ 184805 h 939212"/>
              <a:gd name="connsiteX1" fmla="*/ 743208 w 939490"/>
              <a:gd name="connsiteY1" fmla="*/ 459787 h 939212"/>
              <a:gd name="connsiteX2" fmla="*/ 662956 w 939490"/>
              <a:gd name="connsiteY2" fmla="*/ 655865 h 939212"/>
              <a:gd name="connsiteX3" fmla="*/ 467626 w 939490"/>
              <a:gd name="connsiteY3" fmla="*/ 738049 h 939212"/>
              <a:gd name="connsiteX4" fmla="*/ 88269 w 939490"/>
              <a:gd name="connsiteY4" fmla="*/ 740294 h 939212"/>
              <a:gd name="connsiteX5" fmla="*/ 58269 w 939490"/>
              <a:gd name="connsiteY5" fmla="*/ 697082 h 939212"/>
              <a:gd name="connsiteX6" fmla="*/ 49670 w 939490"/>
              <a:gd name="connsiteY6" fmla="*/ 259967 h 939212"/>
              <a:gd name="connsiteX7" fmla="*/ 95706 w 939490"/>
              <a:gd name="connsiteY7" fmla="*/ 186994 h 939212"/>
              <a:gd name="connsiteX8" fmla="*/ 506729 w 939490"/>
              <a:gd name="connsiteY8" fmla="*/ 1398 h 939212"/>
              <a:gd name="connsiteX9" fmla="*/ 827022 w 939490"/>
              <a:gd name="connsiteY9" fmla="*/ 164053 h 939212"/>
              <a:gd name="connsiteX10" fmla="*/ 774717 w 939490"/>
              <a:gd name="connsiteY10" fmla="*/ 826202 h 939212"/>
              <a:gd name="connsiteX11" fmla="*/ 112472 w 939490"/>
              <a:gd name="connsiteY11" fmla="*/ 775154 h 939212"/>
              <a:gd name="connsiteX12" fmla="*/ 101532 w 939490"/>
              <a:gd name="connsiteY12" fmla="*/ 759396 h 939212"/>
              <a:gd name="connsiteX13" fmla="*/ 472204 w 939490"/>
              <a:gd name="connsiteY13" fmla="*/ 757201 h 939212"/>
              <a:gd name="connsiteX14" fmla="*/ 766895 w 939490"/>
              <a:gd name="connsiteY14" fmla="*/ 459645 h 939212"/>
              <a:gd name="connsiteX15" fmla="*/ 766890 w 939490"/>
              <a:gd name="connsiteY15" fmla="*/ 459645 h 939212"/>
              <a:gd name="connsiteX16" fmla="*/ 469801 w 939490"/>
              <a:gd name="connsiteY16" fmla="*/ 165595 h 939212"/>
              <a:gd name="connsiteX17" fmla="*/ 112464 w 939490"/>
              <a:gd name="connsiteY17" fmla="*/ 167716 h 939212"/>
              <a:gd name="connsiteX18" fmla="*/ 164777 w 939490"/>
              <a:gd name="connsiteY18" fmla="*/ 113007 h 939212"/>
              <a:gd name="connsiteX19" fmla="*/ 506729 w 939490"/>
              <a:gd name="connsiteY19" fmla="*/ 1398 h 93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0" h="939212">
                <a:moveTo>
                  <a:pt x="465381" y="184805"/>
                </a:moveTo>
                <a:cubicBezTo>
                  <a:pt x="618201" y="183897"/>
                  <a:pt x="742589" y="307012"/>
                  <a:pt x="743208" y="459787"/>
                </a:cubicBezTo>
                <a:cubicBezTo>
                  <a:pt x="743517" y="536173"/>
                  <a:pt x="712828" y="605512"/>
                  <a:pt x="662956" y="655865"/>
                </a:cubicBezTo>
                <a:cubicBezTo>
                  <a:pt x="613089" y="706219"/>
                  <a:pt x="544034" y="737596"/>
                  <a:pt x="467626" y="738049"/>
                </a:cubicBezTo>
                <a:lnTo>
                  <a:pt x="88269" y="740294"/>
                </a:lnTo>
                <a:lnTo>
                  <a:pt x="58269" y="697082"/>
                </a:lnTo>
                <a:cubicBezTo>
                  <a:pt x="-17200" y="560663"/>
                  <a:pt x="-18605" y="396466"/>
                  <a:pt x="49670" y="259967"/>
                </a:cubicBezTo>
                <a:lnTo>
                  <a:pt x="95706" y="186994"/>
                </a:lnTo>
                <a:close/>
                <a:moveTo>
                  <a:pt x="506729" y="1398"/>
                </a:moveTo>
                <a:cubicBezTo>
                  <a:pt x="626572" y="10630"/>
                  <a:pt x="742804" y="65583"/>
                  <a:pt x="827022" y="164053"/>
                </a:cubicBezTo>
                <a:cubicBezTo>
                  <a:pt x="995450" y="360996"/>
                  <a:pt x="972033" y="657448"/>
                  <a:pt x="774717" y="826202"/>
                </a:cubicBezTo>
                <a:cubicBezTo>
                  <a:pt x="577401" y="994954"/>
                  <a:pt x="280902" y="972100"/>
                  <a:pt x="112472" y="775154"/>
                </a:cubicBezTo>
                <a:lnTo>
                  <a:pt x="101532" y="759396"/>
                </a:lnTo>
                <a:lnTo>
                  <a:pt x="472204" y="757201"/>
                </a:lnTo>
                <a:cubicBezTo>
                  <a:pt x="635618" y="756233"/>
                  <a:pt x="767559" y="623010"/>
                  <a:pt x="766895" y="459645"/>
                </a:cubicBezTo>
                <a:lnTo>
                  <a:pt x="766890" y="459645"/>
                </a:lnTo>
                <a:cubicBezTo>
                  <a:pt x="766232" y="296278"/>
                  <a:pt x="633221" y="164629"/>
                  <a:pt x="469801" y="165595"/>
                </a:cubicBezTo>
                <a:lnTo>
                  <a:pt x="112464" y="167716"/>
                </a:lnTo>
                <a:lnTo>
                  <a:pt x="164777" y="113007"/>
                </a:lnTo>
                <a:cubicBezTo>
                  <a:pt x="263432" y="28632"/>
                  <a:pt x="386884" y="-7840"/>
                  <a:pt x="506729" y="139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B</a:t>
            </a:r>
            <a:endParaRPr lang="zh-CN" altLang="en-US" sz="3200" dirty="0">
              <a:solidFill>
                <a:srgbClr val="FEFFFF"/>
              </a:solidFill>
              <a:ea typeface="Adobe Gothic Std B" panose="020B0800000000000000" pitchFamily="34" charset="-128"/>
            </a:endParaRPr>
          </a:p>
        </p:txBody>
      </p:sp>
      <p:sp>
        <p:nvSpPr>
          <p:cNvPr id="5" name="MH_SubTitle_2"/>
          <p:cNvSpPr/>
          <p:nvPr/>
        </p:nvSpPr>
        <p:spPr>
          <a:xfrm rot="21600000">
            <a:off x="2016382" y="2269193"/>
            <a:ext cx="2018486" cy="791835"/>
          </a:xfrm>
          <a:custGeom>
            <a:avLst/>
            <a:gdLst>
              <a:gd name="connsiteX0" fmla="*/ 1588141 w 2018486"/>
              <a:gd name="connsiteY0" fmla="*/ 0 h 791835"/>
              <a:gd name="connsiteX1" fmla="*/ 1571877 w 2018486"/>
              <a:gd name="connsiteY1" fmla="*/ 25609 h 791835"/>
              <a:gd name="connsiteX2" fmla="*/ 399963 w 2018486"/>
              <a:gd name="connsiteY2" fmla="*/ 28650 h 791835"/>
              <a:gd name="connsiteX3" fmla="*/ 31615 w 2018486"/>
              <a:gd name="connsiteY3" fmla="*/ 398407 h 791835"/>
              <a:gd name="connsiteX4" fmla="*/ 401876 w 2018486"/>
              <a:gd name="connsiteY4" fmla="*/ 766249 h 791835"/>
              <a:gd name="connsiteX5" fmla="*/ 2018486 w 2018486"/>
              <a:gd name="connsiteY5" fmla="*/ 762051 h 791835"/>
              <a:gd name="connsiteX6" fmla="*/ 2017111 w 2018486"/>
              <a:gd name="connsiteY6" fmla="*/ 787629 h 791835"/>
              <a:gd name="connsiteX7" fmla="*/ 395935 w 2018486"/>
              <a:gd name="connsiteY7" fmla="*/ 791834 h 791835"/>
              <a:gd name="connsiteX8" fmla="*/ 2 w 2018486"/>
              <a:gd name="connsiteY8" fmla="*/ 398485 h 791835"/>
              <a:gd name="connsiteX9" fmla="*/ 393892 w 2018486"/>
              <a:gd name="connsiteY9" fmla="*/ 3093 h 79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6" h="791835">
                <a:moveTo>
                  <a:pt x="1588141" y="0"/>
                </a:moveTo>
                <a:lnTo>
                  <a:pt x="1571877" y="25609"/>
                </a:lnTo>
                <a:lnTo>
                  <a:pt x="399963" y="28650"/>
                </a:lnTo>
                <a:cubicBezTo>
                  <a:pt x="196003" y="29178"/>
                  <a:pt x="31089" y="194721"/>
                  <a:pt x="31615" y="398407"/>
                </a:cubicBezTo>
                <a:cubicBezTo>
                  <a:pt x="32144" y="602086"/>
                  <a:pt x="197915" y="766778"/>
                  <a:pt x="401876" y="766249"/>
                </a:cubicBezTo>
                <a:lnTo>
                  <a:pt x="2018486" y="762051"/>
                </a:lnTo>
                <a:lnTo>
                  <a:pt x="2017111" y="787629"/>
                </a:lnTo>
                <a:lnTo>
                  <a:pt x="395935" y="791834"/>
                </a:lnTo>
                <a:cubicBezTo>
                  <a:pt x="177835" y="792399"/>
                  <a:pt x="566" y="616292"/>
                  <a:pt x="2" y="398485"/>
                </a:cubicBezTo>
                <a:cubicBezTo>
                  <a:pt x="-563" y="180681"/>
                  <a:pt x="175787" y="3659"/>
                  <a:pt x="393892" y="3093"/>
                </a:cubicBezTo>
                <a:close/>
              </a:path>
            </a:pathLst>
          </a:custGeom>
          <a:solidFill>
            <a:schemeClr val="accent4">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4"/>
                </a:solidFill>
                <a:ea typeface="幼圆" panose="02010509060101010101" pitchFamily="49" charset="-122"/>
              </a:rPr>
              <a:t>请添加标题</a:t>
            </a:r>
            <a:endParaRPr lang="zh-CN" altLang="en-US" sz="2000" b="1" dirty="0">
              <a:solidFill>
                <a:schemeClr val="accent4"/>
              </a:solidFill>
              <a:ea typeface="幼圆" panose="02010509060101010101" pitchFamily="49" charset="-122"/>
            </a:endParaRPr>
          </a:p>
        </p:txBody>
      </p:sp>
      <p:sp>
        <p:nvSpPr>
          <p:cNvPr id="6" name="MH_Other_1"/>
          <p:cNvSpPr/>
          <p:nvPr/>
        </p:nvSpPr>
        <p:spPr>
          <a:xfrm rot="21600000">
            <a:off x="4572300" y="3882052"/>
            <a:ext cx="925531" cy="925534"/>
          </a:xfrm>
          <a:custGeom>
            <a:avLst/>
            <a:gdLst>
              <a:gd name="connsiteX0" fmla="*/ 465963 w 925531"/>
              <a:gd name="connsiteY0" fmla="*/ 182094 h 925534"/>
              <a:gd name="connsiteX1" fmla="*/ 830139 w 925531"/>
              <a:gd name="connsiteY1" fmla="*/ 182133 h 925534"/>
              <a:gd name="connsiteX2" fmla="*/ 875778 w 925531"/>
              <a:gd name="connsiteY2" fmla="*/ 253776 h 925534"/>
              <a:gd name="connsiteX3" fmla="*/ 869005 w 925531"/>
              <a:gd name="connsiteY3" fmla="*/ 684570 h 925534"/>
              <a:gd name="connsiteX4" fmla="*/ 839616 w 925531"/>
              <a:gd name="connsiteY4" fmla="*/ 727327 h 925534"/>
              <a:gd name="connsiteX5" fmla="*/ 465895 w 925531"/>
              <a:gd name="connsiteY5" fmla="*/ 727286 h 925534"/>
              <a:gd name="connsiteX6" fmla="*/ 273154 w 925531"/>
              <a:gd name="connsiteY6" fmla="*/ 647424 h 925534"/>
              <a:gd name="connsiteX7" fmla="*/ 193337 w 925531"/>
              <a:gd name="connsiteY7" fmla="*/ 454658 h 925534"/>
              <a:gd name="connsiteX8" fmla="*/ 465963 w 925531"/>
              <a:gd name="connsiteY8" fmla="*/ 182094 h 925534"/>
              <a:gd name="connsiteX9" fmla="*/ 424518 w 925531"/>
              <a:gd name="connsiteY9" fmla="*/ 1594 h 925534"/>
              <a:gd name="connsiteX10" fmla="*/ 761817 w 925531"/>
              <a:gd name="connsiteY10" fmla="*/ 109623 h 925534"/>
              <a:gd name="connsiteX11" fmla="*/ 813559 w 925531"/>
              <a:gd name="connsiteY11" fmla="*/ 163236 h 925534"/>
              <a:gd name="connsiteX12" fmla="*/ 461529 w 925531"/>
              <a:gd name="connsiteY12" fmla="*/ 163190 h 925534"/>
              <a:gd name="connsiteX13" fmla="*/ 175930 w 925531"/>
              <a:gd name="connsiteY13" fmla="*/ 395908 h 925534"/>
              <a:gd name="connsiteX14" fmla="*/ 169999 w 925531"/>
              <a:gd name="connsiteY14" fmla="*/ 454657 h 925534"/>
              <a:gd name="connsiteX15" fmla="*/ 175915 w 925531"/>
              <a:gd name="connsiteY15" fmla="*/ 513405 h 925534"/>
              <a:gd name="connsiteX16" fmla="*/ 461462 w 925531"/>
              <a:gd name="connsiteY16" fmla="*/ 746186 h 925534"/>
              <a:gd name="connsiteX17" fmla="*/ 826631 w 925531"/>
              <a:gd name="connsiteY17" fmla="*/ 746228 h 925534"/>
              <a:gd name="connsiteX18" fmla="*/ 815914 w 925531"/>
              <a:gd name="connsiteY18" fmla="*/ 761820 h 925534"/>
              <a:gd name="connsiteX19" fmla="*/ 163716 w 925531"/>
              <a:gd name="connsiteY19" fmla="*/ 815914 h 925534"/>
              <a:gd name="connsiteX20" fmla="*/ 109622 w 925531"/>
              <a:gd name="connsiteY20" fmla="*/ 163718 h 925534"/>
              <a:gd name="connsiteX21" fmla="*/ 424518 w 925531"/>
              <a:gd name="connsiteY21" fmla="*/ 1594 h 9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5531" h="925534">
                <a:moveTo>
                  <a:pt x="465963" y="182094"/>
                </a:moveTo>
                <a:lnTo>
                  <a:pt x="830139" y="182133"/>
                </a:lnTo>
                <a:lnTo>
                  <a:pt x="875778" y="253776"/>
                </a:lnTo>
                <a:cubicBezTo>
                  <a:pt x="943567" y="387894"/>
                  <a:pt x="942824" y="549710"/>
                  <a:pt x="869005" y="684570"/>
                </a:cubicBezTo>
                <a:lnTo>
                  <a:pt x="839616" y="727327"/>
                </a:lnTo>
                <a:lnTo>
                  <a:pt x="465895" y="727286"/>
                </a:lnTo>
                <a:cubicBezTo>
                  <a:pt x="390625" y="727274"/>
                  <a:pt x="322477" y="696761"/>
                  <a:pt x="273154" y="647424"/>
                </a:cubicBezTo>
                <a:cubicBezTo>
                  <a:pt x="223826" y="598089"/>
                  <a:pt x="193330" y="529935"/>
                  <a:pt x="193337" y="454658"/>
                </a:cubicBezTo>
                <a:cubicBezTo>
                  <a:pt x="193351" y="304107"/>
                  <a:pt x="315408" y="182074"/>
                  <a:pt x="465963" y="182094"/>
                </a:cubicBezTo>
                <a:close/>
                <a:moveTo>
                  <a:pt x="424518" y="1594"/>
                </a:moveTo>
                <a:cubicBezTo>
                  <a:pt x="542537" y="-8195"/>
                  <a:pt x="664302" y="27044"/>
                  <a:pt x="761817" y="109623"/>
                </a:cubicBezTo>
                <a:lnTo>
                  <a:pt x="813559" y="163236"/>
                </a:lnTo>
                <a:lnTo>
                  <a:pt x="461529" y="163190"/>
                </a:lnTo>
                <a:cubicBezTo>
                  <a:pt x="320663" y="163174"/>
                  <a:pt x="203120" y="263079"/>
                  <a:pt x="175930" y="395908"/>
                </a:cubicBezTo>
                <a:lnTo>
                  <a:pt x="169999" y="454657"/>
                </a:lnTo>
                <a:lnTo>
                  <a:pt x="175915" y="513405"/>
                </a:lnTo>
                <a:cubicBezTo>
                  <a:pt x="203079" y="646238"/>
                  <a:pt x="320594" y="746169"/>
                  <a:pt x="461462" y="746186"/>
                </a:cubicBezTo>
                <a:lnTo>
                  <a:pt x="826631" y="746228"/>
                </a:lnTo>
                <a:lnTo>
                  <a:pt x="815914" y="761820"/>
                </a:lnTo>
                <a:cubicBezTo>
                  <a:pt x="650754" y="956858"/>
                  <a:pt x="358752" y="981075"/>
                  <a:pt x="163716" y="815914"/>
                </a:cubicBezTo>
                <a:cubicBezTo>
                  <a:pt x="-31321" y="650753"/>
                  <a:pt x="-55541" y="358757"/>
                  <a:pt x="109622" y="163718"/>
                </a:cubicBezTo>
                <a:cubicBezTo>
                  <a:pt x="192200" y="66201"/>
                  <a:pt x="306492" y="11384"/>
                  <a:pt x="424518" y="15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C</a:t>
            </a:r>
            <a:endParaRPr lang="zh-CN" altLang="en-US" sz="3200" dirty="0">
              <a:solidFill>
                <a:srgbClr val="FEFFFF"/>
              </a:solidFill>
              <a:ea typeface="Adobe Gothic Std B" panose="020B0800000000000000" pitchFamily="34" charset="-128"/>
            </a:endParaRPr>
          </a:p>
        </p:txBody>
      </p:sp>
      <p:sp>
        <p:nvSpPr>
          <p:cNvPr id="7" name="MH_SubTitle_1"/>
          <p:cNvSpPr/>
          <p:nvPr/>
        </p:nvSpPr>
        <p:spPr>
          <a:xfrm rot="21600000">
            <a:off x="5385984" y="3287234"/>
            <a:ext cx="1985123" cy="781524"/>
          </a:xfrm>
          <a:custGeom>
            <a:avLst/>
            <a:gdLst>
              <a:gd name="connsiteX0" fmla="*/ 1595504 w 1985123"/>
              <a:gd name="connsiteY0" fmla="*/ 2 h 781524"/>
              <a:gd name="connsiteX1" fmla="*/ 1977046 w 1985123"/>
              <a:gd name="connsiteY1" fmla="*/ 309685 h 781524"/>
              <a:gd name="connsiteX2" fmla="*/ 1985123 w 1985123"/>
              <a:gd name="connsiteY2" fmla="*/ 388052 h 781524"/>
              <a:gd name="connsiteX3" fmla="*/ 1977406 w 1985123"/>
              <a:gd name="connsiteY3" fmla="*/ 466450 h 781524"/>
              <a:gd name="connsiteX4" fmla="*/ 1597279 w 1985123"/>
              <a:gd name="connsiteY4" fmla="*/ 777880 h 781524"/>
              <a:gd name="connsiteX5" fmla="*/ 1472 w 1985123"/>
              <a:gd name="connsiteY5" fmla="*/ 781524 h 781524"/>
              <a:gd name="connsiteX6" fmla="*/ 0 w 1985123"/>
              <a:gd name="connsiteY6" fmla="*/ 756303 h 781524"/>
              <a:gd name="connsiteX7" fmla="*/ 1591309 w 1985123"/>
              <a:gd name="connsiteY7" fmla="*/ 752675 h 781524"/>
              <a:gd name="connsiteX8" fmla="*/ 1954004 w 1985123"/>
              <a:gd name="connsiteY8" fmla="*/ 388124 h 781524"/>
              <a:gd name="connsiteX9" fmla="*/ 1589647 w 1985123"/>
              <a:gd name="connsiteY9" fmla="*/ 25236 h 781524"/>
              <a:gd name="connsiteX10" fmla="*/ 436072 w 1985123"/>
              <a:gd name="connsiteY10" fmla="*/ 27875 h 781524"/>
              <a:gd name="connsiteX11" fmla="*/ 419935 w 1985123"/>
              <a:gd name="connsiteY11" fmla="*/ 2689 h 78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24">
                <a:moveTo>
                  <a:pt x="1595504" y="2"/>
                </a:moveTo>
                <a:cubicBezTo>
                  <a:pt x="1783354" y="-425"/>
                  <a:pt x="1940392" y="132538"/>
                  <a:pt x="1977046" y="309685"/>
                </a:cubicBezTo>
                <a:lnTo>
                  <a:pt x="1985123" y="388052"/>
                </a:lnTo>
                <a:lnTo>
                  <a:pt x="1977406" y="466450"/>
                </a:lnTo>
                <a:cubicBezTo>
                  <a:pt x="1941563" y="643769"/>
                  <a:pt x="1785133" y="777446"/>
                  <a:pt x="1597279" y="777880"/>
                </a:cubicBezTo>
                <a:lnTo>
                  <a:pt x="1472" y="781524"/>
                </a:lnTo>
                <a:lnTo>
                  <a:pt x="0" y="756303"/>
                </a:lnTo>
                <a:lnTo>
                  <a:pt x="1591309" y="752675"/>
                </a:lnTo>
                <a:cubicBezTo>
                  <a:pt x="1792080" y="752212"/>
                  <a:pt x="1954467" y="589003"/>
                  <a:pt x="1954004" y="388124"/>
                </a:cubicBezTo>
                <a:cubicBezTo>
                  <a:pt x="1953543" y="187250"/>
                  <a:pt x="1790421" y="24778"/>
                  <a:pt x="1589647" y="25236"/>
                </a:cubicBezTo>
                <a:lnTo>
                  <a:pt x="436072" y="27875"/>
                </a:lnTo>
                <a:lnTo>
                  <a:pt x="419935" y="2689"/>
                </a:lnTo>
                <a:close/>
              </a:path>
            </a:pathLst>
          </a:cu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3"/>
                </a:solidFill>
                <a:ea typeface="幼圆" panose="02010509060101010101" pitchFamily="49" charset="-122"/>
              </a:rPr>
              <a:t>请添加标题</a:t>
            </a:r>
            <a:endParaRPr lang="zh-CN" altLang="en-US" sz="2000" b="1" dirty="0">
              <a:solidFill>
                <a:schemeClr val="accent3"/>
              </a:solidFill>
              <a:ea typeface="幼圆" panose="02010509060101010101" pitchFamily="49" charset="-122"/>
            </a:endParaRPr>
          </a:p>
        </p:txBody>
      </p:sp>
      <p:sp>
        <p:nvSpPr>
          <p:cNvPr id="8" name="MH_Other_2"/>
          <p:cNvSpPr/>
          <p:nvPr/>
        </p:nvSpPr>
        <p:spPr>
          <a:xfrm rot="21600000">
            <a:off x="3921374" y="4874432"/>
            <a:ext cx="939496" cy="939215"/>
          </a:xfrm>
          <a:custGeom>
            <a:avLst/>
            <a:gdLst>
              <a:gd name="connsiteX0" fmla="*/ 465386 w 939496"/>
              <a:gd name="connsiteY0" fmla="*/ 184807 h 939215"/>
              <a:gd name="connsiteX1" fmla="*/ 743210 w 939496"/>
              <a:gd name="connsiteY1" fmla="*/ 459788 h 939215"/>
              <a:gd name="connsiteX2" fmla="*/ 662960 w 939496"/>
              <a:gd name="connsiteY2" fmla="*/ 655870 h 939215"/>
              <a:gd name="connsiteX3" fmla="*/ 467630 w 939496"/>
              <a:gd name="connsiteY3" fmla="*/ 738051 h 939215"/>
              <a:gd name="connsiteX4" fmla="*/ 88271 w 939496"/>
              <a:gd name="connsiteY4" fmla="*/ 740296 h 939215"/>
              <a:gd name="connsiteX5" fmla="*/ 58270 w 939496"/>
              <a:gd name="connsiteY5" fmla="*/ 697083 h 939215"/>
              <a:gd name="connsiteX6" fmla="*/ 49675 w 939496"/>
              <a:gd name="connsiteY6" fmla="*/ 259967 h 939215"/>
              <a:gd name="connsiteX7" fmla="*/ 95713 w 939496"/>
              <a:gd name="connsiteY7" fmla="*/ 186998 h 939215"/>
              <a:gd name="connsiteX8" fmla="*/ 506736 w 939496"/>
              <a:gd name="connsiteY8" fmla="*/ 1398 h 939215"/>
              <a:gd name="connsiteX9" fmla="*/ 827024 w 939496"/>
              <a:gd name="connsiteY9" fmla="*/ 164059 h 939215"/>
              <a:gd name="connsiteX10" fmla="*/ 774722 w 939496"/>
              <a:gd name="connsiteY10" fmla="*/ 826205 h 939215"/>
              <a:gd name="connsiteX11" fmla="*/ 112475 w 939496"/>
              <a:gd name="connsiteY11" fmla="*/ 775156 h 939215"/>
              <a:gd name="connsiteX12" fmla="*/ 101534 w 939496"/>
              <a:gd name="connsiteY12" fmla="*/ 759400 h 939215"/>
              <a:gd name="connsiteX13" fmla="*/ 472208 w 939496"/>
              <a:gd name="connsiteY13" fmla="*/ 757206 h 939215"/>
              <a:gd name="connsiteX14" fmla="*/ 766903 w 939496"/>
              <a:gd name="connsiteY14" fmla="*/ 459644 h 939215"/>
              <a:gd name="connsiteX15" fmla="*/ 766898 w 939496"/>
              <a:gd name="connsiteY15" fmla="*/ 459643 h 939215"/>
              <a:gd name="connsiteX16" fmla="*/ 469810 w 939496"/>
              <a:gd name="connsiteY16" fmla="*/ 165598 h 939215"/>
              <a:gd name="connsiteX17" fmla="*/ 112471 w 939496"/>
              <a:gd name="connsiteY17" fmla="*/ 167717 h 939215"/>
              <a:gd name="connsiteX18" fmla="*/ 164780 w 939496"/>
              <a:gd name="connsiteY18" fmla="*/ 113010 h 939215"/>
              <a:gd name="connsiteX19" fmla="*/ 506736 w 939496"/>
              <a:gd name="connsiteY19" fmla="*/ 1398 h 9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6" h="939215">
                <a:moveTo>
                  <a:pt x="465386" y="184807"/>
                </a:moveTo>
                <a:cubicBezTo>
                  <a:pt x="618208" y="183901"/>
                  <a:pt x="742595" y="307012"/>
                  <a:pt x="743210" y="459788"/>
                </a:cubicBezTo>
                <a:cubicBezTo>
                  <a:pt x="743522" y="536171"/>
                  <a:pt x="712832" y="605514"/>
                  <a:pt x="662960" y="655870"/>
                </a:cubicBezTo>
                <a:cubicBezTo>
                  <a:pt x="613088" y="706223"/>
                  <a:pt x="544042" y="737600"/>
                  <a:pt x="467630" y="738051"/>
                </a:cubicBezTo>
                <a:lnTo>
                  <a:pt x="88271" y="740296"/>
                </a:lnTo>
                <a:lnTo>
                  <a:pt x="58270" y="697083"/>
                </a:lnTo>
                <a:cubicBezTo>
                  <a:pt x="-17201" y="560661"/>
                  <a:pt x="-18605" y="396466"/>
                  <a:pt x="49675" y="259967"/>
                </a:cubicBezTo>
                <a:lnTo>
                  <a:pt x="95713" y="186998"/>
                </a:lnTo>
                <a:close/>
                <a:moveTo>
                  <a:pt x="506736" y="1398"/>
                </a:moveTo>
                <a:cubicBezTo>
                  <a:pt x="626576" y="10637"/>
                  <a:pt x="742808" y="65584"/>
                  <a:pt x="827024" y="164059"/>
                </a:cubicBezTo>
                <a:cubicBezTo>
                  <a:pt x="995457" y="361002"/>
                  <a:pt x="972038" y="657454"/>
                  <a:pt x="774722" y="826205"/>
                </a:cubicBezTo>
                <a:cubicBezTo>
                  <a:pt x="577405" y="994959"/>
                  <a:pt x="280906" y="972100"/>
                  <a:pt x="112475" y="775156"/>
                </a:cubicBezTo>
                <a:lnTo>
                  <a:pt x="101534" y="759400"/>
                </a:lnTo>
                <a:lnTo>
                  <a:pt x="472208" y="757206"/>
                </a:lnTo>
                <a:cubicBezTo>
                  <a:pt x="635622" y="756234"/>
                  <a:pt x="767563" y="623012"/>
                  <a:pt x="766903" y="459644"/>
                </a:cubicBezTo>
                <a:lnTo>
                  <a:pt x="766898" y="459643"/>
                </a:lnTo>
                <a:cubicBezTo>
                  <a:pt x="766232" y="296277"/>
                  <a:pt x="633225" y="164629"/>
                  <a:pt x="469810" y="165598"/>
                </a:cubicBezTo>
                <a:lnTo>
                  <a:pt x="112471" y="167717"/>
                </a:lnTo>
                <a:lnTo>
                  <a:pt x="164780" y="113010"/>
                </a:lnTo>
                <a:cubicBezTo>
                  <a:pt x="263436" y="28636"/>
                  <a:pt x="386888" y="-7838"/>
                  <a:pt x="506736" y="13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a:solidFill>
                  <a:srgbClr val="FEFFFF"/>
                </a:solidFill>
                <a:ea typeface="Adobe Gothic Std B" panose="020B0800000000000000" pitchFamily="34" charset="-128"/>
              </a:rPr>
              <a:t>D</a:t>
            </a:r>
            <a:endParaRPr lang="zh-CN" altLang="en-US" sz="3200" dirty="0">
              <a:solidFill>
                <a:srgbClr val="FEFFFF"/>
              </a:solidFill>
              <a:ea typeface="Adobe Gothic Std B" panose="020B0800000000000000" pitchFamily="34" charset="-128"/>
            </a:endParaRPr>
          </a:p>
        </p:txBody>
      </p:sp>
      <p:sp>
        <p:nvSpPr>
          <p:cNvPr id="9" name="MH_SubTitle_2"/>
          <p:cNvSpPr/>
          <p:nvPr/>
        </p:nvSpPr>
        <p:spPr>
          <a:xfrm rot="21600000">
            <a:off x="2016386" y="4278962"/>
            <a:ext cx="2018482" cy="791843"/>
          </a:xfrm>
          <a:custGeom>
            <a:avLst/>
            <a:gdLst>
              <a:gd name="connsiteX0" fmla="*/ 1588140 w 2018482"/>
              <a:gd name="connsiteY0" fmla="*/ 0 h 791843"/>
              <a:gd name="connsiteX1" fmla="*/ 1571873 w 2018482"/>
              <a:gd name="connsiteY1" fmla="*/ 25617 h 791843"/>
              <a:gd name="connsiteX2" fmla="*/ 399959 w 2018482"/>
              <a:gd name="connsiteY2" fmla="*/ 28657 h 791843"/>
              <a:gd name="connsiteX3" fmla="*/ 31611 w 2018482"/>
              <a:gd name="connsiteY3" fmla="*/ 398411 h 791843"/>
              <a:gd name="connsiteX4" fmla="*/ 401875 w 2018482"/>
              <a:gd name="connsiteY4" fmla="*/ 766253 h 791843"/>
              <a:gd name="connsiteX5" fmla="*/ 2018482 w 2018482"/>
              <a:gd name="connsiteY5" fmla="*/ 762062 h 791843"/>
              <a:gd name="connsiteX6" fmla="*/ 2017109 w 2018482"/>
              <a:gd name="connsiteY6" fmla="*/ 787637 h 791843"/>
              <a:gd name="connsiteX7" fmla="*/ 395937 w 2018482"/>
              <a:gd name="connsiteY7" fmla="*/ 791842 h 791843"/>
              <a:gd name="connsiteX8" fmla="*/ 2 w 2018482"/>
              <a:gd name="connsiteY8" fmla="*/ 398492 h 791843"/>
              <a:gd name="connsiteX9" fmla="*/ 393889 w 2018482"/>
              <a:gd name="connsiteY9" fmla="*/ 3100 h 79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2" h="791843">
                <a:moveTo>
                  <a:pt x="1588140" y="0"/>
                </a:moveTo>
                <a:lnTo>
                  <a:pt x="1571873" y="25617"/>
                </a:lnTo>
                <a:lnTo>
                  <a:pt x="399959" y="28657"/>
                </a:lnTo>
                <a:cubicBezTo>
                  <a:pt x="196003" y="29186"/>
                  <a:pt x="31083" y="194729"/>
                  <a:pt x="31611" y="398411"/>
                </a:cubicBezTo>
                <a:cubicBezTo>
                  <a:pt x="32139" y="602091"/>
                  <a:pt x="197916" y="766783"/>
                  <a:pt x="401875" y="766253"/>
                </a:cubicBezTo>
                <a:lnTo>
                  <a:pt x="2018482" y="762062"/>
                </a:lnTo>
                <a:lnTo>
                  <a:pt x="2017109" y="787637"/>
                </a:lnTo>
                <a:lnTo>
                  <a:pt x="395937" y="791842"/>
                </a:lnTo>
                <a:cubicBezTo>
                  <a:pt x="177827" y="792404"/>
                  <a:pt x="563" y="616299"/>
                  <a:pt x="2" y="398492"/>
                </a:cubicBezTo>
                <a:cubicBezTo>
                  <a:pt x="-562" y="180691"/>
                  <a:pt x="175784" y="3666"/>
                  <a:pt x="393889" y="3100"/>
                </a:cubicBezTo>
                <a:close/>
              </a:path>
            </a:pathLst>
          </a:cu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2"/>
                </a:solidFill>
                <a:ea typeface="幼圆" panose="02010509060101010101" pitchFamily="49" charset="-122"/>
              </a:rPr>
              <a:t>请添加标题</a:t>
            </a:r>
            <a:endParaRPr lang="zh-CN" altLang="en-US" sz="2000" b="1" dirty="0">
              <a:solidFill>
                <a:schemeClr val="accent2"/>
              </a:solidFill>
              <a:ea typeface="幼圆" panose="02010509060101010101" pitchFamily="49" charset="-122"/>
            </a:endParaRPr>
          </a:p>
        </p:txBody>
      </p:sp>
      <p:sp>
        <p:nvSpPr>
          <p:cNvPr id="10" name="文本框 9"/>
          <p:cNvSpPr txBox="1"/>
          <p:nvPr/>
        </p:nvSpPr>
        <p:spPr>
          <a:xfrm>
            <a:off x="5896512" y="2125658"/>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1" name="文本框 10"/>
          <p:cNvSpPr txBox="1"/>
          <p:nvPr/>
        </p:nvSpPr>
        <p:spPr>
          <a:xfrm>
            <a:off x="5896512" y="4127502"/>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2" name="文本框 11"/>
          <p:cNvSpPr txBox="1"/>
          <p:nvPr/>
        </p:nvSpPr>
        <p:spPr>
          <a:xfrm>
            <a:off x="401834" y="3157541"/>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3" name="文本框 12"/>
          <p:cNvSpPr txBox="1"/>
          <p:nvPr/>
        </p:nvSpPr>
        <p:spPr>
          <a:xfrm>
            <a:off x="401834" y="5159385"/>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5" name="矩形 14"/>
          <p:cNvSpPr/>
          <p:nvPr/>
        </p:nvSpPr>
        <p:spPr>
          <a:xfrm>
            <a:off x="296903" y="270017"/>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60128" y="3852460"/>
            <a:ext cx="4631871" cy="3473903"/>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750"/>
                                        <p:tgtEl>
                                          <p:spTgt spid="2"/>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childTnLst>
                          </p:cTn>
                        </p:par>
                        <p:par>
                          <p:cTn id="18" fill="hold">
                            <p:stCondLst>
                              <p:cond delay="3000"/>
                            </p:stCondLst>
                            <p:childTnLst>
                              <p:par>
                                <p:cTn id="19" presetID="2" presetClass="entr" presetSubtype="2" restart="never" repeatDur="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4" presetClass="entr" presetSubtype="10" restart="never" repeatDur="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750"/>
                                        <p:tgtEl>
                                          <p:spTgt spid="4"/>
                                        </p:tgtEl>
                                      </p:cBhvr>
                                    </p:animEffect>
                                  </p:childTnLst>
                                </p:cTn>
                              </p:par>
                            </p:childTnLst>
                          </p:cTn>
                        </p:par>
                        <p:par>
                          <p:cTn id="27" fill="hold">
                            <p:stCondLst>
                              <p:cond delay="4500"/>
                            </p:stCondLst>
                            <p:childTnLst>
                              <p:par>
                                <p:cTn id="28" presetID="22" presetClass="entr" presetSubtype="2" restart="never" repeatDur="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750"/>
                                        <p:tgtEl>
                                          <p:spTgt spid="5"/>
                                        </p:tgtEl>
                                      </p:cBhvr>
                                    </p:animEffect>
                                  </p:childTnLst>
                                </p:cTn>
                              </p:par>
                            </p:childTnLst>
                          </p:cTn>
                        </p:par>
                        <p:par>
                          <p:cTn id="31" fill="hold">
                            <p:stCondLst>
                              <p:cond delay="5500"/>
                            </p:stCondLst>
                            <p:childTnLst>
                              <p:par>
                                <p:cTn id="32" presetID="2" presetClass="entr" presetSubtype="8" restart="never" repeatDur="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par>
                          <p:cTn id="36" fill="hold">
                            <p:stCondLst>
                              <p:cond delay="6000"/>
                            </p:stCondLst>
                            <p:childTnLst>
                              <p:par>
                                <p:cTn id="37" presetID="14" presetClass="entr" presetSubtype="10" restart="never" repeatDur="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750"/>
                                        <p:tgtEl>
                                          <p:spTgt spid="6"/>
                                        </p:tgtEl>
                                      </p:cBhvr>
                                    </p:animEffect>
                                  </p:childTnLst>
                                </p:cTn>
                              </p:par>
                            </p:childTnLst>
                          </p:cTn>
                        </p:par>
                        <p:par>
                          <p:cTn id="40" fill="hold">
                            <p:stCondLst>
                              <p:cond delay="7000"/>
                            </p:stCondLst>
                            <p:childTnLst>
                              <p:par>
                                <p:cTn id="41" presetID="22" presetClass="entr" presetSubtype="8" restart="never" repeatDur="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750"/>
                                        <p:tgtEl>
                                          <p:spTgt spid="7"/>
                                        </p:tgtEl>
                                      </p:cBhvr>
                                    </p:animEffect>
                                  </p:childTnLst>
                                </p:cTn>
                              </p:par>
                            </p:childTnLst>
                          </p:cTn>
                        </p:par>
                        <p:par>
                          <p:cTn id="44" fill="hold">
                            <p:stCondLst>
                              <p:cond delay="8000"/>
                            </p:stCondLst>
                            <p:childTnLst>
                              <p:par>
                                <p:cTn id="45" presetID="2" presetClass="entr" presetSubtype="2" restart="never" repeatDur="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14" presetClass="entr" presetSubtype="10" restart="never" repeatDur="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750"/>
                                        <p:tgtEl>
                                          <p:spTgt spid="8"/>
                                        </p:tgtEl>
                                      </p:cBhvr>
                                    </p:animEffect>
                                  </p:childTnLst>
                                </p:cTn>
                              </p:par>
                            </p:childTnLst>
                          </p:cTn>
                        </p:par>
                        <p:par>
                          <p:cTn id="53" fill="hold">
                            <p:stCondLst>
                              <p:cond delay="9500"/>
                            </p:stCondLst>
                            <p:childTnLst>
                              <p:par>
                                <p:cTn id="54" presetID="22" presetClass="entr" presetSubtype="2" restart="never" repeatDur="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750"/>
                                        <p:tgtEl>
                                          <p:spTgt spid="9"/>
                                        </p:tgtEl>
                                      </p:cBhvr>
                                    </p:animEffect>
                                  </p:childTnLst>
                                </p:cTn>
                              </p:par>
                            </p:childTnLst>
                          </p:cTn>
                        </p:par>
                        <p:par>
                          <p:cTn id="57" fill="hold">
                            <p:stCondLst>
                              <p:cond delay="10500"/>
                            </p:stCondLst>
                            <p:childTnLst>
                              <p:par>
                                <p:cTn id="58" presetID="2" presetClass="entr" presetSubtype="8" restart="never" repeatDur="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0-#ppt_w/2"/>
                                          </p:val>
                                        </p:tav>
                                        <p:tav tm="100000">
                                          <p:val>
                                            <p:strVal val="#ppt_x"/>
                                          </p:val>
                                        </p:tav>
                                      </p:tavLst>
                                    </p:anim>
                                    <p:anim calcmode="lin" valueType="num">
                                      <p:cBhvr additive="base">
                                        <p:cTn id="6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表 8"/>
          <p:cNvGraphicFramePr/>
          <p:nvPr/>
        </p:nvGraphicFramePr>
        <p:xfrm>
          <a:off x="918223" y="1388198"/>
          <a:ext cx="6723532" cy="4368893"/>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7356313" y="10984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
        <p:nvSpPr>
          <p:cNvPr id="5" name="矩形 4"/>
          <p:cNvSpPr/>
          <p:nvPr/>
        </p:nvSpPr>
        <p:spPr>
          <a:xfrm>
            <a:off x="8648974" y="1109898"/>
            <a:ext cx="2031326"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文字标题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sp>
        <p:nvSpPr>
          <p:cNvPr id="12" name="矩形 11"/>
          <p:cNvSpPr/>
          <p:nvPr/>
        </p:nvSpPr>
        <p:spPr>
          <a:xfrm>
            <a:off x="9895470" y="1862398"/>
            <a:ext cx="1569660"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小标题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sp>
        <p:nvSpPr>
          <p:cNvPr id="13" name="矩形 12"/>
          <p:cNvSpPr/>
          <p:nvPr/>
        </p:nvSpPr>
        <p:spPr>
          <a:xfrm>
            <a:off x="8720045" y="2410263"/>
            <a:ext cx="1569660"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小标题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55" y="2705707"/>
            <a:ext cx="4340273" cy="4410529"/>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9" presetClass="entr" presetSubtype="0" decel="100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360"/>
                                          </p:val>
                                        </p:tav>
                                        <p:tav tm="100000">
                                          <p:val>
                                            <p:fltVal val="0"/>
                                          </p:val>
                                        </p:tav>
                                      </p:tavLst>
                                    </p:anim>
                                    <p:animEffect transition="in" filter="fade">
                                      <p:cBhvr>
                                        <p:cTn id="23" dur="500"/>
                                        <p:tgtEl>
                                          <p:spTgt spid="5"/>
                                        </p:tgtEl>
                                      </p:cBhvr>
                                    </p:animEffect>
                                  </p:childTnLst>
                                </p:cTn>
                              </p:par>
                            </p:childTnLst>
                          </p:cTn>
                        </p:par>
                        <p:par>
                          <p:cTn id="24" fill="hold">
                            <p:stCondLst>
                              <p:cond delay="2500"/>
                            </p:stCondLst>
                            <p:childTnLst>
                              <p:par>
                                <p:cTn id="25" presetID="49" presetClass="entr" presetSubtype="0" decel="10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par>
                          <p:cTn id="31" fill="hold">
                            <p:stCondLst>
                              <p:cond delay="3000"/>
                            </p:stCondLst>
                            <p:childTnLst>
                              <p:par>
                                <p:cTn id="32" presetID="49" presetClass="entr" presetSubtype="0" decel="10000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360"/>
                                          </p:val>
                                        </p:tav>
                                        <p:tav tm="100000">
                                          <p:val>
                                            <p:fltVal val="0"/>
                                          </p:val>
                                        </p:tav>
                                      </p:tavLst>
                                    </p:anim>
                                    <p:animEffect transition="in" filter="fade">
                                      <p:cBhvr>
                                        <p:cTn id="37" dur="500"/>
                                        <p:tgtEl>
                                          <p:spTgt spid="13"/>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5"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38261" y="1725283"/>
            <a:ext cx="6286499" cy="4368801"/>
            <a:chOff x="4938261" y="1725283"/>
            <a:chExt cx="6286499" cy="4368801"/>
          </a:xfrm>
        </p:grpSpPr>
        <p:sp>
          <p:nvSpPr>
            <p:cNvPr id="3" name="MH_Other_1"/>
            <p:cNvSpPr/>
            <p:nvPr>
              <p:custDataLst>
                <p:tags r:id="rId1"/>
              </p:custDataLst>
            </p:nvPr>
          </p:nvSpPr>
          <p:spPr bwMode="auto">
            <a:xfrm flipH="1">
              <a:off x="7617960" y="4584370"/>
              <a:ext cx="1001712" cy="793750"/>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4">
                <a:lumMod val="75000"/>
              </a:schemeClr>
            </a:solidFill>
            <a:ln>
              <a:noFill/>
            </a:ln>
          </p:spPr>
          <p:txBody>
            <a:bodyPr wrap="none" lIns="68580" tIns="34290" rIns="68580" bIns="34290" anchor="ctr">
              <a:normAutofit/>
            </a:bodyPr>
            <a:lstStyle/>
            <a:p>
              <a:pPr>
                <a:defRPr/>
              </a:pPr>
              <a:endParaRPr lang="zh-CN" altLang="en-US" sz="825" kern="0">
                <a:solidFill>
                  <a:srgbClr val="FFFFFF"/>
                </a:solidFill>
                <a:ea typeface="幼圆" panose="02010509060101010101" pitchFamily="49" charset="-122"/>
              </a:endParaRPr>
            </a:p>
          </p:txBody>
        </p:sp>
        <p:sp>
          <p:nvSpPr>
            <p:cNvPr id="5" name="MH_Other_2"/>
            <p:cNvSpPr/>
            <p:nvPr>
              <p:custDataLst>
                <p:tags r:id="rId2"/>
              </p:custDataLst>
            </p:nvPr>
          </p:nvSpPr>
          <p:spPr bwMode="auto">
            <a:xfrm flipH="1">
              <a:off x="5478011" y="4582783"/>
              <a:ext cx="2332037"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4"/>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6" name="MH_Other_3"/>
            <p:cNvSpPr/>
            <p:nvPr>
              <p:custDataLst>
                <p:tags r:id="rId3"/>
              </p:custDataLst>
            </p:nvPr>
          </p:nvSpPr>
          <p:spPr bwMode="auto">
            <a:xfrm flipH="1">
              <a:off x="5478011" y="5374946"/>
              <a:ext cx="1042987" cy="360363"/>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7" name="MH_Other_4"/>
            <p:cNvSpPr/>
            <p:nvPr>
              <p:custDataLst>
                <p:tags r:id="rId4"/>
              </p:custDataLst>
            </p:nvPr>
          </p:nvSpPr>
          <p:spPr bwMode="auto">
            <a:xfrm flipH="1">
              <a:off x="5993947" y="5546396"/>
              <a:ext cx="527050"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4">
                <a:lumMod val="75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8" name="MH_Other_5"/>
            <p:cNvSpPr/>
            <p:nvPr>
              <p:custDataLst>
                <p:tags r:id="rId5"/>
              </p:custDataLst>
            </p:nvPr>
          </p:nvSpPr>
          <p:spPr bwMode="auto">
            <a:xfrm flipH="1">
              <a:off x="5992360" y="5816271"/>
              <a:ext cx="1381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9" name="MH_Other_6"/>
            <p:cNvSpPr txBox="1"/>
            <p:nvPr>
              <p:custDataLst>
                <p:tags r:id="rId6"/>
              </p:custDataLst>
            </p:nvPr>
          </p:nvSpPr>
          <p:spPr>
            <a:xfrm>
              <a:off x="7724323" y="4565321"/>
              <a:ext cx="703263" cy="715963"/>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04</a:t>
              </a:r>
              <a:endParaRPr lang="zh-CN" altLang="en-US" sz="4050" dirty="0">
                <a:solidFill>
                  <a:srgbClr val="FFFFFF"/>
                </a:solidFill>
                <a:ea typeface="幼圆" panose="02010509060101010101" pitchFamily="49" charset="-122"/>
              </a:endParaRPr>
            </a:p>
          </p:txBody>
        </p:sp>
        <p:sp>
          <p:nvSpPr>
            <p:cNvPr id="10" name="MH_Other_7"/>
            <p:cNvSpPr/>
            <p:nvPr>
              <p:custDataLst>
                <p:tags r:id="rId7"/>
              </p:custDataLst>
            </p:nvPr>
          </p:nvSpPr>
          <p:spPr>
            <a:xfrm>
              <a:off x="5466897" y="4605008"/>
              <a:ext cx="2343150"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a typeface="幼圆" panose="02010509060101010101" pitchFamily="49" charset="-122"/>
              </a:endParaRPr>
            </a:p>
          </p:txBody>
        </p:sp>
        <p:sp>
          <p:nvSpPr>
            <p:cNvPr id="11" name="MH_SubTitle_4"/>
            <p:cNvSpPr txBox="1">
              <a:spLocks noChangeArrowheads="1"/>
            </p:cNvSpPr>
            <p:nvPr>
              <p:custDataLst>
                <p:tags r:id="rId8"/>
              </p:custDataLst>
            </p:nvPr>
          </p:nvSpPr>
          <p:spPr bwMode="auto">
            <a:xfrm>
              <a:off x="5506586" y="4609771"/>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12" name="MH_Other_8"/>
            <p:cNvSpPr/>
            <p:nvPr>
              <p:custDataLst>
                <p:tags r:id="rId9"/>
              </p:custDataLst>
            </p:nvPr>
          </p:nvSpPr>
          <p:spPr bwMode="auto">
            <a:xfrm>
              <a:off x="7586211" y="3647745"/>
              <a:ext cx="1063625" cy="795338"/>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3">
                <a:lumMod val="75000"/>
              </a:schemeClr>
            </a:solidFill>
            <a:ln>
              <a:noFill/>
            </a:ln>
          </p:spPr>
          <p:txBody>
            <a:bodyPr wrap="none" lIns="68580" tIns="34290" rIns="68580" bIns="34290" anchor="ctr">
              <a:normAutofit/>
            </a:bodyPr>
            <a:lstStyle/>
            <a:p>
              <a:pPr>
                <a:defRPr/>
              </a:pPr>
              <a:endParaRPr lang="zh-CN" altLang="en-US" sz="900" kern="0">
                <a:solidFill>
                  <a:srgbClr val="FFFFFF"/>
                </a:solidFill>
                <a:ea typeface="幼圆" panose="02010509060101010101" pitchFamily="49" charset="-122"/>
              </a:endParaRPr>
            </a:p>
          </p:txBody>
        </p:sp>
        <p:sp>
          <p:nvSpPr>
            <p:cNvPr id="13" name="MH_Other_9"/>
            <p:cNvSpPr/>
            <p:nvPr>
              <p:custDataLst>
                <p:tags r:id="rId10"/>
              </p:custDataLst>
            </p:nvPr>
          </p:nvSpPr>
          <p:spPr bwMode="auto">
            <a:xfrm>
              <a:off x="8472036" y="3647745"/>
              <a:ext cx="2409825" cy="795338"/>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3"/>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4" name="MH_Other_10"/>
            <p:cNvSpPr/>
            <p:nvPr>
              <p:custDataLst>
                <p:tags r:id="rId11"/>
              </p:custDataLst>
            </p:nvPr>
          </p:nvSpPr>
          <p:spPr bwMode="auto">
            <a:xfrm>
              <a:off x="9721398" y="4443083"/>
              <a:ext cx="1177925" cy="36195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3">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5" name="MH_Other_11"/>
            <p:cNvSpPr/>
            <p:nvPr>
              <p:custDataLst>
                <p:tags r:id="rId12"/>
              </p:custDataLst>
            </p:nvPr>
          </p:nvSpPr>
          <p:spPr bwMode="auto">
            <a:xfrm>
              <a:off x="9721398" y="4614533"/>
              <a:ext cx="595313" cy="303212"/>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3">
                <a:lumMod val="75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6" name="MH_Other_12"/>
            <p:cNvSpPr/>
            <p:nvPr>
              <p:custDataLst>
                <p:tags r:id="rId13"/>
              </p:custDataLst>
            </p:nvPr>
          </p:nvSpPr>
          <p:spPr bwMode="auto">
            <a:xfrm>
              <a:off x="10162722" y="4885995"/>
              <a:ext cx="153988" cy="280988"/>
            </a:xfrm>
            <a:custGeom>
              <a:avLst/>
              <a:gdLst>
                <a:gd name="T0" fmla="*/ 129570 w 95"/>
                <a:gd name="T1" fmla="*/ 24256 h 211"/>
                <a:gd name="T2" fmla="*/ 0 w 95"/>
                <a:gd name="T3" fmla="*/ 232639 h 211"/>
                <a:gd name="T4" fmla="*/ 0 w 95"/>
                <a:gd name="T5" fmla="*/ 0 h 211"/>
                <a:gd name="T6" fmla="*/ 129570 w 95"/>
                <a:gd name="T7" fmla="*/ 24256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211">
                  <a:moveTo>
                    <a:pt x="95" y="22"/>
                  </a:moveTo>
                  <a:lnTo>
                    <a:pt x="0" y="211"/>
                  </a:lnTo>
                  <a:lnTo>
                    <a:pt x="0" y="0"/>
                  </a:lnTo>
                  <a:lnTo>
                    <a:pt x="95" y="22"/>
                  </a:lnTo>
                  <a:close/>
                </a:path>
              </a:pathLst>
            </a:custGeom>
            <a:solidFill>
              <a:schemeClr val="accent3">
                <a:lumMod val="50000"/>
              </a:schemeClr>
            </a:solidFill>
            <a:ln>
              <a:noFill/>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17" name="MH_Other_13"/>
            <p:cNvSpPr txBox="1"/>
            <p:nvPr>
              <p:custDataLst>
                <p:tags r:id="rId14"/>
              </p:custDataLst>
            </p:nvPr>
          </p:nvSpPr>
          <p:spPr>
            <a:xfrm>
              <a:off x="7724323" y="3647746"/>
              <a:ext cx="703263" cy="715963"/>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03</a:t>
              </a:r>
              <a:endParaRPr lang="zh-CN" altLang="en-US" sz="4500" dirty="0">
                <a:solidFill>
                  <a:srgbClr val="FFFFFF"/>
                </a:solidFill>
                <a:ea typeface="幼圆" panose="02010509060101010101" pitchFamily="49" charset="-122"/>
              </a:endParaRPr>
            </a:p>
          </p:txBody>
        </p:sp>
        <p:sp>
          <p:nvSpPr>
            <p:cNvPr id="18" name="MH_Other_14"/>
            <p:cNvSpPr/>
            <p:nvPr>
              <p:custDataLst>
                <p:tags r:id="rId15"/>
              </p:custDataLst>
            </p:nvPr>
          </p:nvSpPr>
          <p:spPr>
            <a:xfrm>
              <a:off x="8367260" y="3665209"/>
              <a:ext cx="2565400" cy="758825"/>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a typeface="幼圆" panose="02010509060101010101" pitchFamily="49" charset="-122"/>
              </a:endParaRPr>
            </a:p>
          </p:txBody>
        </p:sp>
        <p:sp>
          <p:nvSpPr>
            <p:cNvPr id="19" name="MH_SubTitle_3"/>
            <p:cNvSpPr txBox="1">
              <a:spLocks noChangeArrowheads="1"/>
            </p:cNvSpPr>
            <p:nvPr>
              <p:custDataLst>
                <p:tags r:id="rId16"/>
              </p:custDataLst>
            </p:nvPr>
          </p:nvSpPr>
          <p:spPr bwMode="auto">
            <a:xfrm>
              <a:off x="8686348" y="3674733"/>
              <a:ext cx="20859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20" name="MH_Other_15"/>
            <p:cNvSpPr/>
            <p:nvPr>
              <p:custDataLst>
                <p:tags r:id="rId17"/>
              </p:custDataLst>
            </p:nvPr>
          </p:nvSpPr>
          <p:spPr bwMode="auto">
            <a:xfrm>
              <a:off x="7649710" y="1725283"/>
              <a:ext cx="938212" cy="8175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1">
                <a:lumMod val="75000"/>
              </a:schemeClr>
            </a:solidFill>
            <a:ln>
              <a:noFill/>
            </a:ln>
          </p:spPr>
          <p:txBody>
            <a:bodyPr wrap="none" lIns="68580" tIns="34290" rIns="68580" bIns="34290" anchor="ctr">
              <a:normAutofit/>
            </a:bodyPr>
            <a:lstStyle/>
            <a:p>
              <a:pPr>
                <a:defRPr/>
              </a:pPr>
              <a:endParaRPr lang="zh-CN" altLang="en-US" sz="900" kern="0">
                <a:solidFill>
                  <a:srgbClr val="FFFFFF"/>
                </a:solidFill>
                <a:ea typeface="幼圆" panose="02010509060101010101" pitchFamily="49" charset="-122"/>
              </a:endParaRPr>
            </a:p>
          </p:txBody>
        </p:sp>
        <p:sp>
          <p:nvSpPr>
            <p:cNvPr id="21" name="MH_Other_16"/>
            <p:cNvSpPr/>
            <p:nvPr>
              <p:custDataLst>
                <p:tags r:id="rId18"/>
              </p:custDataLst>
            </p:nvPr>
          </p:nvSpPr>
          <p:spPr bwMode="auto">
            <a:xfrm>
              <a:off x="8405361" y="1725283"/>
              <a:ext cx="2530475" cy="817562"/>
            </a:xfrm>
            <a:custGeom>
              <a:avLst/>
              <a:gdLst>
                <a:gd name="T0" fmla="*/ 2075368 w 787"/>
                <a:gd name="T1" fmla="*/ 0 h 252"/>
                <a:gd name="T2" fmla="*/ 2045873 w 787"/>
                <a:gd name="T3" fmla="*/ 0 h 252"/>
                <a:gd name="T4" fmla="*/ 1469382 w 787"/>
                <a:gd name="T5" fmla="*/ 0 h 252"/>
                <a:gd name="T6" fmla="*/ 0 w 787"/>
                <a:gd name="T7" fmla="*/ 0 h 252"/>
                <a:gd name="T8" fmla="*/ 32176 w 787"/>
                <a:gd name="T9" fmla="*/ 35139 h 252"/>
                <a:gd name="T10" fmla="*/ 32176 w 787"/>
                <a:gd name="T11" fmla="*/ 281112 h 252"/>
                <a:gd name="T12" fmla="*/ 134068 w 787"/>
                <a:gd name="T13" fmla="*/ 340578 h 252"/>
                <a:gd name="T14" fmla="*/ 32176 w 787"/>
                <a:gd name="T15" fmla="*/ 400044 h 252"/>
                <a:gd name="T16" fmla="*/ 32176 w 787"/>
                <a:gd name="T17" fmla="*/ 646017 h 252"/>
                <a:gd name="T18" fmla="*/ 0 w 787"/>
                <a:gd name="T19" fmla="*/ 681156 h 252"/>
                <a:gd name="T20" fmla="*/ 1469382 w 787"/>
                <a:gd name="T21" fmla="*/ 681156 h 252"/>
                <a:gd name="T22" fmla="*/ 2075368 w 787"/>
                <a:gd name="T23" fmla="*/ 681156 h 252"/>
                <a:gd name="T24" fmla="*/ 2110226 w 787"/>
                <a:gd name="T25" fmla="*/ 681156 h 252"/>
                <a:gd name="T26" fmla="*/ 2110226 w 787"/>
                <a:gd name="T27" fmla="*/ 646017 h 252"/>
                <a:gd name="T28" fmla="*/ 2110226 w 787"/>
                <a:gd name="T29" fmla="*/ 235161 h 252"/>
                <a:gd name="T30" fmla="*/ 2110226 w 787"/>
                <a:gd name="T31" fmla="*/ 35139 h 252"/>
                <a:gd name="T32" fmla="*/ 2075368 w 787"/>
                <a:gd name="T33" fmla="*/ 0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1"/>
            </a:solidFill>
            <a:ln>
              <a:noFill/>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22" name="MH_Other_17"/>
            <p:cNvSpPr/>
            <p:nvPr>
              <p:custDataLst>
                <p:tags r:id="rId19"/>
              </p:custDataLst>
            </p:nvPr>
          </p:nvSpPr>
          <p:spPr bwMode="auto">
            <a:xfrm>
              <a:off x="9957935" y="2542845"/>
              <a:ext cx="977900" cy="36830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3" name="MH_Other_18"/>
            <p:cNvSpPr/>
            <p:nvPr>
              <p:custDataLst>
                <p:tags r:id="rId20"/>
              </p:custDataLst>
            </p:nvPr>
          </p:nvSpPr>
          <p:spPr bwMode="auto">
            <a:xfrm>
              <a:off x="9957935" y="2717470"/>
              <a:ext cx="493712" cy="311150"/>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1">
                <a:lumMod val="75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4" name="MH_Other_19"/>
            <p:cNvSpPr/>
            <p:nvPr>
              <p:custDataLst>
                <p:tags r:id="rId21"/>
              </p:custDataLst>
            </p:nvPr>
          </p:nvSpPr>
          <p:spPr bwMode="auto">
            <a:xfrm>
              <a:off x="10324647" y="2996870"/>
              <a:ext cx="127000" cy="285750"/>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5" name="MH_Other_20"/>
            <p:cNvSpPr/>
            <p:nvPr>
              <p:custDataLst>
                <p:tags r:id="rId22"/>
              </p:custDataLst>
            </p:nvPr>
          </p:nvSpPr>
          <p:spPr>
            <a:xfrm>
              <a:off x="7700510" y="1753858"/>
              <a:ext cx="3524250" cy="779462"/>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a typeface="幼圆" panose="02010509060101010101" pitchFamily="49" charset="-122"/>
              </a:endParaRPr>
            </a:p>
          </p:txBody>
        </p:sp>
        <p:sp>
          <p:nvSpPr>
            <p:cNvPr id="26" name="MH_Other_21"/>
            <p:cNvSpPr txBox="1"/>
            <p:nvPr>
              <p:custDataLst>
                <p:tags r:id="rId23"/>
              </p:custDataLst>
            </p:nvPr>
          </p:nvSpPr>
          <p:spPr>
            <a:xfrm>
              <a:off x="7724323" y="1741158"/>
              <a:ext cx="703263" cy="715962"/>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01</a:t>
              </a:r>
              <a:endParaRPr lang="zh-CN" altLang="en-US" sz="4050" dirty="0">
                <a:solidFill>
                  <a:srgbClr val="FFFFFF"/>
                </a:solidFill>
                <a:ea typeface="幼圆" panose="02010509060101010101" pitchFamily="49" charset="-122"/>
              </a:endParaRPr>
            </a:p>
          </p:txBody>
        </p:sp>
        <p:sp>
          <p:nvSpPr>
            <p:cNvPr id="27" name="MH_SubTitle_1"/>
            <p:cNvSpPr txBox="1">
              <a:spLocks noChangeArrowheads="1"/>
            </p:cNvSpPr>
            <p:nvPr>
              <p:custDataLst>
                <p:tags r:id="rId24"/>
              </p:custDataLst>
            </p:nvPr>
          </p:nvSpPr>
          <p:spPr bwMode="auto">
            <a:xfrm>
              <a:off x="8635548" y="1761796"/>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28" name="MH_Other_22"/>
            <p:cNvSpPr/>
            <p:nvPr>
              <p:custDataLst>
                <p:tags r:id="rId25"/>
              </p:custDataLst>
            </p:nvPr>
          </p:nvSpPr>
          <p:spPr bwMode="auto">
            <a:xfrm flipH="1">
              <a:off x="7662411" y="2719058"/>
              <a:ext cx="911225" cy="7921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2">
                <a:lumMod val="75000"/>
              </a:schemeClr>
            </a:solidFill>
            <a:ln>
              <a:noFill/>
            </a:ln>
          </p:spPr>
          <p:txBody>
            <a:bodyPr wrap="none" lIns="68580" tIns="34290" rIns="68580" bIns="34290" anchor="ctr">
              <a:normAutofit/>
            </a:bodyPr>
            <a:lstStyle/>
            <a:p>
              <a:pPr>
                <a:defRPr/>
              </a:pPr>
              <a:endParaRPr lang="zh-CN" altLang="en-US" sz="825" kern="0">
                <a:solidFill>
                  <a:srgbClr val="FFFFFF"/>
                </a:solidFill>
                <a:ea typeface="幼圆" panose="02010509060101010101" pitchFamily="49" charset="-122"/>
              </a:endParaRPr>
            </a:p>
          </p:txBody>
        </p:sp>
        <p:sp>
          <p:nvSpPr>
            <p:cNvPr id="29" name="MH_Other_23"/>
            <p:cNvSpPr/>
            <p:nvPr>
              <p:custDataLst>
                <p:tags r:id="rId26"/>
              </p:custDataLst>
            </p:nvPr>
          </p:nvSpPr>
          <p:spPr bwMode="auto">
            <a:xfrm flipH="1">
              <a:off x="5368473" y="2719058"/>
              <a:ext cx="2454275"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2"/>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0" name="MH_Other_24"/>
            <p:cNvSpPr/>
            <p:nvPr>
              <p:custDataLst>
                <p:tags r:id="rId27"/>
              </p:custDataLst>
            </p:nvPr>
          </p:nvSpPr>
          <p:spPr bwMode="auto">
            <a:xfrm flipH="1">
              <a:off x="5368472" y="3511221"/>
              <a:ext cx="947738" cy="358775"/>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2">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1" name="MH_Other_25"/>
            <p:cNvSpPr/>
            <p:nvPr>
              <p:custDataLst>
                <p:tags r:id="rId28"/>
              </p:custDataLst>
            </p:nvPr>
          </p:nvSpPr>
          <p:spPr bwMode="auto">
            <a:xfrm flipH="1">
              <a:off x="5836786" y="3682671"/>
              <a:ext cx="479425"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2">
                <a:lumMod val="75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2" name="MH_Other_26"/>
            <p:cNvSpPr/>
            <p:nvPr>
              <p:custDataLst>
                <p:tags r:id="rId29"/>
              </p:custDataLst>
            </p:nvPr>
          </p:nvSpPr>
          <p:spPr bwMode="auto">
            <a:xfrm flipH="1">
              <a:off x="5836785" y="3952546"/>
              <a:ext cx="1254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2">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3" name="MH_Other_27"/>
            <p:cNvSpPr txBox="1"/>
            <p:nvPr>
              <p:custDataLst>
                <p:tags r:id="rId30"/>
              </p:custDataLst>
            </p:nvPr>
          </p:nvSpPr>
          <p:spPr>
            <a:xfrm>
              <a:off x="7724323" y="2700008"/>
              <a:ext cx="703263" cy="715962"/>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02</a:t>
              </a:r>
              <a:endParaRPr lang="zh-CN" altLang="en-US" sz="4050" dirty="0">
                <a:solidFill>
                  <a:srgbClr val="FFFFFF"/>
                </a:solidFill>
                <a:ea typeface="幼圆" panose="02010509060101010101" pitchFamily="49" charset="-122"/>
              </a:endParaRPr>
            </a:p>
          </p:txBody>
        </p:sp>
        <p:sp>
          <p:nvSpPr>
            <p:cNvPr id="34" name="MH_Other_28"/>
            <p:cNvSpPr/>
            <p:nvPr>
              <p:custDataLst>
                <p:tags r:id="rId31"/>
              </p:custDataLst>
            </p:nvPr>
          </p:nvSpPr>
          <p:spPr>
            <a:xfrm>
              <a:off x="4938261" y="2739695"/>
              <a:ext cx="3419475"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a typeface="幼圆" panose="02010509060101010101" pitchFamily="49" charset="-122"/>
              </a:endParaRPr>
            </a:p>
          </p:txBody>
        </p:sp>
        <p:sp>
          <p:nvSpPr>
            <p:cNvPr id="35" name="MH_SubTitle_2"/>
            <p:cNvSpPr txBox="1">
              <a:spLocks noChangeArrowheads="1"/>
            </p:cNvSpPr>
            <p:nvPr>
              <p:custDataLst>
                <p:tags r:id="rId32"/>
              </p:custDataLst>
            </p:nvPr>
          </p:nvSpPr>
          <p:spPr bwMode="auto">
            <a:xfrm>
              <a:off x="5490711" y="2746046"/>
              <a:ext cx="20843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rgbClr val="FFFFFF"/>
                  </a:solidFill>
                  <a:latin typeface="+mn-lt"/>
                  <a:ea typeface="幼圆" panose="02010509060101010101" pitchFamily="49" charset="-122"/>
                </a:rPr>
                <a:t>点击添加标题文字</a:t>
              </a:r>
              <a:endParaRPr lang="en-US" altLang="zh-CN" dirty="0">
                <a:solidFill>
                  <a:srgbClr val="FFFFFF"/>
                </a:solidFill>
                <a:latin typeface="+mn-lt"/>
                <a:ea typeface="幼圆" panose="02010509060101010101" pitchFamily="49" charset="-122"/>
              </a:endParaRPr>
            </a:p>
          </p:txBody>
        </p:sp>
      </p:grpSp>
      <p:sp>
        <p:nvSpPr>
          <p:cNvPr id="36" name="矩形 35"/>
          <p:cNvSpPr/>
          <p:nvPr/>
        </p:nvSpPr>
        <p:spPr>
          <a:xfrm>
            <a:off x="1845250" y="278524"/>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37" name="图片 3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0504" y="1261183"/>
            <a:ext cx="4316019" cy="5938352"/>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email"/>
          <a:stretch>
            <a:fillRect/>
          </a:stretch>
        </p:blipFill>
        <p:spPr>
          <a:xfrm>
            <a:off x="7860632" y="0"/>
            <a:ext cx="4331368" cy="6858000"/>
          </a:xfrm>
          <a:prstGeom prst="rect">
            <a:avLst/>
          </a:prstGeom>
        </p:spPr>
      </p:pic>
      <p:sp>
        <p:nvSpPr>
          <p:cNvPr id="5" name="矩形 4"/>
          <p:cNvSpPr/>
          <p:nvPr/>
        </p:nvSpPr>
        <p:spPr bwMode="auto">
          <a:xfrm>
            <a:off x="480508" y="1970054"/>
            <a:ext cx="1584423" cy="1855356"/>
          </a:xfrm>
          <a:prstGeom prst="rect">
            <a:avLst/>
          </a:prstGeom>
          <a:blipFill dpi="0" rotWithShape="1">
            <a:blip r:embed="rId2"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6" name="矩形 5"/>
          <p:cNvSpPr/>
          <p:nvPr/>
        </p:nvSpPr>
        <p:spPr bwMode="auto">
          <a:xfrm>
            <a:off x="4018211" y="1941288"/>
            <a:ext cx="1584423" cy="1855356"/>
          </a:xfrm>
          <a:prstGeom prst="rect">
            <a:avLst/>
          </a:prstGeom>
          <a:blipFill dpi="0" rotWithShape="1">
            <a:blip r:embed="rId3"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7" name="矩形 6"/>
          <p:cNvSpPr/>
          <p:nvPr/>
        </p:nvSpPr>
        <p:spPr bwMode="auto">
          <a:xfrm>
            <a:off x="2135136" y="3796644"/>
            <a:ext cx="1812867" cy="1423308"/>
          </a:xfrm>
          <a:prstGeom prst="rect">
            <a:avLst/>
          </a:prstGeom>
          <a:blipFill dpi="0" rotWithShape="1">
            <a:blip r:embed="rId4"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8" name="矩形 7"/>
          <p:cNvSpPr/>
          <p:nvPr/>
        </p:nvSpPr>
        <p:spPr bwMode="auto">
          <a:xfrm>
            <a:off x="4067584" y="3878485"/>
            <a:ext cx="4826428" cy="1423308"/>
          </a:xfrm>
          <a:prstGeom prst="rect">
            <a:avLst/>
          </a:prstGeom>
          <a:noFill/>
        </p:spPr>
        <p:txBody>
          <a:bodyPr wrap="square" lIns="180000" tIns="46800" rIns="36000" rtlCol="0" anchor="ctr" anchorCtr="0">
            <a:noAutofit/>
          </a:bodyPr>
          <a:lstStyle/>
          <a:p>
            <a:pPr>
              <a:lnSpc>
                <a:spcPct val="150000"/>
              </a:lnSpc>
              <a:spcBef>
                <a:spcPts val="600"/>
              </a:spcBef>
              <a:buClr>
                <a:schemeClr val="bg1"/>
              </a:buClr>
              <a:buSzPct val="80000"/>
            </a:pPr>
            <a:r>
              <a:rPr lang="zh-CN" altLang="en-US" sz="1600" dirty="0">
                <a:solidFill>
                  <a:schemeClr val="accent2">
                    <a:lumMod val="50000"/>
                  </a:schemeClr>
                </a:solidFill>
                <a:latin typeface="幼圆" panose="02010509060101010101" pitchFamily="49" charset="-122"/>
                <a:ea typeface="幼圆" panose="02010509060101010101" pitchFamily="49" charset="-122"/>
              </a:rPr>
              <a:t>请</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在此输入编辑或替换你的内容文本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请在此输入编辑或替换你的内容文本</a:t>
            </a:r>
            <a:endParaRPr lang="zh-CN" altLang="en-US" sz="1600" dirty="0">
              <a:solidFill>
                <a:schemeClr val="accent2">
                  <a:lumMod val="50000"/>
                </a:schemeClr>
              </a:solidFill>
              <a:latin typeface="幼圆" panose="02010509060101010101" pitchFamily="49" charset="-122"/>
              <a:ea typeface="幼圆" panose="02010509060101010101" pitchFamily="49" charset="-122"/>
            </a:endParaRPr>
          </a:p>
        </p:txBody>
      </p:sp>
      <p:sp>
        <p:nvSpPr>
          <p:cNvPr id="9" name="文本框 8"/>
          <p:cNvSpPr txBox="1"/>
          <p:nvPr/>
        </p:nvSpPr>
        <p:spPr>
          <a:xfrm>
            <a:off x="5602634" y="1846331"/>
            <a:ext cx="3337966" cy="193719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a:p>
            <a:pPr>
              <a:lnSpc>
                <a:spcPct val="150000"/>
              </a:lnSpc>
              <a:spcBef>
                <a:spcPts val="600"/>
              </a:spcBef>
              <a:buClr>
                <a:schemeClr val="bg1">
                  <a:lumMod val="65000"/>
                </a:schemeClr>
              </a:buClr>
              <a:buSzPct val="80000"/>
            </a:pP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请在替换你的内容文本</a:t>
            </a:r>
            <a:endParaRPr lang="zh-CN" altLang="en-US" sz="15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0" name="文本框 9"/>
          <p:cNvSpPr txBox="1"/>
          <p:nvPr/>
        </p:nvSpPr>
        <p:spPr>
          <a:xfrm>
            <a:off x="312788" y="3931540"/>
            <a:ext cx="1868378" cy="121104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1" name="文本框 10"/>
          <p:cNvSpPr txBox="1"/>
          <p:nvPr/>
        </p:nvSpPr>
        <p:spPr>
          <a:xfrm>
            <a:off x="2079625" y="1970054"/>
            <a:ext cx="1868378" cy="161905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矩形 11"/>
          <p:cNvSpPr/>
          <p:nvPr/>
        </p:nvSpPr>
        <p:spPr>
          <a:xfrm>
            <a:off x="1087956" y="305442"/>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5"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style.rotation</p:attrName>
                                        </p:attrNameLst>
                                      </p:cBhvr>
                                      <p:tavLst>
                                        <p:tav tm="0">
                                          <p:val>
                                            <p:fltVal val="720"/>
                                          </p:val>
                                        </p:tav>
                                        <p:tav tm="100000">
                                          <p:val>
                                            <p:fltVal val="0"/>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ppt_w</p:attrName>
                                        </p:attrNameLst>
                                      </p:cBhvr>
                                      <p:tavLst>
                                        <p:tav tm="0">
                                          <p:val>
                                            <p:fltVal val="0"/>
                                          </p:val>
                                        </p:tav>
                                        <p:tav tm="100000">
                                          <p:val>
                                            <p:strVal val="#ppt_w"/>
                                          </p:val>
                                        </p:tav>
                                      </p:tavLst>
                                    </p:anim>
                                  </p:childTnLst>
                                </p:cTn>
                              </p:par>
                              <p:par>
                                <p:cTn id="24" presetID="35" presetClass="entr" presetSubtype="0" fill="hold" grpId="0" nodeType="withEffect">
                                  <p:stCondLst>
                                    <p:cond delay="6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style.rotation</p:attrName>
                                        </p:attrNameLst>
                                      </p:cBhvr>
                                      <p:tavLst>
                                        <p:tav tm="0">
                                          <p:val>
                                            <p:fltVal val="720"/>
                                          </p:val>
                                        </p:tav>
                                        <p:tav tm="100000">
                                          <p:val>
                                            <p:fltVal val="0"/>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6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style.rotation</p:attrName>
                                        </p:attrNameLst>
                                      </p:cBhvr>
                                      <p:tavLst>
                                        <p:tav tm="0">
                                          <p:val>
                                            <p:fltVal val="720"/>
                                          </p:val>
                                        </p:tav>
                                        <p:tav tm="100000">
                                          <p:val>
                                            <p:fltVal val="0"/>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 calcmode="lin" valueType="num">
                                      <p:cBhvr>
                                        <p:cTn id="35" dur="2000" fill="hold"/>
                                        <p:tgtEl>
                                          <p:spTgt spid="7"/>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anim calcmode="lin" valueType="num">
                                      <p:cBhvr>
                                        <p:cTn id="39" dur="2000" fill="hold"/>
                                        <p:tgtEl>
                                          <p:spTgt spid="8"/>
                                        </p:tgtEl>
                                        <p:attrNameLst>
                                          <p:attrName>style.rotation</p:attrName>
                                        </p:attrNameLst>
                                      </p:cBhvr>
                                      <p:tavLst>
                                        <p:tav tm="0">
                                          <p:val>
                                            <p:fltVal val="720"/>
                                          </p:val>
                                        </p:tav>
                                        <p:tav tm="100000">
                                          <p:val>
                                            <p:fltVal val="0"/>
                                          </p:val>
                                        </p:tav>
                                      </p:tavLst>
                                    </p:anim>
                                    <p:anim calcmode="lin" valueType="num">
                                      <p:cBhvr>
                                        <p:cTn id="40" dur="2000" fill="hold"/>
                                        <p:tgtEl>
                                          <p:spTgt spid="8"/>
                                        </p:tgtEl>
                                        <p:attrNameLst>
                                          <p:attrName>ppt_h</p:attrName>
                                        </p:attrNameLst>
                                      </p:cBhvr>
                                      <p:tavLst>
                                        <p:tav tm="0">
                                          <p:val>
                                            <p:fltVal val="0"/>
                                          </p:val>
                                        </p:tav>
                                        <p:tav tm="100000">
                                          <p:val>
                                            <p:strVal val="#ppt_h"/>
                                          </p:val>
                                        </p:tav>
                                      </p:tavLst>
                                    </p:anim>
                                    <p:anim calcmode="lin" valueType="num">
                                      <p:cBhvr>
                                        <p:cTn id="41" dur="2000" fill="hold"/>
                                        <p:tgtEl>
                                          <p:spTgt spid="8"/>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6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anim calcmode="lin" valueType="num">
                                      <p:cBhvr>
                                        <p:cTn id="45" dur="2000" fill="hold"/>
                                        <p:tgtEl>
                                          <p:spTgt spid="9"/>
                                        </p:tgtEl>
                                        <p:attrNameLst>
                                          <p:attrName>style.rotation</p:attrName>
                                        </p:attrNameLst>
                                      </p:cBhvr>
                                      <p:tavLst>
                                        <p:tav tm="0">
                                          <p:val>
                                            <p:fltVal val="720"/>
                                          </p:val>
                                        </p:tav>
                                        <p:tav tm="100000">
                                          <p:val>
                                            <p:fltVal val="0"/>
                                          </p:val>
                                        </p:tav>
                                      </p:tavLst>
                                    </p:anim>
                                    <p:anim calcmode="lin" valueType="num">
                                      <p:cBhvr>
                                        <p:cTn id="46" dur="2000" fill="hold"/>
                                        <p:tgtEl>
                                          <p:spTgt spid="9"/>
                                        </p:tgtEl>
                                        <p:attrNameLst>
                                          <p:attrName>ppt_h</p:attrName>
                                        </p:attrNameLst>
                                      </p:cBhvr>
                                      <p:tavLst>
                                        <p:tav tm="0">
                                          <p:val>
                                            <p:fltVal val="0"/>
                                          </p:val>
                                        </p:tav>
                                        <p:tav tm="100000">
                                          <p:val>
                                            <p:strVal val="#ppt_h"/>
                                          </p:val>
                                        </p:tav>
                                      </p:tavLst>
                                    </p:anim>
                                    <p:anim calcmode="lin" valueType="num">
                                      <p:cBhvr>
                                        <p:cTn id="47" dur="2000" fill="hold"/>
                                        <p:tgtEl>
                                          <p:spTgt spid="9"/>
                                        </p:tgtEl>
                                        <p:attrNameLst>
                                          <p:attrName>ppt_w</p:attrName>
                                        </p:attrNameLst>
                                      </p:cBhvr>
                                      <p:tavLst>
                                        <p:tav tm="0">
                                          <p:val>
                                            <p:fltVal val="0"/>
                                          </p:val>
                                        </p:tav>
                                        <p:tav tm="100000">
                                          <p:val>
                                            <p:strVal val="#ppt_w"/>
                                          </p:val>
                                        </p:tav>
                                      </p:tavLst>
                                    </p:anim>
                                  </p:childTnLst>
                                </p:cTn>
                              </p:par>
                              <p:par>
                                <p:cTn id="48" presetID="35" presetClass="entr" presetSubtype="0" fill="hold" grpId="0" nodeType="withEffect">
                                  <p:stCondLst>
                                    <p:cond delay="4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anim calcmode="lin" valueType="num">
                                      <p:cBhvr>
                                        <p:cTn id="51" dur="2000" fill="hold"/>
                                        <p:tgtEl>
                                          <p:spTgt spid="11"/>
                                        </p:tgtEl>
                                        <p:attrNameLst>
                                          <p:attrName>style.rotation</p:attrName>
                                        </p:attrNameLst>
                                      </p:cBhvr>
                                      <p:tavLst>
                                        <p:tav tm="0">
                                          <p:val>
                                            <p:fltVal val="720"/>
                                          </p:val>
                                        </p:tav>
                                        <p:tav tm="100000">
                                          <p:val>
                                            <p:fltVal val="0"/>
                                          </p:val>
                                        </p:tav>
                                      </p:tavLst>
                                    </p:anim>
                                    <p:anim calcmode="lin" valueType="num">
                                      <p:cBhvr>
                                        <p:cTn id="52" dur="2000" fill="hold"/>
                                        <p:tgtEl>
                                          <p:spTgt spid="11"/>
                                        </p:tgtEl>
                                        <p:attrNameLst>
                                          <p:attrName>ppt_h</p:attrName>
                                        </p:attrNameLst>
                                      </p:cBhvr>
                                      <p:tavLst>
                                        <p:tav tm="0">
                                          <p:val>
                                            <p:fltVal val="0"/>
                                          </p:val>
                                        </p:tav>
                                        <p:tav tm="100000">
                                          <p:val>
                                            <p:strVal val="#ppt_h"/>
                                          </p:val>
                                        </p:tav>
                                      </p:tavLst>
                                    </p:anim>
                                    <p:anim calcmode="lin" valueType="num">
                                      <p:cBhvr>
                                        <p:cTn id="53" dur="2000" fill="hold"/>
                                        <p:tgtEl>
                                          <p:spTgt spid="11"/>
                                        </p:tgtEl>
                                        <p:attrNameLst>
                                          <p:attrName>ppt_w</p:attrName>
                                        </p:attrNameLst>
                                      </p:cBhvr>
                                      <p:tavLst>
                                        <p:tav tm="0">
                                          <p:val>
                                            <p:fltVal val="0"/>
                                          </p:val>
                                        </p:tav>
                                        <p:tav tm="100000">
                                          <p:val>
                                            <p:strVal val="#ppt_w"/>
                                          </p:val>
                                        </p:tav>
                                      </p:tavLst>
                                    </p:anim>
                                  </p:childTnLst>
                                </p:cTn>
                              </p:par>
                              <p:par>
                                <p:cTn id="54" presetID="35" presetClass="entr" presetSubtype="0" fill="hold" grpId="0" nodeType="withEffect">
                                  <p:stCondLst>
                                    <p:cond delay="11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anim calcmode="lin" valueType="num">
                                      <p:cBhvr>
                                        <p:cTn id="57" dur="2000" fill="hold"/>
                                        <p:tgtEl>
                                          <p:spTgt spid="10"/>
                                        </p:tgtEl>
                                        <p:attrNameLst>
                                          <p:attrName>style.rotation</p:attrName>
                                        </p:attrNameLst>
                                      </p:cBhvr>
                                      <p:tavLst>
                                        <p:tav tm="0">
                                          <p:val>
                                            <p:fltVal val="720"/>
                                          </p:val>
                                        </p:tav>
                                        <p:tav tm="100000">
                                          <p:val>
                                            <p:fltVal val="0"/>
                                          </p:val>
                                        </p:tav>
                                      </p:tavLst>
                                    </p:anim>
                                    <p:anim calcmode="lin" valueType="num">
                                      <p:cBhvr>
                                        <p:cTn id="58" dur="2000" fill="hold"/>
                                        <p:tgtEl>
                                          <p:spTgt spid="10"/>
                                        </p:tgtEl>
                                        <p:attrNameLst>
                                          <p:attrName>ppt_h</p:attrName>
                                        </p:attrNameLst>
                                      </p:cBhvr>
                                      <p:tavLst>
                                        <p:tav tm="0">
                                          <p:val>
                                            <p:fltVal val="0"/>
                                          </p:val>
                                        </p:tav>
                                        <p:tav tm="100000">
                                          <p:val>
                                            <p:strVal val="#ppt_h"/>
                                          </p:val>
                                        </p:tav>
                                      </p:tavLst>
                                    </p:anim>
                                    <p:anim calcmode="lin" valueType="num">
                                      <p:cBhvr>
                                        <p:cTn id="59"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03736" y="1616075"/>
            <a:ext cx="8194676" cy="3698875"/>
            <a:chOff x="4270375" y="2057401"/>
            <a:chExt cx="8194676" cy="3698875"/>
          </a:xfrm>
        </p:grpSpPr>
        <p:sp>
          <p:nvSpPr>
            <p:cNvPr id="18" name="MH_SubTitle_2"/>
            <p:cNvSpPr txBox="1">
              <a:spLocks noChangeArrowheads="1"/>
            </p:cNvSpPr>
            <p:nvPr>
              <p:custDataLst>
                <p:tags r:id="rId1"/>
              </p:custDataLst>
            </p:nvPr>
          </p:nvSpPr>
          <p:spPr bwMode="auto">
            <a:xfrm>
              <a:off x="9890126" y="20574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p:txBody>
        </p:sp>
        <p:sp>
          <p:nvSpPr>
            <p:cNvPr id="19" name="MH_SubTitle_4"/>
            <p:cNvSpPr txBox="1">
              <a:spLocks noChangeArrowheads="1"/>
            </p:cNvSpPr>
            <p:nvPr>
              <p:custDataLst>
                <p:tags r:id="rId2"/>
              </p:custDataLst>
            </p:nvPr>
          </p:nvSpPr>
          <p:spPr bwMode="auto">
            <a:xfrm>
              <a:off x="9890126" y="3455989"/>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0" name="MH_SubTitle_6"/>
            <p:cNvSpPr txBox="1">
              <a:spLocks noChangeArrowheads="1"/>
            </p:cNvSpPr>
            <p:nvPr>
              <p:custDataLst>
                <p:tags r:id="rId3"/>
              </p:custDataLst>
            </p:nvPr>
          </p:nvSpPr>
          <p:spPr bwMode="auto">
            <a:xfrm>
              <a:off x="9890126" y="47879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grpSp>
          <p:nvGrpSpPr>
            <p:cNvPr id="2" name="组合 1"/>
            <p:cNvGrpSpPr/>
            <p:nvPr/>
          </p:nvGrpSpPr>
          <p:grpSpPr>
            <a:xfrm>
              <a:off x="4270375" y="2057401"/>
              <a:ext cx="6091239" cy="3698875"/>
              <a:chOff x="4270375" y="2057401"/>
              <a:chExt cx="6091239" cy="3698875"/>
            </a:xfrm>
          </p:grpSpPr>
          <p:sp>
            <p:nvSpPr>
              <p:cNvPr id="5" name="MH_Other_1"/>
              <p:cNvSpPr>
                <a:spLocks noChangeArrowheads="1"/>
              </p:cNvSpPr>
              <p:nvPr>
                <p:custDataLst>
                  <p:tags r:id="rId4"/>
                </p:custDataLst>
              </p:nvPr>
            </p:nvSpPr>
            <p:spPr bwMode="auto">
              <a:xfrm rot="10800000" flipV="1">
                <a:off x="5888039" y="5062539"/>
                <a:ext cx="4473575" cy="69373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anchor="ctr">
                <a:normAutofit/>
              </a:bodyPr>
              <a:lstStyle/>
              <a:p>
                <a:pPr>
                  <a:defRPr/>
                </a:pPr>
                <a:endParaRPr lang="zh-CN" altLang="en-US" kern="0">
                  <a:solidFill>
                    <a:sysClr val="windowText" lastClr="000000"/>
                  </a:solidFill>
                  <a:latin typeface="Arial" panose="020B0604020202020204" pitchFamily="34" charset="0"/>
                  <a:ea typeface="幼圆" panose="02010509060101010101" pitchFamily="49" charset="-122"/>
                </a:endParaRPr>
              </a:p>
            </p:txBody>
          </p:sp>
          <p:sp>
            <p:nvSpPr>
              <p:cNvPr id="6" name="MH_Other_2"/>
              <p:cNvSpPr/>
              <p:nvPr>
                <p:custDataLst>
                  <p:tags r:id="rId5"/>
                </p:custDataLst>
              </p:nvPr>
            </p:nvSpPr>
            <p:spPr>
              <a:xfrm>
                <a:off x="7788276" y="2566988"/>
                <a:ext cx="137477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15" y="connsiteY0-116"/>
                  </a:cxn>
                  <a:cxn ang="0">
                    <a:pos x="connsiteX1-117" y="connsiteY1-118"/>
                  </a:cxn>
                  <a:cxn ang="0">
                    <a:pos x="connsiteX2-119" y="connsiteY2-120"/>
                  </a:cxn>
                  <a:cxn ang="0">
                    <a:pos x="connsiteX3-121" y="connsiteY3-122"/>
                  </a:cxn>
                  <a:cxn ang="0">
                    <a:pos x="connsiteX4-123" y="connsiteY4-124"/>
                  </a:cxn>
                  <a:cxn ang="0">
                    <a:pos x="connsiteX5-125" y="connsiteY5-126"/>
                  </a:cxn>
                  <a:cxn ang="0">
                    <a:pos x="connsiteX6-127" y="connsiteY6-128"/>
                  </a:cxn>
                  <a:cxn ang="0">
                    <a:pos x="connsiteX7-129" y="connsiteY7-130"/>
                  </a:cxn>
                  <a:cxn ang="0">
                    <a:pos x="connsiteX8-131" y="connsiteY8-132"/>
                  </a:cxn>
                  <a:cxn ang="0">
                    <a:pos x="connsiteX9-133" y="connsiteY9-134"/>
                  </a:cxn>
                  <a:cxn ang="0">
                    <a:pos x="connsiteX10-135" y="connsiteY10-136"/>
                  </a:cxn>
                  <a:cxn ang="0">
                    <a:pos x="connsiteX11-137" y="connsiteY11-138"/>
                  </a:cxn>
                  <a:cxn ang="0">
                    <a:pos x="connsiteX12-139" y="connsiteY12-140"/>
                  </a:cxn>
                  <a:cxn ang="0">
                    <a:pos x="connsiteX13-141" y="connsiteY13-142"/>
                  </a:cxn>
                  <a:cxn ang="0">
                    <a:pos x="connsiteX14-143" y="connsiteY14-144"/>
                  </a:cxn>
                  <a:cxn ang="0">
                    <a:pos x="connsiteX15-145" y="connsiteY15-146"/>
                  </a:cxn>
                  <a:cxn ang="0">
                    <a:pos x="connsiteX16-147" y="connsiteY16-148"/>
                  </a:cxn>
                  <a:cxn ang="0">
                    <a:pos x="connsiteX17-149" y="connsiteY17-150"/>
                  </a:cxn>
                  <a:cxn ang="0">
                    <a:pos x="connsiteX18-151" y="connsiteY18-152"/>
                  </a:cxn>
                  <a:cxn ang="0">
                    <a:pos x="connsiteX19-153" y="connsiteY19-154"/>
                  </a:cxn>
                  <a:cxn ang="0">
                    <a:pos x="connsiteX20-155" y="connsiteY20-156"/>
                  </a:cxn>
                  <a:cxn ang="0">
                    <a:pos x="connsiteX21-157" y="connsiteY21-158"/>
                  </a:cxn>
                  <a:cxn ang="0">
                    <a:pos x="connsiteX22-159" y="connsiteY22-160"/>
                  </a:cxn>
                  <a:cxn ang="0">
                    <a:pos x="connsiteX23-161" y="connsiteY23-162"/>
                  </a:cxn>
                  <a:cxn ang="0">
                    <a:pos x="connsiteX24-163" y="connsiteY24-164"/>
                  </a:cxn>
                  <a:cxn ang="0">
                    <a:pos x="connsiteX25-165" y="connsiteY25-166"/>
                  </a:cxn>
                  <a:cxn ang="0">
                    <a:pos x="connsiteX26-167" y="connsiteY26-168"/>
                  </a:cxn>
                  <a:cxn ang="0">
                    <a:pos x="connsiteX27-169" y="connsiteY27-170"/>
                  </a:cxn>
                  <a:cxn ang="0">
                    <a:pos x="connsiteX28-171" y="connsiteY28-172"/>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gradFill flip="none" rotWithShape="1">
                <a:gsLst>
                  <a:gs pos="14000">
                    <a:schemeClr val="accent3">
                      <a:lumMod val="60000"/>
                      <a:lumOff val="40000"/>
                    </a:schemeClr>
                  </a:gs>
                  <a:gs pos="64000">
                    <a:schemeClr val="accent3">
                      <a:lumMod val="60000"/>
                      <a:lumOff val="40000"/>
                    </a:schemeClr>
                  </a:gs>
                  <a:gs pos="42000">
                    <a:schemeClr val="accent3">
                      <a:lumMod val="60000"/>
                      <a:lumOff val="40000"/>
                    </a:schemeClr>
                  </a:gs>
                  <a:gs pos="100000">
                    <a:schemeClr val="accent3"/>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7" name="MH_Other_3"/>
              <p:cNvSpPr/>
              <p:nvPr>
                <p:custDataLst>
                  <p:tags r:id="rId6"/>
                </p:custDataLst>
              </p:nvPr>
            </p:nvSpPr>
            <p:spPr>
              <a:xfrm rot="18018922">
                <a:off x="7157245" y="2616995"/>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1">
                      <a:lumMod val="75000"/>
                    </a:schemeClr>
                  </a:gs>
                  <a:gs pos="64000">
                    <a:schemeClr val="accent1">
                      <a:lumMod val="40000"/>
                      <a:lumOff val="60000"/>
                    </a:schemeClr>
                  </a:gs>
                  <a:gs pos="42000">
                    <a:schemeClr val="accent1">
                      <a:lumMod val="40000"/>
                      <a:lumOff val="60000"/>
                    </a:schemeClr>
                  </a:gs>
                  <a:gs pos="100000">
                    <a:schemeClr val="accent1">
                      <a:lumMod val="75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8" name="MH_Other_4"/>
              <p:cNvSpPr/>
              <p:nvPr>
                <p:custDataLst>
                  <p:tags r:id="rId7"/>
                </p:custDataLst>
              </p:nvPr>
            </p:nvSpPr>
            <p:spPr>
              <a:xfrm rot="14427225">
                <a:off x="6877845" y="3183732"/>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bg2">
                      <a:lumMod val="75000"/>
                    </a:schemeClr>
                  </a:gs>
                  <a:gs pos="63000">
                    <a:srgbClr val="C00000"/>
                  </a:gs>
                  <a:gs pos="42000">
                    <a:schemeClr val="accent1">
                      <a:lumMod val="60000"/>
                      <a:lumOff val="40000"/>
                    </a:schemeClr>
                  </a:gs>
                  <a:gs pos="100000">
                    <a:schemeClr val="accent1">
                      <a:lumMod val="5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9" name="MH_Other_5"/>
              <p:cNvSpPr/>
              <p:nvPr>
                <p:custDataLst>
                  <p:tags r:id="rId8"/>
                </p:custDataLst>
              </p:nvPr>
            </p:nvSpPr>
            <p:spPr>
              <a:xfrm rot="10859581">
                <a:off x="7229476" y="3714750"/>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40000"/>
                      <a:lumOff val="60000"/>
                    </a:schemeClr>
                  </a:gs>
                  <a:gs pos="64000">
                    <a:schemeClr val="accent2">
                      <a:lumMod val="40000"/>
                      <a:lumOff val="60000"/>
                    </a:schemeClr>
                  </a:gs>
                  <a:gs pos="42000">
                    <a:schemeClr val="accent2">
                      <a:lumMod val="40000"/>
                      <a:lumOff val="60000"/>
                    </a:schemeClr>
                  </a:gs>
                  <a:gs pos="100000">
                    <a:schemeClr val="accent2">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0" name="MH_Other_6"/>
              <p:cNvSpPr/>
              <p:nvPr>
                <p:custDataLst>
                  <p:tags r:id="rId9"/>
                </p:custDataLst>
              </p:nvPr>
            </p:nvSpPr>
            <p:spPr>
              <a:xfrm rot="7267884">
                <a:off x="7856538" y="3675063"/>
                <a:ext cx="1370012" cy="140811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60000"/>
                      <a:lumOff val="40000"/>
                    </a:schemeClr>
                  </a:gs>
                  <a:gs pos="64000">
                    <a:schemeClr val="accent2">
                      <a:lumMod val="60000"/>
                      <a:lumOff val="40000"/>
                    </a:schemeClr>
                  </a:gs>
                  <a:gs pos="42000">
                    <a:schemeClr val="accent2">
                      <a:lumMod val="60000"/>
                      <a:lumOff val="40000"/>
                    </a:schemeClr>
                  </a:gs>
                  <a:gs pos="100000">
                    <a:schemeClr val="accent2"/>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1" name="MH_Other_7"/>
              <p:cNvSpPr/>
              <p:nvPr>
                <p:custDataLst>
                  <p:tags r:id="rId10"/>
                </p:custDataLst>
              </p:nvPr>
            </p:nvSpPr>
            <p:spPr>
              <a:xfrm rot="3662163">
                <a:off x="8139113" y="3109913"/>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3">
                      <a:lumMod val="40000"/>
                      <a:lumOff val="60000"/>
                    </a:schemeClr>
                  </a:gs>
                  <a:gs pos="64000">
                    <a:schemeClr val="accent3">
                      <a:lumMod val="40000"/>
                      <a:lumOff val="60000"/>
                    </a:schemeClr>
                  </a:gs>
                  <a:gs pos="42000">
                    <a:schemeClr val="accent3">
                      <a:lumMod val="40000"/>
                      <a:lumOff val="60000"/>
                    </a:schemeClr>
                  </a:gs>
                  <a:gs pos="100000">
                    <a:schemeClr val="accent3">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2" name="MH_Other_8"/>
              <p:cNvSpPr/>
              <p:nvPr>
                <p:custDataLst>
                  <p:tags r:id="rId11"/>
                </p:custDataLst>
              </p:nvPr>
            </p:nvSpPr>
            <p:spPr>
              <a:xfrm flipH="1">
                <a:off x="6508750"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3" name="MH_Other_9"/>
              <p:cNvSpPr/>
              <p:nvPr>
                <p:custDataLst>
                  <p:tags r:id="rId12"/>
                </p:custDataLst>
              </p:nvPr>
            </p:nvSpPr>
            <p:spPr>
              <a:xfrm>
                <a:off x="8747125"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4" name="MH_Other_10"/>
              <p:cNvSpPr/>
              <p:nvPr>
                <p:custDataLst>
                  <p:tags r:id="rId13"/>
                </p:custDataLst>
              </p:nvPr>
            </p:nvSpPr>
            <p:spPr>
              <a:xfrm flipH="1" flipV="1">
                <a:off x="6508750"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5" name="MH_Other_11"/>
              <p:cNvSpPr/>
              <p:nvPr>
                <p:custDataLst>
                  <p:tags r:id="rId14"/>
                </p:custDataLst>
              </p:nvPr>
            </p:nvSpPr>
            <p:spPr>
              <a:xfrm flipV="1">
                <a:off x="8747125"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cxnSp>
            <p:nvCxnSpPr>
              <p:cNvPr id="16" name="MH_Other_12"/>
              <p:cNvCxnSpPr>
                <a:cxnSpLocks noChangeShapeType="1"/>
              </p:cNvCxnSpPr>
              <p:nvPr>
                <p:custDataLst>
                  <p:tags r:id="rId15"/>
                </p:custDataLst>
              </p:nvPr>
            </p:nvCxnSpPr>
            <p:spPr bwMode="auto">
              <a:xfrm flipH="1">
                <a:off x="9228139" y="3889376"/>
                <a:ext cx="617537" cy="9525"/>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cxnSp>
            <p:nvCxnSpPr>
              <p:cNvPr id="17" name="MH_Other_13"/>
              <p:cNvCxnSpPr>
                <a:cxnSpLocks noChangeShapeType="1"/>
              </p:cNvCxnSpPr>
              <p:nvPr>
                <p:custDataLst>
                  <p:tags r:id="rId16"/>
                </p:custDataLst>
              </p:nvPr>
            </p:nvCxnSpPr>
            <p:spPr bwMode="auto">
              <a:xfrm flipH="1">
                <a:off x="6508750" y="3905250"/>
                <a:ext cx="463550" cy="0"/>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sp>
            <p:nvSpPr>
              <p:cNvPr id="21" name="MH_SubTitle_1"/>
              <p:cNvSpPr txBox="1">
                <a:spLocks noChangeArrowheads="1"/>
              </p:cNvSpPr>
              <p:nvPr>
                <p:custDataLst>
                  <p:tags r:id="rId17"/>
                </p:custDataLst>
              </p:nvPr>
            </p:nvSpPr>
            <p:spPr bwMode="auto">
              <a:xfrm>
                <a:off x="4270375" y="2057401"/>
                <a:ext cx="22050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2" name="MH_SubTitle_3"/>
              <p:cNvSpPr txBox="1">
                <a:spLocks noChangeArrowheads="1"/>
              </p:cNvSpPr>
              <p:nvPr>
                <p:custDataLst>
                  <p:tags r:id="rId18"/>
                </p:custDataLst>
              </p:nvPr>
            </p:nvSpPr>
            <p:spPr bwMode="auto">
              <a:xfrm>
                <a:off x="4273551" y="3471863"/>
                <a:ext cx="22209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3" name="MH_SubTitle_5"/>
              <p:cNvSpPr txBox="1">
                <a:spLocks noChangeArrowheads="1"/>
              </p:cNvSpPr>
              <p:nvPr>
                <p:custDataLst>
                  <p:tags r:id="rId19"/>
                </p:custDataLst>
              </p:nvPr>
            </p:nvSpPr>
            <p:spPr bwMode="auto">
              <a:xfrm>
                <a:off x="4273551" y="4787901"/>
                <a:ext cx="22209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4" name="MH_Other_14"/>
              <p:cNvSpPr txBox="1">
                <a:spLocks noChangeArrowheads="1"/>
              </p:cNvSpPr>
              <p:nvPr>
                <p:custDataLst>
                  <p:tags r:id="rId20"/>
                </p:custDataLst>
              </p:nvPr>
            </p:nvSpPr>
            <p:spPr bwMode="auto">
              <a:xfrm>
                <a:off x="7777164" y="3579813"/>
                <a:ext cx="877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2700" b="1">
                    <a:solidFill>
                      <a:schemeClr val="tx1">
                        <a:lumMod val="85000"/>
                      </a:schemeClr>
                    </a:solidFill>
                    <a:latin typeface="+mn-lt"/>
                    <a:ea typeface="幼圆" panose="02010509060101010101" pitchFamily="49" charset="-122"/>
                  </a:rPr>
                  <a:t>标题</a:t>
                </a:r>
                <a:endParaRPr lang="zh-CN" altLang="en-US" sz="2700" b="1">
                  <a:solidFill>
                    <a:schemeClr val="tx1">
                      <a:lumMod val="85000"/>
                    </a:schemeClr>
                  </a:solidFill>
                  <a:latin typeface="+mn-lt"/>
                  <a:ea typeface="幼圆" panose="02010509060101010101" pitchFamily="49" charset="-122"/>
                </a:endParaRPr>
              </a:p>
            </p:txBody>
          </p:sp>
        </p:grpSp>
      </p:grpSp>
      <p:sp>
        <p:nvSpPr>
          <p:cNvPr id="25" name="矩形 24"/>
          <p:cNvSpPr/>
          <p:nvPr/>
        </p:nvSpPr>
        <p:spPr>
          <a:xfrm>
            <a:off x="4244191" y="18370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26" name="图片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6753" y="-157162"/>
            <a:ext cx="3618401"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nvSpPr>
        <p:spPr>
          <a:xfrm>
            <a:off x="1755804" y="3465513"/>
            <a:ext cx="2664296" cy="58710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FFF"/>
                </a:solidFill>
                <a:latin typeface="幼圆" panose="02010509060101010101" pitchFamily="49" charset="-122"/>
                <a:ea typeface="幼圆" panose="02010509060101010101" pitchFamily="49" charset="-122"/>
              </a:rPr>
              <a:t>①请替换标题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5" name="燕尾形 4"/>
          <p:cNvSpPr/>
          <p:nvPr/>
        </p:nvSpPr>
        <p:spPr>
          <a:xfrm>
            <a:off x="4208037" y="3465513"/>
            <a:ext cx="2664296" cy="58710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②请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6" name="燕尾形 5"/>
          <p:cNvSpPr/>
          <p:nvPr/>
        </p:nvSpPr>
        <p:spPr>
          <a:xfrm>
            <a:off x="6660270" y="3465513"/>
            <a:ext cx="2664296" cy="58710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③请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7" name="燕尾形 6"/>
          <p:cNvSpPr/>
          <p:nvPr/>
        </p:nvSpPr>
        <p:spPr>
          <a:xfrm>
            <a:off x="9112503" y="3465513"/>
            <a:ext cx="2664296" cy="58710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④请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cxnSp>
        <p:nvCxnSpPr>
          <p:cNvPr id="8" name="直接连接符 7"/>
          <p:cNvCxnSpPr/>
          <p:nvPr/>
        </p:nvCxnSpPr>
        <p:spPr>
          <a:xfrm>
            <a:off x="3051948" y="4196636"/>
            <a:ext cx="0" cy="57606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706828" y="4905371"/>
            <a:ext cx="690239" cy="690239"/>
            <a:chOff x="2006464" y="4899001"/>
            <a:chExt cx="690239" cy="690239"/>
          </a:xfrm>
        </p:grpSpPr>
        <p:sp>
          <p:nvSpPr>
            <p:cNvPr id="10" name="椭圆 9"/>
            <p:cNvSpPr/>
            <p:nvPr/>
          </p:nvSpPr>
          <p:spPr>
            <a:xfrm>
              <a:off x="2006464" y="4899001"/>
              <a:ext cx="690239" cy="690239"/>
            </a:xfrm>
            <a:prstGeom prst="ellipse">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KSO_Shape"/>
            <p:cNvSpPr/>
            <p:nvPr/>
          </p:nvSpPr>
          <p:spPr bwMode="auto">
            <a:xfrm>
              <a:off x="2172600" y="5031306"/>
              <a:ext cx="478278" cy="398565"/>
            </a:xfrm>
            <a:custGeom>
              <a:avLst/>
              <a:gdLst/>
              <a:ahLst/>
              <a:cxnLst/>
              <a:rect l="0" t="0" r="r" b="b"/>
              <a:pathLst>
                <a:path w="1804988" h="1503362">
                  <a:moveTo>
                    <a:pt x="754063" y="989012"/>
                  </a:moveTo>
                  <a:lnTo>
                    <a:pt x="760413" y="990167"/>
                  </a:lnTo>
                  <a:lnTo>
                    <a:pt x="757348" y="992187"/>
                  </a:lnTo>
                  <a:lnTo>
                    <a:pt x="754063" y="989012"/>
                  </a:lnTo>
                  <a:close/>
                  <a:moveTo>
                    <a:pt x="112032" y="983614"/>
                  </a:moveTo>
                  <a:lnTo>
                    <a:pt x="108857" y="984976"/>
                  </a:lnTo>
                  <a:lnTo>
                    <a:pt x="105909" y="986111"/>
                  </a:lnTo>
                  <a:lnTo>
                    <a:pt x="99786" y="989516"/>
                  </a:lnTo>
                  <a:lnTo>
                    <a:pt x="93436" y="993601"/>
                  </a:lnTo>
                  <a:lnTo>
                    <a:pt x="87313" y="997914"/>
                  </a:lnTo>
                  <a:lnTo>
                    <a:pt x="81416" y="1003361"/>
                  </a:lnTo>
                  <a:lnTo>
                    <a:pt x="75293" y="1009262"/>
                  </a:lnTo>
                  <a:lnTo>
                    <a:pt x="69623" y="1015617"/>
                  </a:lnTo>
                  <a:lnTo>
                    <a:pt x="63954" y="1022653"/>
                  </a:lnTo>
                  <a:lnTo>
                    <a:pt x="58511" y="1029917"/>
                  </a:lnTo>
                  <a:lnTo>
                    <a:pt x="53522" y="1038088"/>
                  </a:lnTo>
                  <a:lnTo>
                    <a:pt x="48532" y="1046712"/>
                  </a:lnTo>
                  <a:lnTo>
                    <a:pt x="44223" y="1055564"/>
                  </a:lnTo>
                  <a:lnTo>
                    <a:pt x="40141" y="1065324"/>
                  </a:lnTo>
                  <a:lnTo>
                    <a:pt x="36513" y="1075311"/>
                  </a:lnTo>
                  <a:lnTo>
                    <a:pt x="33111" y="1085525"/>
                  </a:lnTo>
                  <a:lnTo>
                    <a:pt x="30616" y="1096419"/>
                  </a:lnTo>
                  <a:lnTo>
                    <a:pt x="29482" y="1101867"/>
                  </a:lnTo>
                  <a:lnTo>
                    <a:pt x="28575" y="1107541"/>
                  </a:lnTo>
                  <a:lnTo>
                    <a:pt x="27668" y="1113442"/>
                  </a:lnTo>
                  <a:lnTo>
                    <a:pt x="26761" y="1119343"/>
                  </a:lnTo>
                  <a:lnTo>
                    <a:pt x="26307" y="1125245"/>
                  </a:lnTo>
                  <a:lnTo>
                    <a:pt x="26080" y="1131146"/>
                  </a:lnTo>
                  <a:lnTo>
                    <a:pt x="25854" y="1137274"/>
                  </a:lnTo>
                  <a:lnTo>
                    <a:pt x="25854" y="1143402"/>
                  </a:lnTo>
                  <a:lnTo>
                    <a:pt x="25854" y="1149758"/>
                  </a:lnTo>
                  <a:lnTo>
                    <a:pt x="26080" y="1156113"/>
                  </a:lnTo>
                  <a:lnTo>
                    <a:pt x="26534" y="1162695"/>
                  </a:lnTo>
                  <a:lnTo>
                    <a:pt x="26988" y="1169050"/>
                  </a:lnTo>
                  <a:lnTo>
                    <a:pt x="28122" y="1175632"/>
                  </a:lnTo>
                  <a:lnTo>
                    <a:pt x="29029" y="1182215"/>
                  </a:lnTo>
                  <a:lnTo>
                    <a:pt x="30163" y="1189024"/>
                  </a:lnTo>
                  <a:lnTo>
                    <a:pt x="31750" y="1195606"/>
                  </a:lnTo>
                  <a:lnTo>
                    <a:pt x="33111" y="1202642"/>
                  </a:lnTo>
                  <a:lnTo>
                    <a:pt x="35379" y="1209224"/>
                  </a:lnTo>
                  <a:lnTo>
                    <a:pt x="37420" y="1216260"/>
                  </a:lnTo>
                  <a:lnTo>
                    <a:pt x="39688" y="1223296"/>
                  </a:lnTo>
                  <a:lnTo>
                    <a:pt x="41955" y="1230333"/>
                  </a:lnTo>
                  <a:lnTo>
                    <a:pt x="44677" y="1237369"/>
                  </a:lnTo>
                  <a:lnTo>
                    <a:pt x="47852" y="1244632"/>
                  </a:lnTo>
                  <a:lnTo>
                    <a:pt x="51027" y="1251895"/>
                  </a:lnTo>
                  <a:lnTo>
                    <a:pt x="54429" y="1258931"/>
                  </a:lnTo>
                  <a:lnTo>
                    <a:pt x="58284" y="1266194"/>
                  </a:lnTo>
                  <a:lnTo>
                    <a:pt x="62139" y="1273684"/>
                  </a:lnTo>
                  <a:lnTo>
                    <a:pt x="66448" y="1280720"/>
                  </a:lnTo>
                  <a:lnTo>
                    <a:pt x="70757" y="1288210"/>
                  </a:lnTo>
                  <a:lnTo>
                    <a:pt x="75747" y="1295700"/>
                  </a:lnTo>
                  <a:lnTo>
                    <a:pt x="80736" y="1302964"/>
                  </a:lnTo>
                  <a:lnTo>
                    <a:pt x="86179" y="1310454"/>
                  </a:lnTo>
                  <a:lnTo>
                    <a:pt x="81870" y="1297743"/>
                  </a:lnTo>
                  <a:lnTo>
                    <a:pt x="78014" y="1284806"/>
                  </a:lnTo>
                  <a:lnTo>
                    <a:pt x="74386" y="1272549"/>
                  </a:lnTo>
                  <a:lnTo>
                    <a:pt x="70984" y="1260066"/>
                  </a:lnTo>
                  <a:lnTo>
                    <a:pt x="68036" y="1247809"/>
                  </a:lnTo>
                  <a:lnTo>
                    <a:pt x="65314" y="1235780"/>
                  </a:lnTo>
                  <a:lnTo>
                    <a:pt x="62820" y="1223977"/>
                  </a:lnTo>
                  <a:lnTo>
                    <a:pt x="60552" y="1211948"/>
                  </a:lnTo>
                  <a:lnTo>
                    <a:pt x="58738" y="1200372"/>
                  </a:lnTo>
                  <a:lnTo>
                    <a:pt x="57377" y="1188797"/>
                  </a:lnTo>
                  <a:lnTo>
                    <a:pt x="56016" y="1177448"/>
                  </a:lnTo>
                  <a:lnTo>
                    <a:pt x="55336" y="1166327"/>
                  </a:lnTo>
                  <a:lnTo>
                    <a:pt x="54655" y="1155205"/>
                  </a:lnTo>
                  <a:lnTo>
                    <a:pt x="54429" y="1144537"/>
                  </a:lnTo>
                  <a:lnTo>
                    <a:pt x="54429" y="1134097"/>
                  </a:lnTo>
                  <a:lnTo>
                    <a:pt x="54882" y="1123429"/>
                  </a:lnTo>
                  <a:lnTo>
                    <a:pt x="55789" y="1113215"/>
                  </a:lnTo>
                  <a:lnTo>
                    <a:pt x="56697" y="1103001"/>
                  </a:lnTo>
                  <a:lnTo>
                    <a:pt x="58284" y="1093242"/>
                  </a:lnTo>
                  <a:lnTo>
                    <a:pt x="60098" y="1083482"/>
                  </a:lnTo>
                  <a:lnTo>
                    <a:pt x="62366" y="1073949"/>
                  </a:lnTo>
                  <a:lnTo>
                    <a:pt x="64861" y="1064643"/>
                  </a:lnTo>
                  <a:lnTo>
                    <a:pt x="68036" y="1055564"/>
                  </a:lnTo>
                  <a:lnTo>
                    <a:pt x="71438" y="1046712"/>
                  </a:lnTo>
                  <a:lnTo>
                    <a:pt x="74839" y="1037861"/>
                  </a:lnTo>
                  <a:lnTo>
                    <a:pt x="78922" y="1029463"/>
                  </a:lnTo>
                  <a:lnTo>
                    <a:pt x="83684" y="1021292"/>
                  </a:lnTo>
                  <a:lnTo>
                    <a:pt x="88447" y="1013348"/>
                  </a:lnTo>
                  <a:lnTo>
                    <a:pt x="93889" y="1005631"/>
                  </a:lnTo>
                  <a:lnTo>
                    <a:pt x="99559" y="997914"/>
                  </a:lnTo>
                  <a:lnTo>
                    <a:pt x="105682" y="990877"/>
                  </a:lnTo>
                  <a:lnTo>
                    <a:pt x="112032" y="983614"/>
                  </a:lnTo>
                  <a:close/>
                  <a:moveTo>
                    <a:pt x="126093" y="928687"/>
                  </a:moveTo>
                  <a:lnTo>
                    <a:pt x="131536" y="947072"/>
                  </a:lnTo>
                  <a:lnTo>
                    <a:pt x="137432" y="965457"/>
                  </a:lnTo>
                  <a:lnTo>
                    <a:pt x="143555" y="983614"/>
                  </a:lnTo>
                  <a:lnTo>
                    <a:pt x="150132" y="1001999"/>
                  </a:lnTo>
                  <a:lnTo>
                    <a:pt x="157389" y="1020611"/>
                  </a:lnTo>
                  <a:lnTo>
                    <a:pt x="165100" y="1038995"/>
                  </a:lnTo>
                  <a:lnTo>
                    <a:pt x="172811" y="1057153"/>
                  </a:lnTo>
                  <a:lnTo>
                    <a:pt x="181656" y="1075538"/>
                  </a:lnTo>
                  <a:lnTo>
                    <a:pt x="190500" y="1093696"/>
                  </a:lnTo>
                  <a:lnTo>
                    <a:pt x="200025" y="1111853"/>
                  </a:lnTo>
                  <a:lnTo>
                    <a:pt x="209777" y="1130238"/>
                  </a:lnTo>
                  <a:lnTo>
                    <a:pt x="220209" y="1148396"/>
                  </a:lnTo>
                  <a:lnTo>
                    <a:pt x="231095" y="1166327"/>
                  </a:lnTo>
                  <a:lnTo>
                    <a:pt x="242434" y="1184030"/>
                  </a:lnTo>
                  <a:lnTo>
                    <a:pt x="254000" y="1201507"/>
                  </a:lnTo>
                  <a:lnTo>
                    <a:pt x="266247" y="1219211"/>
                  </a:lnTo>
                  <a:lnTo>
                    <a:pt x="277359" y="1234418"/>
                  </a:lnTo>
                  <a:lnTo>
                    <a:pt x="288472" y="1249171"/>
                  </a:lnTo>
                  <a:lnTo>
                    <a:pt x="299811" y="1263924"/>
                  </a:lnTo>
                  <a:lnTo>
                    <a:pt x="311604" y="1278224"/>
                  </a:lnTo>
                  <a:lnTo>
                    <a:pt x="323397" y="1292069"/>
                  </a:lnTo>
                  <a:lnTo>
                    <a:pt x="335416" y="1305687"/>
                  </a:lnTo>
                  <a:lnTo>
                    <a:pt x="347436" y="1318852"/>
                  </a:lnTo>
                  <a:lnTo>
                    <a:pt x="359682" y="1332016"/>
                  </a:lnTo>
                  <a:lnTo>
                    <a:pt x="372156" y="1344499"/>
                  </a:lnTo>
                  <a:lnTo>
                    <a:pt x="384856" y="1356756"/>
                  </a:lnTo>
                  <a:lnTo>
                    <a:pt x="397556" y="1368785"/>
                  </a:lnTo>
                  <a:lnTo>
                    <a:pt x="410709" y="1380588"/>
                  </a:lnTo>
                  <a:lnTo>
                    <a:pt x="423636" y="1391936"/>
                  </a:lnTo>
                  <a:lnTo>
                    <a:pt x="436790" y="1403285"/>
                  </a:lnTo>
                  <a:lnTo>
                    <a:pt x="449943" y="1413953"/>
                  </a:lnTo>
                  <a:lnTo>
                    <a:pt x="463550" y="1424166"/>
                  </a:lnTo>
                  <a:lnTo>
                    <a:pt x="456973" y="1430295"/>
                  </a:lnTo>
                  <a:lnTo>
                    <a:pt x="449943" y="1435969"/>
                  </a:lnTo>
                  <a:lnTo>
                    <a:pt x="442913" y="1441416"/>
                  </a:lnTo>
                  <a:lnTo>
                    <a:pt x="435656" y="1446410"/>
                  </a:lnTo>
                  <a:lnTo>
                    <a:pt x="429986" y="1450041"/>
                  </a:lnTo>
                  <a:lnTo>
                    <a:pt x="424770" y="1453446"/>
                  </a:lnTo>
                  <a:lnTo>
                    <a:pt x="419100" y="1456396"/>
                  </a:lnTo>
                  <a:lnTo>
                    <a:pt x="413431" y="1459574"/>
                  </a:lnTo>
                  <a:lnTo>
                    <a:pt x="407534" y="1462298"/>
                  </a:lnTo>
                  <a:lnTo>
                    <a:pt x="401865" y="1464794"/>
                  </a:lnTo>
                  <a:lnTo>
                    <a:pt x="395968" y="1467518"/>
                  </a:lnTo>
                  <a:lnTo>
                    <a:pt x="390072" y="1469561"/>
                  </a:lnTo>
                  <a:lnTo>
                    <a:pt x="384175" y="1471604"/>
                  </a:lnTo>
                  <a:lnTo>
                    <a:pt x="378052" y="1473646"/>
                  </a:lnTo>
                  <a:lnTo>
                    <a:pt x="371929" y="1475235"/>
                  </a:lnTo>
                  <a:lnTo>
                    <a:pt x="366032" y="1476597"/>
                  </a:lnTo>
                  <a:lnTo>
                    <a:pt x="359909" y="1478186"/>
                  </a:lnTo>
                  <a:lnTo>
                    <a:pt x="353559" y="1479321"/>
                  </a:lnTo>
                  <a:lnTo>
                    <a:pt x="347436" y="1480228"/>
                  </a:lnTo>
                  <a:lnTo>
                    <a:pt x="341313" y="1481136"/>
                  </a:lnTo>
                  <a:lnTo>
                    <a:pt x="334963" y="1481817"/>
                  </a:lnTo>
                  <a:lnTo>
                    <a:pt x="328386" y="1482271"/>
                  </a:lnTo>
                  <a:lnTo>
                    <a:pt x="322263" y="1482498"/>
                  </a:lnTo>
                  <a:lnTo>
                    <a:pt x="315913" y="1482725"/>
                  </a:lnTo>
                  <a:lnTo>
                    <a:pt x="309563" y="1482498"/>
                  </a:lnTo>
                  <a:lnTo>
                    <a:pt x="303213" y="1482498"/>
                  </a:lnTo>
                  <a:lnTo>
                    <a:pt x="296863" y="1482044"/>
                  </a:lnTo>
                  <a:lnTo>
                    <a:pt x="290286" y="1481590"/>
                  </a:lnTo>
                  <a:lnTo>
                    <a:pt x="283936" y="1481136"/>
                  </a:lnTo>
                  <a:lnTo>
                    <a:pt x="277359" y="1480001"/>
                  </a:lnTo>
                  <a:lnTo>
                    <a:pt x="271009" y="1479094"/>
                  </a:lnTo>
                  <a:lnTo>
                    <a:pt x="264432" y="1477959"/>
                  </a:lnTo>
                  <a:lnTo>
                    <a:pt x="258082" y="1476370"/>
                  </a:lnTo>
                  <a:lnTo>
                    <a:pt x="251732" y="1475235"/>
                  </a:lnTo>
                  <a:lnTo>
                    <a:pt x="245382" y="1473419"/>
                  </a:lnTo>
                  <a:lnTo>
                    <a:pt x="239032" y="1471604"/>
                  </a:lnTo>
                  <a:lnTo>
                    <a:pt x="232456" y="1469561"/>
                  </a:lnTo>
                  <a:lnTo>
                    <a:pt x="226106" y="1467518"/>
                  </a:lnTo>
                  <a:lnTo>
                    <a:pt x="219756" y="1465248"/>
                  </a:lnTo>
                  <a:lnTo>
                    <a:pt x="213632" y="1462525"/>
                  </a:lnTo>
                  <a:lnTo>
                    <a:pt x="207282" y="1460028"/>
                  </a:lnTo>
                  <a:lnTo>
                    <a:pt x="201159" y="1457304"/>
                  </a:lnTo>
                  <a:lnTo>
                    <a:pt x="188459" y="1451403"/>
                  </a:lnTo>
                  <a:lnTo>
                    <a:pt x="176213" y="1444594"/>
                  </a:lnTo>
                  <a:lnTo>
                    <a:pt x="164193" y="1437558"/>
                  </a:lnTo>
                  <a:lnTo>
                    <a:pt x="152400" y="1429841"/>
                  </a:lnTo>
                  <a:lnTo>
                    <a:pt x="140834" y="1421443"/>
                  </a:lnTo>
                  <a:lnTo>
                    <a:pt x="135164" y="1416903"/>
                  </a:lnTo>
                  <a:lnTo>
                    <a:pt x="129495" y="1412591"/>
                  </a:lnTo>
                  <a:lnTo>
                    <a:pt x="123825" y="1407824"/>
                  </a:lnTo>
                  <a:lnTo>
                    <a:pt x="118382" y="1403285"/>
                  </a:lnTo>
                  <a:lnTo>
                    <a:pt x="112939" y="1398065"/>
                  </a:lnTo>
                  <a:lnTo>
                    <a:pt x="107723" y="1392844"/>
                  </a:lnTo>
                  <a:lnTo>
                    <a:pt x="102280" y="1387851"/>
                  </a:lnTo>
                  <a:lnTo>
                    <a:pt x="97291" y="1382404"/>
                  </a:lnTo>
                  <a:lnTo>
                    <a:pt x="92075" y="1376729"/>
                  </a:lnTo>
                  <a:lnTo>
                    <a:pt x="87313" y="1371055"/>
                  </a:lnTo>
                  <a:lnTo>
                    <a:pt x="82097" y="1365608"/>
                  </a:lnTo>
                  <a:lnTo>
                    <a:pt x="77561" y="1359706"/>
                  </a:lnTo>
                  <a:lnTo>
                    <a:pt x="72572" y="1353578"/>
                  </a:lnTo>
                  <a:lnTo>
                    <a:pt x="68036" y="1347450"/>
                  </a:lnTo>
                  <a:lnTo>
                    <a:pt x="63500" y="1340868"/>
                  </a:lnTo>
                  <a:lnTo>
                    <a:pt x="58964" y="1334513"/>
                  </a:lnTo>
                  <a:lnTo>
                    <a:pt x="54882" y="1327930"/>
                  </a:lnTo>
                  <a:lnTo>
                    <a:pt x="50573" y="1321575"/>
                  </a:lnTo>
                  <a:lnTo>
                    <a:pt x="46718" y="1314766"/>
                  </a:lnTo>
                  <a:lnTo>
                    <a:pt x="42863" y="1308184"/>
                  </a:lnTo>
                  <a:lnTo>
                    <a:pt x="39461" y="1301148"/>
                  </a:lnTo>
                  <a:lnTo>
                    <a:pt x="36059" y="1294566"/>
                  </a:lnTo>
                  <a:lnTo>
                    <a:pt x="32657" y="1287983"/>
                  </a:lnTo>
                  <a:lnTo>
                    <a:pt x="29482" y="1280947"/>
                  </a:lnTo>
                  <a:lnTo>
                    <a:pt x="26534" y="1274138"/>
                  </a:lnTo>
                  <a:lnTo>
                    <a:pt x="23813" y="1267102"/>
                  </a:lnTo>
                  <a:lnTo>
                    <a:pt x="20864" y="1260293"/>
                  </a:lnTo>
                  <a:lnTo>
                    <a:pt x="18597" y="1253257"/>
                  </a:lnTo>
                  <a:lnTo>
                    <a:pt x="16329" y="1246448"/>
                  </a:lnTo>
                  <a:lnTo>
                    <a:pt x="14061" y="1239411"/>
                  </a:lnTo>
                  <a:lnTo>
                    <a:pt x="12020" y="1232602"/>
                  </a:lnTo>
                  <a:lnTo>
                    <a:pt x="10205" y="1225793"/>
                  </a:lnTo>
                  <a:lnTo>
                    <a:pt x="6804" y="1211948"/>
                  </a:lnTo>
                  <a:lnTo>
                    <a:pt x="4309" y="1197876"/>
                  </a:lnTo>
                  <a:lnTo>
                    <a:pt x="2268" y="1184030"/>
                  </a:lnTo>
                  <a:lnTo>
                    <a:pt x="680" y="1170185"/>
                  </a:lnTo>
                  <a:lnTo>
                    <a:pt x="0" y="1156340"/>
                  </a:lnTo>
                  <a:lnTo>
                    <a:pt x="0" y="1149531"/>
                  </a:lnTo>
                  <a:lnTo>
                    <a:pt x="0" y="1142721"/>
                  </a:lnTo>
                  <a:lnTo>
                    <a:pt x="0" y="1136139"/>
                  </a:lnTo>
                  <a:lnTo>
                    <a:pt x="454" y="1129103"/>
                  </a:lnTo>
                  <a:lnTo>
                    <a:pt x="680" y="1122521"/>
                  </a:lnTo>
                  <a:lnTo>
                    <a:pt x="1588" y="1115712"/>
                  </a:lnTo>
                  <a:lnTo>
                    <a:pt x="2268" y="1109130"/>
                  </a:lnTo>
                  <a:lnTo>
                    <a:pt x="2948" y="1102774"/>
                  </a:lnTo>
                  <a:lnTo>
                    <a:pt x="4309" y="1096192"/>
                  </a:lnTo>
                  <a:lnTo>
                    <a:pt x="5443" y="1089610"/>
                  </a:lnTo>
                  <a:lnTo>
                    <a:pt x="6804" y="1083255"/>
                  </a:lnTo>
                  <a:lnTo>
                    <a:pt x="8391" y="1076900"/>
                  </a:lnTo>
                  <a:lnTo>
                    <a:pt x="9979" y="1070771"/>
                  </a:lnTo>
                  <a:lnTo>
                    <a:pt x="11793" y="1064643"/>
                  </a:lnTo>
                  <a:lnTo>
                    <a:pt x="13834" y="1058515"/>
                  </a:lnTo>
                  <a:lnTo>
                    <a:pt x="15875" y="1052387"/>
                  </a:lnTo>
                  <a:lnTo>
                    <a:pt x="18143" y="1046032"/>
                  </a:lnTo>
                  <a:lnTo>
                    <a:pt x="20638" y="1040357"/>
                  </a:lnTo>
                  <a:lnTo>
                    <a:pt x="23132" y="1034683"/>
                  </a:lnTo>
                  <a:lnTo>
                    <a:pt x="25854" y="1028782"/>
                  </a:lnTo>
                  <a:lnTo>
                    <a:pt x="28575" y="1023107"/>
                  </a:lnTo>
                  <a:lnTo>
                    <a:pt x="31750" y="1017433"/>
                  </a:lnTo>
                  <a:lnTo>
                    <a:pt x="34925" y="1011986"/>
                  </a:lnTo>
                  <a:lnTo>
                    <a:pt x="38327" y="1006765"/>
                  </a:lnTo>
                  <a:lnTo>
                    <a:pt x="41729" y="1001545"/>
                  </a:lnTo>
                  <a:lnTo>
                    <a:pt x="45357" y="996098"/>
                  </a:lnTo>
                  <a:lnTo>
                    <a:pt x="48986" y="991331"/>
                  </a:lnTo>
                  <a:lnTo>
                    <a:pt x="52841" y="986111"/>
                  </a:lnTo>
                  <a:lnTo>
                    <a:pt x="56923" y="981345"/>
                  </a:lnTo>
                  <a:lnTo>
                    <a:pt x="61005" y="976805"/>
                  </a:lnTo>
                  <a:lnTo>
                    <a:pt x="65541" y="972039"/>
                  </a:lnTo>
                  <a:lnTo>
                    <a:pt x="69850" y="967499"/>
                  </a:lnTo>
                  <a:lnTo>
                    <a:pt x="74386" y="963187"/>
                  </a:lnTo>
                  <a:lnTo>
                    <a:pt x="79375" y="959101"/>
                  </a:lnTo>
                  <a:lnTo>
                    <a:pt x="84138" y="955016"/>
                  </a:lnTo>
                  <a:lnTo>
                    <a:pt x="89354" y="950930"/>
                  </a:lnTo>
                  <a:lnTo>
                    <a:pt x="94343" y="947072"/>
                  </a:lnTo>
                  <a:lnTo>
                    <a:pt x="99786" y="943440"/>
                  </a:lnTo>
                  <a:lnTo>
                    <a:pt x="106136" y="939355"/>
                  </a:lnTo>
                  <a:lnTo>
                    <a:pt x="112713" y="935496"/>
                  </a:lnTo>
                  <a:lnTo>
                    <a:pt x="119516" y="931865"/>
                  </a:lnTo>
                  <a:lnTo>
                    <a:pt x="126093" y="928687"/>
                  </a:lnTo>
                  <a:close/>
                  <a:moveTo>
                    <a:pt x="418991" y="400883"/>
                  </a:moveTo>
                  <a:lnTo>
                    <a:pt x="418121" y="401410"/>
                  </a:lnTo>
                  <a:lnTo>
                    <a:pt x="410633" y="406173"/>
                  </a:lnTo>
                  <a:lnTo>
                    <a:pt x="403598" y="410935"/>
                  </a:lnTo>
                  <a:lnTo>
                    <a:pt x="395429" y="417058"/>
                  </a:lnTo>
                  <a:lnTo>
                    <a:pt x="387487" y="423635"/>
                  </a:lnTo>
                  <a:lnTo>
                    <a:pt x="379771" y="429985"/>
                  </a:lnTo>
                  <a:lnTo>
                    <a:pt x="372283" y="436789"/>
                  </a:lnTo>
                  <a:lnTo>
                    <a:pt x="364794" y="444046"/>
                  </a:lnTo>
                  <a:lnTo>
                    <a:pt x="357987" y="451530"/>
                  </a:lnTo>
                  <a:lnTo>
                    <a:pt x="351179" y="458787"/>
                  </a:lnTo>
                  <a:lnTo>
                    <a:pt x="344825" y="466724"/>
                  </a:lnTo>
                  <a:lnTo>
                    <a:pt x="338925" y="474662"/>
                  </a:lnTo>
                  <a:lnTo>
                    <a:pt x="333025" y="483053"/>
                  </a:lnTo>
                  <a:lnTo>
                    <a:pt x="327579" y="491444"/>
                  </a:lnTo>
                  <a:lnTo>
                    <a:pt x="322133" y="500062"/>
                  </a:lnTo>
                  <a:lnTo>
                    <a:pt x="316914" y="508680"/>
                  </a:lnTo>
                  <a:lnTo>
                    <a:pt x="312149" y="517978"/>
                  </a:lnTo>
                  <a:lnTo>
                    <a:pt x="307610" y="527276"/>
                  </a:lnTo>
                  <a:lnTo>
                    <a:pt x="303526" y="536348"/>
                  </a:lnTo>
                  <a:lnTo>
                    <a:pt x="299214" y="546099"/>
                  </a:lnTo>
                  <a:lnTo>
                    <a:pt x="295583" y="555851"/>
                  </a:lnTo>
                  <a:lnTo>
                    <a:pt x="292180" y="565830"/>
                  </a:lnTo>
                  <a:lnTo>
                    <a:pt x="288776" y="575808"/>
                  </a:lnTo>
                  <a:lnTo>
                    <a:pt x="285826" y="586014"/>
                  </a:lnTo>
                  <a:lnTo>
                    <a:pt x="283103" y="596673"/>
                  </a:lnTo>
                  <a:lnTo>
                    <a:pt x="280607" y="607105"/>
                  </a:lnTo>
                  <a:lnTo>
                    <a:pt x="278564" y="617764"/>
                  </a:lnTo>
                  <a:lnTo>
                    <a:pt x="276522" y="628649"/>
                  </a:lnTo>
                  <a:lnTo>
                    <a:pt x="274934" y="639535"/>
                  </a:lnTo>
                  <a:lnTo>
                    <a:pt x="273572" y="650648"/>
                  </a:lnTo>
                  <a:lnTo>
                    <a:pt x="272437" y="661760"/>
                  </a:lnTo>
                  <a:lnTo>
                    <a:pt x="271303" y="673099"/>
                  </a:lnTo>
                  <a:lnTo>
                    <a:pt x="270849" y="684665"/>
                  </a:lnTo>
                  <a:lnTo>
                    <a:pt x="270622" y="696005"/>
                  </a:lnTo>
                  <a:lnTo>
                    <a:pt x="270395" y="707571"/>
                  </a:lnTo>
                  <a:lnTo>
                    <a:pt x="270622" y="719364"/>
                  </a:lnTo>
                  <a:lnTo>
                    <a:pt x="271076" y="731157"/>
                  </a:lnTo>
                  <a:lnTo>
                    <a:pt x="271757" y="743176"/>
                  </a:lnTo>
                  <a:lnTo>
                    <a:pt x="272664" y="754969"/>
                  </a:lnTo>
                  <a:lnTo>
                    <a:pt x="274026" y="766989"/>
                  </a:lnTo>
                  <a:lnTo>
                    <a:pt x="275614" y="779008"/>
                  </a:lnTo>
                  <a:lnTo>
                    <a:pt x="277203" y="791255"/>
                  </a:lnTo>
                  <a:lnTo>
                    <a:pt x="279245" y="803501"/>
                  </a:lnTo>
                  <a:lnTo>
                    <a:pt x="281287" y="815521"/>
                  </a:lnTo>
                  <a:lnTo>
                    <a:pt x="284010" y="827994"/>
                  </a:lnTo>
                  <a:lnTo>
                    <a:pt x="286733" y="840467"/>
                  </a:lnTo>
                  <a:lnTo>
                    <a:pt x="289910" y="852714"/>
                  </a:lnTo>
                  <a:lnTo>
                    <a:pt x="293087" y="864960"/>
                  </a:lnTo>
                  <a:lnTo>
                    <a:pt x="296718" y="877660"/>
                  </a:lnTo>
                  <a:lnTo>
                    <a:pt x="300576" y="889906"/>
                  </a:lnTo>
                  <a:lnTo>
                    <a:pt x="304660" y="902380"/>
                  </a:lnTo>
                  <a:lnTo>
                    <a:pt x="308972" y="914853"/>
                  </a:lnTo>
                  <a:lnTo>
                    <a:pt x="313964" y="927099"/>
                  </a:lnTo>
                  <a:lnTo>
                    <a:pt x="318729" y="939800"/>
                  </a:lnTo>
                  <a:lnTo>
                    <a:pt x="323949" y="952046"/>
                  </a:lnTo>
                  <a:lnTo>
                    <a:pt x="329168" y="964519"/>
                  </a:lnTo>
                  <a:lnTo>
                    <a:pt x="334841" y="976766"/>
                  </a:lnTo>
                  <a:lnTo>
                    <a:pt x="340741" y="989466"/>
                  </a:lnTo>
                  <a:lnTo>
                    <a:pt x="347095" y="1001712"/>
                  </a:lnTo>
                  <a:lnTo>
                    <a:pt x="353675" y="1013959"/>
                  </a:lnTo>
                  <a:lnTo>
                    <a:pt x="360256" y="1026205"/>
                  </a:lnTo>
                  <a:lnTo>
                    <a:pt x="367518" y="1038225"/>
                  </a:lnTo>
                  <a:lnTo>
                    <a:pt x="374552" y="1050471"/>
                  </a:lnTo>
                  <a:lnTo>
                    <a:pt x="382041" y="1062491"/>
                  </a:lnTo>
                  <a:lnTo>
                    <a:pt x="389983" y="1074510"/>
                  </a:lnTo>
                  <a:lnTo>
                    <a:pt x="397925" y="1086757"/>
                  </a:lnTo>
                  <a:lnTo>
                    <a:pt x="406321" y="1098323"/>
                  </a:lnTo>
                  <a:lnTo>
                    <a:pt x="414717" y="1110116"/>
                  </a:lnTo>
                  <a:lnTo>
                    <a:pt x="423567" y="1121682"/>
                  </a:lnTo>
                  <a:lnTo>
                    <a:pt x="432190" y="1133021"/>
                  </a:lnTo>
                  <a:lnTo>
                    <a:pt x="441040" y="1143907"/>
                  </a:lnTo>
                  <a:lnTo>
                    <a:pt x="450344" y="1155019"/>
                  </a:lnTo>
                  <a:lnTo>
                    <a:pt x="459648" y="1165451"/>
                  </a:lnTo>
                  <a:lnTo>
                    <a:pt x="468951" y="1175884"/>
                  </a:lnTo>
                  <a:lnTo>
                    <a:pt x="478482" y="1185862"/>
                  </a:lnTo>
                  <a:lnTo>
                    <a:pt x="488013" y="1195841"/>
                  </a:lnTo>
                  <a:lnTo>
                    <a:pt x="497770" y="1205593"/>
                  </a:lnTo>
                  <a:lnTo>
                    <a:pt x="507755" y="1214891"/>
                  </a:lnTo>
                  <a:lnTo>
                    <a:pt x="517740" y="1223962"/>
                  </a:lnTo>
                  <a:lnTo>
                    <a:pt x="527724" y="1233034"/>
                  </a:lnTo>
                  <a:lnTo>
                    <a:pt x="537936" y="1241651"/>
                  </a:lnTo>
                  <a:lnTo>
                    <a:pt x="548147" y="1250269"/>
                  </a:lnTo>
                  <a:lnTo>
                    <a:pt x="558358" y="1258434"/>
                  </a:lnTo>
                  <a:lnTo>
                    <a:pt x="568797" y="1266371"/>
                  </a:lnTo>
                  <a:lnTo>
                    <a:pt x="579462" y="1274082"/>
                  </a:lnTo>
                  <a:lnTo>
                    <a:pt x="589901" y="1281339"/>
                  </a:lnTo>
                  <a:lnTo>
                    <a:pt x="600566" y="1288823"/>
                  </a:lnTo>
                  <a:lnTo>
                    <a:pt x="611231" y="1295626"/>
                  </a:lnTo>
                  <a:lnTo>
                    <a:pt x="621896" y="1302430"/>
                  </a:lnTo>
                  <a:lnTo>
                    <a:pt x="622512" y="1302797"/>
                  </a:lnTo>
                  <a:lnTo>
                    <a:pt x="612180" y="1296195"/>
                  </a:lnTo>
                  <a:lnTo>
                    <a:pt x="601518" y="1289382"/>
                  </a:lnTo>
                  <a:lnTo>
                    <a:pt x="590856" y="1281888"/>
                  </a:lnTo>
                  <a:lnTo>
                    <a:pt x="580422" y="1274621"/>
                  </a:lnTo>
                  <a:lnTo>
                    <a:pt x="569760" y="1266900"/>
                  </a:lnTo>
                  <a:lnTo>
                    <a:pt x="559325" y="1258952"/>
                  </a:lnTo>
                  <a:lnTo>
                    <a:pt x="549118" y="1250777"/>
                  </a:lnTo>
                  <a:lnTo>
                    <a:pt x="538910" y="1242148"/>
                  </a:lnTo>
                  <a:lnTo>
                    <a:pt x="528702" y="1233519"/>
                  </a:lnTo>
                  <a:lnTo>
                    <a:pt x="518721" y="1224435"/>
                  </a:lnTo>
                  <a:lnTo>
                    <a:pt x="508740" y="1215352"/>
                  </a:lnTo>
                  <a:lnTo>
                    <a:pt x="498759" y="1206041"/>
                  </a:lnTo>
                  <a:lnTo>
                    <a:pt x="489005" y="1196276"/>
                  </a:lnTo>
                  <a:lnTo>
                    <a:pt x="479477" y="1186284"/>
                  </a:lnTo>
                  <a:lnTo>
                    <a:pt x="469950" y="1176293"/>
                  </a:lnTo>
                  <a:lnTo>
                    <a:pt x="460649" y="1165847"/>
                  </a:lnTo>
                  <a:lnTo>
                    <a:pt x="451349" y="1155401"/>
                  </a:lnTo>
                  <a:lnTo>
                    <a:pt x="442048" y="1144273"/>
                  </a:lnTo>
                  <a:lnTo>
                    <a:pt x="433201" y="1133373"/>
                  </a:lnTo>
                  <a:lnTo>
                    <a:pt x="424581" y="1122019"/>
                  </a:lnTo>
                  <a:lnTo>
                    <a:pt x="415735" y="1110437"/>
                  </a:lnTo>
                  <a:lnTo>
                    <a:pt x="407341" y="1098629"/>
                  </a:lnTo>
                  <a:lnTo>
                    <a:pt x="398948" y="1087047"/>
                  </a:lnTo>
                  <a:lnTo>
                    <a:pt x="391009" y="1074785"/>
                  </a:lnTo>
                  <a:lnTo>
                    <a:pt x="383069" y="1062749"/>
                  </a:lnTo>
                  <a:lnTo>
                    <a:pt x="375584" y="1050714"/>
                  </a:lnTo>
                  <a:lnTo>
                    <a:pt x="368552" y="1038451"/>
                  </a:lnTo>
                  <a:lnTo>
                    <a:pt x="361293" y="1026415"/>
                  </a:lnTo>
                  <a:lnTo>
                    <a:pt x="354714" y="1014153"/>
                  </a:lnTo>
                  <a:lnTo>
                    <a:pt x="348136" y="1001890"/>
                  </a:lnTo>
                  <a:lnTo>
                    <a:pt x="341784" y="989627"/>
                  </a:lnTo>
                  <a:lnTo>
                    <a:pt x="335886" y="976910"/>
                  </a:lnTo>
                  <a:lnTo>
                    <a:pt x="330215" y="964648"/>
                  </a:lnTo>
                  <a:lnTo>
                    <a:pt x="324998" y="952158"/>
                  </a:lnTo>
                  <a:lnTo>
                    <a:pt x="319781" y="939895"/>
                  </a:lnTo>
                  <a:lnTo>
                    <a:pt x="315017" y="927178"/>
                  </a:lnTo>
                  <a:lnTo>
                    <a:pt x="310026" y="914915"/>
                  </a:lnTo>
                  <a:lnTo>
                    <a:pt x="305716" y="902425"/>
                  </a:lnTo>
                  <a:lnTo>
                    <a:pt x="301633" y="889936"/>
                  </a:lnTo>
                  <a:lnTo>
                    <a:pt x="297777" y="877673"/>
                  </a:lnTo>
                  <a:lnTo>
                    <a:pt x="294147" y="864956"/>
                  </a:lnTo>
                  <a:lnTo>
                    <a:pt x="290972" y="852693"/>
                  </a:lnTo>
                  <a:lnTo>
                    <a:pt x="287796" y="840431"/>
                  </a:lnTo>
                  <a:lnTo>
                    <a:pt x="285074" y="827941"/>
                  </a:lnTo>
                  <a:lnTo>
                    <a:pt x="282352" y="815451"/>
                  </a:lnTo>
                  <a:lnTo>
                    <a:pt x="280310" y="803415"/>
                  </a:lnTo>
                  <a:lnTo>
                    <a:pt x="278269" y="791153"/>
                  </a:lnTo>
                  <a:lnTo>
                    <a:pt x="276681" y="778890"/>
                  </a:lnTo>
                  <a:lnTo>
                    <a:pt x="275093" y="766854"/>
                  </a:lnTo>
                  <a:lnTo>
                    <a:pt x="273732" y="754819"/>
                  </a:lnTo>
                  <a:lnTo>
                    <a:pt x="272824" y="743010"/>
                  </a:lnTo>
                  <a:lnTo>
                    <a:pt x="272144" y="730975"/>
                  </a:lnTo>
                  <a:lnTo>
                    <a:pt x="271690" y="719166"/>
                  </a:lnTo>
                  <a:lnTo>
                    <a:pt x="271463" y="707358"/>
                  </a:lnTo>
                  <a:lnTo>
                    <a:pt x="271690" y="695776"/>
                  </a:lnTo>
                  <a:lnTo>
                    <a:pt x="271917" y="684422"/>
                  </a:lnTo>
                  <a:lnTo>
                    <a:pt x="272371" y="672840"/>
                  </a:lnTo>
                  <a:lnTo>
                    <a:pt x="273505" y="661486"/>
                  </a:lnTo>
                  <a:lnTo>
                    <a:pt x="274639" y="650359"/>
                  </a:lnTo>
                  <a:lnTo>
                    <a:pt x="276000" y="639232"/>
                  </a:lnTo>
                  <a:lnTo>
                    <a:pt x="277588" y="628331"/>
                  </a:lnTo>
                  <a:lnTo>
                    <a:pt x="279630" y="617431"/>
                  </a:lnTo>
                  <a:lnTo>
                    <a:pt x="281671" y="606758"/>
                  </a:lnTo>
                  <a:lnTo>
                    <a:pt x="284166" y="596312"/>
                  </a:lnTo>
                  <a:lnTo>
                    <a:pt x="286888" y="585639"/>
                  </a:lnTo>
                  <a:lnTo>
                    <a:pt x="289837" y="575420"/>
                  </a:lnTo>
                  <a:lnTo>
                    <a:pt x="293240" y="565428"/>
                  </a:lnTo>
                  <a:lnTo>
                    <a:pt x="296643" y="555436"/>
                  </a:lnTo>
                  <a:lnTo>
                    <a:pt x="300272" y="545672"/>
                  </a:lnTo>
                  <a:lnTo>
                    <a:pt x="304582" y="535907"/>
                  </a:lnTo>
                  <a:lnTo>
                    <a:pt x="308665" y="526823"/>
                  </a:lnTo>
                  <a:lnTo>
                    <a:pt x="313202" y="517513"/>
                  </a:lnTo>
                  <a:lnTo>
                    <a:pt x="317966" y="508202"/>
                  </a:lnTo>
                  <a:lnTo>
                    <a:pt x="323183" y="499573"/>
                  </a:lnTo>
                  <a:lnTo>
                    <a:pt x="328627" y="490944"/>
                  </a:lnTo>
                  <a:lnTo>
                    <a:pt x="334072" y="482542"/>
                  </a:lnTo>
                  <a:lnTo>
                    <a:pt x="339969" y="474139"/>
                  </a:lnTo>
                  <a:lnTo>
                    <a:pt x="345867" y="466191"/>
                  </a:lnTo>
                  <a:lnTo>
                    <a:pt x="352219" y="458243"/>
                  </a:lnTo>
                  <a:lnTo>
                    <a:pt x="359024" y="450976"/>
                  </a:lnTo>
                  <a:lnTo>
                    <a:pt x="365829" y="443483"/>
                  </a:lnTo>
                  <a:lnTo>
                    <a:pt x="373315" y="436216"/>
                  </a:lnTo>
                  <a:lnTo>
                    <a:pt x="380801" y="429403"/>
                  </a:lnTo>
                  <a:lnTo>
                    <a:pt x="388514" y="423045"/>
                  </a:lnTo>
                  <a:lnTo>
                    <a:pt x="396453" y="416459"/>
                  </a:lnTo>
                  <a:lnTo>
                    <a:pt x="404619" y="410328"/>
                  </a:lnTo>
                  <a:lnTo>
                    <a:pt x="411651" y="405559"/>
                  </a:lnTo>
                  <a:lnTo>
                    <a:pt x="418991" y="400883"/>
                  </a:lnTo>
                  <a:close/>
                  <a:moveTo>
                    <a:pt x="1336999" y="252412"/>
                  </a:moveTo>
                  <a:lnTo>
                    <a:pt x="1344943" y="252638"/>
                  </a:lnTo>
                  <a:lnTo>
                    <a:pt x="1352660" y="253092"/>
                  </a:lnTo>
                  <a:lnTo>
                    <a:pt x="1360603" y="254224"/>
                  </a:lnTo>
                  <a:lnTo>
                    <a:pt x="1368547" y="255357"/>
                  </a:lnTo>
                  <a:lnTo>
                    <a:pt x="1376264" y="256943"/>
                  </a:lnTo>
                  <a:lnTo>
                    <a:pt x="1383981" y="258982"/>
                  </a:lnTo>
                  <a:lnTo>
                    <a:pt x="1391243" y="261475"/>
                  </a:lnTo>
                  <a:lnTo>
                    <a:pt x="1398733" y="264420"/>
                  </a:lnTo>
                  <a:lnTo>
                    <a:pt x="1406223" y="267365"/>
                  </a:lnTo>
                  <a:lnTo>
                    <a:pt x="1413259" y="270990"/>
                  </a:lnTo>
                  <a:lnTo>
                    <a:pt x="1420295" y="274842"/>
                  </a:lnTo>
                  <a:lnTo>
                    <a:pt x="1427104" y="279147"/>
                  </a:lnTo>
                  <a:lnTo>
                    <a:pt x="1433913" y="283905"/>
                  </a:lnTo>
                  <a:lnTo>
                    <a:pt x="1440268" y="288663"/>
                  </a:lnTo>
                  <a:lnTo>
                    <a:pt x="1446396" y="293874"/>
                  </a:lnTo>
                  <a:lnTo>
                    <a:pt x="1452524" y="299764"/>
                  </a:lnTo>
                  <a:lnTo>
                    <a:pt x="1458425" y="305428"/>
                  </a:lnTo>
                  <a:lnTo>
                    <a:pt x="1463872" y="311999"/>
                  </a:lnTo>
                  <a:lnTo>
                    <a:pt x="1469092" y="318569"/>
                  </a:lnTo>
                  <a:lnTo>
                    <a:pt x="1474086" y="325593"/>
                  </a:lnTo>
                  <a:lnTo>
                    <a:pt x="1478398" y="332390"/>
                  </a:lnTo>
                  <a:lnTo>
                    <a:pt x="1482483" y="339867"/>
                  </a:lnTo>
                  <a:lnTo>
                    <a:pt x="1486342" y="346890"/>
                  </a:lnTo>
                  <a:lnTo>
                    <a:pt x="1489746" y="354593"/>
                  </a:lnTo>
                  <a:lnTo>
                    <a:pt x="1492470" y="362070"/>
                  </a:lnTo>
                  <a:lnTo>
                    <a:pt x="1494966" y="369773"/>
                  </a:lnTo>
                  <a:lnTo>
                    <a:pt x="1497009" y="377703"/>
                  </a:lnTo>
                  <a:lnTo>
                    <a:pt x="1498825" y="385407"/>
                  </a:lnTo>
                  <a:lnTo>
                    <a:pt x="1500186" y="393336"/>
                  </a:lnTo>
                  <a:lnTo>
                    <a:pt x="1500867" y="401266"/>
                  </a:lnTo>
                  <a:lnTo>
                    <a:pt x="1501775" y="409196"/>
                  </a:lnTo>
                  <a:lnTo>
                    <a:pt x="1501775" y="416899"/>
                  </a:lnTo>
                  <a:lnTo>
                    <a:pt x="1501775" y="424829"/>
                  </a:lnTo>
                  <a:lnTo>
                    <a:pt x="1500867" y="432532"/>
                  </a:lnTo>
                  <a:lnTo>
                    <a:pt x="1500186" y="440462"/>
                  </a:lnTo>
                  <a:lnTo>
                    <a:pt x="1498598" y="448165"/>
                  </a:lnTo>
                  <a:lnTo>
                    <a:pt x="1497009" y="456095"/>
                  </a:lnTo>
                  <a:lnTo>
                    <a:pt x="1494966" y="463572"/>
                  </a:lnTo>
                  <a:lnTo>
                    <a:pt x="1492470" y="471275"/>
                  </a:lnTo>
                  <a:lnTo>
                    <a:pt x="1489746" y="478525"/>
                  </a:lnTo>
                  <a:lnTo>
                    <a:pt x="1486569" y="485776"/>
                  </a:lnTo>
                  <a:lnTo>
                    <a:pt x="1482937" y="493026"/>
                  </a:lnTo>
                  <a:lnTo>
                    <a:pt x="1479079" y="500049"/>
                  </a:lnTo>
                  <a:lnTo>
                    <a:pt x="1474993" y="506846"/>
                  </a:lnTo>
                  <a:lnTo>
                    <a:pt x="1470454" y="513417"/>
                  </a:lnTo>
                  <a:lnTo>
                    <a:pt x="1465234" y="519987"/>
                  </a:lnTo>
                  <a:lnTo>
                    <a:pt x="1460241" y="526104"/>
                  </a:lnTo>
                  <a:lnTo>
                    <a:pt x="1454567" y="532222"/>
                  </a:lnTo>
                  <a:lnTo>
                    <a:pt x="1448439" y="537886"/>
                  </a:lnTo>
                  <a:lnTo>
                    <a:pt x="1442311" y="543550"/>
                  </a:lnTo>
                  <a:lnTo>
                    <a:pt x="1435502" y="548761"/>
                  </a:lnTo>
                  <a:lnTo>
                    <a:pt x="1430508" y="552160"/>
                  </a:lnTo>
                  <a:lnTo>
                    <a:pt x="1425515" y="555558"/>
                  </a:lnTo>
                  <a:lnTo>
                    <a:pt x="1420522" y="558730"/>
                  </a:lnTo>
                  <a:lnTo>
                    <a:pt x="1415075" y="561675"/>
                  </a:lnTo>
                  <a:lnTo>
                    <a:pt x="1410082" y="564168"/>
                  </a:lnTo>
                  <a:lnTo>
                    <a:pt x="1404634" y="566886"/>
                  </a:lnTo>
                  <a:lnTo>
                    <a:pt x="1399187" y="569152"/>
                  </a:lnTo>
                  <a:lnTo>
                    <a:pt x="1393967" y="571191"/>
                  </a:lnTo>
                  <a:lnTo>
                    <a:pt x="1388293" y="573230"/>
                  </a:lnTo>
                  <a:lnTo>
                    <a:pt x="1382846" y="575043"/>
                  </a:lnTo>
                  <a:lnTo>
                    <a:pt x="1377172" y="576402"/>
                  </a:lnTo>
                  <a:lnTo>
                    <a:pt x="1371498" y="577762"/>
                  </a:lnTo>
                  <a:lnTo>
                    <a:pt x="1366050" y="578894"/>
                  </a:lnTo>
                  <a:lnTo>
                    <a:pt x="1360376" y="579574"/>
                  </a:lnTo>
                  <a:lnTo>
                    <a:pt x="1354702" y="580480"/>
                  </a:lnTo>
                  <a:lnTo>
                    <a:pt x="1349028" y="580934"/>
                  </a:lnTo>
                  <a:lnTo>
                    <a:pt x="1343354" y="581160"/>
                  </a:lnTo>
                  <a:lnTo>
                    <a:pt x="1337680" y="581387"/>
                  </a:lnTo>
                  <a:lnTo>
                    <a:pt x="1332006" y="581387"/>
                  </a:lnTo>
                  <a:lnTo>
                    <a:pt x="1326332" y="580934"/>
                  </a:lnTo>
                  <a:lnTo>
                    <a:pt x="1320658" y="580707"/>
                  </a:lnTo>
                  <a:lnTo>
                    <a:pt x="1314983" y="579801"/>
                  </a:lnTo>
                  <a:lnTo>
                    <a:pt x="1309309" y="579121"/>
                  </a:lnTo>
                  <a:lnTo>
                    <a:pt x="1304089" y="577988"/>
                  </a:lnTo>
                  <a:lnTo>
                    <a:pt x="1298415" y="576855"/>
                  </a:lnTo>
                  <a:lnTo>
                    <a:pt x="1292968" y="575269"/>
                  </a:lnTo>
                  <a:lnTo>
                    <a:pt x="1287294" y="573683"/>
                  </a:lnTo>
                  <a:lnTo>
                    <a:pt x="1282074" y="571871"/>
                  </a:lnTo>
                  <a:lnTo>
                    <a:pt x="1276626" y="569832"/>
                  </a:lnTo>
                  <a:lnTo>
                    <a:pt x="1271406" y="567793"/>
                  </a:lnTo>
                  <a:lnTo>
                    <a:pt x="1266413" y="565527"/>
                  </a:lnTo>
                  <a:lnTo>
                    <a:pt x="1261193" y="563035"/>
                  </a:lnTo>
                  <a:lnTo>
                    <a:pt x="753246" y="941401"/>
                  </a:lnTo>
                  <a:lnTo>
                    <a:pt x="750296" y="943667"/>
                  </a:lnTo>
                  <a:lnTo>
                    <a:pt x="747118" y="945480"/>
                  </a:lnTo>
                  <a:lnTo>
                    <a:pt x="743941" y="947292"/>
                  </a:lnTo>
                  <a:lnTo>
                    <a:pt x="740990" y="949105"/>
                  </a:lnTo>
                  <a:lnTo>
                    <a:pt x="737586" y="950238"/>
                  </a:lnTo>
                  <a:lnTo>
                    <a:pt x="734181" y="951597"/>
                  </a:lnTo>
                  <a:lnTo>
                    <a:pt x="731004" y="952956"/>
                  </a:lnTo>
                  <a:lnTo>
                    <a:pt x="727599" y="953636"/>
                  </a:lnTo>
                  <a:lnTo>
                    <a:pt x="723968" y="954316"/>
                  </a:lnTo>
                  <a:lnTo>
                    <a:pt x="720790" y="954995"/>
                  </a:lnTo>
                  <a:lnTo>
                    <a:pt x="717159" y="955449"/>
                  </a:lnTo>
                  <a:lnTo>
                    <a:pt x="713754" y="955675"/>
                  </a:lnTo>
                  <a:lnTo>
                    <a:pt x="710123" y="955675"/>
                  </a:lnTo>
                  <a:lnTo>
                    <a:pt x="706945" y="955675"/>
                  </a:lnTo>
                  <a:lnTo>
                    <a:pt x="703314" y="955449"/>
                  </a:lnTo>
                  <a:lnTo>
                    <a:pt x="699910" y="954995"/>
                  </a:lnTo>
                  <a:lnTo>
                    <a:pt x="696505" y="954316"/>
                  </a:lnTo>
                  <a:lnTo>
                    <a:pt x="693101" y="953636"/>
                  </a:lnTo>
                  <a:lnTo>
                    <a:pt x="689696" y="952956"/>
                  </a:lnTo>
                  <a:lnTo>
                    <a:pt x="686519" y="951824"/>
                  </a:lnTo>
                  <a:lnTo>
                    <a:pt x="683341" y="950691"/>
                  </a:lnTo>
                  <a:lnTo>
                    <a:pt x="679937" y="949105"/>
                  </a:lnTo>
                  <a:lnTo>
                    <a:pt x="676986" y="947519"/>
                  </a:lnTo>
                  <a:lnTo>
                    <a:pt x="673809" y="945933"/>
                  </a:lnTo>
                  <a:lnTo>
                    <a:pt x="671085" y="944120"/>
                  </a:lnTo>
                  <a:lnTo>
                    <a:pt x="667908" y="942081"/>
                  </a:lnTo>
                  <a:lnTo>
                    <a:pt x="665184" y="939815"/>
                  </a:lnTo>
                  <a:lnTo>
                    <a:pt x="662460" y="937550"/>
                  </a:lnTo>
                  <a:lnTo>
                    <a:pt x="659737" y="935284"/>
                  </a:lnTo>
                  <a:lnTo>
                    <a:pt x="657240" y="932792"/>
                  </a:lnTo>
                  <a:lnTo>
                    <a:pt x="654971" y="929847"/>
                  </a:lnTo>
                  <a:lnTo>
                    <a:pt x="652474" y="926901"/>
                  </a:lnTo>
                  <a:lnTo>
                    <a:pt x="650431" y="923956"/>
                  </a:lnTo>
                  <a:lnTo>
                    <a:pt x="648389" y="921010"/>
                  </a:lnTo>
                  <a:lnTo>
                    <a:pt x="646573" y="917612"/>
                  </a:lnTo>
                  <a:lnTo>
                    <a:pt x="645211" y="914440"/>
                  </a:lnTo>
                  <a:lnTo>
                    <a:pt x="643622" y="911268"/>
                  </a:lnTo>
                  <a:lnTo>
                    <a:pt x="642261" y="907869"/>
                  </a:lnTo>
                  <a:lnTo>
                    <a:pt x="641353" y="904471"/>
                  </a:lnTo>
                  <a:lnTo>
                    <a:pt x="640218" y="901299"/>
                  </a:lnTo>
                  <a:lnTo>
                    <a:pt x="639537" y="897674"/>
                  </a:lnTo>
                  <a:lnTo>
                    <a:pt x="639083" y="894275"/>
                  </a:lnTo>
                  <a:lnTo>
                    <a:pt x="638629" y="890877"/>
                  </a:lnTo>
                  <a:lnTo>
                    <a:pt x="638402" y="887478"/>
                  </a:lnTo>
                  <a:lnTo>
                    <a:pt x="638175" y="883853"/>
                  </a:lnTo>
                  <a:lnTo>
                    <a:pt x="638402" y="880455"/>
                  </a:lnTo>
                  <a:lnTo>
                    <a:pt x="638629" y="877056"/>
                  </a:lnTo>
                  <a:lnTo>
                    <a:pt x="639083" y="873658"/>
                  </a:lnTo>
                  <a:lnTo>
                    <a:pt x="639764" y="870259"/>
                  </a:lnTo>
                  <a:lnTo>
                    <a:pt x="640218" y="867087"/>
                  </a:lnTo>
                  <a:lnTo>
                    <a:pt x="641353" y="863689"/>
                  </a:lnTo>
                  <a:lnTo>
                    <a:pt x="642261" y="860290"/>
                  </a:lnTo>
                  <a:lnTo>
                    <a:pt x="643622" y="857118"/>
                  </a:lnTo>
                  <a:lnTo>
                    <a:pt x="644984" y="853946"/>
                  </a:lnTo>
                  <a:lnTo>
                    <a:pt x="646346" y="850548"/>
                  </a:lnTo>
                  <a:lnTo>
                    <a:pt x="648162" y="847603"/>
                  </a:lnTo>
                  <a:lnTo>
                    <a:pt x="649977" y="844657"/>
                  </a:lnTo>
                  <a:lnTo>
                    <a:pt x="652020" y="841712"/>
                  </a:lnTo>
                  <a:lnTo>
                    <a:pt x="654063" y="838766"/>
                  </a:lnTo>
                  <a:lnTo>
                    <a:pt x="656332" y="836274"/>
                  </a:lnTo>
                  <a:lnTo>
                    <a:pt x="659056" y="833555"/>
                  </a:lnTo>
                  <a:lnTo>
                    <a:pt x="661553" y="831290"/>
                  </a:lnTo>
                  <a:lnTo>
                    <a:pt x="664276" y="828571"/>
                  </a:lnTo>
                  <a:lnTo>
                    <a:pt x="667227" y="826305"/>
                  </a:lnTo>
                  <a:lnTo>
                    <a:pt x="1174946" y="447939"/>
                  </a:lnTo>
                  <a:lnTo>
                    <a:pt x="1174265" y="442275"/>
                  </a:lnTo>
                  <a:lnTo>
                    <a:pt x="1173358" y="436611"/>
                  </a:lnTo>
                  <a:lnTo>
                    <a:pt x="1172677" y="431173"/>
                  </a:lnTo>
                  <a:lnTo>
                    <a:pt x="1172450" y="425282"/>
                  </a:lnTo>
                  <a:lnTo>
                    <a:pt x="1172223" y="419618"/>
                  </a:lnTo>
                  <a:lnTo>
                    <a:pt x="1172223" y="413954"/>
                  </a:lnTo>
                  <a:lnTo>
                    <a:pt x="1172450" y="408290"/>
                  </a:lnTo>
                  <a:lnTo>
                    <a:pt x="1172677" y="402626"/>
                  </a:lnTo>
                  <a:lnTo>
                    <a:pt x="1173358" y="396961"/>
                  </a:lnTo>
                  <a:lnTo>
                    <a:pt x="1174265" y="391524"/>
                  </a:lnTo>
                  <a:lnTo>
                    <a:pt x="1175173" y="385860"/>
                  </a:lnTo>
                  <a:lnTo>
                    <a:pt x="1176308" y="380195"/>
                  </a:lnTo>
                  <a:lnTo>
                    <a:pt x="1177443" y="374758"/>
                  </a:lnTo>
                  <a:lnTo>
                    <a:pt x="1179032" y="369094"/>
                  </a:lnTo>
                  <a:lnTo>
                    <a:pt x="1180847" y="363883"/>
                  </a:lnTo>
                  <a:lnTo>
                    <a:pt x="1182890" y="358445"/>
                  </a:lnTo>
                  <a:lnTo>
                    <a:pt x="1184933" y="353461"/>
                  </a:lnTo>
                  <a:lnTo>
                    <a:pt x="1187202" y="348023"/>
                  </a:lnTo>
                  <a:lnTo>
                    <a:pt x="1189699" y="342812"/>
                  </a:lnTo>
                  <a:lnTo>
                    <a:pt x="1192423" y="337828"/>
                  </a:lnTo>
                  <a:lnTo>
                    <a:pt x="1195146" y="332843"/>
                  </a:lnTo>
                  <a:lnTo>
                    <a:pt x="1198324" y="328085"/>
                  </a:lnTo>
                  <a:lnTo>
                    <a:pt x="1201274" y="323101"/>
                  </a:lnTo>
                  <a:lnTo>
                    <a:pt x="1204906" y="318569"/>
                  </a:lnTo>
                  <a:lnTo>
                    <a:pt x="1208537" y="314038"/>
                  </a:lnTo>
                  <a:lnTo>
                    <a:pt x="1212168" y="309280"/>
                  </a:lnTo>
                  <a:lnTo>
                    <a:pt x="1216254" y="304975"/>
                  </a:lnTo>
                  <a:lnTo>
                    <a:pt x="1220339" y="300671"/>
                  </a:lnTo>
                  <a:lnTo>
                    <a:pt x="1224425" y="296592"/>
                  </a:lnTo>
                  <a:lnTo>
                    <a:pt x="1228964" y="292514"/>
                  </a:lnTo>
                  <a:lnTo>
                    <a:pt x="1233503" y="288663"/>
                  </a:lnTo>
                  <a:lnTo>
                    <a:pt x="1238496" y="285037"/>
                  </a:lnTo>
                  <a:lnTo>
                    <a:pt x="1245305" y="280280"/>
                  </a:lnTo>
                  <a:lnTo>
                    <a:pt x="1252341" y="275522"/>
                  </a:lnTo>
                  <a:lnTo>
                    <a:pt x="1259604" y="271443"/>
                  </a:lnTo>
                  <a:lnTo>
                    <a:pt x="1266867" y="268045"/>
                  </a:lnTo>
                  <a:lnTo>
                    <a:pt x="1274584" y="264646"/>
                  </a:lnTo>
                  <a:lnTo>
                    <a:pt x="1282074" y="261475"/>
                  </a:lnTo>
                  <a:lnTo>
                    <a:pt x="1289563" y="259209"/>
                  </a:lnTo>
                  <a:lnTo>
                    <a:pt x="1297507" y="256943"/>
                  </a:lnTo>
                  <a:lnTo>
                    <a:pt x="1305224" y="255357"/>
                  </a:lnTo>
                  <a:lnTo>
                    <a:pt x="1313168" y="253998"/>
                  </a:lnTo>
                  <a:lnTo>
                    <a:pt x="1321111" y="253092"/>
                  </a:lnTo>
                  <a:lnTo>
                    <a:pt x="1329055" y="252638"/>
                  </a:lnTo>
                  <a:lnTo>
                    <a:pt x="1336999" y="252412"/>
                  </a:lnTo>
                  <a:close/>
                  <a:moveTo>
                    <a:pt x="545651" y="233362"/>
                  </a:moveTo>
                  <a:lnTo>
                    <a:pt x="557224" y="233589"/>
                  </a:lnTo>
                  <a:lnTo>
                    <a:pt x="568797" y="234042"/>
                  </a:lnTo>
                  <a:lnTo>
                    <a:pt x="580370" y="234723"/>
                  </a:lnTo>
                  <a:lnTo>
                    <a:pt x="592170" y="235403"/>
                  </a:lnTo>
                  <a:lnTo>
                    <a:pt x="603970" y="236764"/>
                  </a:lnTo>
                  <a:lnTo>
                    <a:pt x="615770" y="238351"/>
                  </a:lnTo>
                  <a:lnTo>
                    <a:pt x="627796" y="240165"/>
                  </a:lnTo>
                  <a:lnTo>
                    <a:pt x="639596" y="242207"/>
                  </a:lnTo>
                  <a:lnTo>
                    <a:pt x="651623" y="244701"/>
                  </a:lnTo>
                  <a:lnTo>
                    <a:pt x="663650" y="247196"/>
                  </a:lnTo>
                  <a:lnTo>
                    <a:pt x="675450" y="250144"/>
                  </a:lnTo>
                  <a:lnTo>
                    <a:pt x="687477" y="253319"/>
                  </a:lnTo>
                  <a:lnTo>
                    <a:pt x="699504" y="256721"/>
                  </a:lnTo>
                  <a:lnTo>
                    <a:pt x="711530" y="260576"/>
                  </a:lnTo>
                  <a:lnTo>
                    <a:pt x="723557" y="264658"/>
                  </a:lnTo>
                  <a:lnTo>
                    <a:pt x="735584" y="268740"/>
                  </a:lnTo>
                  <a:lnTo>
                    <a:pt x="747611" y="273276"/>
                  </a:lnTo>
                  <a:lnTo>
                    <a:pt x="759638" y="278265"/>
                  </a:lnTo>
                  <a:lnTo>
                    <a:pt x="771665" y="283255"/>
                  </a:lnTo>
                  <a:lnTo>
                    <a:pt x="783691" y="288471"/>
                  </a:lnTo>
                  <a:lnTo>
                    <a:pt x="795718" y="294140"/>
                  </a:lnTo>
                  <a:lnTo>
                    <a:pt x="807745" y="300037"/>
                  </a:lnTo>
                  <a:lnTo>
                    <a:pt x="819545" y="306160"/>
                  </a:lnTo>
                  <a:lnTo>
                    <a:pt x="831572" y="312510"/>
                  </a:lnTo>
                  <a:lnTo>
                    <a:pt x="843372" y="319087"/>
                  </a:lnTo>
                  <a:lnTo>
                    <a:pt x="855172" y="326117"/>
                  </a:lnTo>
                  <a:lnTo>
                    <a:pt x="866972" y="333148"/>
                  </a:lnTo>
                  <a:lnTo>
                    <a:pt x="878772" y="340405"/>
                  </a:lnTo>
                  <a:lnTo>
                    <a:pt x="890571" y="348115"/>
                  </a:lnTo>
                  <a:lnTo>
                    <a:pt x="901918" y="356053"/>
                  </a:lnTo>
                  <a:lnTo>
                    <a:pt x="913491" y="364217"/>
                  </a:lnTo>
                  <a:lnTo>
                    <a:pt x="925064" y="372382"/>
                  </a:lnTo>
                  <a:lnTo>
                    <a:pt x="936637" y="380999"/>
                  </a:lnTo>
                  <a:lnTo>
                    <a:pt x="947756" y="390071"/>
                  </a:lnTo>
                  <a:lnTo>
                    <a:pt x="959102" y="398915"/>
                  </a:lnTo>
                  <a:lnTo>
                    <a:pt x="970448" y="408440"/>
                  </a:lnTo>
                  <a:lnTo>
                    <a:pt x="981340" y="417965"/>
                  </a:lnTo>
                  <a:lnTo>
                    <a:pt x="992459" y="427717"/>
                  </a:lnTo>
                  <a:lnTo>
                    <a:pt x="1003351" y="437696"/>
                  </a:lnTo>
                  <a:lnTo>
                    <a:pt x="1014017" y="448128"/>
                  </a:lnTo>
                  <a:lnTo>
                    <a:pt x="1024909" y="458560"/>
                  </a:lnTo>
                  <a:lnTo>
                    <a:pt x="1035347" y="469446"/>
                  </a:lnTo>
                  <a:lnTo>
                    <a:pt x="1045786" y="480105"/>
                  </a:lnTo>
                  <a:lnTo>
                    <a:pt x="968447" y="537849"/>
                  </a:lnTo>
                  <a:lnTo>
                    <a:pt x="968548" y="537951"/>
                  </a:lnTo>
                  <a:lnTo>
                    <a:pt x="706546" y="733927"/>
                  </a:lnTo>
                  <a:lnTo>
                    <a:pt x="764164" y="550895"/>
                  </a:lnTo>
                  <a:lnTo>
                    <a:pt x="764617" y="545899"/>
                  </a:lnTo>
                  <a:lnTo>
                    <a:pt x="764617" y="541130"/>
                  </a:lnTo>
                  <a:lnTo>
                    <a:pt x="764164" y="536134"/>
                  </a:lnTo>
                  <a:lnTo>
                    <a:pt x="763256" y="531365"/>
                  </a:lnTo>
                  <a:lnTo>
                    <a:pt x="762122" y="526823"/>
                  </a:lnTo>
                  <a:lnTo>
                    <a:pt x="760534" y="522055"/>
                  </a:lnTo>
                  <a:lnTo>
                    <a:pt x="758493" y="517740"/>
                  </a:lnTo>
                  <a:lnTo>
                    <a:pt x="756224" y="513425"/>
                  </a:lnTo>
                  <a:lnTo>
                    <a:pt x="753729" y="509338"/>
                  </a:lnTo>
                  <a:lnTo>
                    <a:pt x="750553" y="505477"/>
                  </a:lnTo>
                  <a:lnTo>
                    <a:pt x="747377" y="502071"/>
                  </a:lnTo>
                  <a:lnTo>
                    <a:pt x="743975" y="498892"/>
                  </a:lnTo>
                  <a:lnTo>
                    <a:pt x="740345" y="495713"/>
                  </a:lnTo>
                  <a:lnTo>
                    <a:pt x="736489" y="493215"/>
                  </a:lnTo>
                  <a:lnTo>
                    <a:pt x="732406" y="491171"/>
                  </a:lnTo>
                  <a:lnTo>
                    <a:pt x="728096" y="489354"/>
                  </a:lnTo>
                  <a:lnTo>
                    <a:pt x="724013" y="487992"/>
                  </a:lnTo>
                  <a:lnTo>
                    <a:pt x="719929" y="487310"/>
                  </a:lnTo>
                  <a:lnTo>
                    <a:pt x="715846" y="487083"/>
                  </a:lnTo>
                  <a:lnTo>
                    <a:pt x="711990" y="487083"/>
                  </a:lnTo>
                  <a:lnTo>
                    <a:pt x="708134" y="487765"/>
                  </a:lnTo>
                  <a:lnTo>
                    <a:pt x="704504" y="488900"/>
                  </a:lnTo>
                  <a:lnTo>
                    <a:pt x="701102" y="490262"/>
                  </a:lnTo>
                  <a:lnTo>
                    <a:pt x="697926" y="492079"/>
                  </a:lnTo>
                  <a:lnTo>
                    <a:pt x="694977" y="494577"/>
                  </a:lnTo>
                  <a:lnTo>
                    <a:pt x="692255" y="497302"/>
                  </a:lnTo>
                  <a:lnTo>
                    <a:pt x="689986" y="500254"/>
                  </a:lnTo>
                  <a:lnTo>
                    <a:pt x="687945" y="503661"/>
                  </a:lnTo>
                  <a:lnTo>
                    <a:pt x="685903" y="507521"/>
                  </a:lnTo>
                  <a:lnTo>
                    <a:pt x="684542" y="511609"/>
                  </a:lnTo>
                  <a:lnTo>
                    <a:pt x="683181" y="515923"/>
                  </a:lnTo>
                  <a:lnTo>
                    <a:pt x="682501" y="520692"/>
                  </a:lnTo>
                  <a:lnTo>
                    <a:pt x="591310" y="808866"/>
                  </a:lnTo>
                  <a:lnTo>
                    <a:pt x="531651" y="534544"/>
                  </a:lnTo>
                  <a:lnTo>
                    <a:pt x="529156" y="529776"/>
                  </a:lnTo>
                  <a:lnTo>
                    <a:pt x="526433" y="525688"/>
                  </a:lnTo>
                  <a:lnTo>
                    <a:pt x="523258" y="521828"/>
                  </a:lnTo>
                  <a:lnTo>
                    <a:pt x="519855" y="518648"/>
                  </a:lnTo>
                  <a:lnTo>
                    <a:pt x="516452" y="515696"/>
                  </a:lnTo>
                  <a:lnTo>
                    <a:pt x="512823" y="513198"/>
                  </a:lnTo>
                  <a:lnTo>
                    <a:pt x="508967" y="510927"/>
                  </a:lnTo>
                  <a:lnTo>
                    <a:pt x="505110" y="509338"/>
                  </a:lnTo>
                  <a:lnTo>
                    <a:pt x="501481" y="507975"/>
                  </a:lnTo>
                  <a:lnTo>
                    <a:pt x="497624" y="507067"/>
                  </a:lnTo>
                  <a:lnTo>
                    <a:pt x="493768" y="506840"/>
                  </a:lnTo>
                  <a:lnTo>
                    <a:pt x="489912" y="506840"/>
                  </a:lnTo>
                  <a:lnTo>
                    <a:pt x="486509" y="507294"/>
                  </a:lnTo>
                  <a:lnTo>
                    <a:pt x="482880" y="507975"/>
                  </a:lnTo>
                  <a:lnTo>
                    <a:pt x="479477" y="509565"/>
                  </a:lnTo>
                  <a:lnTo>
                    <a:pt x="476301" y="511609"/>
                  </a:lnTo>
                  <a:lnTo>
                    <a:pt x="473352" y="513880"/>
                  </a:lnTo>
                  <a:lnTo>
                    <a:pt x="470857" y="516832"/>
                  </a:lnTo>
                  <a:lnTo>
                    <a:pt x="468589" y="519784"/>
                  </a:lnTo>
                  <a:lnTo>
                    <a:pt x="466774" y="523417"/>
                  </a:lnTo>
                  <a:lnTo>
                    <a:pt x="465186" y="527051"/>
                  </a:lnTo>
                  <a:lnTo>
                    <a:pt x="463825" y="531138"/>
                  </a:lnTo>
                  <a:lnTo>
                    <a:pt x="462918" y="535453"/>
                  </a:lnTo>
                  <a:lnTo>
                    <a:pt x="462464" y="539767"/>
                  </a:lnTo>
                  <a:lnTo>
                    <a:pt x="462010" y="544536"/>
                  </a:lnTo>
                  <a:lnTo>
                    <a:pt x="462464" y="549305"/>
                  </a:lnTo>
                  <a:lnTo>
                    <a:pt x="462691" y="554074"/>
                  </a:lnTo>
                  <a:lnTo>
                    <a:pt x="463371" y="559070"/>
                  </a:lnTo>
                  <a:lnTo>
                    <a:pt x="464506" y="564066"/>
                  </a:lnTo>
                  <a:lnTo>
                    <a:pt x="465867" y="569289"/>
                  </a:lnTo>
                  <a:lnTo>
                    <a:pt x="467455" y="574058"/>
                  </a:lnTo>
                  <a:lnTo>
                    <a:pt x="469496" y="579281"/>
                  </a:lnTo>
                  <a:lnTo>
                    <a:pt x="526207" y="858598"/>
                  </a:lnTo>
                  <a:lnTo>
                    <a:pt x="392143" y="734835"/>
                  </a:lnTo>
                  <a:lnTo>
                    <a:pt x="389194" y="732791"/>
                  </a:lnTo>
                  <a:lnTo>
                    <a:pt x="386018" y="731202"/>
                  </a:lnTo>
                  <a:lnTo>
                    <a:pt x="383069" y="730066"/>
                  </a:lnTo>
                  <a:lnTo>
                    <a:pt x="380120" y="729612"/>
                  </a:lnTo>
                  <a:lnTo>
                    <a:pt x="377398" y="729612"/>
                  </a:lnTo>
                  <a:lnTo>
                    <a:pt x="374676" y="730293"/>
                  </a:lnTo>
                  <a:lnTo>
                    <a:pt x="371954" y="731202"/>
                  </a:lnTo>
                  <a:lnTo>
                    <a:pt x="369459" y="732791"/>
                  </a:lnTo>
                  <a:lnTo>
                    <a:pt x="367190" y="734835"/>
                  </a:lnTo>
                  <a:lnTo>
                    <a:pt x="365149" y="737333"/>
                  </a:lnTo>
                  <a:lnTo>
                    <a:pt x="363107" y="740285"/>
                  </a:lnTo>
                  <a:lnTo>
                    <a:pt x="361293" y="743919"/>
                  </a:lnTo>
                  <a:lnTo>
                    <a:pt x="359932" y="747552"/>
                  </a:lnTo>
                  <a:lnTo>
                    <a:pt x="358797" y="751640"/>
                  </a:lnTo>
                  <a:lnTo>
                    <a:pt x="357663" y="756408"/>
                  </a:lnTo>
                  <a:lnTo>
                    <a:pt x="357209" y="761404"/>
                  </a:lnTo>
                  <a:lnTo>
                    <a:pt x="356756" y="766627"/>
                  </a:lnTo>
                  <a:lnTo>
                    <a:pt x="356756" y="772077"/>
                  </a:lnTo>
                  <a:lnTo>
                    <a:pt x="356983" y="777300"/>
                  </a:lnTo>
                  <a:lnTo>
                    <a:pt x="357436" y="782751"/>
                  </a:lnTo>
                  <a:lnTo>
                    <a:pt x="358117" y="788201"/>
                  </a:lnTo>
                  <a:lnTo>
                    <a:pt x="359251" y="793197"/>
                  </a:lnTo>
                  <a:lnTo>
                    <a:pt x="360612" y="798647"/>
                  </a:lnTo>
                  <a:lnTo>
                    <a:pt x="361746" y="803870"/>
                  </a:lnTo>
                  <a:lnTo>
                    <a:pt x="363561" y="808638"/>
                  </a:lnTo>
                  <a:lnTo>
                    <a:pt x="365376" y="813407"/>
                  </a:lnTo>
                  <a:lnTo>
                    <a:pt x="367417" y="817949"/>
                  </a:lnTo>
                  <a:lnTo>
                    <a:pt x="369686" y="822264"/>
                  </a:lnTo>
                  <a:lnTo>
                    <a:pt x="371954" y="826124"/>
                  </a:lnTo>
                  <a:lnTo>
                    <a:pt x="374676" y="829758"/>
                  </a:lnTo>
                  <a:lnTo>
                    <a:pt x="377172" y="832710"/>
                  </a:lnTo>
                  <a:lnTo>
                    <a:pt x="379667" y="835435"/>
                  </a:lnTo>
                  <a:lnTo>
                    <a:pt x="518267" y="953747"/>
                  </a:lnTo>
                  <a:lnTo>
                    <a:pt x="427077" y="1028686"/>
                  </a:lnTo>
                  <a:lnTo>
                    <a:pt x="425489" y="1030276"/>
                  </a:lnTo>
                  <a:lnTo>
                    <a:pt x="424581" y="1032319"/>
                  </a:lnTo>
                  <a:lnTo>
                    <a:pt x="423447" y="1034590"/>
                  </a:lnTo>
                  <a:lnTo>
                    <a:pt x="422994" y="1037315"/>
                  </a:lnTo>
                  <a:lnTo>
                    <a:pt x="422767" y="1040040"/>
                  </a:lnTo>
                  <a:lnTo>
                    <a:pt x="422994" y="1043220"/>
                  </a:lnTo>
                  <a:lnTo>
                    <a:pt x="423447" y="1046399"/>
                  </a:lnTo>
                  <a:lnTo>
                    <a:pt x="423901" y="1050032"/>
                  </a:lnTo>
                  <a:lnTo>
                    <a:pt x="425262" y="1053893"/>
                  </a:lnTo>
                  <a:lnTo>
                    <a:pt x="426623" y="1057753"/>
                  </a:lnTo>
                  <a:lnTo>
                    <a:pt x="427984" y="1061614"/>
                  </a:lnTo>
                  <a:lnTo>
                    <a:pt x="430026" y="1065701"/>
                  </a:lnTo>
                  <a:lnTo>
                    <a:pt x="432521" y="1069789"/>
                  </a:lnTo>
                  <a:lnTo>
                    <a:pt x="435016" y="1073876"/>
                  </a:lnTo>
                  <a:lnTo>
                    <a:pt x="437738" y="1077964"/>
                  </a:lnTo>
                  <a:lnTo>
                    <a:pt x="440914" y="1082052"/>
                  </a:lnTo>
                  <a:lnTo>
                    <a:pt x="444544" y="1085912"/>
                  </a:lnTo>
                  <a:lnTo>
                    <a:pt x="447719" y="1089773"/>
                  </a:lnTo>
                  <a:lnTo>
                    <a:pt x="451349" y="1093179"/>
                  </a:lnTo>
                  <a:lnTo>
                    <a:pt x="454978" y="1096131"/>
                  </a:lnTo>
                  <a:lnTo>
                    <a:pt x="458608" y="1098629"/>
                  </a:lnTo>
                  <a:lnTo>
                    <a:pt x="462010" y="1101354"/>
                  </a:lnTo>
                  <a:lnTo>
                    <a:pt x="465640" y="1103398"/>
                  </a:lnTo>
                  <a:lnTo>
                    <a:pt x="469042" y="1105214"/>
                  </a:lnTo>
                  <a:lnTo>
                    <a:pt x="472672" y="1106577"/>
                  </a:lnTo>
                  <a:lnTo>
                    <a:pt x="475621" y="1107712"/>
                  </a:lnTo>
                  <a:lnTo>
                    <a:pt x="478797" y="1108394"/>
                  </a:lnTo>
                  <a:lnTo>
                    <a:pt x="481746" y="1108621"/>
                  </a:lnTo>
                  <a:lnTo>
                    <a:pt x="484695" y="1108621"/>
                  </a:lnTo>
                  <a:lnTo>
                    <a:pt x="486963" y="1108394"/>
                  </a:lnTo>
                  <a:lnTo>
                    <a:pt x="489231" y="1107485"/>
                  </a:lnTo>
                  <a:lnTo>
                    <a:pt x="491273" y="1106350"/>
                  </a:lnTo>
                  <a:lnTo>
                    <a:pt x="585185" y="1028913"/>
                  </a:lnTo>
                  <a:lnTo>
                    <a:pt x="670478" y="1199001"/>
                  </a:lnTo>
                  <a:lnTo>
                    <a:pt x="672066" y="1202862"/>
                  </a:lnTo>
                  <a:lnTo>
                    <a:pt x="673881" y="1206495"/>
                  </a:lnTo>
                  <a:lnTo>
                    <a:pt x="676149" y="1210129"/>
                  </a:lnTo>
                  <a:lnTo>
                    <a:pt x="678644" y="1213989"/>
                  </a:lnTo>
                  <a:lnTo>
                    <a:pt x="681366" y="1217850"/>
                  </a:lnTo>
                  <a:lnTo>
                    <a:pt x="684769" y="1221483"/>
                  </a:lnTo>
                  <a:lnTo>
                    <a:pt x="688172" y="1225116"/>
                  </a:lnTo>
                  <a:lnTo>
                    <a:pt x="692028" y="1228296"/>
                  </a:lnTo>
                  <a:lnTo>
                    <a:pt x="695884" y="1231702"/>
                  </a:lnTo>
                  <a:lnTo>
                    <a:pt x="699967" y="1234881"/>
                  </a:lnTo>
                  <a:lnTo>
                    <a:pt x="704051" y="1237606"/>
                  </a:lnTo>
                  <a:lnTo>
                    <a:pt x="708361" y="1240331"/>
                  </a:lnTo>
                  <a:lnTo>
                    <a:pt x="712897" y="1242829"/>
                  </a:lnTo>
                  <a:lnTo>
                    <a:pt x="717434" y="1244873"/>
                  </a:lnTo>
                  <a:lnTo>
                    <a:pt x="722198" y="1246917"/>
                  </a:lnTo>
                  <a:lnTo>
                    <a:pt x="726735" y="1248052"/>
                  </a:lnTo>
                  <a:lnTo>
                    <a:pt x="731272" y="1249415"/>
                  </a:lnTo>
                  <a:lnTo>
                    <a:pt x="735808" y="1249869"/>
                  </a:lnTo>
                  <a:lnTo>
                    <a:pt x="739892" y="1250096"/>
                  </a:lnTo>
                  <a:lnTo>
                    <a:pt x="743748" y="1249869"/>
                  </a:lnTo>
                  <a:lnTo>
                    <a:pt x="747377" y="1249188"/>
                  </a:lnTo>
                  <a:lnTo>
                    <a:pt x="750780" y="1248052"/>
                  </a:lnTo>
                  <a:lnTo>
                    <a:pt x="754183" y="1246690"/>
                  </a:lnTo>
                  <a:lnTo>
                    <a:pt x="756905" y="1244873"/>
                  </a:lnTo>
                  <a:lnTo>
                    <a:pt x="759400" y="1242829"/>
                  </a:lnTo>
                  <a:lnTo>
                    <a:pt x="761668" y="1240104"/>
                  </a:lnTo>
                  <a:lnTo>
                    <a:pt x="763256" y="1237379"/>
                  </a:lnTo>
                  <a:lnTo>
                    <a:pt x="764844" y="1233973"/>
                  </a:lnTo>
                  <a:lnTo>
                    <a:pt x="765751" y="1230794"/>
                  </a:lnTo>
                  <a:lnTo>
                    <a:pt x="766205" y="1227160"/>
                  </a:lnTo>
                  <a:lnTo>
                    <a:pt x="766432" y="1223073"/>
                  </a:lnTo>
                  <a:lnTo>
                    <a:pt x="765978" y="1218985"/>
                  </a:lnTo>
                  <a:lnTo>
                    <a:pt x="688172" y="1040495"/>
                  </a:lnTo>
                  <a:lnTo>
                    <a:pt x="924314" y="1204224"/>
                  </a:lnTo>
                  <a:lnTo>
                    <a:pt x="927490" y="1208312"/>
                  </a:lnTo>
                  <a:lnTo>
                    <a:pt x="930892" y="1212172"/>
                  </a:lnTo>
                  <a:lnTo>
                    <a:pt x="934522" y="1215806"/>
                  </a:lnTo>
                  <a:lnTo>
                    <a:pt x="938378" y="1218985"/>
                  </a:lnTo>
                  <a:lnTo>
                    <a:pt x="942461" y="1221710"/>
                  </a:lnTo>
                  <a:lnTo>
                    <a:pt x="946318" y="1224208"/>
                  </a:lnTo>
                  <a:lnTo>
                    <a:pt x="950401" y="1226252"/>
                  </a:lnTo>
                  <a:lnTo>
                    <a:pt x="954484" y="1227841"/>
                  </a:lnTo>
                  <a:lnTo>
                    <a:pt x="958567" y="1229204"/>
                  </a:lnTo>
                  <a:lnTo>
                    <a:pt x="962423" y="1229885"/>
                  </a:lnTo>
                  <a:lnTo>
                    <a:pt x="966506" y="1230112"/>
                  </a:lnTo>
                  <a:lnTo>
                    <a:pt x="970363" y="1230112"/>
                  </a:lnTo>
                  <a:lnTo>
                    <a:pt x="973992" y="1229658"/>
                  </a:lnTo>
                  <a:lnTo>
                    <a:pt x="977622" y="1228750"/>
                  </a:lnTo>
                  <a:lnTo>
                    <a:pt x="980797" y="1227387"/>
                  </a:lnTo>
                  <a:lnTo>
                    <a:pt x="984200" y="1225343"/>
                  </a:lnTo>
                  <a:lnTo>
                    <a:pt x="986922" y="1223073"/>
                  </a:lnTo>
                  <a:lnTo>
                    <a:pt x="989644" y="1220120"/>
                  </a:lnTo>
                  <a:lnTo>
                    <a:pt x="991686" y="1217168"/>
                  </a:lnTo>
                  <a:lnTo>
                    <a:pt x="993501" y="1213762"/>
                  </a:lnTo>
                  <a:lnTo>
                    <a:pt x="994635" y="1210129"/>
                  </a:lnTo>
                  <a:lnTo>
                    <a:pt x="995769" y="1206268"/>
                  </a:lnTo>
                  <a:lnTo>
                    <a:pt x="996223" y="1202181"/>
                  </a:lnTo>
                  <a:lnTo>
                    <a:pt x="996223" y="1198093"/>
                  </a:lnTo>
                  <a:lnTo>
                    <a:pt x="996223" y="1193778"/>
                  </a:lnTo>
                  <a:lnTo>
                    <a:pt x="995542" y="1189464"/>
                  </a:lnTo>
                  <a:lnTo>
                    <a:pt x="994408" y="1184922"/>
                  </a:lnTo>
                  <a:lnTo>
                    <a:pt x="993274" y="1180380"/>
                  </a:lnTo>
                  <a:lnTo>
                    <a:pt x="991459" y="1175838"/>
                  </a:lnTo>
                  <a:lnTo>
                    <a:pt x="989417" y="1171297"/>
                  </a:lnTo>
                  <a:lnTo>
                    <a:pt x="986695" y="1166982"/>
                  </a:lnTo>
                  <a:lnTo>
                    <a:pt x="983973" y="1162440"/>
                  </a:lnTo>
                  <a:lnTo>
                    <a:pt x="757812" y="992352"/>
                  </a:lnTo>
                  <a:lnTo>
                    <a:pt x="760988" y="990763"/>
                  </a:lnTo>
                  <a:lnTo>
                    <a:pt x="1045901" y="1023690"/>
                  </a:lnTo>
                  <a:lnTo>
                    <a:pt x="1050211" y="1024826"/>
                  </a:lnTo>
                  <a:lnTo>
                    <a:pt x="1054294" y="1025734"/>
                  </a:lnTo>
                  <a:lnTo>
                    <a:pt x="1058377" y="1025961"/>
                  </a:lnTo>
                  <a:lnTo>
                    <a:pt x="1062234" y="1025961"/>
                  </a:lnTo>
                  <a:lnTo>
                    <a:pt x="1066090" y="1025280"/>
                  </a:lnTo>
                  <a:lnTo>
                    <a:pt x="1069493" y="1024144"/>
                  </a:lnTo>
                  <a:lnTo>
                    <a:pt x="1072668" y="1022782"/>
                  </a:lnTo>
                  <a:lnTo>
                    <a:pt x="1075617" y="1020965"/>
                  </a:lnTo>
                  <a:lnTo>
                    <a:pt x="1078339" y="1018694"/>
                  </a:lnTo>
                  <a:lnTo>
                    <a:pt x="1080608" y="1016196"/>
                  </a:lnTo>
                  <a:lnTo>
                    <a:pt x="1083103" y="1013244"/>
                  </a:lnTo>
                  <a:lnTo>
                    <a:pt x="1084464" y="1010065"/>
                  </a:lnTo>
                  <a:lnTo>
                    <a:pt x="1086052" y="1006432"/>
                  </a:lnTo>
                  <a:lnTo>
                    <a:pt x="1087186" y="1002344"/>
                  </a:lnTo>
                  <a:lnTo>
                    <a:pt x="1087640" y="998256"/>
                  </a:lnTo>
                  <a:lnTo>
                    <a:pt x="1087867" y="993715"/>
                  </a:lnTo>
                  <a:lnTo>
                    <a:pt x="1087640" y="988946"/>
                  </a:lnTo>
                  <a:lnTo>
                    <a:pt x="1086733" y="984404"/>
                  </a:lnTo>
                  <a:lnTo>
                    <a:pt x="1085825" y="979862"/>
                  </a:lnTo>
                  <a:lnTo>
                    <a:pt x="1084464" y="975548"/>
                  </a:lnTo>
                  <a:lnTo>
                    <a:pt x="1082423" y="970779"/>
                  </a:lnTo>
                  <a:lnTo>
                    <a:pt x="1080381" y="966464"/>
                  </a:lnTo>
                  <a:lnTo>
                    <a:pt x="1077886" y="962150"/>
                  </a:lnTo>
                  <a:lnTo>
                    <a:pt x="1075164" y="958062"/>
                  </a:lnTo>
                  <a:lnTo>
                    <a:pt x="1071988" y="954202"/>
                  </a:lnTo>
                  <a:lnTo>
                    <a:pt x="1068585" y="950568"/>
                  </a:lnTo>
                  <a:lnTo>
                    <a:pt x="1065183" y="947389"/>
                  </a:lnTo>
                  <a:lnTo>
                    <a:pt x="1061553" y="944210"/>
                  </a:lnTo>
                  <a:lnTo>
                    <a:pt x="1057470" y="941485"/>
                  </a:lnTo>
                  <a:lnTo>
                    <a:pt x="1053387" y="938760"/>
                  </a:lnTo>
                  <a:lnTo>
                    <a:pt x="1048850" y="936716"/>
                  </a:lnTo>
                  <a:lnTo>
                    <a:pt x="1044313" y="934899"/>
                  </a:lnTo>
                  <a:lnTo>
                    <a:pt x="860118" y="918549"/>
                  </a:lnTo>
                  <a:lnTo>
                    <a:pt x="1109698" y="731671"/>
                  </a:lnTo>
                  <a:lnTo>
                    <a:pt x="1109551" y="731383"/>
                  </a:lnTo>
                  <a:lnTo>
                    <a:pt x="1187385" y="673553"/>
                  </a:lnTo>
                  <a:lnTo>
                    <a:pt x="1194873" y="687387"/>
                  </a:lnTo>
                  <a:lnTo>
                    <a:pt x="1202362" y="701221"/>
                  </a:lnTo>
                  <a:lnTo>
                    <a:pt x="1209169" y="715055"/>
                  </a:lnTo>
                  <a:lnTo>
                    <a:pt x="1216204" y="728889"/>
                  </a:lnTo>
                  <a:lnTo>
                    <a:pt x="1222558" y="742723"/>
                  </a:lnTo>
                  <a:lnTo>
                    <a:pt x="1228684" y="756783"/>
                  </a:lnTo>
                  <a:lnTo>
                    <a:pt x="1234811" y="770617"/>
                  </a:lnTo>
                  <a:lnTo>
                    <a:pt x="1240484" y="784678"/>
                  </a:lnTo>
                  <a:lnTo>
                    <a:pt x="1245703" y="798512"/>
                  </a:lnTo>
                  <a:lnTo>
                    <a:pt x="1250923" y="812573"/>
                  </a:lnTo>
                  <a:lnTo>
                    <a:pt x="1255688" y="826406"/>
                  </a:lnTo>
                  <a:lnTo>
                    <a:pt x="1260680" y="840467"/>
                  </a:lnTo>
                  <a:lnTo>
                    <a:pt x="1264992" y="854301"/>
                  </a:lnTo>
                  <a:lnTo>
                    <a:pt x="1269076" y="868362"/>
                  </a:lnTo>
                  <a:lnTo>
                    <a:pt x="1272934" y="882196"/>
                  </a:lnTo>
                  <a:lnTo>
                    <a:pt x="1276338" y="896030"/>
                  </a:lnTo>
                  <a:lnTo>
                    <a:pt x="1279515" y="910090"/>
                  </a:lnTo>
                  <a:lnTo>
                    <a:pt x="1282692" y="923924"/>
                  </a:lnTo>
                  <a:lnTo>
                    <a:pt x="1285415" y="937759"/>
                  </a:lnTo>
                  <a:lnTo>
                    <a:pt x="1288138" y="951366"/>
                  </a:lnTo>
                  <a:lnTo>
                    <a:pt x="1290180" y="964973"/>
                  </a:lnTo>
                  <a:lnTo>
                    <a:pt x="1292222" y="978580"/>
                  </a:lnTo>
                  <a:lnTo>
                    <a:pt x="1294038" y="992187"/>
                  </a:lnTo>
                  <a:lnTo>
                    <a:pt x="1295172" y="1005794"/>
                  </a:lnTo>
                  <a:lnTo>
                    <a:pt x="1296534" y="1019175"/>
                  </a:lnTo>
                  <a:lnTo>
                    <a:pt x="1297215" y="1032555"/>
                  </a:lnTo>
                  <a:lnTo>
                    <a:pt x="1298122" y="1045709"/>
                  </a:lnTo>
                  <a:lnTo>
                    <a:pt x="1298349" y="1059089"/>
                  </a:lnTo>
                  <a:lnTo>
                    <a:pt x="1298576" y="1072016"/>
                  </a:lnTo>
                  <a:lnTo>
                    <a:pt x="1298349" y="1085169"/>
                  </a:lnTo>
                  <a:lnTo>
                    <a:pt x="1297669" y="1098096"/>
                  </a:lnTo>
                  <a:lnTo>
                    <a:pt x="1296988" y="1111023"/>
                  </a:lnTo>
                  <a:lnTo>
                    <a:pt x="1296307" y="1123496"/>
                  </a:lnTo>
                  <a:lnTo>
                    <a:pt x="1294945" y="1135969"/>
                  </a:lnTo>
                  <a:lnTo>
                    <a:pt x="1293357" y="1148669"/>
                  </a:lnTo>
                  <a:lnTo>
                    <a:pt x="1291542" y="1160916"/>
                  </a:lnTo>
                  <a:lnTo>
                    <a:pt x="1289499" y="1173162"/>
                  </a:lnTo>
                  <a:lnTo>
                    <a:pt x="1287230" y="1185182"/>
                  </a:lnTo>
                  <a:lnTo>
                    <a:pt x="1284734" y="1197201"/>
                  </a:lnTo>
                  <a:lnTo>
                    <a:pt x="1282011" y="1208994"/>
                  </a:lnTo>
                  <a:lnTo>
                    <a:pt x="1278834" y="1220560"/>
                  </a:lnTo>
                  <a:lnTo>
                    <a:pt x="1275203" y="1231900"/>
                  </a:lnTo>
                  <a:lnTo>
                    <a:pt x="1271573" y="1243239"/>
                  </a:lnTo>
                  <a:lnTo>
                    <a:pt x="1267715" y="1254578"/>
                  </a:lnTo>
                  <a:lnTo>
                    <a:pt x="1263630" y="1265464"/>
                  </a:lnTo>
                  <a:lnTo>
                    <a:pt x="1259092" y="1276350"/>
                  </a:lnTo>
                  <a:lnTo>
                    <a:pt x="1254553" y="1287009"/>
                  </a:lnTo>
                  <a:lnTo>
                    <a:pt x="1249334" y="1297441"/>
                  </a:lnTo>
                  <a:lnTo>
                    <a:pt x="1244342" y="1307646"/>
                  </a:lnTo>
                  <a:lnTo>
                    <a:pt x="1238669" y="1317625"/>
                  </a:lnTo>
                  <a:lnTo>
                    <a:pt x="1232996" y="1327603"/>
                  </a:lnTo>
                  <a:lnTo>
                    <a:pt x="1226869" y="1337128"/>
                  </a:lnTo>
                  <a:lnTo>
                    <a:pt x="1220515" y="1346653"/>
                  </a:lnTo>
                  <a:lnTo>
                    <a:pt x="1214161" y="1355951"/>
                  </a:lnTo>
                  <a:lnTo>
                    <a:pt x="1207127" y="1365023"/>
                  </a:lnTo>
                  <a:lnTo>
                    <a:pt x="1200092" y="1373868"/>
                  </a:lnTo>
                  <a:lnTo>
                    <a:pt x="1192604" y="1382259"/>
                  </a:lnTo>
                  <a:lnTo>
                    <a:pt x="1184889" y="1390650"/>
                  </a:lnTo>
                  <a:lnTo>
                    <a:pt x="1177173" y="1398587"/>
                  </a:lnTo>
                  <a:lnTo>
                    <a:pt x="1169004" y="1406525"/>
                  </a:lnTo>
                  <a:lnTo>
                    <a:pt x="1160381" y="1414235"/>
                  </a:lnTo>
                  <a:lnTo>
                    <a:pt x="1151531" y="1421493"/>
                  </a:lnTo>
                  <a:lnTo>
                    <a:pt x="1142681" y="1428523"/>
                  </a:lnTo>
                  <a:lnTo>
                    <a:pt x="1133377" y="1435553"/>
                  </a:lnTo>
                  <a:lnTo>
                    <a:pt x="1122939" y="1442584"/>
                  </a:lnTo>
                  <a:lnTo>
                    <a:pt x="1112501" y="1449387"/>
                  </a:lnTo>
                  <a:lnTo>
                    <a:pt x="1101381" y="1455737"/>
                  </a:lnTo>
                  <a:lnTo>
                    <a:pt x="1090489" y="1461634"/>
                  </a:lnTo>
                  <a:lnTo>
                    <a:pt x="1079143" y="1467076"/>
                  </a:lnTo>
                  <a:lnTo>
                    <a:pt x="1067797" y="1472293"/>
                  </a:lnTo>
                  <a:lnTo>
                    <a:pt x="1055997" y="1477282"/>
                  </a:lnTo>
                  <a:lnTo>
                    <a:pt x="1044651" y="1481591"/>
                  </a:lnTo>
                  <a:lnTo>
                    <a:pt x="1032624" y="1485446"/>
                  </a:lnTo>
                  <a:lnTo>
                    <a:pt x="1020597" y="1488848"/>
                  </a:lnTo>
                  <a:lnTo>
                    <a:pt x="1008571" y="1492023"/>
                  </a:lnTo>
                  <a:lnTo>
                    <a:pt x="996090" y="1494744"/>
                  </a:lnTo>
                  <a:lnTo>
                    <a:pt x="983609" y="1497239"/>
                  </a:lnTo>
                  <a:lnTo>
                    <a:pt x="971129" y="1499280"/>
                  </a:lnTo>
                  <a:lnTo>
                    <a:pt x="958648" y="1500641"/>
                  </a:lnTo>
                  <a:lnTo>
                    <a:pt x="945713" y="1502001"/>
                  </a:lnTo>
                  <a:lnTo>
                    <a:pt x="933006" y="1502682"/>
                  </a:lnTo>
                  <a:lnTo>
                    <a:pt x="919844" y="1503362"/>
                  </a:lnTo>
                  <a:lnTo>
                    <a:pt x="906910" y="1503362"/>
                  </a:lnTo>
                  <a:lnTo>
                    <a:pt x="893748" y="1502909"/>
                  </a:lnTo>
                  <a:lnTo>
                    <a:pt x="880587" y="1502228"/>
                  </a:lnTo>
                  <a:lnTo>
                    <a:pt x="867199" y="1501321"/>
                  </a:lnTo>
                  <a:lnTo>
                    <a:pt x="853810" y="1499960"/>
                  </a:lnTo>
                  <a:lnTo>
                    <a:pt x="840195" y="1498146"/>
                  </a:lnTo>
                  <a:lnTo>
                    <a:pt x="827033" y="1496105"/>
                  </a:lnTo>
                  <a:lnTo>
                    <a:pt x="813418" y="1493610"/>
                  </a:lnTo>
                  <a:lnTo>
                    <a:pt x="799803" y="1490662"/>
                  </a:lnTo>
                  <a:lnTo>
                    <a:pt x="786188" y="1487487"/>
                  </a:lnTo>
                  <a:lnTo>
                    <a:pt x="772799" y="1483859"/>
                  </a:lnTo>
                  <a:lnTo>
                    <a:pt x="759184" y="1480003"/>
                  </a:lnTo>
                  <a:lnTo>
                    <a:pt x="745342" y="1475694"/>
                  </a:lnTo>
                  <a:lnTo>
                    <a:pt x="731726" y="1470932"/>
                  </a:lnTo>
                  <a:lnTo>
                    <a:pt x="718111" y="1466169"/>
                  </a:lnTo>
                  <a:lnTo>
                    <a:pt x="704269" y="1460726"/>
                  </a:lnTo>
                  <a:lnTo>
                    <a:pt x="690881" y="1455057"/>
                  </a:lnTo>
                  <a:lnTo>
                    <a:pt x="677265" y="1449387"/>
                  </a:lnTo>
                  <a:lnTo>
                    <a:pt x="663650" y="1442810"/>
                  </a:lnTo>
                  <a:lnTo>
                    <a:pt x="650035" y="1436234"/>
                  </a:lnTo>
                  <a:lnTo>
                    <a:pt x="636419" y="1429203"/>
                  </a:lnTo>
                  <a:lnTo>
                    <a:pt x="623031" y="1422173"/>
                  </a:lnTo>
                  <a:lnTo>
                    <a:pt x="609643" y="1414462"/>
                  </a:lnTo>
                  <a:lnTo>
                    <a:pt x="596254" y="1406525"/>
                  </a:lnTo>
                  <a:lnTo>
                    <a:pt x="583093" y="1398134"/>
                  </a:lnTo>
                  <a:lnTo>
                    <a:pt x="569705" y="1389743"/>
                  </a:lnTo>
                  <a:lnTo>
                    <a:pt x="556316" y="1380671"/>
                  </a:lnTo>
                  <a:lnTo>
                    <a:pt x="543382" y="1371373"/>
                  </a:lnTo>
                  <a:lnTo>
                    <a:pt x="530220" y="1361848"/>
                  </a:lnTo>
                  <a:lnTo>
                    <a:pt x="517513" y="1352096"/>
                  </a:lnTo>
                  <a:lnTo>
                    <a:pt x="504578" y="1341891"/>
                  </a:lnTo>
                  <a:lnTo>
                    <a:pt x="491870" y="1331232"/>
                  </a:lnTo>
                  <a:lnTo>
                    <a:pt x="479390" y="1320573"/>
                  </a:lnTo>
                  <a:lnTo>
                    <a:pt x="466682" y="1309460"/>
                  </a:lnTo>
                  <a:lnTo>
                    <a:pt x="454428" y="1298121"/>
                  </a:lnTo>
                  <a:lnTo>
                    <a:pt x="442175" y="1286555"/>
                  </a:lnTo>
                  <a:lnTo>
                    <a:pt x="430148" y="1274535"/>
                  </a:lnTo>
                  <a:lnTo>
                    <a:pt x="418121" y="1262289"/>
                  </a:lnTo>
                  <a:lnTo>
                    <a:pt x="406321" y="1249589"/>
                  </a:lnTo>
                  <a:lnTo>
                    <a:pt x="394748" y="1236889"/>
                  </a:lnTo>
                  <a:lnTo>
                    <a:pt x="383402" y="1223509"/>
                  </a:lnTo>
                  <a:lnTo>
                    <a:pt x="372056" y="1210355"/>
                  </a:lnTo>
                  <a:lnTo>
                    <a:pt x="360937" y="1196521"/>
                  </a:lnTo>
                  <a:lnTo>
                    <a:pt x="350045" y="1182687"/>
                  </a:lnTo>
                  <a:lnTo>
                    <a:pt x="339152" y="1168173"/>
                  </a:lnTo>
                  <a:lnTo>
                    <a:pt x="328714" y="1153659"/>
                  </a:lnTo>
                  <a:lnTo>
                    <a:pt x="318276" y="1139144"/>
                  </a:lnTo>
                  <a:lnTo>
                    <a:pt x="308291" y="1124176"/>
                  </a:lnTo>
                  <a:lnTo>
                    <a:pt x="298760" y="1109209"/>
                  </a:lnTo>
                  <a:lnTo>
                    <a:pt x="289230" y="1094241"/>
                  </a:lnTo>
                  <a:lnTo>
                    <a:pt x="280380" y="1079273"/>
                  </a:lnTo>
                  <a:lnTo>
                    <a:pt x="271757" y="1064078"/>
                  </a:lnTo>
                  <a:lnTo>
                    <a:pt x="263588" y="1048657"/>
                  </a:lnTo>
                  <a:lnTo>
                    <a:pt x="255191" y="1033689"/>
                  </a:lnTo>
                  <a:lnTo>
                    <a:pt x="247703" y="1018268"/>
                  </a:lnTo>
                  <a:lnTo>
                    <a:pt x="240215" y="1003073"/>
                  </a:lnTo>
                  <a:lnTo>
                    <a:pt x="233180" y="987651"/>
                  </a:lnTo>
                  <a:lnTo>
                    <a:pt x="226599" y="972230"/>
                  </a:lnTo>
                  <a:lnTo>
                    <a:pt x="220246" y="956809"/>
                  </a:lnTo>
                  <a:lnTo>
                    <a:pt x="214119" y="941614"/>
                  </a:lnTo>
                  <a:lnTo>
                    <a:pt x="208219" y="925965"/>
                  </a:lnTo>
                  <a:lnTo>
                    <a:pt x="202773" y="910544"/>
                  </a:lnTo>
                  <a:lnTo>
                    <a:pt x="197780" y="895123"/>
                  </a:lnTo>
                  <a:lnTo>
                    <a:pt x="193015" y="879928"/>
                  </a:lnTo>
                  <a:lnTo>
                    <a:pt x="188477" y="864280"/>
                  </a:lnTo>
                  <a:lnTo>
                    <a:pt x="184392" y="848858"/>
                  </a:lnTo>
                  <a:lnTo>
                    <a:pt x="180534" y="833437"/>
                  </a:lnTo>
                  <a:lnTo>
                    <a:pt x="177130" y="818469"/>
                  </a:lnTo>
                  <a:lnTo>
                    <a:pt x="174180" y="803048"/>
                  </a:lnTo>
                  <a:lnTo>
                    <a:pt x="171004" y="788080"/>
                  </a:lnTo>
                  <a:lnTo>
                    <a:pt x="168734" y="772885"/>
                  </a:lnTo>
                  <a:lnTo>
                    <a:pt x="166465" y="757690"/>
                  </a:lnTo>
                  <a:lnTo>
                    <a:pt x="164650" y="742723"/>
                  </a:lnTo>
                  <a:lnTo>
                    <a:pt x="163061" y="727755"/>
                  </a:lnTo>
                  <a:lnTo>
                    <a:pt x="161927" y="713014"/>
                  </a:lnTo>
                  <a:lnTo>
                    <a:pt x="161019" y="698499"/>
                  </a:lnTo>
                  <a:lnTo>
                    <a:pt x="160565" y="683532"/>
                  </a:lnTo>
                  <a:lnTo>
                    <a:pt x="160338" y="669244"/>
                  </a:lnTo>
                  <a:lnTo>
                    <a:pt x="160338" y="654730"/>
                  </a:lnTo>
                  <a:lnTo>
                    <a:pt x="160792" y="640669"/>
                  </a:lnTo>
                  <a:lnTo>
                    <a:pt x="161473" y="626155"/>
                  </a:lnTo>
                  <a:lnTo>
                    <a:pt x="162607" y="612321"/>
                  </a:lnTo>
                  <a:lnTo>
                    <a:pt x="164196" y="598260"/>
                  </a:lnTo>
                  <a:lnTo>
                    <a:pt x="166011" y="584880"/>
                  </a:lnTo>
                  <a:lnTo>
                    <a:pt x="168053" y="571273"/>
                  </a:lnTo>
                  <a:lnTo>
                    <a:pt x="170323" y="557665"/>
                  </a:lnTo>
                  <a:lnTo>
                    <a:pt x="173046" y="544285"/>
                  </a:lnTo>
                  <a:lnTo>
                    <a:pt x="175996" y="531358"/>
                  </a:lnTo>
                  <a:lnTo>
                    <a:pt x="179400" y="518432"/>
                  </a:lnTo>
                  <a:lnTo>
                    <a:pt x="183030" y="505732"/>
                  </a:lnTo>
                  <a:lnTo>
                    <a:pt x="187115" y="493258"/>
                  </a:lnTo>
                  <a:lnTo>
                    <a:pt x="191426" y="480785"/>
                  </a:lnTo>
                  <a:lnTo>
                    <a:pt x="196192" y="468765"/>
                  </a:lnTo>
                  <a:lnTo>
                    <a:pt x="200957" y="456746"/>
                  </a:lnTo>
                  <a:lnTo>
                    <a:pt x="206403" y="445407"/>
                  </a:lnTo>
                  <a:lnTo>
                    <a:pt x="212076" y="433840"/>
                  </a:lnTo>
                  <a:lnTo>
                    <a:pt x="217976" y="422501"/>
                  </a:lnTo>
                  <a:lnTo>
                    <a:pt x="224330" y="411842"/>
                  </a:lnTo>
                  <a:lnTo>
                    <a:pt x="230911" y="400957"/>
                  </a:lnTo>
                  <a:lnTo>
                    <a:pt x="237945" y="390524"/>
                  </a:lnTo>
                  <a:lnTo>
                    <a:pt x="244980" y="380319"/>
                  </a:lnTo>
                  <a:lnTo>
                    <a:pt x="252695" y="370340"/>
                  </a:lnTo>
                  <a:lnTo>
                    <a:pt x="260638" y="360589"/>
                  </a:lnTo>
                  <a:lnTo>
                    <a:pt x="268807" y="351290"/>
                  </a:lnTo>
                  <a:lnTo>
                    <a:pt x="277657" y="342219"/>
                  </a:lnTo>
                  <a:lnTo>
                    <a:pt x="286507" y="333374"/>
                  </a:lnTo>
                  <a:lnTo>
                    <a:pt x="295810" y="324983"/>
                  </a:lnTo>
                  <a:lnTo>
                    <a:pt x="305114" y="316819"/>
                  </a:lnTo>
                  <a:lnTo>
                    <a:pt x="315099" y="308882"/>
                  </a:lnTo>
                  <a:lnTo>
                    <a:pt x="325537" y="301171"/>
                  </a:lnTo>
                  <a:lnTo>
                    <a:pt x="334614" y="294821"/>
                  </a:lnTo>
                  <a:lnTo>
                    <a:pt x="343918" y="288924"/>
                  </a:lnTo>
                  <a:lnTo>
                    <a:pt x="353675" y="283255"/>
                  </a:lnTo>
                  <a:lnTo>
                    <a:pt x="362979" y="278039"/>
                  </a:lnTo>
                  <a:lnTo>
                    <a:pt x="372964" y="272823"/>
                  </a:lnTo>
                  <a:lnTo>
                    <a:pt x="382948" y="268060"/>
                  </a:lnTo>
                  <a:lnTo>
                    <a:pt x="392933" y="263524"/>
                  </a:lnTo>
                  <a:lnTo>
                    <a:pt x="403371" y="259442"/>
                  </a:lnTo>
                  <a:lnTo>
                    <a:pt x="413583" y="255587"/>
                  </a:lnTo>
                  <a:lnTo>
                    <a:pt x="424021" y="252185"/>
                  </a:lnTo>
                  <a:lnTo>
                    <a:pt x="434459" y="248783"/>
                  </a:lnTo>
                  <a:lnTo>
                    <a:pt x="445352" y="246062"/>
                  </a:lnTo>
                  <a:lnTo>
                    <a:pt x="456017" y="243340"/>
                  </a:lnTo>
                  <a:lnTo>
                    <a:pt x="466909" y="241073"/>
                  </a:lnTo>
                  <a:lnTo>
                    <a:pt x="478028" y="239032"/>
                  </a:lnTo>
                  <a:lnTo>
                    <a:pt x="488920" y="237444"/>
                  </a:lnTo>
                  <a:lnTo>
                    <a:pt x="500267" y="236083"/>
                  </a:lnTo>
                  <a:lnTo>
                    <a:pt x="511613" y="234949"/>
                  </a:lnTo>
                  <a:lnTo>
                    <a:pt x="522732" y="234269"/>
                  </a:lnTo>
                  <a:lnTo>
                    <a:pt x="534078" y="233589"/>
                  </a:lnTo>
                  <a:lnTo>
                    <a:pt x="545651" y="233362"/>
                  </a:lnTo>
                  <a:close/>
                  <a:moveTo>
                    <a:pt x="1471613" y="153987"/>
                  </a:moveTo>
                  <a:lnTo>
                    <a:pt x="1475922" y="153987"/>
                  </a:lnTo>
                  <a:lnTo>
                    <a:pt x="1481819" y="154667"/>
                  </a:lnTo>
                  <a:lnTo>
                    <a:pt x="1488849" y="155799"/>
                  </a:lnTo>
                  <a:lnTo>
                    <a:pt x="1497240" y="157839"/>
                  </a:lnTo>
                  <a:lnTo>
                    <a:pt x="1506538" y="160557"/>
                  </a:lnTo>
                  <a:lnTo>
                    <a:pt x="1511301" y="162143"/>
                  </a:lnTo>
                  <a:lnTo>
                    <a:pt x="1516517" y="164182"/>
                  </a:lnTo>
                  <a:lnTo>
                    <a:pt x="1521733" y="166222"/>
                  </a:lnTo>
                  <a:lnTo>
                    <a:pt x="1527176" y="168714"/>
                  </a:lnTo>
                  <a:lnTo>
                    <a:pt x="1532846" y="171433"/>
                  </a:lnTo>
                  <a:lnTo>
                    <a:pt x="1538515" y="174605"/>
                  </a:lnTo>
                  <a:lnTo>
                    <a:pt x="1544185" y="177550"/>
                  </a:lnTo>
                  <a:lnTo>
                    <a:pt x="1549628" y="181175"/>
                  </a:lnTo>
                  <a:lnTo>
                    <a:pt x="1555524" y="185027"/>
                  </a:lnTo>
                  <a:lnTo>
                    <a:pt x="1561194" y="189105"/>
                  </a:lnTo>
                  <a:lnTo>
                    <a:pt x="1567090" y="193636"/>
                  </a:lnTo>
                  <a:lnTo>
                    <a:pt x="1572760" y="198394"/>
                  </a:lnTo>
                  <a:lnTo>
                    <a:pt x="1578430" y="203379"/>
                  </a:lnTo>
                  <a:lnTo>
                    <a:pt x="1583646" y="209043"/>
                  </a:lnTo>
                  <a:lnTo>
                    <a:pt x="1589315" y="214934"/>
                  </a:lnTo>
                  <a:lnTo>
                    <a:pt x="1594531" y="221051"/>
                  </a:lnTo>
                  <a:lnTo>
                    <a:pt x="1599521" y="227622"/>
                  </a:lnTo>
                  <a:lnTo>
                    <a:pt x="1604737" y="234645"/>
                  </a:lnTo>
                  <a:lnTo>
                    <a:pt x="1609273" y="241669"/>
                  </a:lnTo>
                  <a:lnTo>
                    <a:pt x="1613582" y="248919"/>
                  </a:lnTo>
                  <a:lnTo>
                    <a:pt x="1617437" y="256396"/>
                  </a:lnTo>
                  <a:lnTo>
                    <a:pt x="1621065" y="263420"/>
                  </a:lnTo>
                  <a:lnTo>
                    <a:pt x="1624240" y="270670"/>
                  </a:lnTo>
                  <a:lnTo>
                    <a:pt x="1626962" y="277467"/>
                  </a:lnTo>
                  <a:lnTo>
                    <a:pt x="1629230" y="284717"/>
                  </a:lnTo>
                  <a:lnTo>
                    <a:pt x="1631271" y="291514"/>
                  </a:lnTo>
                  <a:lnTo>
                    <a:pt x="1633085" y="298538"/>
                  </a:lnTo>
                  <a:lnTo>
                    <a:pt x="1634673" y="305108"/>
                  </a:lnTo>
                  <a:lnTo>
                    <a:pt x="1636033" y="311905"/>
                  </a:lnTo>
                  <a:lnTo>
                    <a:pt x="1636714" y="318249"/>
                  </a:lnTo>
                  <a:lnTo>
                    <a:pt x="1637394" y="324593"/>
                  </a:lnTo>
                  <a:lnTo>
                    <a:pt x="1638074" y="330711"/>
                  </a:lnTo>
                  <a:lnTo>
                    <a:pt x="1638301" y="336601"/>
                  </a:lnTo>
                  <a:lnTo>
                    <a:pt x="1638301" y="342492"/>
                  </a:lnTo>
                  <a:lnTo>
                    <a:pt x="1638301" y="347930"/>
                  </a:lnTo>
                  <a:lnTo>
                    <a:pt x="1638074" y="352914"/>
                  </a:lnTo>
                  <a:lnTo>
                    <a:pt x="1637167" y="362657"/>
                  </a:lnTo>
                  <a:lnTo>
                    <a:pt x="1636033" y="371040"/>
                  </a:lnTo>
                  <a:lnTo>
                    <a:pt x="1634673" y="378290"/>
                  </a:lnTo>
                  <a:lnTo>
                    <a:pt x="1632858" y="383954"/>
                  </a:lnTo>
                  <a:lnTo>
                    <a:pt x="1631271" y="387806"/>
                  </a:lnTo>
                  <a:lnTo>
                    <a:pt x="1630817" y="388939"/>
                  </a:lnTo>
                  <a:lnTo>
                    <a:pt x="1630137" y="390072"/>
                  </a:lnTo>
                  <a:lnTo>
                    <a:pt x="1629457" y="390525"/>
                  </a:lnTo>
                  <a:lnTo>
                    <a:pt x="1629003" y="390298"/>
                  </a:lnTo>
                  <a:lnTo>
                    <a:pt x="1628549" y="390072"/>
                  </a:lnTo>
                  <a:lnTo>
                    <a:pt x="1628323" y="389619"/>
                  </a:lnTo>
                  <a:lnTo>
                    <a:pt x="1628096" y="386900"/>
                  </a:lnTo>
                  <a:lnTo>
                    <a:pt x="1627869" y="377157"/>
                  </a:lnTo>
                  <a:lnTo>
                    <a:pt x="1627869" y="370360"/>
                  </a:lnTo>
                  <a:lnTo>
                    <a:pt x="1627415" y="362430"/>
                  </a:lnTo>
                  <a:lnTo>
                    <a:pt x="1626962" y="353141"/>
                  </a:lnTo>
                  <a:lnTo>
                    <a:pt x="1626055" y="343172"/>
                  </a:lnTo>
                  <a:lnTo>
                    <a:pt x="1624694" y="332297"/>
                  </a:lnTo>
                  <a:lnTo>
                    <a:pt x="1622653" y="320742"/>
                  </a:lnTo>
                  <a:lnTo>
                    <a:pt x="1621292" y="314851"/>
                  </a:lnTo>
                  <a:lnTo>
                    <a:pt x="1619932" y="308733"/>
                  </a:lnTo>
                  <a:lnTo>
                    <a:pt x="1618117" y="302616"/>
                  </a:lnTo>
                  <a:lnTo>
                    <a:pt x="1616076" y="296272"/>
                  </a:lnTo>
                  <a:lnTo>
                    <a:pt x="1614035" y="289928"/>
                  </a:lnTo>
                  <a:lnTo>
                    <a:pt x="1611314" y="283358"/>
                  </a:lnTo>
                  <a:lnTo>
                    <a:pt x="1608592" y="277014"/>
                  </a:lnTo>
                  <a:lnTo>
                    <a:pt x="1605417" y="270443"/>
                  </a:lnTo>
                  <a:lnTo>
                    <a:pt x="1602242" y="264099"/>
                  </a:lnTo>
                  <a:lnTo>
                    <a:pt x="1598614" y="257302"/>
                  </a:lnTo>
                  <a:lnTo>
                    <a:pt x="1594531" y="250958"/>
                  </a:lnTo>
                  <a:lnTo>
                    <a:pt x="1590223" y="244614"/>
                  </a:lnTo>
                  <a:lnTo>
                    <a:pt x="1585687" y="238271"/>
                  </a:lnTo>
                  <a:lnTo>
                    <a:pt x="1581151" y="232153"/>
                  </a:lnTo>
                  <a:lnTo>
                    <a:pt x="1576615" y="226262"/>
                  </a:lnTo>
                  <a:lnTo>
                    <a:pt x="1571626" y="220825"/>
                  </a:lnTo>
                  <a:lnTo>
                    <a:pt x="1566864" y="215614"/>
                  </a:lnTo>
                  <a:lnTo>
                    <a:pt x="1561647" y="210856"/>
                  </a:lnTo>
                  <a:lnTo>
                    <a:pt x="1556658" y="205871"/>
                  </a:lnTo>
                  <a:lnTo>
                    <a:pt x="1551442" y="201566"/>
                  </a:lnTo>
                  <a:lnTo>
                    <a:pt x="1546453" y="197488"/>
                  </a:lnTo>
                  <a:lnTo>
                    <a:pt x="1541237" y="193636"/>
                  </a:lnTo>
                  <a:lnTo>
                    <a:pt x="1536247" y="190011"/>
                  </a:lnTo>
                  <a:lnTo>
                    <a:pt x="1531031" y="186839"/>
                  </a:lnTo>
                  <a:lnTo>
                    <a:pt x="1521053" y="180722"/>
                  </a:lnTo>
                  <a:lnTo>
                    <a:pt x="1511301" y="175284"/>
                  </a:lnTo>
                  <a:lnTo>
                    <a:pt x="1502456" y="170980"/>
                  </a:lnTo>
                  <a:lnTo>
                    <a:pt x="1494292" y="167128"/>
                  </a:lnTo>
                  <a:lnTo>
                    <a:pt x="1486808" y="163729"/>
                  </a:lnTo>
                  <a:lnTo>
                    <a:pt x="1480458" y="161237"/>
                  </a:lnTo>
                  <a:lnTo>
                    <a:pt x="1475015" y="159198"/>
                  </a:lnTo>
                  <a:lnTo>
                    <a:pt x="1471386" y="157612"/>
                  </a:lnTo>
                  <a:lnTo>
                    <a:pt x="1469119" y="156253"/>
                  </a:lnTo>
                  <a:lnTo>
                    <a:pt x="1468665" y="155799"/>
                  </a:lnTo>
                  <a:lnTo>
                    <a:pt x="1468438" y="155346"/>
                  </a:lnTo>
                  <a:lnTo>
                    <a:pt x="1468665" y="154893"/>
                  </a:lnTo>
                  <a:lnTo>
                    <a:pt x="1469119" y="154667"/>
                  </a:lnTo>
                  <a:lnTo>
                    <a:pt x="1470253" y="154213"/>
                  </a:lnTo>
                  <a:lnTo>
                    <a:pt x="1471613" y="153987"/>
                  </a:lnTo>
                  <a:close/>
                  <a:moveTo>
                    <a:pt x="1488832" y="74612"/>
                  </a:moveTo>
                  <a:lnTo>
                    <a:pt x="1491542" y="74612"/>
                  </a:lnTo>
                  <a:lnTo>
                    <a:pt x="1494705" y="74839"/>
                  </a:lnTo>
                  <a:lnTo>
                    <a:pt x="1498546" y="75066"/>
                  </a:lnTo>
                  <a:lnTo>
                    <a:pt x="1502838" y="75519"/>
                  </a:lnTo>
                  <a:lnTo>
                    <a:pt x="1507356" y="76426"/>
                  </a:lnTo>
                  <a:lnTo>
                    <a:pt x="1512552" y="77107"/>
                  </a:lnTo>
                  <a:lnTo>
                    <a:pt x="1518200" y="78467"/>
                  </a:lnTo>
                  <a:lnTo>
                    <a:pt x="1524074" y="80055"/>
                  </a:lnTo>
                  <a:lnTo>
                    <a:pt x="1530400" y="81642"/>
                  </a:lnTo>
                  <a:lnTo>
                    <a:pt x="1536951" y="83910"/>
                  </a:lnTo>
                  <a:lnTo>
                    <a:pt x="1543954" y="86178"/>
                  </a:lnTo>
                  <a:lnTo>
                    <a:pt x="1550732" y="88673"/>
                  </a:lnTo>
                  <a:lnTo>
                    <a:pt x="1558187" y="91848"/>
                  </a:lnTo>
                  <a:lnTo>
                    <a:pt x="1565642" y="95023"/>
                  </a:lnTo>
                  <a:lnTo>
                    <a:pt x="1573097" y="98878"/>
                  </a:lnTo>
                  <a:lnTo>
                    <a:pt x="1581004" y="102960"/>
                  </a:lnTo>
                  <a:lnTo>
                    <a:pt x="1588911" y="107496"/>
                  </a:lnTo>
                  <a:lnTo>
                    <a:pt x="1596818" y="112485"/>
                  </a:lnTo>
                  <a:lnTo>
                    <a:pt x="1604725" y="117928"/>
                  </a:lnTo>
                  <a:lnTo>
                    <a:pt x="1612632" y="123371"/>
                  </a:lnTo>
                  <a:lnTo>
                    <a:pt x="1620539" y="129721"/>
                  </a:lnTo>
                  <a:lnTo>
                    <a:pt x="1628446" y="136298"/>
                  </a:lnTo>
                  <a:lnTo>
                    <a:pt x="1636127" y="143328"/>
                  </a:lnTo>
                  <a:lnTo>
                    <a:pt x="1643808" y="151039"/>
                  </a:lnTo>
                  <a:lnTo>
                    <a:pt x="1651489" y="159203"/>
                  </a:lnTo>
                  <a:lnTo>
                    <a:pt x="1658493" y="168048"/>
                  </a:lnTo>
                  <a:lnTo>
                    <a:pt x="1665722" y="177119"/>
                  </a:lnTo>
                  <a:lnTo>
                    <a:pt x="1672499" y="186871"/>
                  </a:lnTo>
                  <a:lnTo>
                    <a:pt x="1679051" y="196623"/>
                  </a:lnTo>
                  <a:lnTo>
                    <a:pt x="1685150" y="206601"/>
                  </a:lnTo>
                  <a:lnTo>
                    <a:pt x="1690346" y="216580"/>
                  </a:lnTo>
                  <a:lnTo>
                    <a:pt x="1695316" y="226559"/>
                  </a:lnTo>
                  <a:lnTo>
                    <a:pt x="1699609" y="236537"/>
                  </a:lnTo>
                  <a:lnTo>
                    <a:pt x="1703449" y="246516"/>
                  </a:lnTo>
                  <a:lnTo>
                    <a:pt x="1706838" y="256268"/>
                  </a:lnTo>
                  <a:lnTo>
                    <a:pt x="1709549" y="266019"/>
                  </a:lnTo>
                  <a:lnTo>
                    <a:pt x="1712034" y="275544"/>
                  </a:lnTo>
                  <a:lnTo>
                    <a:pt x="1714067" y="284616"/>
                  </a:lnTo>
                  <a:lnTo>
                    <a:pt x="1715649" y="293914"/>
                  </a:lnTo>
                  <a:lnTo>
                    <a:pt x="1717004" y="302759"/>
                  </a:lnTo>
                  <a:lnTo>
                    <a:pt x="1717908" y="311830"/>
                  </a:lnTo>
                  <a:lnTo>
                    <a:pt x="1718811" y="320221"/>
                  </a:lnTo>
                  <a:lnTo>
                    <a:pt x="1719037" y="328385"/>
                  </a:lnTo>
                  <a:lnTo>
                    <a:pt x="1719263" y="336323"/>
                  </a:lnTo>
                  <a:lnTo>
                    <a:pt x="1719037" y="344034"/>
                  </a:lnTo>
                  <a:lnTo>
                    <a:pt x="1718811" y="351291"/>
                  </a:lnTo>
                  <a:lnTo>
                    <a:pt x="1718134" y="358094"/>
                  </a:lnTo>
                  <a:lnTo>
                    <a:pt x="1717682" y="364444"/>
                  </a:lnTo>
                  <a:lnTo>
                    <a:pt x="1717004" y="370794"/>
                  </a:lnTo>
                  <a:lnTo>
                    <a:pt x="1715875" y="376237"/>
                  </a:lnTo>
                  <a:lnTo>
                    <a:pt x="1714971" y="381453"/>
                  </a:lnTo>
                  <a:lnTo>
                    <a:pt x="1713841" y="385989"/>
                  </a:lnTo>
                  <a:lnTo>
                    <a:pt x="1712938" y="390298"/>
                  </a:lnTo>
                  <a:lnTo>
                    <a:pt x="1711808" y="393927"/>
                  </a:lnTo>
                  <a:lnTo>
                    <a:pt x="1710904" y="397102"/>
                  </a:lnTo>
                  <a:lnTo>
                    <a:pt x="1709775" y="399596"/>
                  </a:lnTo>
                  <a:lnTo>
                    <a:pt x="1708871" y="401411"/>
                  </a:lnTo>
                  <a:lnTo>
                    <a:pt x="1707742" y="402771"/>
                  </a:lnTo>
                  <a:lnTo>
                    <a:pt x="1707064" y="403225"/>
                  </a:lnTo>
                  <a:lnTo>
                    <a:pt x="1706838" y="403225"/>
                  </a:lnTo>
                  <a:lnTo>
                    <a:pt x="1706160" y="403225"/>
                  </a:lnTo>
                  <a:lnTo>
                    <a:pt x="1705708" y="402771"/>
                  </a:lnTo>
                  <a:lnTo>
                    <a:pt x="1705483" y="401864"/>
                  </a:lnTo>
                  <a:lnTo>
                    <a:pt x="1705257" y="400277"/>
                  </a:lnTo>
                  <a:lnTo>
                    <a:pt x="1705031" y="398236"/>
                  </a:lnTo>
                  <a:lnTo>
                    <a:pt x="1704805" y="392339"/>
                  </a:lnTo>
                  <a:lnTo>
                    <a:pt x="1704805" y="384855"/>
                  </a:lnTo>
                  <a:lnTo>
                    <a:pt x="1704353" y="375330"/>
                  </a:lnTo>
                  <a:lnTo>
                    <a:pt x="1704127" y="363991"/>
                  </a:lnTo>
                  <a:lnTo>
                    <a:pt x="1703449" y="351518"/>
                  </a:lnTo>
                  <a:lnTo>
                    <a:pt x="1702094" y="337457"/>
                  </a:lnTo>
                  <a:lnTo>
                    <a:pt x="1701416" y="329973"/>
                  </a:lnTo>
                  <a:lnTo>
                    <a:pt x="1700061" y="322262"/>
                  </a:lnTo>
                  <a:lnTo>
                    <a:pt x="1698931" y="314325"/>
                  </a:lnTo>
                  <a:lnTo>
                    <a:pt x="1697350" y="306387"/>
                  </a:lnTo>
                  <a:lnTo>
                    <a:pt x="1695542" y="297996"/>
                  </a:lnTo>
                  <a:lnTo>
                    <a:pt x="1693509" y="289605"/>
                  </a:lnTo>
                  <a:lnTo>
                    <a:pt x="1691250" y="280760"/>
                  </a:lnTo>
                  <a:lnTo>
                    <a:pt x="1688313" y="272143"/>
                  </a:lnTo>
                  <a:lnTo>
                    <a:pt x="1685376" y="263525"/>
                  </a:lnTo>
                  <a:lnTo>
                    <a:pt x="1681988" y="254453"/>
                  </a:lnTo>
                  <a:lnTo>
                    <a:pt x="1678147" y="245609"/>
                  </a:lnTo>
                  <a:lnTo>
                    <a:pt x="1673855" y="236310"/>
                  </a:lnTo>
                  <a:lnTo>
                    <a:pt x="1669336" y="227466"/>
                  </a:lnTo>
                  <a:lnTo>
                    <a:pt x="1664140" y="218394"/>
                  </a:lnTo>
                  <a:lnTo>
                    <a:pt x="1658944" y="209550"/>
                  </a:lnTo>
                  <a:lnTo>
                    <a:pt x="1652619" y="200478"/>
                  </a:lnTo>
                  <a:lnTo>
                    <a:pt x="1646519" y="191633"/>
                  </a:lnTo>
                  <a:lnTo>
                    <a:pt x="1640194" y="183016"/>
                  </a:lnTo>
                  <a:lnTo>
                    <a:pt x="1633868" y="175078"/>
                  </a:lnTo>
                  <a:lnTo>
                    <a:pt x="1627091" y="167594"/>
                  </a:lnTo>
                  <a:lnTo>
                    <a:pt x="1620313" y="160337"/>
                  </a:lnTo>
                  <a:lnTo>
                    <a:pt x="1613310" y="153307"/>
                  </a:lnTo>
                  <a:lnTo>
                    <a:pt x="1606307" y="146957"/>
                  </a:lnTo>
                  <a:lnTo>
                    <a:pt x="1599303" y="140833"/>
                  </a:lnTo>
                  <a:lnTo>
                    <a:pt x="1592074" y="135164"/>
                  </a:lnTo>
                  <a:lnTo>
                    <a:pt x="1584845" y="129948"/>
                  </a:lnTo>
                  <a:lnTo>
                    <a:pt x="1577841" y="124732"/>
                  </a:lnTo>
                  <a:lnTo>
                    <a:pt x="1570612" y="120196"/>
                  </a:lnTo>
                  <a:lnTo>
                    <a:pt x="1563835" y="115887"/>
                  </a:lnTo>
                  <a:lnTo>
                    <a:pt x="1556831" y="111805"/>
                  </a:lnTo>
                  <a:lnTo>
                    <a:pt x="1550280" y="107949"/>
                  </a:lnTo>
                  <a:lnTo>
                    <a:pt x="1543728" y="104321"/>
                  </a:lnTo>
                  <a:lnTo>
                    <a:pt x="1531077" y="98198"/>
                  </a:lnTo>
                  <a:lnTo>
                    <a:pt x="1519782" y="92755"/>
                  </a:lnTo>
                  <a:lnTo>
                    <a:pt x="1509390" y="88446"/>
                  </a:lnTo>
                  <a:lnTo>
                    <a:pt x="1500579" y="84817"/>
                  </a:lnTo>
                  <a:lnTo>
                    <a:pt x="1493350" y="81642"/>
                  </a:lnTo>
                  <a:lnTo>
                    <a:pt x="1488380" y="79374"/>
                  </a:lnTo>
                  <a:lnTo>
                    <a:pt x="1486346" y="78694"/>
                  </a:lnTo>
                  <a:lnTo>
                    <a:pt x="1484991" y="78014"/>
                  </a:lnTo>
                  <a:lnTo>
                    <a:pt x="1484539" y="77107"/>
                  </a:lnTo>
                  <a:lnTo>
                    <a:pt x="1484313" y="76653"/>
                  </a:lnTo>
                  <a:lnTo>
                    <a:pt x="1484313" y="76199"/>
                  </a:lnTo>
                  <a:lnTo>
                    <a:pt x="1484539" y="75973"/>
                  </a:lnTo>
                  <a:lnTo>
                    <a:pt x="1485217" y="75292"/>
                  </a:lnTo>
                  <a:lnTo>
                    <a:pt x="1486798" y="74839"/>
                  </a:lnTo>
                  <a:lnTo>
                    <a:pt x="1488832" y="74612"/>
                  </a:lnTo>
                  <a:close/>
                  <a:moveTo>
                    <a:pt x="1523085" y="0"/>
                  </a:moveTo>
                  <a:lnTo>
                    <a:pt x="1526481" y="0"/>
                  </a:lnTo>
                  <a:lnTo>
                    <a:pt x="1530330" y="0"/>
                  </a:lnTo>
                  <a:lnTo>
                    <a:pt x="1534859" y="226"/>
                  </a:lnTo>
                  <a:lnTo>
                    <a:pt x="1540293" y="906"/>
                  </a:lnTo>
                  <a:lnTo>
                    <a:pt x="1545954" y="1811"/>
                  </a:lnTo>
                  <a:lnTo>
                    <a:pt x="1552294" y="2943"/>
                  </a:lnTo>
                  <a:lnTo>
                    <a:pt x="1559313" y="4528"/>
                  </a:lnTo>
                  <a:lnTo>
                    <a:pt x="1566332" y="6339"/>
                  </a:lnTo>
                  <a:lnTo>
                    <a:pt x="1574031" y="8377"/>
                  </a:lnTo>
                  <a:lnTo>
                    <a:pt x="1581956" y="10867"/>
                  </a:lnTo>
                  <a:lnTo>
                    <a:pt x="1590334" y="13810"/>
                  </a:lnTo>
                  <a:lnTo>
                    <a:pt x="1599165" y="16980"/>
                  </a:lnTo>
                  <a:lnTo>
                    <a:pt x="1607995" y="20602"/>
                  </a:lnTo>
                  <a:lnTo>
                    <a:pt x="1617279" y="24678"/>
                  </a:lnTo>
                  <a:lnTo>
                    <a:pt x="1626336" y="29432"/>
                  </a:lnTo>
                  <a:lnTo>
                    <a:pt x="1635846" y="34413"/>
                  </a:lnTo>
                  <a:lnTo>
                    <a:pt x="1645582" y="39846"/>
                  </a:lnTo>
                  <a:lnTo>
                    <a:pt x="1655319" y="45959"/>
                  </a:lnTo>
                  <a:lnTo>
                    <a:pt x="1665055" y="52298"/>
                  </a:lnTo>
                  <a:lnTo>
                    <a:pt x="1674565" y="59317"/>
                  </a:lnTo>
                  <a:lnTo>
                    <a:pt x="1684302" y="66788"/>
                  </a:lnTo>
                  <a:lnTo>
                    <a:pt x="1694038" y="75165"/>
                  </a:lnTo>
                  <a:lnTo>
                    <a:pt x="1703548" y="83768"/>
                  </a:lnTo>
                  <a:lnTo>
                    <a:pt x="1712832" y="93051"/>
                  </a:lnTo>
                  <a:lnTo>
                    <a:pt x="1721889" y="103012"/>
                  </a:lnTo>
                  <a:lnTo>
                    <a:pt x="1730946" y="113427"/>
                  </a:lnTo>
                  <a:lnTo>
                    <a:pt x="1735248" y="119087"/>
                  </a:lnTo>
                  <a:lnTo>
                    <a:pt x="1739550" y="124520"/>
                  </a:lnTo>
                  <a:lnTo>
                    <a:pt x="1743626" y="130407"/>
                  </a:lnTo>
                  <a:lnTo>
                    <a:pt x="1747928" y="136293"/>
                  </a:lnTo>
                  <a:lnTo>
                    <a:pt x="1752004" y="142406"/>
                  </a:lnTo>
                  <a:lnTo>
                    <a:pt x="1755853" y="148745"/>
                  </a:lnTo>
                  <a:lnTo>
                    <a:pt x="1759703" y="154405"/>
                  </a:lnTo>
                  <a:lnTo>
                    <a:pt x="1763099" y="160744"/>
                  </a:lnTo>
                  <a:lnTo>
                    <a:pt x="1769665" y="172970"/>
                  </a:lnTo>
                  <a:lnTo>
                    <a:pt x="1775553" y="184969"/>
                  </a:lnTo>
                  <a:lnTo>
                    <a:pt x="1780987" y="197195"/>
                  </a:lnTo>
                  <a:lnTo>
                    <a:pt x="1785515" y="209194"/>
                  </a:lnTo>
                  <a:lnTo>
                    <a:pt x="1789591" y="220967"/>
                  </a:lnTo>
                  <a:lnTo>
                    <a:pt x="1793214" y="232740"/>
                  </a:lnTo>
                  <a:lnTo>
                    <a:pt x="1795931" y="244513"/>
                  </a:lnTo>
                  <a:lnTo>
                    <a:pt x="1798648" y="255606"/>
                  </a:lnTo>
                  <a:lnTo>
                    <a:pt x="1800686" y="266926"/>
                  </a:lnTo>
                  <a:lnTo>
                    <a:pt x="1802045" y="277793"/>
                  </a:lnTo>
                  <a:lnTo>
                    <a:pt x="1803403" y="288661"/>
                  </a:lnTo>
                  <a:lnTo>
                    <a:pt x="1804083" y="298849"/>
                  </a:lnTo>
                  <a:lnTo>
                    <a:pt x="1804762" y="308810"/>
                  </a:lnTo>
                  <a:lnTo>
                    <a:pt x="1804988" y="318546"/>
                  </a:lnTo>
                  <a:lnTo>
                    <a:pt x="1804762" y="327828"/>
                  </a:lnTo>
                  <a:lnTo>
                    <a:pt x="1804535" y="336658"/>
                  </a:lnTo>
                  <a:lnTo>
                    <a:pt x="1803856" y="345034"/>
                  </a:lnTo>
                  <a:lnTo>
                    <a:pt x="1802950" y="352959"/>
                  </a:lnTo>
                  <a:lnTo>
                    <a:pt x="1802045" y="360430"/>
                  </a:lnTo>
                  <a:lnTo>
                    <a:pt x="1800913" y="367222"/>
                  </a:lnTo>
                  <a:lnTo>
                    <a:pt x="1799780" y="373561"/>
                  </a:lnTo>
                  <a:lnTo>
                    <a:pt x="1798648" y="378995"/>
                  </a:lnTo>
                  <a:lnTo>
                    <a:pt x="1797290" y="384202"/>
                  </a:lnTo>
                  <a:lnTo>
                    <a:pt x="1795705" y="388730"/>
                  </a:lnTo>
                  <a:lnTo>
                    <a:pt x="1794573" y="392352"/>
                  </a:lnTo>
                  <a:lnTo>
                    <a:pt x="1793214" y="395522"/>
                  </a:lnTo>
                  <a:lnTo>
                    <a:pt x="1792082" y="397786"/>
                  </a:lnTo>
                  <a:lnTo>
                    <a:pt x="1790950" y="399371"/>
                  </a:lnTo>
                  <a:lnTo>
                    <a:pt x="1790044" y="400050"/>
                  </a:lnTo>
                  <a:lnTo>
                    <a:pt x="1789591" y="400050"/>
                  </a:lnTo>
                  <a:lnTo>
                    <a:pt x="1789138" y="399823"/>
                  </a:lnTo>
                  <a:lnTo>
                    <a:pt x="1788912" y="399823"/>
                  </a:lnTo>
                  <a:lnTo>
                    <a:pt x="1788685" y="399597"/>
                  </a:lnTo>
                  <a:lnTo>
                    <a:pt x="1788006" y="398239"/>
                  </a:lnTo>
                  <a:lnTo>
                    <a:pt x="1787780" y="396427"/>
                  </a:lnTo>
                  <a:lnTo>
                    <a:pt x="1787553" y="393937"/>
                  </a:lnTo>
                  <a:lnTo>
                    <a:pt x="1787327" y="386919"/>
                  </a:lnTo>
                  <a:lnTo>
                    <a:pt x="1787100" y="377636"/>
                  </a:lnTo>
                  <a:lnTo>
                    <a:pt x="1787100" y="365863"/>
                  </a:lnTo>
                  <a:lnTo>
                    <a:pt x="1786648" y="352279"/>
                  </a:lnTo>
                  <a:lnTo>
                    <a:pt x="1785742" y="336884"/>
                  </a:lnTo>
                  <a:lnTo>
                    <a:pt x="1785063" y="328507"/>
                  </a:lnTo>
                  <a:lnTo>
                    <a:pt x="1784157" y="319904"/>
                  </a:lnTo>
                  <a:lnTo>
                    <a:pt x="1783025" y="310848"/>
                  </a:lnTo>
                  <a:lnTo>
                    <a:pt x="1781666" y="301339"/>
                  </a:lnTo>
                  <a:lnTo>
                    <a:pt x="1780081" y="292057"/>
                  </a:lnTo>
                  <a:lnTo>
                    <a:pt x="1778496" y="282095"/>
                  </a:lnTo>
                  <a:lnTo>
                    <a:pt x="1776005" y="272133"/>
                  </a:lnTo>
                  <a:lnTo>
                    <a:pt x="1773515" y="261493"/>
                  </a:lnTo>
                  <a:lnTo>
                    <a:pt x="1770798" y="251078"/>
                  </a:lnTo>
                  <a:lnTo>
                    <a:pt x="1767401" y="240437"/>
                  </a:lnTo>
                  <a:lnTo>
                    <a:pt x="1763552" y="229570"/>
                  </a:lnTo>
                  <a:lnTo>
                    <a:pt x="1759476" y="218929"/>
                  </a:lnTo>
                  <a:lnTo>
                    <a:pt x="1754948" y="207836"/>
                  </a:lnTo>
                  <a:lnTo>
                    <a:pt x="1749513" y="196968"/>
                  </a:lnTo>
                  <a:lnTo>
                    <a:pt x="1743852" y="185875"/>
                  </a:lnTo>
                  <a:lnTo>
                    <a:pt x="1737739" y="175008"/>
                  </a:lnTo>
                  <a:lnTo>
                    <a:pt x="1731172" y="163914"/>
                  </a:lnTo>
                  <a:lnTo>
                    <a:pt x="1723700" y="153047"/>
                  </a:lnTo>
                  <a:lnTo>
                    <a:pt x="1716228" y="142179"/>
                  </a:lnTo>
                  <a:lnTo>
                    <a:pt x="1708303" y="131765"/>
                  </a:lnTo>
                  <a:lnTo>
                    <a:pt x="1700378" y="122030"/>
                  </a:lnTo>
                  <a:lnTo>
                    <a:pt x="1692227" y="112974"/>
                  </a:lnTo>
                  <a:lnTo>
                    <a:pt x="1683849" y="104144"/>
                  </a:lnTo>
                  <a:lnTo>
                    <a:pt x="1675471" y="95767"/>
                  </a:lnTo>
                  <a:lnTo>
                    <a:pt x="1666867" y="87843"/>
                  </a:lnTo>
                  <a:lnTo>
                    <a:pt x="1658036" y="80372"/>
                  </a:lnTo>
                  <a:lnTo>
                    <a:pt x="1649432" y="73580"/>
                  </a:lnTo>
                  <a:lnTo>
                    <a:pt x="1640601" y="67241"/>
                  </a:lnTo>
                  <a:lnTo>
                    <a:pt x="1631997" y="60902"/>
                  </a:lnTo>
                  <a:lnTo>
                    <a:pt x="1623392" y="55015"/>
                  </a:lnTo>
                  <a:lnTo>
                    <a:pt x="1614788" y="49808"/>
                  </a:lnTo>
                  <a:lnTo>
                    <a:pt x="1606410" y="44827"/>
                  </a:lnTo>
                  <a:lnTo>
                    <a:pt x="1598259" y="40299"/>
                  </a:lnTo>
                  <a:lnTo>
                    <a:pt x="1590334" y="35998"/>
                  </a:lnTo>
                  <a:lnTo>
                    <a:pt x="1582409" y="31922"/>
                  </a:lnTo>
                  <a:lnTo>
                    <a:pt x="1574937" y="28300"/>
                  </a:lnTo>
                  <a:lnTo>
                    <a:pt x="1560898" y="21961"/>
                  </a:lnTo>
                  <a:lnTo>
                    <a:pt x="1548445" y="16527"/>
                  </a:lnTo>
                  <a:lnTo>
                    <a:pt x="1537802" y="12226"/>
                  </a:lnTo>
                  <a:lnTo>
                    <a:pt x="1528972" y="8603"/>
                  </a:lnTo>
                  <a:lnTo>
                    <a:pt x="1522405" y="5886"/>
                  </a:lnTo>
                  <a:lnTo>
                    <a:pt x="1520367" y="4754"/>
                  </a:lnTo>
                  <a:lnTo>
                    <a:pt x="1518556" y="3849"/>
                  </a:lnTo>
                  <a:lnTo>
                    <a:pt x="1517877" y="2717"/>
                  </a:lnTo>
                  <a:lnTo>
                    <a:pt x="1517650" y="2490"/>
                  </a:lnTo>
                  <a:lnTo>
                    <a:pt x="1517650" y="2038"/>
                  </a:lnTo>
                  <a:lnTo>
                    <a:pt x="1517650" y="1811"/>
                  </a:lnTo>
                  <a:lnTo>
                    <a:pt x="1517877" y="1132"/>
                  </a:lnTo>
                  <a:lnTo>
                    <a:pt x="1518782" y="679"/>
                  </a:lnTo>
                  <a:lnTo>
                    <a:pt x="1520594" y="226"/>
                  </a:lnTo>
                  <a:lnTo>
                    <a:pt x="1523085" y="0"/>
                  </a:lnTo>
                  <a:close/>
                </a:path>
              </a:pathLst>
            </a:custGeom>
            <a:solidFill>
              <a:schemeClr val="accent1">
                <a:lumMod val="7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幼圆" panose="02010509060101010101" pitchFamily="49" charset="-122"/>
              </a:endParaRPr>
            </a:p>
          </p:txBody>
        </p:sp>
      </p:grpSp>
      <p:cxnSp>
        <p:nvCxnSpPr>
          <p:cNvPr id="12" name="直接连接符 11"/>
          <p:cNvCxnSpPr/>
          <p:nvPr/>
        </p:nvCxnSpPr>
        <p:spPr>
          <a:xfrm>
            <a:off x="5356204" y="2756476"/>
            <a:ext cx="0" cy="57606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948492" y="4196636"/>
            <a:ext cx="0" cy="576064"/>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0252748" y="2756476"/>
            <a:ext cx="0" cy="57606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011084" y="1933264"/>
            <a:ext cx="690239" cy="690239"/>
            <a:chOff x="4310720" y="1926894"/>
            <a:chExt cx="690239" cy="690239"/>
          </a:xfrm>
        </p:grpSpPr>
        <p:sp>
          <p:nvSpPr>
            <p:cNvPr id="16" name="椭圆 15"/>
            <p:cNvSpPr/>
            <p:nvPr/>
          </p:nvSpPr>
          <p:spPr>
            <a:xfrm>
              <a:off x="4310720" y="1926894"/>
              <a:ext cx="690239" cy="690239"/>
            </a:xfrm>
            <a:prstGeom prst="ellipse">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KSO_Shape"/>
            <p:cNvSpPr/>
            <p:nvPr/>
          </p:nvSpPr>
          <p:spPr bwMode="auto">
            <a:xfrm>
              <a:off x="4458174" y="2035523"/>
              <a:ext cx="416694" cy="431063"/>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chemeClr val="accent4"/>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grpSp>
        <p:nvGrpSpPr>
          <p:cNvPr id="18" name="组合 17"/>
          <p:cNvGrpSpPr/>
          <p:nvPr/>
        </p:nvGrpSpPr>
        <p:grpSpPr>
          <a:xfrm>
            <a:off x="7603372" y="4905371"/>
            <a:ext cx="690239" cy="690239"/>
            <a:chOff x="6903008" y="4899001"/>
            <a:chExt cx="690239" cy="690239"/>
          </a:xfrm>
        </p:grpSpPr>
        <p:sp>
          <p:nvSpPr>
            <p:cNvPr id="19" name="椭圆 18"/>
            <p:cNvSpPr/>
            <p:nvPr/>
          </p:nvSpPr>
          <p:spPr>
            <a:xfrm>
              <a:off x="6903008" y="4899001"/>
              <a:ext cx="690239" cy="690239"/>
            </a:xfrm>
            <a:prstGeom prst="ellipse">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KSO_Shape"/>
            <p:cNvSpPr/>
            <p:nvPr/>
          </p:nvSpPr>
          <p:spPr>
            <a:xfrm>
              <a:off x="7014053" y="5158817"/>
              <a:ext cx="556002" cy="239081"/>
            </a:xfrm>
            <a:custGeom>
              <a:avLst/>
              <a:gdLst>
                <a:gd name="connsiteX0" fmla="*/ 837769 w 1437086"/>
                <a:gd name="connsiteY0" fmla="*/ 0 h 619125"/>
                <a:gd name="connsiteX1" fmla="*/ 1129014 w 1437086"/>
                <a:gd name="connsiteY1" fmla="*/ 2 h 619125"/>
                <a:gd name="connsiteX2" fmla="*/ 1437086 w 1437086"/>
                <a:gd name="connsiteY2" fmla="*/ 314833 h 619125"/>
                <a:gd name="connsiteX3" fmla="*/ 1126115 w 1437086"/>
                <a:gd name="connsiteY3" fmla="*/ 619125 h 619125"/>
                <a:gd name="connsiteX4" fmla="*/ 836416 w 1437086"/>
                <a:gd name="connsiteY4" fmla="*/ 619125 h 619125"/>
                <a:gd name="connsiteX5" fmla="*/ 1146598 w 1437086"/>
                <a:gd name="connsiteY5" fmla="*/ 315604 h 619125"/>
                <a:gd name="connsiteX6" fmla="*/ 476241 w 1437086"/>
                <a:gd name="connsiteY6" fmla="*/ 0 h 619125"/>
                <a:gd name="connsiteX7" fmla="*/ 767481 w 1437086"/>
                <a:gd name="connsiteY7" fmla="*/ 0 h 619125"/>
                <a:gd name="connsiteX8" fmla="*/ 1075554 w 1437086"/>
                <a:gd name="connsiteY8" fmla="*/ 314833 h 619125"/>
                <a:gd name="connsiteX9" fmla="*/ 764585 w 1437086"/>
                <a:gd name="connsiteY9" fmla="*/ 619125 h 619125"/>
                <a:gd name="connsiteX10" fmla="*/ 474886 w 1437086"/>
                <a:gd name="connsiteY10" fmla="*/ 619125 h 619125"/>
                <a:gd name="connsiteX11" fmla="*/ 785067 w 1437086"/>
                <a:gd name="connsiteY11" fmla="*/ 315602 h 619125"/>
                <a:gd name="connsiteX12" fmla="*/ 0 w 1437086"/>
                <a:gd name="connsiteY12" fmla="*/ 0 h 619125"/>
                <a:gd name="connsiteX13" fmla="*/ 405948 w 1437086"/>
                <a:gd name="connsiteY13" fmla="*/ 0 h 619125"/>
                <a:gd name="connsiteX14" fmla="*/ 714025 w 1437086"/>
                <a:gd name="connsiteY14" fmla="*/ 314832 h 619125"/>
                <a:gd name="connsiteX15" fmla="*/ 403054 w 1437086"/>
                <a:gd name="connsiteY15" fmla="*/ 619125 h 619125"/>
                <a:gd name="connsiteX16" fmla="*/ 0 w 1437086"/>
                <a:gd name="connsiteY16"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7086" h="619125">
                  <a:moveTo>
                    <a:pt x="837769" y="0"/>
                  </a:moveTo>
                  <a:lnTo>
                    <a:pt x="1129014" y="2"/>
                  </a:lnTo>
                  <a:lnTo>
                    <a:pt x="1437086" y="314833"/>
                  </a:lnTo>
                  <a:lnTo>
                    <a:pt x="1126115" y="619125"/>
                  </a:lnTo>
                  <a:lnTo>
                    <a:pt x="836416" y="619125"/>
                  </a:lnTo>
                  <a:lnTo>
                    <a:pt x="1146598" y="315604"/>
                  </a:lnTo>
                  <a:close/>
                  <a:moveTo>
                    <a:pt x="476241" y="0"/>
                  </a:moveTo>
                  <a:lnTo>
                    <a:pt x="767481" y="0"/>
                  </a:lnTo>
                  <a:lnTo>
                    <a:pt x="1075554" y="314833"/>
                  </a:lnTo>
                  <a:lnTo>
                    <a:pt x="764585" y="619125"/>
                  </a:lnTo>
                  <a:lnTo>
                    <a:pt x="474886" y="619125"/>
                  </a:lnTo>
                  <a:lnTo>
                    <a:pt x="785067" y="315602"/>
                  </a:lnTo>
                  <a:close/>
                  <a:moveTo>
                    <a:pt x="0" y="0"/>
                  </a:moveTo>
                  <a:lnTo>
                    <a:pt x="405948" y="0"/>
                  </a:lnTo>
                  <a:lnTo>
                    <a:pt x="714025" y="314832"/>
                  </a:lnTo>
                  <a:lnTo>
                    <a:pt x="403054" y="619125"/>
                  </a:lnTo>
                  <a:lnTo>
                    <a:pt x="0" y="6191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grpSp>
      <p:grpSp>
        <p:nvGrpSpPr>
          <p:cNvPr id="21" name="组合 20"/>
          <p:cNvGrpSpPr/>
          <p:nvPr/>
        </p:nvGrpSpPr>
        <p:grpSpPr>
          <a:xfrm>
            <a:off x="9907628" y="1933264"/>
            <a:ext cx="690239" cy="690239"/>
            <a:chOff x="9207264" y="1926894"/>
            <a:chExt cx="690239" cy="690239"/>
          </a:xfrm>
        </p:grpSpPr>
        <p:sp>
          <p:nvSpPr>
            <p:cNvPr id="22" name="椭圆 21"/>
            <p:cNvSpPr/>
            <p:nvPr/>
          </p:nvSpPr>
          <p:spPr>
            <a:xfrm>
              <a:off x="9207264" y="1926894"/>
              <a:ext cx="690239" cy="690239"/>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幼圆" panose="02010509060101010101" pitchFamily="49" charset="-122"/>
              </a:endParaRPr>
            </a:p>
          </p:txBody>
        </p:sp>
        <p:sp>
          <p:nvSpPr>
            <p:cNvPr id="23" name="KSO_Shape"/>
            <p:cNvSpPr/>
            <p:nvPr/>
          </p:nvSpPr>
          <p:spPr>
            <a:xfrm flipH="1">
              <a:off x="9293565" y="2096307"/>
              <a:ext cx="517635" cy="395991"/>
            </a:xfrm>
            <a:custGeom>
              <a:avLst/>
              <a:gdLst>
                <a:gd name="connsiteX0" fmla="*/ 881094 w 1131504"/>
                <a:gd name="connsiteY0" fmla="*/ 200085 h 864898"/>
                <a:gd name="connsiteX1" fmla="*/ 630685 w 1131504"/>
                <a:gd name="connsiteY1" fmla="*/ 481796 h 864898"/>
                <a:gd name="connsiteX2" fmla="*/ 765768 w 1131504"/>
                <a:gd name="connsiteY2" fmla="*/ 481796 h 864898"/>
                <a:gd name="connsiteX3" fmla="*/ 764244 w 1131504"/>
                <a:gd name="connsiteY3" fmla="*/ 507247 h 864898"/>
                <a:gd name="connsiteX4" fmla="*/ 314548 w 1131504"/>
                <a:gd name="connsiteY4" fmla="*/ 724805 h 864898"/>
                <a:gd name="connsiteX5" fmla="*/ 786244 w 1131504"/>
                <a:gd name="connsiteY5" fmla="*/ 825087 h 864898"/>
                <a:gd name="connsiteX6" fmla="*/ 1009026 w 1131504"/>
                <a:gd name="connsiteY6" fmla="*/ 495352 h 864898"/>
                <a:gd name="connsiteX7" fmla="*/ 1014527 w 1131504"/>
                <a:gd name="connsiteY7" fmla="*/ 481796 h 864898"/>
                <a:gd name="connsiteX8" fmla="*/ 1131504 w 1131504"/>
                <a:gd name="connsiteY8" fmla="*/ 481796 h 864898"/>
                <a:gd name="connsiteX9" fmla="*/ 515647 w 1131504"/>
                <a:gd name="connsiteY9" fmla="*/ 813 h 864898"/>
                <a:gd name="connsiteX10" fmla="*/ 345260 w 1131504"/>
                <a:gd name="connsiteY10" fmla="*/ 39811 h 864898"/>
                <a:gd name="connsiteX11" fmla="*/ 122478 w 1131504"/>
                <a:gd name="connsiteY11" fmla="*/ 369547 h 864898"/>
                <a:gd name="connsiteX12" fmla="*/ 116977 w 1131504"/>
                <a:gd name="connsiteY12" fmla="*/ 383102 h 864898"/>
                <a:gd name="connsiteX13" fmla="*/ 0 w 1131504"/>
                <a:gd name="connsiteY13" fmla="*/ 383102 h 864898"/>
                <a:gd name="connsiteX14" fmla="*/ 250410 w 1131504"/>
                <a:gd name="connsiteY14" fmla="*/ 664813 h 864898"/>
                <a:gd name="connsiteX15" fmla="*/ 500820 w 1131504"/>
                <a:gd name="connsiteY15" fmla="*/ 383102 h 864898"/>
                <a:gd name="connsiteX16" fmla="*/ 365737 w 1131504"/>
                <a:gd name="connsiteY16" fmla="*/ 383102 h 864898"/>
                <a:gd name="connsiteX17" fmla="*/ 367261 w 1131504"/>
                <a:gd name="connsiteY17" fmla="*/ 357651 h 864898"/>
                <a:gd name="connsiteX18" fmla="*/ 816956 w 1131504"/>
                <a:gd name="connsiteY18" fmla="*/ 140093 h 864898"/>
                <a:gd name="connsiteX19" fmla="*/ 515647 w 1131504"/>
                <a:gd name="connsiteY19" fmla="*/ 813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504" h="864898">
                  <a:moveTo>
                    <a:pt x="881094" y="200085"/>
                  </a:moveTo>
                  <a:lnTo>
                    <a:pt x="630685" y="481796"/>
                  </a:lnTo>
                  <a:lnTo>
                    <a:pt x="765768" y="481796"/>
                  </a:lnTo>
                  <a:lnTo>
                    <a:pt x="764244" y="507247"/>
                  </a:lnTo>
                  <a:cubicBezTo>
                    <a:pt x="729415" y="775221"/>
                    <a:pt x="438740" y="771232"/>
                    <a:pt x="314548" y="724805"/>
                  </a:cubicBezTo>
                  <a:cubicBezTo>
                    <a:pt x="575776" y="921654"/>
                    <a:pt x="699581" y="865942"/>
                    <a:pt x="786244" y="825087"/>
                  </a:cubicBezTo>
                  <a:cubicBezTo>
                    <a:pt x="921036" y="758696"/>
                    <a:pt x="977368" y="577066"/>
                    <a:pt x="1009026" y="495352"/>
                  </a:cubicBezTo>
                  <a:lnTo>
                    <a:pt x="1014527" y="481796"/>
                  </a:lnTo>
                  <a:lnTo>
                    <a:pt x="1131504" y="481796"/>
                  </a:lnTo>
                  <a:close/>
                  <a:moveTo>
                    <a:pt x="515647" y="813"/>
                  </a:moveTo>
                  <a:cubicBezTo>
                    <a:pt x="441209" y="-4758"/>
                    <a:pt x="388592" y="19384"/>
                    <a:pt x="345260" y="39811"/>
                  </a:cubicBezTo>
                  <a:cubicBezTo>
                    <a:pt x="210468" y="106202"/>
                    <a:pt x="154136" y="287832"/>
                    <a:pt x="122478" y="369547"/>
                  </a:cubicBezTo>
                  <a:lnTo>
                    <a:pt x="116977" y="383102"/>
                  </a:lnTo>
                  <a:lnTo>
                    <a:pt x="0" y="383102"/>
                  </a:lnTo>
                  <a:lnTo>
                    <a:pt x="250410" y="664813"/>
                  </a:lnTo>
                  <a:lnTo>
                    <a:pt x="500820" y="383102"/>
                  </a:lnTo>
                  <a:lnTo>
                    <a:pt x="365737" y="383102"/>
                  </a:lnTo>
                  <a:lnTo>
                    <a:pt x="367261" y="357651"/>
                  </a:lnTo>
                  <a:cubicBezTo>
                    <a:pt x="402090" y="89677"/>
                    <a:pt x="692765" y="93666"/>
                    <a:pt x="816956" y="140093"/>
                  </a:cubicBezTo>
                  <a:cubicBezTo>
                    <a:pt x="686342" y="41669"/>
                    <a:pt x="590084" y="6384"/>
                    <a:pt x="515647" y="81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grpSp>
      <p:sp>
        <p:nvSpPr>
          <p:cNvPr id="24" name="文本框 23"/>
          <p:cNvSpPr txBox="1"/>
          <p:nvPr/>
        </p:nvSpPr>
        <p:spPr>
          <a:xfrm>
            <a:off x="4309093" y="4554731"/>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5" name="文本框 24"/>
          <p:cNvSpPr txBox="1"/>
          <p:nvPr/>
        </p:nvSpPr>
        <p:spPr>
          <a:xfrm>
            <a:off x="1871738" y="2303403"/>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6" name="文本框 25"/>
          <p:cNvSpPr txBox="1"/>
          <p:nvPr/>
        </p:nvSpPr>
        <p:spPr>
          <a:xfrm>
            <a:off x="6768281" y="2303403"/>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7" name="文本框 26"/>
          <p:cNvSpPr txBox="1"/>
          <p:nvPr/>
        </p:nvSpPr>
        <p:spPr>
          <a:xfrm>
            <a:off x="9233421" y="4554731"/>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8" name="矩形 27"/>
          <p:cNvSpPr/>
          <p:nvPr/>
        </p:nvSpPr>
        <p:spPr>
          <a:xfrm>
            <a:off x="5540185" y="1451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0"/>
                                        <p:tgtEl>
                                          <p:spTgt spid="4"/>
                                        </p:tgtEl>
                                      </p:cBhvr>
                                    </p:animEffect>
                                  </p:childTnLst>
                                </p:cTn>
                              </p:par>
                              <p:par>
                                <p:cTn id="15" presetID="22" presetClass="entr" presetSubtype="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42" presetClass="entr" presetSubtype="0"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2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750"/>
                                        <p:tgtEl>
                                          <p:spTgt spid="25"/>
                                        </p:tgtEl>
                                      </p:cBhvr>
                                    </p:animEffect>
                                    <p:anim calcmode="lin" valueType="num">
                                      <p:cBhvr>
                                        <p:cTn id="26" dur="750" fill="hold"/>
                                        <p:tgtEl>
                                          <p:spTgt spid="25"/>
                                        </p:tgtEl>
                                        <p:attrNameLst>
                                          <p:attrName>ppt_x</p:attrName>
                                        </p:attrNameLst>
                                      </p:cBhvr>
                                      <p:tavLst>
                                        <p:tav tm="0">
                                          <p:val>
                                            <p:strVal val="#ppt_x"/>
                                          </p:val>
                                        </p:tav>
                                        <p:tav tm="100000">
                                          <p:val>
                                            <p:strVal val="#ppt_x"/>
                                          </p:val>
                                        </p:tav>
                                      </p:tavLst>
                                    </p:anim>
                                    <p:anim calcmode="lin" valueType="num">
                                      <p:cBhvr>
                                        <p:cTn id="27" dur="75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restart="never" repeatDur="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3000"/>
                                        <p:tgtEl>
                                          <p:spTgt spid="5"/>
                                        </p:tgtEl>
                                      </p:cBhvr>
                                    </p:animEffect>
                                  </p:childTnLst>
                                </p:cTn>
                              </p:par>
                              <p:par>
                                <p:cTn id="32" presetID="22" presetClass="entr" presetSubtype="4" restart="never" repeatDur="0"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47" presetClass="entr" presetSubtype="0" restart="never" repeatDur="0" fill="hold"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restart="never" repeatDur="0" fill="hold" grpId="0" nodeType="withEffect">
                                  <p:stCondLst>
                                    <p:cond delay="22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22" presetClass="entr" presetSubtype="8" restart="never" repeatDur="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3000"/>
                                        <p:tgtEl>
                                          <p:spTgt spid="6"/>
                                        </p:tgtEl>
                                      </p:cBhvr>
                                    </p:animEffect>
                                  </p:childTnLst>
                                </p:cTn>
                              </p:par>
                              <p:par>
                                <p:cTn id="49" presetID="22" presetClass="entr" presetSubtype="1" restart="never" repeatDur="0" fill="hold" nodeType="withEffect">
                                  <p:stCondLst>
                                    <p:cond delay="100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par>
                                <p:cTn id="52" presetID="42" presetClass="entr" presetSubtype="0" restart="never" repeatDur="0" fill="hold" nodeType="withEffect">
                                  <p:stCondLst>
                                    <p:cond delay="1500"/>
                                  </p:stCondLst>
                                  <p:childTnLst>
                                    <p:set>
                                      <p:cBhvr additive="base">
                                        <p:cTn id="53" dur="1" fill="hold">
                                          <p:stCondLst>
                                            <p:cond delay="0"/>
                                          </p:stCondLst>
                                        </p:cTn>
                                        <p:tgtEl>
                                          <p:spTgt spid="18"/>
                                        </p:tgtEl>
                                        <p:attrNameLst>
                                          <p:attrName>style.visibility</p:attrName>
                                        </p:attrNameLst>
                                      </p:cBhvr>
                                      <p:to>
                                        <p:strVal val="visible"/>
                                      </p:to>
                                    </p:set>
                                    <p:animEffect transition="in" filter="fade">
                                      <p:cBhvr additive="base">
                                        <p:cTn id="54" dur="750" fill="hold">
                                          <p:stCondLst>
                                            <p:cond delay="0"/>
                                          </p:stCondLst>
                                        </p:cTn>
                                        <p:tgtEl>
                                          <p:spTgt spid="18"/>
                                        </p:tgtEl>
                                      </p:cBhvr>
                                    </p:animEffect>
                                    <p:anim from="0" to="0" calcmode="lin" valueType="num">
                                      <p:cBhvr additive="base">
                                        <p:cTn id="55" dur="750" fill="hold">
                                          <p:stCondLst>
                                            <p:cond delay="0"/>
                                          </p:stCondLst>
                                        </p:cTn>
                                        <p:tgtEl>
                                          <p:spTgt spid="18"/>
                                        </p:tgtEl>
                                        <p:attrNameLst>
                                          <p:attrName>ppt_x</p:attrName>
                                        </p:attrNameLst>
                                      </p:cBhvr>
                                      <p:tavLst>
                                        <p:tav tm="0">
                                          <p:val>
                                            <p:strVal val="#ppt_x"/>
                                          </p:val>
                                        </p:tav>
                                        <p:tav tm="100000">
                                          <p:val>
                                            <p:strVal val="#ppt_x"/>
                                          </p:val>
                                        </p:tav>
                                      </p:tavLst>
                                    </p:anim>
                                    <p:anim from="0" to="0" calcmode="lin" valueType="num">
                                      <p:cBhvr additive="base">
                                        <p:cTn id="56" dur="750" fill="hold">
                                          <p:stCondLst>
                                            <p:cond delay="0"/>
                                          </p:stCondLst>
                                        </p:cTn>
                                        <p:tgtEl>
                                          <p:spTgt spid="18"/>
                                        </p:tgtEl>
                                        <p:attrNameLst>
                                          <p:attrName>ppt_y</p:attrName>
                                        </p:attrNameLst>
                                      </p:cBhvr>
                                      <p:tavLst>
                                        <p:tav tm="0">
                                          <p:val>
                                            <p:strVal val="#ppt_y+.1"/>
                                          </p:val>
                                        </p:tav>
                                        <p:tav tm="100000">
                                          <p:val>
                                            <p:strVal val="#ppt_y"/>
                                          </p:val>
                                        </p:tav>
                                      </p:tavLst>
                                    </p:anim>
                                  </p:childTnLst>
                                </p:cTn>
                              </p:par>
                              <p:par>
                                <p:cTn id="57" presetID="47" presetClass="entr" presetSubtype="0" restart="never" repeatDur="0" fill="hold" grpId="0" nodeType="withEffect">
                                  <p:stCondLst>
                                    <p:cond delay="2250"/>
                                  </p:stCondLst>
                                  <p:childTnLst>
                                    <p:set>
                                      <p:cBhvr additive="base">
                                        <p:cTn id="58" dur="1" fill="hold">
                                          <p:stCondLst>
                                            <p:cond delay="0"/>
                                          </p:stCondLst>
                                        </p:cTn>
                                        <p:tgtEl>
                                          <p:spTgt spid="26"/>
                                        </p:tgtEl>
                                        <p:attrNameLst>
                                          <p:attrName>style.visibility</p:attrName>
                                        </p:attrNameLst>
                                      </p:cBhvr>
                                      <p:to>
                                        <p:strVal val="visible"/>
                                      </p:to>
                                    </p:set>
                                    <p:animEffect transition="in" filter="fade">
                                      <p:cBhvr additive="base">
                                        <p:cTn id="59" dur="750" fill="hold">
                                          <p:stCondLst>
                                            <p:cond delay="0"/>
                                          </p:stCondLst>
                                        </p:cTn>
                                        <p:tgtEl>
                                          <p:spTgt spid="26"/>
                                        </p:tgtEl>
                                      </p:cBhvr>
                                    </p:animEffect>
                                    <p:anim from="0" to="0" calcmode="lin" valueType="num">
                                      <p:cBhvr additive="base">
                                        <p:cTn id="60" dur="750" fill="hold">
                                          <p:stCondLst>
                                            <p:cond delay="0"/>
                                          </p:stCondLst>
                                        </p:cTn>
                                        <p:tgtEl>
                                          <p:spTgt spid="26"/>
                                        </p:tgtEl>
                                        <p:attrNameLst>
                                          <p:attrName>ppt_x</p:attrName>
                                        </p:attrNameLst>
                                      </p:cBhvr>
                                      <p:tavLst>
                                        <p:tav tm="0">
                                          <p:val>
                                            <p:strVal val="#ppt_x"/>
                                          </p:val>
                                        </p:tav>
                                        <p:tav tm="100000">
                                          <p:val>
                                            <p:strVal val="#ppt_x"/>
                                          </p:val>
                                        </p:tav>
                                      </p:tavLst>
                                    </p:anim>
                                    <p:anim from="0" to="0" calcmode="lin" valueType="num">
                                      <p:cBhvr additive="base">
                                        <p:cTn id="61" dur="750" fill="hold">
                                          <p:stCondLst>
                                            <p:cond delay="0"/>
                                          </p:stCondLst>
                                        </p:cTn>
                                        <p:tgtEl>
                                          <p:spTgt spid="26"/>
                                        </p:tgtEl>
                                        <p:attrNameLst>
                                          <p:attrName>ppt_y</p:attrName>
                                        </p:attrNameLst>
                                      </p:cBhvr>
                                      <p:tavLst>
                                        <p:tav tm="0">
                                          <p:val>
                                            <p:strVal val="#ppt_y-.1"/>
                                          </p:val>
                                        </p:tav>
                                        <p:tav tm="100000">
                                          <p:val>
                                            <p:strVal val="#ppt_y"/>
                                          </p:val>
                                        </p:tav>
                                      </p:tavLst>
                                    </p:anim>
                                  </p:childTnLst>
                                </p:cTn>
                              </p:par>
                            </p:childTnLst>
                          </p:cTn>
                        </p:par>
                        <p:par>
                          <p:cTn id="62" fill="hold">
                            <p:stCondLst>
                              <p:cond delay="10000"/>
                            </p:stCondLst>
                            <p:childTnLst>
                              <p:par>
                                <p:cTn id="63" presetID="22" presetClass="entr" presetSubtype="8" restart="never" repeatDur="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3000"/>
                                        <p:tgtEl>
                                          <p:spTgt spid="7"/>
                                        </p:tgtEl>
                                      </p:cBhvr>
                                    </p:animEffect>
                                  </p:childTnLst>
                                </p:cTn>
                              </p:par>
                              <p:par>
                                <p:cTn id="66" presetID="22" presetClass="entr" presetSubtype="4" restart="never" repeatDur="0"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par>
                                <p:cTn id="69" presetID="47" presetClass="entr" presetSubtype="0" restart="never" repeatDur="0" fill="hold" nodeType="withEffect">
                                  <p:stCondLst>
                                    <p:cond delay="15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restart="never" repeatDur="0" fill="hold" grpId="0" nodeType="withEffect">
                                  <p:stCondLst>
                                    <p:cond delay="225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4" grpId="0"/>
      <p:bldP spid="25"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7078864" y="4175435"/>
            <a:ext cx="5113136" cy="145269"/>
          </a:xfrm>
          <a:prstGeom prst="rect">
            <a:avLst/>
          </a:prstGeom>
          <a:solidFill>
            <a:schemeClr val="accent1">
              <a:lumMod val="75000"/>
            </a:schemeClr>
          </a:solidFill>
          <a:ln w="12700" cap="flat" cmpd="sng" algn="ctr">
            <a:noFill/>
            <a:prstDash val="solid"/>
            <a:miter lim="800000"/>
          </a:ln>
          <a:effectLst/>
        </p:spPr>
        <p:txBody>
          <a:bodyPr rtlCol="0" anchor="b"/>
          <a:lstStyle/>
          <a:p>
            <a:pPr>
              <a:lnSpc>
                <a:spcPct val="150000"/>
              </a:lnSpc>
            </a:pPr>
            <a:endParaRPr lang="en-US" altLang="zh-CN" sz="1600" kern="0" dirty="0">
              <a:solidFill>
                <a:prstClr val="white"/>
              </a:solidFill>
              <a:latin typeface="幼圆" panose="02010509060101010101" pitchFamily="49" charset="-122"/>
              <a:ea typeface="幼圆" panose="02010509060101010101" pitchFamily="49" charset="-122"/>
            </a:endParaRPr>
          </a:p>
        </p:txBody>
      </p:sp>
      <p:sp>
        <p:nvSpPr>
          <p:cNvPr id="17" name="矩形 16"/>
          <p:cNvSpPr/>
          <p:nvPr>
            <p:custDataLst>
              <p:tags r:id="rId2"/>
            </p:custDataLst>
          </p:nvPr>
        </p:nvSpPr>
        <p:spPr>
          <a:xfrm>
            <a:off x="3630615" y="3118803"/>
            <a:ext cx="8561385" cy="997308"/>
          </a:xfrm>
          <a:prstGeom prst="rect">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grpSp>
        <p:nvGrpSpPr>
          <p:cNvPr id="2" name="组合 1"/>
          <p:cNvGrpSpPr/>
          <p:nvPr/>
        </p:nvGrpSpPr>
        <p:grpSpPr>
          <a:xfrm>
            <a:off x="1922463" y="2053168"/>
            <a:ext cx="2586038" cy="2563284"/>
            <a:chOff x="1922463" y="2053168"/>
            <a:chExt cx="2586038" cy="2563284"/>
          </a:xfrm>
        </p:grpSpPr>
        <p:sp>
          <p:nvSpPr>
            <p:cNvPr id="5" name="直角三角形 4"/>
            <p:cNvSpPr>
              <a:spLocks noChangeAspect="1"/>
            </p:cNvSpPr>
            <p:nvPr>
              <p:custDataLst>
                <p:tags r:id="rId3"/>
              </p:custDataLst>
            </p:nvPr>
          </p:nvSpPr>
          <p:spPr>
            <a:xfrm rot="10829231">
              <a:off x="1938868" y="2908301"/>
              <a:ext cx="853017" cy="1708151"/>
            </a:xfrm>
            <a:prstGeom prst="rtTriangle">
              <a:avLst/>
            </a:prstGeom>
            <a:solidFill>
              <a:srgbClr val="4AC5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直角三角形 13"/>
            <p:cNvSpPr>
              <a:spLocks noChangeAspect="1"/>
            </p:cNvSpPr>
            <p:nvPr>
              <p:custDataLst>
                <p:tags r:id="rId4"/>
              </p:custDataLst>
            </p:nvPr>
          </p:nvSpPr>
          <p:spPr>
            <a:xfrm rot="20752">
              <a:off x="3651251" y="2053168"/>
              <a:ext cx="853016" cy="1706033"/>
            </a:xfrm>
            <a:prstGeom prst="r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直角三角形 22"/>
            <p:cNvSpPr/>
            <p:nvPr>
              <p:custDataLst>
                <p:tags r:id="rId5"/>
              </p:custDataLst>
            </p:nvPr>
          </p:nvSpPr>
          <p:spPr>
            <a:xfrm rot="16200000">
              <a:off x="2350031" y="1625600"/>
              <a:ext cx="853016" cy="1708151"/>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直角三角形 31"/>
            <p:cNvSpPr>
              <a:spLocks noChangeAspect="1"/>
            </p:cNvSpPr>
            <p:nvPr>
              <p:custDataLst>
                <p:tags r:id="rId6"/>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1" fmla="*/ 0 w 673278"/>
                <a:gd name="connsiteY0-2" fmla="*/ 1346550 h 1356075"/>
                <a:gd name="connsiteX1-3" fmla="*/ 0 w 673278"/>
                <a:gd name="connsiteY1-4" fmla="*/ 0 h 1356075"/>
                <a:gd name="connsiteX2-5" fmla="*/ 673278 w 673278"/>
                <a:gd name="connsiteY2-6" fmla="*/ 1356075 h 1356075"/>
                <a:gd name="connsiteX3-7" fmla="*/ 0 w 673278"/>
                <a:gd name="connsiteY3-8" fmla="*/ 1346550 h 1356075"/>
              </a:gdLst>
              <a:ahLst/>
              <a:cxnLst>
                <a:cxn ang="0">
                  <a:pos x="connsiteX0-1" y="connsiteY0-2"/>
                </a:cxn>
                <a:cxn ang="0">
                  <a:pos x="connsiteX1-3" y="connsiteY1-4"/>
                </a:cxn>
                <a:cxn ang="0">
                  <a:pos x="connsiteX2-5" y="connsiteY2-6"/>
                </a:cxn>
                <a:cxn ang="0">
                  <a:pos x="connsiteX3-7" y="connsiteY3-8"/>
                </a:cxn>
              </a:cxnLst>
              <a:rect l="l" t="t" r="r" b="b"/>
              <a:pathLst>
                <a:path w="673278" h="1356075">
                  <a:moveTo>
                    <a:pt x="0" y="1346550"/>
                  </a:moveTo>
                  <a:lnTo>
                    <a:pt x="0" y="0"/>
                  </a:lnTo>
                  <a:lnTo>
                    <a:pt x="673278" y="1356075"/>
                  </a:lnTo>
                  <a:lnTo>
                    <a:pt x="0" y="13465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0" name="TextBox 49"/>
          <p:cNvSpPr txBox="1"/>
          <p:nvPr>
            <p:custDataLst>
              <p:tags r:id="rId7"/>
            </p:custDataLst>
          </p:nvPr>
        </p:nvSpPr>
        <p:spPr>
          <a:xfrm>
            <a:off x="2636304" y="2799941"/>
            <a:ext cx="1172633" cy="1200329"/>
          </a:xfrm>
          <a:prstGeom prst="rect">
            <a:avLst/>
          </a:prstGeom>
          <a:noFill/>
        </p:spPr>
        <p:txBody>
          <a:bodyPr>
            <a:spAutoFit/>
          </a:bodyPr>
          <a:lstStyle/>
          <a:p>
            <a:pPr algn="ctr">
              <a:defRPr/>
            </a:pPr>
            <a:r>
              <a:rPr lang="en-US" altLang="zh-CN" sz="7200" dirty="0">
                <a:latin typeface="Adobe 繁黑體 Std B" panose="020B0700000000000000" pitchFamily="34" charset="-128"/>
                <a:ea typeface="Adobe 繁黑體 Std B" panose="020B0700000000000000" pitchFamily="34" charset="-128"/>
                <a:cs typeface="Aharoni" panose="02010803020104030203" pitchFamily="2" charset="-79"/>
              </a:rPr>
              <a:t>5</a:t>
            </a:r>
            <a:endParaRPr lang="zh-CN" altLang="en-US" sz="7200" dirty="0">
              <a:latin typeface="Adobe 繁黑體 Std B" panose="020B0700000000000000" pitchFamily="34" charset="-128"/>
              <a:ea typeface="Adobe 繁黑體 Std B" panose="020B0700000000000000" pitchFamily="34" charset="-128"/>
              <a:cs typeface="Aharoni" panose="02010803020104030203" pitchFamily="2" charset="-79"/>
            </a:endParaRPr>
          </a:p>
        </p:txBody>
      </p:sp>
      <p:sp>
        <p:nvSpPr>
          <p:cNvPr id="13319" name="TextBox 1"/>
          <p:cNvSpPr txBox="1">
            <a:spLocks noChangeArrowheads="1"/>
          </p:cNvSpPr>
          <p:nvPr>
            <p:custDataLst>
              <p:tags r:id="rId8"/>
            </p:custDataLst>
          </p:nvPr>
        </p:nvSpPr>
        <p:spPr bwMode="auto">
          <a:xfrm>
            <a:off x="4602635" y="2126483"/>
            <a:ext cx="2476229" cy="10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zh-CN" altLang="en-US" sz="5400" dirty="0" smtClean="0">
                <a:solidFill>
                  <a:schemeClr val="accent1">
                    <a:lumMod val="50000"/>
                  </a:schemeClr>
                </a:solidFill>
                <a:latin typeface="方正姚体" panose="02010601030101010101" pitchFamily="2" charset="-122"/>
                <a:ea typeface="方正姚体" panose="02010601030101010101" pitchFamily="2" charset="-122"/>
                <a:cs typeface="Arial" panose="020B0604020202020204" pitchFamily="34" charset="0"/>
              </a:rPr>
              <a:t>章节</a:t>
            </a:r>
            <a:r>
              <a:rPr lang="en-US" altLang="zh-CN" sz="5400" dirty="0" smtClean="0">
                <a:solidFill>
                  <a:schemeClr val="accent1">
                    <a:lumMod val="50000"/>
                  </a:schemeClr>
                </a:solidFill>
                <a:latin typeface="Arial" panose="020B0604020202020204" pitchFamily="34" charset="0"/>
                <a:cs typeface="Arial" panose="020B0604020202020204" pitchFamily="34" charset="0"/>
              </a:rPr>
              <a:t>·5</a:t>
            </a:r>
            <a:endParaRPr lang="zh-CN" altLang="en-US" sz="5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custDataLst>
              <p:tags r:id="rId9"/>
            </p:custDataLst>
          </p:nvPr>
        </p:nvSpPr>
        <p:spPr>
          <a:xfrm>
            <a:off x="4077759" y="3176007"/>
            <a:ext cx="4475691" cy="1241043"/>
          </a:xfrm>
          <a:prstGeom prst="rect">
            <a:avLst/>
          </a:prstGeom>
          <a:noFill/>
        </p:spPr>
        <p:txBody>
          <a:bodyPr>
            <a:normAutofit/>
          </a:bodyPr>
          <a:lstStyle/>
          <a:p>
            <a:pPr algn="ctr">
              <a:defRPr/>
            </a:pPr>
            <a:r>
              <a:rPr lang="zh-CN" altLang="en-US" sz="5400" dirty="0" smtClean="0">
                <a:solidFill>
                  <a:schemeClr val="bg1"/>
                </a:solidFill>
                <a:latin typeface="华文行楷" panose="02010800040101010101" pitchFamily="2" charset="-122"/>
                <a:ea typeface="华文行楷" panose="02010800040101010101" pitchFamily="2" charset="-122"/>
              </a:rPr>
              <a:t>研究结论</a:t>
            </a:r>
            <a:endParaRPr lang="zh-CN" altLang="en-US" sz="5400" dirty="0">
              <a:solidFill>
                <a:schemeClr val="bg1"/>
              </a:solidFill>
              <a:latin typeface="华文行楷" panose="02010800040101010101" pitchFamily="2" charset="-122"/>
              <a:ea typeface="华文行楷" panose="02010800040101010101" pitchFamily="2" charset="-122"/>
            </a:endParaRPr>
          </a:p>
        </p:txBody>
      </p:sp>
      <p:sp>
        <p:nvSpPr>
          <p:cNvPr id="4" name="TextBox 3"/>
          <p:cNvSpPr txBox="1"/>
          <p:nvPr>
            <p:custDataLst>
              <p:tags r:id="rId10"/>
            </p:custDataLst>
          </p:nvPr>
        </p:nvSpPr>
        <p:spPr>
          <a:xfrm>
            <a:off x="6716078" y="2263544"/>
            <a:ext cx="2628900" cy="650665"/>
          </a:xfrm>
          <a:prstGeom prst="rect">
            <a:avLst/>
          </a:prstGeom>
          <a:noFill/>
        </p:spPr>
        <p:txBody>
          <a:bodyPr>
            <a:normAutofit/>
          </a:bodyPr>
          <a:lstStyle/>
          <a:p>
            <a:pPr algn="ctr">
              <a:defRPr/>
            </a:pPr>
            <a:r>
              <a:rPr lang="zh-CN" altLang="en-US" dirty="0" smtClean="0">
                <a:solidFill>
                  <a:schemeClr val="accent2">
                    <a:lumMod val="50000"/>
                  </a:schemeClr>
                </a:solidFill>
                <a:latin typeface="Adobe Gothic Std B" panose="020B0800000000000000" pitchFamily="34" charset="-128"/>
              </a:rPr>
              <a:t>请简单描述相关主题</a:t>
            </a:r>
            <a:endParaRPr lang="en-US" altLang="zh-CN" dirty="0" smtClean="0">
              <a:solidFill>
                <a:schemeClr val="accent2">
                  <a:lumMod val="50000"/>
                </a:schemeClr>
              </a:solidFill>
              <a:latin typeface="Adobe Gothic Std B" panose="020B0800000000000000" pitchFamily="34" charset="-128"/>
              <a:ea typeface="Adobe Gothic Std B" panose="020B0800000000000000" pitchFamily="34" charset="-128"/>
            </a:endParaRPr>
          </a:p>
          <a:p>
            <a:pPr algn="ctr">
              <a:defRPr/>
            </a:pPr>
            <a:r>
              <a:rPr lang="zh-CN" altLang="en-US" dirty="0" smtClean="0">
                <a:solidFill>
                  <a:schemeClr val="accent2">
                    <a:lumMod val="50000"/>
                  </a:schemeClr>
                </a:solidFill>
                <a:latin typeface="Adobe Gothic Std B" panose="020B0800000000000000" pitchFamily="34" charset="-128"/>
              </a:rPr>
              <a:t>请</a:t>
            </a:r>
            <a:r>
              <a:rPr lang="zh-CN" altLang="en-US" dirty="0">
                <a:solidFill>
                  <a:schemeClr val="accent2">
                    <a:lumMod val="50000"/>
                  </a:schemeClr>
                </a:solidFill>
                <a:latin typeface="Adobe Gothic Std B" panose="020B0800000000000000" pitchFamily="34" charset="-128"/>
              </a:rPr>
              <a:t>简单描述相关主题</a:t>
            </a:r>
            <a:endParaRPr lang="zh-CN" altLang="en-US" dirty="0">
              <a:solidFill>
                <a:schemeClr val="accent2">
                  <a:lumMod val="50000"/>
                </a:schemeClr>
              </a:solidFill>
              <a:latin typeface="Adobe Gothic Std B" panose="020B0800000000000000" pitchFamily="34" charset="-128"/>
            </a:endParaRPr>
          </a:p>
          <a:p>
            <a:pPr algn="ctr">
              <a:defRPr/>
            </a:pPr>
            <a:endParaRPr lang="zh-CN" altLang="en-US" dirty="0">
              <a:solidFill>
                <a:schemeClr val="accent2">
                  <a:lumMod val="50000"/>
                </a:schemeClr>
              </a:solidFill>
              <a:latin typeface="Adobe Gothic Std B" panose="020B0800000000000000" pitchFamily="34" charset="-128"/>
            </a:endParaRPr>
          </a:p>
        </p:txBody>
      </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17" y="196490"/>
            <a:ext cx="3015715" cy="5715722"/>
          </a:xfrm>
          <a:prstGeom prst="rect">
            <a:avLst/>
          </a:prstGeom>
        </p:spPr>
      </p:pic>
      <p:sp>
        <p:nvSpPr>
          <p:cNvPr id="16" name="椭圆 15"/>
          <p:cNvSpPr/>
          <p:nvPr>
            <p:custDataLst>
              <p:tags r:id="rId12"/>
            </p:custDataLst>
          </p:nvPr>
        </p:nvSpPr>
        <p:spPr>
          <a:xfrm>
            <a:off x="6651085" y="4000270"/>
            <a:ext cx="427779" cy="427779"/>
          </a:xfrm>
          <a:prstGeom prst="ellipse">
            <a:avLst/>
          </a:prstGeom>
          <a:solidFill>
            <a:srgbClr val="C00000"/>
          </a:solidFill>
          <a:ln w="57150" cap="flat" cmpd="sng" algn="ctr">
            <a:solidFill>
              <a:sysClr val="window" lastClr="FFFFFF"/>
            </a:solid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spTree>
    <p:custDataLst>
      <p:tags r:id="rId1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3319"/>
                                        </p:tgtEl>
                                        <p:attrNameLst>
                                          <p:attrName>style.visibility</p:attrName>
                                        </p:attrNameLst>
                                      </p:cBhvr>
                                      <p:to>
                                        <p:strVal val="visible"/>
                                      </p:to>
                                    </p:set>
                                    <p:animEffect transition="in" filter="fade">
                                      <p:cBhvr>
                                        <p:cTn id="40" dur="1000"/>
                                        <p:tgtEl>
                                          <p:spTgt spid="13319"/>
                                        </p:tgtEl>
                                      </p:cBhvr>
                                    </p:animEffect>
                                    <p:anim calcmode="lin" valueType="num">
                                      <p:cBhvr>
                                        <p:cTn id="41" dur="1000" fill="hold"/>
                                        <p:tgtEl>
                                          <p:spTgt spid="13319"/>
                                        </p:tgtEl>
                                        <p:attrNameLst>
                                          <p:attrName>ppt_x</p:attrName>
                                        </p:attrNameLst>
                                      </p:cBhvr>
                                      <p:tavLst>
                                        <p:tav tm="0">
                                          <p:val>
                                            <p:strVal val="#ppt_x"/>
                                          </p:val>
                                        </p:tav>
                                        <p:tav tm="100000">
                                          <p:val>
                                            <p:strVal val="#ppt_x"/>
                                          </p:val>
                                        </p:tav>
                                      </p:tavLst>
                                    </p:anim>
                                    <p:anim calcmode="lin" valueType="num">
                                      <p:cBhvr>
                                        <p:cTn id="42" dur="1000" fill="hold"/>
                                        <p:tgtEl>
                                          <p:spTgt spid="13319"/>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9"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2"/>
                                          </p:val>
                                        </p:tav>
                                        <p:tav tm="100000">
                                          <p:val>
                                            <p:strVal val="#ppt_x"/>
                                          </p:val>
                                        </p:tav>
                                      </p:tavLst>
                                    </p:anim>
                                    <p:anim calcmode="lin" valueType="num">
                                      <p:cBhvr>
                                        <p:cTn id="4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50" grpId="0"/>
      <p:bldP spid="13319" grpId="0"/>
      <p:bldP spid="4"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6841875" y="2079302"/>
            <a:ext cx="2910589" cy="29105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100" dirty="0">
                <a:solidFill>
                  <a:schemeClr val="bg1"/>
                </a:solidFill>
                <a:latin typeface="幼圆" panose="02010509060101010101" pitchFamily="49" charset="-122"/>
                <a:ea typeface="幼圆" panose="02010509060101010101" pitchFamily="49" charset="-122"/>
              </a:rPr>
              <a:t>请替换</a:t>
            </a:r>
            <a:r>
              <a:rPr lang="zh-CN" altLang="en-US" sz="2000" b="1" spc="100" dirty="0" smtClean="0">
                <a:solidFill>
                  <a:schemeClr val="bg1"/>
                </a:solidFill>
                <a:latin typeface="幼圆" panose="02010509060101010101" pitchFamily="49" charset="-122"/>
                <a:ea typeface="幼圆" panose="02010509060101010101" pitchFamily="49" charset="-122"/>
              </a:rPr>
              <a:t>标题</a:t>
            </a: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r>
              <a:rPr lang="zh-CN" altLang="en-US" b="1" spc="100" dirty="0">
                <a:solidFill>
                  <a:schemeClr val="bg1"/>
                </a:solidFill>
                <a:latin typeface="幼圆" panose="02010509060101010101" pitchFamily="49" charset="-122"/>
                <a:ea typeface="幼圆" panose="02010509060101010101" pitchFamily="49" charset="-122"/>
              </a:rPr>
              <a:t>请替换您的文字，内容简洁明了即</a:t>
            </a:r>
            <a:r>
              <a:rPr lang="zh-CN" altLang="en-US" b="1" spc="100" dirty="0" smtClean="0">
                <a:solidFill>
                  <a:schemeClr val="bg1"/>
                </a:solidFill>
                <a:latin typeface="幼圆" panose="02010509060101010101" pitchFamily="49" charset="-122"/>
                <a:ea typeface="幼圆" panose="02010509060101010101" pitchFamily="49" charset="-122"/>
              </a:rPr>
              <a:t>可</a:t>
            </a:r>
            <a:endParaRPr lang="zh-CN" altLang="en-US" b="1" spc="100" dirty="0">
              <a:solidFill>
                <a:schemeClr val="bg1"/>
              </a:solidFill>
              <a:latin typeface="幼圆" panose="02010509060101010101" pitchFamily="49" charset="-122"/>
              <a:ea typeface="幼圆" panose="02010509060101010101" pitchFamily="49" charset="-122"/>
            </a:endParaRPr>
          </a:p>
        </p:txBody>
      </p:sp>
      <p:grpSp>
        <p:nvGrpSpPr>
          <p:cNvPr id="3" name="组合 2"/>
          <p:cNvGrpSpPr/>
          <p:nvPr/>
        </p:nvGrpSpPr>
        <p:grpSpPr>
          <a:xfrm>
            <a:off x="3120205" y="2343190"/>
            <a:ext cx="1982640" cy="2244645"/>
            <a:chOff x="2336425" y="2066728"/>
            <a:chExt cx="2739890" cy="3177319"/>
          </a:xfrm>
        </p:grpSpPr>
        <p:sp>
          <p:nvSpPr>
            <p:cNvPr id="4" name="椭圆 3"/>
            <p:cNvSpPr/>
            <p:nvPr/>
          </p:nvSpPr>
          <p:spPr>
            <a:xfrm>
              <a:off x="3435146" y="2176461"/>
              <a:ext cx="504825" cy="5048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 name="椭圆 4"/>
            <p:cNvSpPr/>
            <p:nvPr/>
          </p:nvSpPr>
          <p:spPr>
            <a:xfrm>
              <a:off x="2974253" y="2284198"/>
              <a:ext cx="333375" cy="33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 name="椭圆 5"/>
            <p:cNvSpPr/>
            <p:nvPr/>
          </p:nvSpPr>
          <p:spPr>
            <a:xfrm>
              <a:off x="3914007" y="2066728"/>
              <a:ext cx="333375" cy="3333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7" name="椭圆 6"/>
            <p:cNvSpPr/>
            <p:nvPr/>
          </p:nvSpPr>
          <p:spPr>
            <a:xfrm>
              <a:off x="4159554" y="2359987"/>
              <a:ext cx="257586" cy="2575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7"/>
            <p:cNvSpPr/>
            <p:nvPr/>
          </p:nvSpPr>
          <p:spPr>
            <a:xfrm>
              <a:off x="4379470" y="2525014"/>
              <a:ext cx="166463" cy="1664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8"/>
            <p:cNvSpPr/>
            <p:nvPr/>
          </p:nvSpPr>
          <p:spPr>
            <a:xfrm>
              <a:off x="4662111" y="2796560"/>
              <a:ext cx="247425" cy="24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9"/>
            <p:cNvSpPr/>
            <p:nvPr/>
          </p:nvSpPr>
          <p:spPr>
            <a:xfrm>
              <a:off x="4828890" y="3204840"/>
              <a:ext cx="247425" cy="24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10"/>
            <p:cNvSpPr/>
            <p:nvPr/>
          </p:nvSpPr>
          <p:spPr>
            <a:xfrm>
              <a:off x="3348400" y="4552525"/>
              <a:ext cx="691522" cy="6915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11"/>
            <p:cNvSpPr/>
            <p:nvPr/>
          </p:nvSpPr>
          <p:spPr>
            <a:xfrm>
              <a:off x="4255757" y="4552021"/>
              <a:ext cx="247425" cy="247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12"/>
            <p:cNvSpPr/>
            <p:nvPr/>
          </p:nvSpPr>
          <p:spPr>
            <a:xfrm>
              <a:off x="4512528" y="4171547"/>
              <a:ext cx="325708" cy="325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13"/>
            <p:cNvSpPr/>
            <p:nvPr/>
          </p:nvSpPr>
          <p:spPr>
            <a:xfrm>
              <a:off x="4146850" y="4843494"/>
              <a:ext cx="120664" cy="1206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14"/>
            <p:cNvSpPr/>
            <p:nvPr/>
          </p:nvSpPr>
          <p:spPr>
            <a:xfrm>
              <a:off x="2976039" y="4702113"/>
              <a:ext cx="429156" cy="4291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15"/>
            <p:cNvSpPr/>
            <p:nvPr/>
          </p:nvSpPr>
          <p:spPr>
            <a:xfrm>
              <a:off x="2869760" y="4543499"/>
              <a:ext cx="321293" cy="32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16"/>
            <p:cNvSpPr/>
            <p:nvPr/>
          </p:nvSpPr>
          <p:spPr>
            <a:xfrm>
              <a:off x="2653513" y="4220161"/>
              <a:ext cx="231023" cy="231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17"/>
            <p:cNvSpPr/>
            <p:nvPr/>
          </p:nvSpPr>
          <p:spPr>
            <a:xfrm>
              <a:off x="2336425" y="3805643"/>
              <a:ext cx="395416" cy="3954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9" name="椭圆 18"/>
            <p:cNvSpPr/>
            <p:nvPr/>
          </p:nvSpPr>
          <p:spPr>
            <a:xfrm>
              <a:off x="2429923" y="3607379"/>
              <a:ext cx="149060" cy="149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19"/>
            <p:cNvSpPr/>
            <p:nvPr/>
          </p:nvSpPr>
          <p:spPr>
            <a:xfrm>
              <a:off x="3972537" y="4848253"/>
              <a:ext cx="216313" cy="2163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1" name="燕尾形 20"/>
          <p:cNvSpPr/>
          <p:nvPr/>
        </p:nvSpPr>
        <p:spPr>
          <a:xfrm>
            <a:off x="5102845" y="2246138"/>
            <a:ext cx="914910" cy="2595373"/>
          </a:xfrm>
          <a:prstGeom prst="chevron">
            <a:avLst>
              <a:gd name="adj" fmla="val 6665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22" name="燕尾形 21"/>
          <p:cNvSpPr/>
          <p:nvPr/>
        </p:nvSpPr>
        <p:spPr>
          <a:xfrm>
            <a:off x="5761770" y="2246138"/>
            <a:ext cx="914910" cy="2595373"/>
          </a:xfrm>
          <a:prstGeom prst="chevron">
            <a:avLst>
              <a:gd name="adj" fmla="val 666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23" name="文本框 22"/>
          <p:cNvSpPr txBox="1"/>
          <p:nvPr/>
        </p:nvSpPr>
        <p:spPr>
          <a:xfrm>
            <a:off x="3295725" y="3228690"/>
            <a:ext cx="1872208" cy="461665"/>
          </a:xfrm>
          <a:prstGeom prst="rect">
            <a:avLst/>
          </a:prstGeom>
          <a:noFill/>
        </p:spPr>
        <p:txBody>
          <a:bodyPr wrap="square" rtlCol="0">
            <a:spAutoFit/>
          </a:bodyPr>
          <a:lstStyle/>
          <a:p>
            <a:r>
              <a:rPr lang="zh-CN" altLang="en-US" sz="24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400" b="1" spc="100" dirty="0">
              <a:solidFill>
                <a:schemeClr val="accent3"/>
              </a:solidFill>
              <a:latin typeface="幼圆" panose="02010509060101010101" pitchFamily="49" charset="-122"/>
              <a:ea typeface="幼圆" panose="02010509060101010101" pitchFamily="49" charset="-122"/>
            </a:endParaRPr>
          </a:p>
        </p:txBody>
      </p:sp>
      <p:sp>
        <p:nvSpPr>
          <p:cNvPr id="24" name="椭圆 23"/>
          <p:cNvSpPr/>
          <p:nvPr/>
        </p:nvSpPr>
        <p:spPr>
          <a:xfrm>
            <a:off x="769413" y="2455434"/>
            <a:ext cx="153634" cy="153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5" name="文本框 24"/>
          <p:cNvSpPr txBox="1"/>
          <p:nvPr/>
        </p:nvSpPr>
        <p:spPr>
          <a:xfrm>
            <a:off x="958707" y="2148726"/>
            <a:ext cx="2364887" cy="646331"/>
          </a:xfrm>
          <a:prstGeom prst="rect">
            <a:avLst/>
          </a:prstGeom>
          <a:noFill/>
        </p:spPr>
        <p:txBody>
          <a:bodyPr wrap="square" rtlCol="0">
            <a:spAutoFit/>
          </a:bodyPr>
          <a:lstStyle/>
          <a:p>
            <a:r>
              <a:rPr lang="zh-CN" altLang="en-US" b="1" spc="100" dirty="0" smtClean="0">
                <a:solidFill>
                  <a:schemeClr val="accent3"/>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3"/>
              </a:solidFill>
              <a:latin typeface="幼圆" panose="02010509060101010101" pitchFamily="49" charset="-122"/>
              <a:ea typeface="幼圆" panose="02010509060101010101" pitchFamily="49" charset="-122"/>
            </a:endParaRPr>
          </a:p>
        </p:txBody>
      </p:sp>
      <p:sp>
        <p:nvSpPr>
          <p:cNvPr id="26" name="椭圆 25"/>
          <p:cNvSpPr/>
          <p:nvPr/>
        </p:nvSpPr>
        <p:spPr>
          <a:xfrm>
            <a:off x="769413" y="3552851"/>
            <a:ext cx="153634" cy="153634"/>
          </a:xfrm>
          <a:prstGeom prst="ellipse">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a typeface="幼圆" panose="02010509060101010101" pitchFamily="49" charset="-122"/>
            </a:endParaRPr>
          </a:p>
        </p:txBody>
      </p:sp>
      <p:sp>
        <p:nvSpPr>
          <p:cNvPr id="27" name="文本框 26"/>
          <p:cNvSpPr txBox="1"/>
          <p:nvPr/>
        </p:nvSpPr>
        <p:spPr>
          <a:xfrm>
            <a:off x="958707" y="3246143"/>
            <a:ext cx="2364887" cy="646331"/>
          </a:xfrm>
          <a:prstGeom prst="rect">
            <a:avLst/>
          </a:prstGeom>
          <a:noFill/>
        </p:spPr>
        <p:txBody>
          <a:bodyPr wrap="square" rtlCol="0">
            <a:spAutoFit/>
          </a:bodyPr>
          <a:lstStyle/>
          <a:p>
            <a:r>
              <a:rPr lang="zh-CN" altLang="en-US" b="1" spc="100" dirty="0" smtClean="0">
                <a:solidFill>
                  <a:schemeClr val="accent1">
                    <a:lumMod val="75000"/>
                  </a:schemeClr>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28" name="椭圆 27"/>
          <p:cNvSpPr/>
          <p:nvPr/>
        </p:nvSpPr>
        <p:spPr>
          <a:xfrm>
            <a:off x="769413" y="4650268"/>
            <a:ext cx="153634" cy="1536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9" name="文本框 28"/>
          <p:cNvSpPr txBox="1"/>
          <p:nvPr/>
        </p:nvSpPr>
        <p:spPr>
          <a:xfrm>
            <a:off x="958707" y="4343560"/>
            <a:ext cx="2364887" cy="646331"/>
          </a:xfrm>
          <a:prstGeom prst="rect">
            <a:avLst/>
          </a:prstGeom>
          <a:noFill/>
        </p:spPr>
        <p:txBody>
          <a:bodyPr wrap="square" rtlCol="0">
            <a:spAutoFit/>
          </a:bodyPr>
          <a:lstStyle/>
          <a:p>
            <a:r>
              <a:rPr lang="zh-CN" altLang="en-US" b="1" spc="100" dirty="0" smtClean="0">
                <a:solidFill>
                  <a:schemeClr val="accent4"/>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4"/>
              </a:solidFill>
              <a:latin typeface="幼圆" panose="02010509060101010101" pitchFamily="49" charset="-122"/>
              <a:ea typeface="幼圆" panose="02010509060101010101" pitchFamily="49" charset="-122"/>
            </a:endParaRPr>
          </a:p>
        </p:txBody>
      </p:sp>
      <p:sp>
        <p:nvSpPr>
          <p:cNvPr id="30" name="矩形 29"/>
          <p:cNvSpPr/>
          <p:nvPr/>
        </p:nvSpPr>
        <p:spPr>
          <a:xfrm>
            <a:off x="1682666" y="35123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67644" y="855392"/>
            <a:ext cx="2573947" cy="2447819"/>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2" presetClass="entr" presetSubtype="8" restart="never" repeatDur="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3" presetClass="entr" presetSubtype="16" restart="never" repeatDur="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 presetClass="entr" presetSubtype="8" restart="never" repeatDur="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3" presetClass="entr" presetSubtype="16" restart="never" repeatDur="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1" presetClass="entr" presetSubtype="3"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heel(3)">
                                      <p:cBhvr>
                                        <p:cTn id="44" dur="1250"/>
                                        <p:tgtEl>
                                          <p:spTgt spid="3"/>
                                        </p:tgtEl>
                                      </p:cBhvr>
                                    </p:animEffect>
                                  </p:childTnLst>
                                </p:cTn>
                              </p:par>
                            </p:childTnLst>
                          </p:cTn>
                        </p:par>
                        <p:par>
                          <p:cTn id="45" fill="hold">
                            <p:stCondLst>
                              <p:cond delay="5500"/>
                            </p:stCondLst>
                            <p:childTnLst>
                              <p:par>
                                <p:cTn id="46" presetID="2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750"/>
                                        <p:tgtEl>
                                          <p:spTgt spid="21"/>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750"/>
                                        <p:tgtEl>
                                          <p:spTgt spid="22"/>
                                        </p:tgtEl>
                                      </p:cBhvr>
                                    </p:animEffect>
                                  </p:childTnLst>
                                </p:cTn>
                              </p:par>
                            </p:childTnLst>
                          </p:cTn>
                        </p:par>
                        <p:par>
                          <p:cTn id="58" fill="hold">
                            <p:stCondLst>
                              <p:cond delay="8000"/>
                            </p:stCondLst>
                            <p:childTnLst>
                              <p:par>
                                <p:cTn id="59" presetID="14" presetClass="entr" presetSubtype="1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randombar(horizontal)">
                                      <p:cBhvr>
                                        <p:cTn id="61" dur="750"/>
                                        <p:tgtEl>
                                          <p:spTgt spid="2"/>
                                        </p:tgtEl>
                                      </p:cBhvr>
                                    </p:animEffect>
                                  </p:childTnLst>
                                </p:cTn>
                              </p:par>
                            </p:childTnLst>
                          </p:cTn>
                        </p:par>
                        <p:par>
                          <p:cTn id="62" fill="hold">
                            <p:stCondLst>
                              <p:cond delay="9000"/>
                            </p:stCondLst>
                            <p:childTnLst>
                              <p:par>
                                <p:cTn id="63" presetID="31" presetClass="entr" presetSubtype="0"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1000" fill="hold"/>
                                        <p:tgtEl>
                                          <p:spTgt spid="31"/>
                                        </p:tgtEl>
                                        <p:attrNameLst>
                                          <p:attrName>ppt_w</p:attrName>
                                        </p:attrNameLst>
                                      </p:cBhvr>
                                      <p:tavLst>
                                        <p:tav tm="0">
                                          <p:val>
                                            <p:fltVal val="0"/>
                                          </p:val>
                                        </p:tav>
                                        <p:tav tm="100000">
                                          <p:val>
                                            <p:strVal val="#ppt_w"/>
                                          </p:val>
                                        </p:tav>
                                      </p:tavLst>
                                    </p:anim>
                                    <p:anim calcmode="lin" valueType="num">
                                      <p:cBhvr>
                                        <p:cTn id="66" dur="1000" fill="hold"/>
                                        <p:tgtEl>
                                          <p:spTgt spid="31"/>
                                        </p:tgtEl>
                                        <p:attrNameLst>
                                          <p:attrName>ppt_h</p:attrName>
                                        </p:attrNameLst>
                                      </p:cBhvr>
                                      <p:tavLst>
                                        <p:tav tm="0">
                                          <p:val>
                                            <p:fltVal val="0"/>
                                          </p:val>
                                        </p:tav>
                                        <p:tav tm="100000">
                                          <p:val>
                                            <p:strVal val="#ppt_h"/>
                                          </p:val>
                                        </p:tav>
                                      </p:tavLst>
                                    </p:anim>
                                    <p:anim calcmode="lin" valueType="num">
                                      <p:cBhvr>
                                        <p:cTn id="67" dur="1000" fill="hold"/>
                                        <p:tgtEl>
                                          <p:spTgt spid="31"/>
                                        </p:tgtEl>
                                        <p:attrNameLst>
                                          <p:attrName>style.rotation</p:attrName>
                                        </p:attrNameLst>
                                      </p:cBhvr>
                                      <p:tavLst>
                                        <p:tav tm="0">
                                          <p:val>
                                            <p:fltVal val="90"/>
                                          </p:val>
                                        </p:tav>
                                        <p:tav tm="100000">
                                          <p:val>
                                            <p:fltVal val="0"/>
                                          </p:val>
                                        </p:tav>
                                      </p:tavLst>
                                    </p:anim>
                                    <p:animEffect transition="in" filter="fade">
                                      <p:cBhvr>
                                        <p:cTn id="6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p:bldP spid="24" grpId="0" animBg="1"/>
      <p:bldP spid="25" grpId="0"/>
      <p:bldP spid="26" grpId="0" animBg="1"/>
      <p:bldP spid="27" grpId="0"/>
      <p:bldP spid="28" grpId="0" animBg="1"/>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icture_3"/>
          <p:cNvSpPr/>
          <p:nvPr>
            <p:custDataLst>
              <p:tags r:id="rId1"/>
            </p:custDataLst>
          </p:nvPr>
        </p:nvSpPr>
        <p:spPr>
          <a:xfrm>
            <a:off x="8524875" y="3802063"/>
            <a:ext cx="3513138" cy="2906712"/>
          </a:xfrm>
          <a:prstGeom prst="rect">
            <a:avLst/>
          </a:prstGeom>
          <a:blipFill dpi="0" rotWithShape="1">
            <a:blip r:embed="rId2"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6" name="MH_Picture_1"/>
          <p:cNvSpPr/>
          <p:nvPr>
            <p:custDataLst>
              <p:tags r:id="rId3"/>
            </p:custDataLst>
          </p:nvPr>
        </p:nvSpPr>
        <p:spPr>
          <a:xfrm>
            <a:off x="7291389" y="1541463"/>
            <a:ext cx="2903537" cy="2336800"/>
          </a:xfrm>
          <a:prstGeom prst="rect">
            <a:avLst/>
          </a:prstGeom>
          <a:blipFill dpi="0" rotWithShape="1">
            <a:blip r:embed="rId4"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7" name="MH_Picture_2"/>
          <p:cNvSpPr/>
          <p:nvPr>
            <p:custDataLst>
              <p:tags r:id="rId5"/>
            </p:custDataLst>
          </p:nvPr>
        </p:nvSpPr>
        <p:spPr>
          <a:xfrm>
            <a:off x="6632576" y="3470275"/>
            <a:ext cx="2322513" cy="1868488"/>
          </a:xfrm>
          <a:prstGeom prst="rect">
            <a:avLst/>
          </a:prstGeom>
          <a:blipFill dpi="0" rotWithShape="1">
            <a:blip r:embed="rId6"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9" name="矩形 8"/>
          <p:cNvSpPr/>
          <p:nvPr/>
        </p:nvSpPr>
        <p:spPr>
          <a:xfrm>
            <a:off x="7291389" y="569581"/>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
        <p:nvSpPr>
          <p:cNvPr id="10" name="MH_SubTitle_2"/>
          <p:cNvSpPr txBox="1">
            <a:spLocks noChangeArrowheads="1"/>
          </p:cNvSpPr>
          <p:nvPr>
            <p:custDataLst>
              <p:tags r:id="rId7"/>
            </p:custDataLst>
          </p:nvPr>
        </p:nvSpPr>
        <p:spPr bwMode="auto">
          <a:xfrm>
            <a:off x="3102092" y="1222603"/>
            <a:ext cx="3243148" cy="449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200000"/>
              </a:lnSpc>
            </a:pP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a:t>
            </a: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eaLnBrk="1" hangingPunct="1">
              <a:lnSpc>
                <a:spcPct val="200000"/>
              </a:lnSpc>
            </a:pPr>
            <a:r>
              <a:rPr lang="zh-CN" altLang="en-US" sz="1600" dirty="0" smtClean="0">
                <a:latin typeface="幼圆" panose="02010509060101010101" pitchFamily="49" charset="-122"/>
                <a:ea typeface="幼圆" panose="02010509060101010101" pitchFamily="49" charset="-122"/>
              </a:rPr>
              <a:t>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a:lnSpc>
                <a:spcPct val="130000"/>
              </a:lnSpc>
            </a:pP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a:t>
            </a: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a:lnSpc>
                <a:spcPct val="130000"/>
              </a:lnSpc>
            </a:pPr>
            <a:endParaRPr lang="en-US" altLang="zh-CN" sz="1600" dirty="0">
              <a:latin typeface="幼圆" panose="02010509060101010101" pitchFamily="49" charset="-122"/>
              <a:ea typeface="幼圆" panose="02010509060101010101" pitchFamily="49" charset="-122"/>
            </a:endParaRPr>
          </a:p>
          <a:p>
            <a:pPr eaLnBrk="1" hangingPunct="1">
              <a:lnSpc>
                <a:spcPct val="130000"/>
              </a:lnSpc>
            </a:pPr>
            <a:endParaRPr lang="en-US" altLang="zh-CN" sz="1600" dirty="0">
              <a:latin typeface="幼圆" panose="02010509060101010101" pitchFamily="49" charset="-122"/>
              <a:ea typeface="幼圆" panose="02010509060101010101" pitchFamily="49" charset="-122"/>
            </a:endParaRPr>
          </a:p>
        </p:txBody>
      </p:sp>
      <p:pic>
        <p:nvPicPr>
          <p:cNvPr id="11" name="图片 10"/>
          <p:cNvPicPr>
            <a:picLocks noChangeAspect="1"/>
          </p:cNvPicPr>
          <p:nvPr/>
        </p:nvPicPr>
        <p:blipFill>
          <a:blip r:embed="rId8" cstate="email"/>
          <a:stretch>
            <a:fillRect/>
          </a:stretch>
        </p:blipFill>
        <p:spPr>
          <a:xfrm rot="19293939">
            <a:off x="-361395" y="3604512"/>
            <a:ext cx="3870945" cy="284729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from="(-#ppt_w/2)" to="(#ppt_x)" calcmode="lin" valueType="num">
                                      <p:cBhvr>
                                        <p:cTn id="14" dur="600" fill="hold">
                                          <p:stCondLst>
                                            <p:cond delay="0"/>
                                          </p:stCondLst>
                                        </p:cTn>
                                        <p:tgtEl>
                                          <p:spTgt spid="6"/>
                                        </p:tgtEl>
                                        <p:attrNameLst>
                                          <p:attrName>ppt_x</p:attrName>
                                        </p:attrNameLst>
                                      </p:cBhvr>
                                    </p:anim>
                                    <p:anim from="0" to="-1.0" calcmode="lin" valueType="num">
                                      <p:cBhvr>
                                        <p:cTn id="15" dur="200" decel="50000" autoRev="1" fill="hold">
                                          <p:stCondLst>
                                            <p:cond delay="600"/>
                                          </p:stCondLst>
                                        </p:cTn>
                                        <p:tgtEl>
                                          <p:spTgt spid="6"/>
                                        </p:tgtEl>
                                        <p:attrNameLst>
                                          <p:attrName>xshear</p:attrName>
                                        </p:attrNameLst>
                                      </p:cBhvr>
                                    </p:anim>
                                    <p:animScale>
                                      <p:cBhvr>
                                        <p:cTn id="16" dur="200" decel="100000" autoRev="1" fill="hold">
                                          <p:stCondLst>
                                            <p:cond delay="600"/>
                                          </p:stCondLst>
                                        </p:cTn>
                                        <p:tgtEl>
                                          <p:spTgt spid="6"/>
                                        </p:tgtEl>
                                      </p:cBhvr>
                                      <p:from x="100000" y="100000"/>
                                      <p:to x="80000" y="100000"/>
                                    </p:animScale>
                                    <p:anim by="(#ppt_h/3+#ppt_w*0.1)" calcmode="lin" valueType="num">
                                      <p:cBhvr additive="sum">
                                        <p:cTn id="17" dur="200" decel="100000" autoRev="1" fill="hold">
                                          <p:stCondLst>
                                            <p:cond delay="600"/>
                                          </p:stCondLst>
                                        </p:cTn>
                                        <p:tgtEl>
                                          <p:spTgt spid="6"/>
                                        </p:tgtEl>
                                        <p:attrNameLst>
                                          <p:attrName>ppt_x</p:attrName>
                                        </p:attrNameLst>
                                      </p:cBhvr>
                                    </p:anim>
                                  </p:childTnLst>
                                </p:cTn>
                              </p:par>
                              <p:par>
                                <p:cTn id="18" presetID="34" presetClass="entr" presetSubtype="0" fill="hold" grpId="0" nodeType="withEffect">
                                  <p:stCondLst>
                                    <p:cond delay="300"/>
                                  </p:stCondLst>
                                  <p:childTnLst>
                                    <p:set>
                                      <p:cBhvr>
                                        <p:cTn id="19" dur="1" fill="hold">
                                          <p:stCondLst>
                                            <p:cond delay="0"/>
                                          </p:stCondLst>
                                        </p:cTn>
                                        <p:tgtEl>
                                          <p:spTgt spid="7"/>
                                        </p:tgtEl>
                                        <p:attrNameLst>
                                          <p:attrName>style.visibility</p:attrName>
                                        </p:attrNameLst>
                                      </p:cBhvr>
                                      <p:to>
                                        <p:strVal val="visible"/>
                                      </p:to>
                                    </p:set>
                                    <p:anim from="(-#ppt_w/2)" to="(#ppt_x)" calcmode="lin" valueType="num">
                                      <p:cBhvr>
                                        <p:cTn id="20" dur="600" fill="hold">
                                          <p:stCondLst>
                                            <p:cond delay="0"/>
                                          </p:stCondLst>
                                        </p:cTn>
                                        <p:tgtEl>
                                          <p:spTgt spid="7"/>
                                        </p:tgtEl>
                                        <p:attrNameLst>
                                          <p:attrName>ppt_x</p:attrName>
                                        </p:attrNameLst>
                                      </p:cBhvr>
                                    </p:anim>
                                    <p:anim from="0" to="-1.0" calcmode="lin" valueType="num">
                                      <p:cBhvr>
                                        <p:cTn id="21" dur="200" decel="50000" autoRev="1" fill="hold">
                                          <p:stCondLst>
                                            <p:cond delay="600"/>
                                          </p:stCondLst>
                                        </p:cTn>
                                        <p:tgtEl>
                                          <p:spTgt spid="7"/>
                                        </p:tgtEl>
                                        <p:attrNameLst>
                                          <p:attrName>xshear</p:attrName>
                                        </p:attrNameLst>
                                      </p:cBhvr>
                                    </p:anim>
                                    <p:animScale>
                                      <p:cBhvr>
                                        <p:cTn id="22" dur="200" decel="100000" autoRev="1" fill="hold">
                                          <p:stCondLst>
                                            <p:cond delay="600"/>
                                          </p:stCondLst>
                                        </p:cTn>
                                        <p:tgtEl>
                                          <p:spTgt spid="7"/>
                                        </p:tgtEl>
                                      </p:cBhvr>
                                      <p:from x="100000" y="100000"/>
                                      <p:to x="80000" y="100000"/>
                                    </p:animScale>
                                    <p:anim by="(#ppt_h/3+#ppt_w*0.1)" calcmode="lin" valueType="num">
                                      <p:cBhvr additive="sum">
                                        <p:cTn id="23" dur="200" decel="100000" autoRev="1" fill="hold">
                                          <p:stCondLst>
                                            <p:cond delay="600"/>
                                          </p:stCondLst>
                                        </p:cTn>
                                        <p:tgtEl>
                                          <p:spTgt spid="7"/>
                                        </p:tgtEl>
                                        <p:attrNameLst>
                                          <p:attrName>ppt_x</p:attrName>
                                        </p:attrNameLst>
                                      </p:cBhvr>
                                    </p:anim>
                                  </p:childTnLst>
                                </p:cTn>
                              </p:par>
                              <p:par>
                                <p:cTn id="24" presetID="34"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from="(-#ppt_w/2)" to="(#ppt_x)" calcmode="lin" valueType="num">
                                      <p:cBhvr>
                                        <p:cTn id="26" dur="600" fill="hold">
                                          <p:stCondLst>
                                            <p:cond delay="0"/>
                                          </p:stCondLst>
                                        </p:cTn>
                                        <p:tgtEl>
                                          <p:spTgt spid="5"/>
                                        </p:tgtEl>
                                        <p:attrNameLst>
                                          <p:attrName>ppt_x</p:attrName>
                                        </p:attrNameLst>
                                      </p:cBhvr>
                                    </p:anim>
                                    <p:anim from="0" to="-1.0" calcmode="lin" valueType="num">
                                      <p:cBhvr>
                                        <p:cTn id="27" dur="200" decel="50000" autoRev="1" fill="hold">
                                          <p:stCondLst>
                                            <p:cond delay="600"/>
                                          </p:stCondLst>
                                        </p:cTn>
                                        <p:tgtEl>
                                          <p:spTgt spid="5"/>
                                        </p:tgtEl>
                                        <p:attrNameLst>
                                          <p:attrName>xshear</p:attrName>
                                        </p:attrNameLst>
                                      </p:cBhvr>
                                    </p:anim>
                                    <p:animScale>
                                      <p:cBhvr>
                                        <p:cTn id="28" dur="200" decel="100000" autoRev="1" fill="hold">
                                          <p:stCondLst>
                                            <p:cond delay="600"/>
                                          </p:stCondLst>
                                        </p:cTn>
                                        <p:tgtEl>
                                          <p:spTgt spid="5"/>
                                        </p:tgtEl>
                                      </p:cBhvr>
                                      <p:from x="100000" y="100000"/>
                                      <p:to x="80000" y="100000"/>
                                    </p:animScale>
                                    <p:anim by="(#ppt_h/3+#ppt_w*0.1)" calcmode="lin" valueType="num">
                                      <p:cBhvr additive="sum">
                                        <p:cTn id="29" dur="200" decel="100000" autoRev="1" fill="hold">
                                          <p:stCondLst>
                                            <p:cond delay="600"/>
                                          </p:stCondLst>
                                        </p:cTn>
                                        <p:tgtEl>
                                          <p:spTgt spid="5"/>
                                        </p:tgtEl>
                                        <p:attrNameLst>
                                          <p:attrName>ppt_x</p:attrName>
                                        </p:attrNameLst>
                                      </p:cBhvr>
                                    </p:anim>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hidden="1"/>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b="11950"/>
          <a:stretch>
            <a:fillRect/>
          </a:stretch>
        </p:blipFill>
        <p:spPr>
          <a:xfrm>
            <a:off x="7948417" y="1042666"/>
            <a:ext cx="4577411" cy="6038491"/>
          </a:xfrm>
          <a:prstGeom prst="rect">
            <a:avLst/>
          </a:prstGeom>
        </p:spPr>
      </p:pic>
      <p:grpSp>
        <p:nvGrpSpPr>
          <p:cNvPr id="7" name="组合 6"/>
          <p:cNvGrpSpPr/>
          <p:nvPr/>
        </p:nvGrpSpPr>
        <p:grpSpPr>
          <a:xfrm>
            <a:off x="114497" y="107098"/>
            <a:ext cx="1520374" cy="1337348"/>
            <a:chOff x="2193979" y="136522"/>
            <a:chExt cx="7305863" cy="6426193"/>
          </a:xfrm>
          <a:blipFill dpi="0" rotWithShape="1">
            <a:blip r:embed="rId3"/>
            <a:srcRect/>
            <a:stretch>
              <a:fillRect l="-30926" t="-5401" r="-33000" b="-236"/>
            </a:stretch>
          </a:blipFill>
        </p:grpSpPr>
        <p:sp>
          <p:nvSpPr>
            <p:cNvPr id="8" name="Freeform 888"/>
            <p:cNvSpPr>
              <a:spLocks noEditPoints="1"/>
            </p:cNvSpPr>
            <p:nvPr/>
          </p:nvSpPr>
          <p:spPr bwMode="auto">
            <a:xfrm>
              <a:off x="2193979" y="136522"/>
              <a:ext cx="6715296" cy="5157783"/>
            </a:xfrm>
            <a:custGeom>
              <a:avLst/>
              <a:gdLst>
                <a:gd name="T0" fmla="*/ 721 w 1788"/>
                <a:gd name="T1" fmla="*/ 69 h 1373"/>
                <a:gd name="T2" fmla="*/ 717 w 1788"/>
                <a:gd name="T3" fmla="*/ 216 h 1373"/>
                <a:gd name="T4" fmla="*/ 608 w 1788"/>
                <a:gd name="T5" fmla="*/ 305 h 1373"/>
                <a:gd name="T6" fmla="*/ 577 w 1788"/>
                <a:gd name="T7" fmla="*/ 429 h 1373"/>
                <a:gd name="T8" fmla="*/ 639 w 1788"/>
                <a:gd name="T9" fmla="*/ 534 h 1373"/>
                <a:gd name="T10" fmla="*/ 668 w 1788"/>
                <a:gd name="T11" fmla="*/ 636 h 1373"/>
                <a:gd name="T12" fmla="*/ 657 w 1788"/>
                <a:gd name="T13" fmla="*/ 749 h 1373"/>
                <a:gd name="T14" fmla="*/ 733 w 1788"/>
                <a:gd name="T15" fmla="*/ 814 h 1373"/>
                <a:gd name="T16" fmla="*/ 830 w 1788"/>
                <a:gd name="T17" fmla="*/ 737 h 1373"/>
                <a:gd name="T18" fmla="*/ 828 w 1788"/>
                <a:gd name="T19" fmla="*/ 593 h 1373"/>
                <a:gd name="T20" fmla="*/ 799 w 1788"/>
                <a:gd name="T21" fmla="*/ 424 h 1373"/>
                <a:gd name="T22" fmla="*/ 945 w 1788"/>
                <a:gd name="T23" fmla="*/ 410 h 1373"/>
                <a:gd name="T24" fmla="*/ 1073 w 1788"/>
                <a:gd name="T25" fmla="*/ 504 h 1373"/>
                <a:gd name="T26" fmla="*/ 1180 w 1788"/>
                <a:gd name="T27" fmla="*/ 573 h 1373"/>
                <a:gd name="T28" fmla="*/ 1306 w 1788"/>
                <a:gd name="T29" fmla="*/ 718 h 1373"/>
                <a:gd name="T30" fmla="*/ 1383 w 1788"/>
                <a:gd name="T31" fmla="*/ 721 h 1373"/>
                <a:gd name="T32" fmla="*/ 1463 w 1788"/>
                <a:gd name="T33" fmla="*/ 684 h 1373"/>
                <a:gd name="T34" fmla="*/ 1540 w 1788"/>
                <a:gd name="T35" fmla="*/ 737 h 1373"/>
                <a:gd name="T36" fmla="*/ 1604 w 1788"/>
                <a:gd name="T37" fmla="*/ 734 h 1373"/>
                <a:gd name="T38" fmla="*/ 1725 w 1788"/>
                <a:gd name="T39" fmla="*/ 621 h 1373"/>
                <a:gd name="T40" fmla="*/ 1766 w 1788"/>
                <a:gd name="T41" fmla="*/ 738 h 1373"/>
                <a:gd name="T42" fmla="*/ 1683 w 1788"/>
                <a:gd name="T43" fmla="*/ 868 h 1373"/>
                <a:gd name="T44" fmla="*/ 1586 w 1788"/>
                <a:gd name="T45" fmla="*/ 933 h 1373"/>
                <a:gd name="T46" fmla="*/ 1510 w 1788"/>
                <a:gd name="T47" fmla="*/ 944 h 1373"/>
                <a:gd name="T48" fmla="*/ 1407 w 1788"/>
                <a:gd name="T49" fmla="*/ 1017 h 1373"/>
                <a:gd name="T50" fmla="*/ 1334 w 1788"/>
                <a:gd name="T51" fmla="*/ 1124 h 1373"/>
                <a:gd name="T52" fmla="*/ 1301 w 1788"/>
                <a:gd name="T53" fmla="*/ 1335 h 1373"/>
                <a:gd name="T54" fmla="*/ 1213 w 1788"/>
                <a:gd name="T55" fmla="*/ 1240 h 1373"/>
                <a:gd name="T56" fmla="*/ 1190 w 1788"/>
                <a:gd name="T57" fmla="*/ 1118 h 1373"/>
                <a:gd name="T58" fmla="*/ 1138 w 1788"/>
                <a:gd name="T59" fmla="*/ 1058 h 1373"/>
                <a:gd name="T60" fmla="*/ 1056 w 1788"/>
                <a:gd name="T61" fmla="*/ 1120 h 1373"/>
                <a:gd name="T62" fmla="*/ 987 w 1788"/>
                <a:gd name="T63" fmla="*/ 1140 h 1373"/>
                <a:gd name="T64" fmla="*/ 988 w 1788"/>
                <a:gd name="T65" fmla="*/ 1026 h 1373"/>
                <a:gd name="T66" fmla="*/ 893 w 1788"/>
                <a:gd name="T67" fmla="*/ 926 h 1373"/>
                <a:gd name="T68" fmla="*/ 795 w 1788"/>
                <a:gd name="T69" fmla="*/ 965 h 1373"/>
                <a:gd name="T70" fmla="*/ 731 w 1788"/>
                <a:gd name="T71" fmla="*/ 1021 h 1373"/>
                <a:gd name="T72" fmla="*/ 646 w 1788"/>
                <a:gd name="T73" fmla="*/ 1005 h 1373"/>
                <a:gd name="T74" fmla="*/ 585 w 1788"/>
                <a:gd name="T75" fmla="*/ 978 h 1373"/>
                <a:gd name="T76" fmla="*/ 492 w 1788"/>
                <a:gd name="T77" fmla="*/ 938 h 1373"/>
                <a:gd name="T78" fmla="*/ 376 w 1788"/>
                <a:gd name="T79" fmla="*/ 886 h 1373"/>
                <a:gd name="T80" fmla="*/ 269 w 1788"/>
                <a:gd name="T81" fmla="*/ 855 h 1373"/>
                <a:gd name="T82" fmla="*/ 193 w 1788"/>
                <a:gd name="T83" fmla="*/ 899 h 1373"/>
                <a:gd name="T84" fmla="*/ 166 w 1788"/>
                <a:gd name="T85" fmla="*/ 997 h 1373"/>
                <a:gd name="T86" fmla="*/ 101 w 1788"/>
                <a:gd name="T87" fmla="*/ 1105 h 1373"/>
                <a:gd name="T88" fmla="*/ 3 w 1788"/>
                <a:gd name="T89" fmla="*/ 1030 h 1373"/>
                <a:gd name="T90" fmla="*/ 84 w 1788"/>
                <a:gd name="T91" fmla="*/ 839 h 1373"/>
                <a:gd name="T92" fmla="*/ 150 w 1788"/>
                <a:gd name="T93" fmla="*/ 705 h 1373"/>
                <a:gd name="T94" fmla="*/ 259 w 1788"/>
                <a:gd name="T95" fmla="*/ 612 h 1373"/>
                <a:gd name="T96" fmla="*/ 273 w 1788"/>
                <a:gd name="T97" fmla="*/ 509 h 1373"/>
                <a:gd name="T98" fmla="*/ 381 w 1788"/>
                <a:gd name="T99" fmla="*/ 374 h 1373"/>
                <a:gd name="T100" fmla="*/ 492 w 1788"/>
                <a:gd name="T101" fmla="*/ 276 h 1373"/>
                <a:gd name="T102" fmla="*/ 475 w 1788"/>
                <a:gd name="T103" fmla="*/ 115 h 1373"/>
                <a:gd name="T104" fmla="*/ 571 w 1788"/>
                <a:gd name="T105" fmla="*/ 0 h 1373"/>
                <a:gd name="T106" fmla="*/ 415 w 1788"/>
                <a:gd name="T107" fmla="*/ 577 h 1373"/>
                <a:gd name="T108" fmla="*/ 362 w 1788"/>
                <a:gd name="T109" fmla="*/ 571 h 1373"/>
                <a:gd name="T110" fmla="*/ 383 w 1788"/>
                <a:gd name="T111" fmla="*/ 680 h 1373"/>
                <a:gd name="T112" fmla="*/ 1019 w 1788"/>
                <a:gd name="T113" fmla="*/ 942 h 1373"/>
                <a:gd name="T114" fmla="*/ 1073 w 1788"/>
                <a:gd name="T115" fmla="*/ 931 h 1373"/>
                <a:gd name="T116" fmla="*/ 1018 w 1788"/>
                <a:gd name="T117" fmla="*/ 885 h 1373"/>
                <a:gd name="T118" fmla="*/ 579 w 1788"/>
                <a:gd name="T119" fmla="*/ 295 h 1373"/>
                <a:gd name="T120" fmla="*/ 1020 w 1788"/>
                <a:gd name="T121" fmla="*/ 919 h 1373"/>
                <a:gd name="T122" fmla="*/ 177 w 1788"/>
                <a:gd name="T123" fmla="*/ 1000 h 1373"/>
                <a:gd name="T124" fmla="*/ 1196 w 1788"/>
                <a:gd name="T125" fmla="*/ 1047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8" h="1373">
                  <a:moveTo>
                    <a:pt x="574" y="0"/>
                  </a:moveTo>
                  <a:cubicBezTo>
                    <a:pt x="578" y="2"/>
                    <a:pt x="582" y="4"/>
                    <a:pt x="586" y="6"/>
                  </a:cubicBezTo>
                  <a:cubicBezTo>
                    <a:pt x="587" y="7"/>
                    <a:pt x="588" y="8"/>
                    <a:pt x="588" y="8"/>
                  </a:cubicBezTo>
                  <a:cubicBezTo>
                    <a:pt x="589" y="15"/>
                    <a:pt x="595" y="17"/>
                    <a:pt x="600" y="18"/>
                  </a:cubicBezTo>
                  <a:cubicBezTo>
                    <a:pt x="605" y="18"/>
                    <a:pt x="610" y="17"/>
                    <a:pt x="615" y="16"/>
                  </a:cubicBezTo>
                  <a:cubicBezTo>
                    <a:pt x="620" y="16"/>
                    <a:pt x="625" y="15"/>
                    <a:pt x="630" y="15"/>
                  </a:cubicBezTo>
                  <a:cubicBezTo>
                    <a:pt x="631" y="14"/>
                    <a:pt x="633" y="16"/>
                    <a:pt x="635" y="18"/>
                  </a:cubicBezTo>
                  <a:cubicBezTo>
                    <a:pt x="637" y="20"/>
                    <a:pt x="639" y="23"/>
                    <a:pt x="641" y="26"/>
                  </a:cubicBezTo>
                  <a:cubicBezTo>
                    <a:pt x="642" y="27"/>
                    <a:pt x="644" y="29"/>
                    <a:pt x="646" y="29"/>
                  </a:cubicBezTo>
                  <a:cubicBezTo>
                    <a:pt x="655" y="29"/>
                    <a:pt x="660" y="37"/>
                    <a:pt x="668" y="38"/>
                  </a:cubicBezTo>
                  <a:cubicBezTo>
                    <a:pt x="670" y="39"/>
                    <a:pt x="672" y="41"/>
                    <a:pt x="674" y="43"/>
                  </a:cubicBezTo>
                  <a:cubicBezTo>
                    <a:pt x="677" y="46"/>
                    <a:pt x="680" y="48"/>
                    <a:pt x="685" y="45"/>
                  </a:cubicBezTo>
                  <a:cubicBezTo>
                    <a:pt x="688" y="43"/>
                    <a:pt x="691" y="41"/>
                    <a:pt x="693" y="37"/>
                  </a:cubicBezTo>
                  <a:cubicBezTo>
                    <a:pt x="695" y="34"/>
                    <a:pt x="698" y="35"/>
                    <a:pt x="701" y="34"/>
                  </a:cubicBezTo>
                  <a:cubicBezTo>
                    <a:pt x="702" y="34"/>
                    <a:pt x="704" y="36"/>
                    <a:pt x="704" y="37"/>
                  </a:cubicBezTo>
                  <a:cubicBezTo>
                    <a:pt x="705" y="44"/>
                    <a:pt x="705" y="52"/>
                    <a:pt x="705" y="58"/>
                  </a:cubicBezTo>
                  <a:cubicBezTo>
                    <a:pt x="705" y="60"/>
                    <a:pt x="707" y="62"/>
                    <a:pt x="708" y="62"/>
                  </a:cubicBezTo>
                  <a:cubicBezTo>
                    <a:pt x="711" y="63"/>
                    <a:pt x="715" y="63"/>
                    <a:pt x="716" y="67"/>
                  </a:cubicBezTo>
                  <a:cubicBezTo>
                    <a:pt x="717" y="68"/>
                    <a:pt x="720" y="68"/>
                    <a:pt x="721" y="69"/>
                  </a:cubicBezTo>
                  <a:cubicBezTo>
                    <a:pt x="723" y="71"/>
                    <a:pt x="724" y="73"/>
                    <a:pt x="727" y="74"/>
                  </a:cubicBezTo>
                  <a:cubicBezTo>
                    <a:pt x="729" y="76"/>
                    <a:pt x="732" y="77"/>
                    <a:pt x="735" y="78"/>
                  </a:cubicBezTo>
                  <a:cubicBezTo>
                    <a:pt x="735" y="79"/>
                    <a:pt x="737" y="79"/>
                    <a:pt x="737" y="79"/>
                  </a:cubicBezTo>
                  <a:cubicBezTo>
                    <a:pt x="742" y="76"/>
                    <a:pt x="743" y="78"/>
                    <a:pt x="743" y="83"/>
                  </a:cubicBezTo>
                  <a:cubicBezTo>
                    <a:pt x="744" y="87"/>
                    <a:pt x="746" y="89"/>
                    <a:pt x="750" y="90"/>
                  </a:cubicBezTo>
                  <a:cubicBezTo>
                    <a:pt x="754" y="92"/>
                    <a:pt x="758" y="94"/>
                    <a:pt x="761" y="97"/>
                  </a:cubicBezTo>
                  <a:cubicBezTo>
                    <a:pt x="763" y="98"/>
                    <a:pt x="763" y="101"/>
                    <a:pt x="764" y="104"/>
                  </a:cubicBezTo>
                  <a:cubicBezTo>
                    <a:pt x="765" y="107"/>
                    <a:pt x="766" y="111"/>
                    <a:pt x="767" y="115"/>
                  </a:cubicBezTo>
                  <a:cubicBezTo>
                    <a:pt x="770" y="121"/>
                    <a:pt x="771" y="127"/>
                    <a:pt x="768" y="133"/>
                  </a:cubicBezTo>
                  <a:cubicBezTo>
                    <a:pt x="766" y="136"/>
                    <a:pt x="766" y="140"/>
                    <a:pt x="765" y="144"/>
                  </a:cubicBezTo>
                  <a:cubicBezTo>
                    <a:pt x="765" y="146"/>
                    <a:pt x="764" y="149"/>
                    <a:pt x="763" y="151"/>
                  </a:cubicBezTo>
                  <a:cubicBezTo>
                    <a:pt x="762" y="154"/>
                    <a:pt x="760" y="156"/>
                    <a:pt x="759" y="160"/>
                  </a:cubicBezTo>
                  <a:cubicBezTo>
                    <a:pt x="758" y="161"/>
                    <a:pt x="756" y="161"/>
                    <a:pt x="754" y="163"/>
                  </a:cubicBezTo>
                  <a:cubicBezTo>
                    <a:pt x="752" y="166"/>
                    <a:pt x="750" y="169"/>
                    <a:pt x="747" y="167"/>
                  </a:cubicBezTo>
                  <a:cubicBezTo>
                    <a:pt x="744" y="173"/>
                    <a:pt x="740" y="179"/>
                    <a:pt x="737" y="186"/>
                  </a:cubicBezTo>
                  <a:cubicBezTo>
                    <a:pt x="736" y="188"/>
                    <a:pt x="737" y="190"/>
                    <a:pt x="737" y="193"/>
                  </a:cubicBezTo>
                  <a:cubicBezTo>
                    <a:pt x="737" y="193"/>
                    <a:pt x="737" y="193"/>
                    <a:pt x="736" y="193"/>
                  </a:cubicBezTo>
                  <a:cubicBezTo>
                    <a:pt x="729" y="194"/>
                    <a:pt x="724" y="198"/>
                    <a:pt x="723" y="205"/>
                  </a:cubicBezTo>
                  <a:cubicBezTo>
                    <a:pt x="722" y="209"/>
                    <a:pt x="718" y="212"/>
                    <a:pt x="717" y="216"/>
                  </a:cubicBezTo>
                  <a:cubicBezTo>
                    <a:pt x="715" y="222"/>
                    <a:pt x="717" y="228"/>
                    <a:pt x="722" y="233"/>
                  </a:cubicBezTo>
                  <a:cubicBezTo>
                    <a:pt x="730" y="241"/>
                    <a:pt x="732" y="252"/>
                    <a:pt x="730" y="262"/>
                  </a:cubicBezTo>
                  <a:cubicBezTo>
                    <a:pt x="729" y="270"/>
                    <a:pt x="724" y="277"/>
                    <a:pt x="721" y="284"/>
                  </a:cubicBezTo>
                  <a:cubicBezTo>
                    <a:pt x="719" y="288"/>
                    <a:pt x="716" y="292"/>
                    <a:pt x="714" y="296"/>
                  </a:cubicBezTo>
                  <a:cubicBezTo>
                    <a:pt x="710" y="294"/>
                    <a:pt x="707" y="295"/>
                    <a:pt x="705" y="299"/>
                  </a:cubicBezTo>
                  <a:cubicBezTo>
                    <a:pt x="705" y="300"/>
                    <a:pt x="703" y="301"/>
                    <a:pt x="701" y="301"/>
                  </a:cubicBezTo>
                  <a:cubicBezTo>
                    <a:pt x="697" y="303"/>
                    <a:pt x="692" y="303"/>
                    <a:pt x="688" y="304"/>
                  </a:cubicBezTo>
                  <a:cubicBezTo>
                    <a:pt x="684" y="305"/>
                    <a:pt x="680" y="306"/>
                    <a:pt x="675" y="301"/>
                  </a:cubicBezTo>
                  <a:cubicBezTo>
                    <a:pt x="673" y="305"/>
                    <a:pt x="672" y="308"/>
                    <a:pt x="670" y="312"/>
                  </a:cubicBezTo>
                  <a:cubicBezTo>
                    <a:pt x="668" y="315"/>
                    <a:pt x="668" y="315"/>
                    <a:pt x="664" y="313"/>
                  </a:cubicBezTo>
                  <a:cubicBezTo>
                    <a:pt x="669" y="305"/>
                    <a:pt x="669" y="305"/>
                    <a:pt x="664" y="304"/>
                  </a:cubicBezTo>
                  <a:cubicBezTo>
                    <a:pt x="661" y="299"/>
                    <a:pt x="660" y="294"/>
                    <a:pt x="656" y="292"/>
                  </a:cubicBezTo>
                  <a:cubicBezTo>
                    <a:pt x="651" y="289"/>
                    <a:pt x="645" y="288"/>
                    <a:pt x="640" y="284"/>
                  </a:cubicBezTo>
                  <a:cubicBezTo>
                    <a:pt x="636" y="281"/>
                    <a:pt x="633" y="284"/>
                    <a:pt x="634" y="288"/>
                  </a:cubicBezTo>
                  <a:cubicBezTo>
                    <a:pt x="635" y="290"/>
                    <a:pt x="636" y="292"/>
                    <a:pt x="635" y="293"/>
                  </a:cubicBezTo>
                  <a:cubicBezTo>
                    <a:pt x="634" y="296"/>
                    <a:pt x="634" y="299"/>
                    <a:pt x="632" y="301"/>
                  </a:cubicBezTo>
                  <a:cubicBezTo>
                    <a:pt x="629" y="303"/>
                    <a:pt x="627" y="300"/>
                    <a:pt x="626" y="298"/>
                  </a:cubicBezTo>
                  <a:cubicBezTo>
                    <a:pt x="621" y="293"/>
                    <a:pt x="611" y="294"/>
                    <a:pt x="608" y="300"/>
                  </a:cubicBezTo>
                  <a:cubicBezTo>
                    <a:pt x="607" y="301"/>
                    <a:pt x="608" y="303"/>
                    <a:pt x="608" y="305"/>
                  </a:cubicBezTo>
                  <a:cubicBezTo>
                    <a:pt x="609" y="306"/>
                    <a:pt x="610" y="307"/>
                    <a:pt x="612" y="309"/>
                  </a:cubicBezTo>
                  <a:cubicBezTo>
                    <a:pt x="610" y="309"/>
                    <a:pt x="609" y="309"/>
                    <a:pt x="608" y="309"/>
                  </a:cubicBezTo>
                  <a:cubicBezTo>
                    <a:pt x="600" y="308"/>
                    <a:pt x="595" y="311"/>
                    <a:pt x="592" y="318"/>
                  </a:cubicBezTo>
                  <a:cubicBezTo>
                    <a:pt x="592" y="319"/>
                    <a:pt x="592" y="320"/>
                    <a:pt x="591" y="320"/>
                  </a:cubicBezTo>
                  <a:cubicBezTo>
                    <a:pt x="585" y="325"/>
                    <a:pt x="579" y="330"/>
                    <a:pt x="573" y="335"/>
                  </a:cubicBezTo>
                  <a:cubicBezTo>
                    <a:pt x="572" y="336"/>
                    <a:pt x="572" y="337"/>
                    <a:pt x="571" y="339"/>
                  </a:cubicBezTo>
                  <a:cubicBezTo>
                    <a:pt x="571" y="339"/>
                    <a:pt x="571" y="340"/>
                    <a:pt x="571" y="341"/>
                  </a:cubicBezTo>
                  <a:cubicBezTo>
                    <a:pt x="565" y="343"/>
                    <a:pt x="568" y="351"/>
                    <a:pt x="563" y="353"/>
                  </a:cubicBezTo>
                  <a:cubicBezTo>
                    <a:pt x="564" y="355"/>
                    <a:pt x="564" y="356"/>
                    <a:pt x="565" y="357"/>
                  </a:cubicBezTo>
                  <a:cubicBezTo>
                    <a:pt x="564" y="360"/>
                    <a:pt x="564" y="362"/>
                    <a:pt x="564" y="364"/>
                  </a:cubicBezTo>
                  <a:cubicBezTo>
                    <a:pt x="563" y="364"/>
                    <a:pt x="562" y="364"/>
                    <a:pt x="561" y="363"/>
                  </a:cubicBezTo>
                  <a:cubicBezTo>
                    <a:pt x="558" y="368"/>
                    <a:pt x="555" y="372"/>
                    <a:pt x="551" y="375"/>
                  </a:cubicBezTo>
                  <a:cubicBezTo>
                    <a:pt x="548" y="378"/>
                    <a:pt x="543" y="380"/>
                    <a:pt x="540" y="383"/>
                  </a:cubicBezTo>
                  <a:cubicBezTo>
                    <a:pt x="540" y="388"/>
                    <a:pt x="541" y="394"/>
                    <a:pt x="541" y="400"/>
                  </a:cubicBezTo>
                  <a:cubicBezTo>
                    <a:pt x="542" y="403"/>
                    <a:pt x="543" y="406"/>
                    <a:pt x="544" y="409"/>
                  </a:cubicBezTo>
                  <a:cubicBezTo>
                    <a:pt x="546" y="413"/>
                    <a:pt x="549" y="415"/>
                    <a:pt x="554" y="415"/>
                  </a:cubicBezTo>
                  <a:cubicBezTo>
                    <a:pt x="557" y="415"/>
                    <a:pt x="560" y="414"/>
                    <a:pt x="562" y="415"/>
                  </a:cubicBezTo>
                  <a:cubicBezTo>
                    <a:pt x="564" y="415"/>
                    <a:pt x="566" y="416"/>
                    <a:pt x="566" y="417"/>
                  </a:cubicBezTo>
                  <a:cubicBezTo>
                    <a:pt x="567" y="424"/>
                    <a:pt x="572" y="427"/>
                    <a:pt x="577" y="429"/>
                  </a:cubicBezTo>
                  <a:cubicBezTo>
                    <a:pt x="577" y="434"/>
                    <a:pt x="578" y="439"/>
                    <a:pt x="578" y="444"/>
                  </a:cubicBezTo>
                  <a:cubicBezTo>
                    <a:pt x="578" y="447"/>
                    <a:pt x="578" y="450"/>
                    <a:pt x="577" y="453"/>
                  </a:cubicBezTo>
                  <a:cubicBezTo>
                    <a:pt x="575" y="462"/>
                    <a:pt x="577" y="463"/>
                    <a:pt x="586" y="462"/>
                  </a:cubicBezTo>
                  <a:cubicBezTo>
                    <a:pt x="585" y="466"/>
                    <a:pt x="587" y="471"/>
                    <a:pt x="581" y="473"/>
                  </a:cubicBezTo>
                  <a:cubicBezTo>
                    <a:pt x="581" y="473"/>
                    <a:pt x="580" y="475"/>
                    <a:pt x="580" y="476"/>
                  </a:cubicBezTo>
                  <a:cubicBezTo>
                    <a:pt x="581" y="479"/>
                    <a:pt x="582" y="481"/>
                    <a:pt x="583" y="484"/>
                  </a:cubicBezTo>
                  <a:cubicBezTo>
                    <a:pt x="583" y="485"/>
                    <a:pt x="583" y="487"/>
                    <a:pt x="582" y="488"/>
                  </a:cubicBezTo>
                  <a:cubicBezTo>
                    <a:pt x="579" y="493"/>
                    <a:pt x="582" y="498"/>
                    <a:pt x="587" y="499"/>
                  </a:cubicBezTo>
                  <a:cubicBezTo>
                    <a:pt x="591" y="500"/>
                    <a:pt x="596" y="500"/>
                    <a:pt x="598" y="505"/>
                  </a:cubicBezTo>
                  <a:cubicBezTo>
                    <a:pt x="598" y="505"/>
                    <a:pt x="600" y="505"/>
                    <a:pt x="601" y="505"/>
                  </a:cubicBezTo>
                  <a:cubicBezTo>
                    <a:pt x="602" y="504"/>
                    <a:pt x="604" y="503"/>
                    <a:pt x="605" y="501"/>
                  </a:cubicBezTo>
                  <a:cubicBezTo>
                    <a:pt x="608" y="503"/>
                    <a:pt x="611" y="505"/>
                    <a:pt x="614" y="507"/>
                  </a:cubicBezTo>
                  <a:cubicBezTo>
                    <a:pt x="613" y="507"/>
                    <a:pt x="613" y="507"/>
                    <a:pt x="613" y="507"/>
                  </a:cubicBezTo>
                  <a:cubicBezTo>
                    <a:pt x="614" y="511"/>
                    <a:pt x="615" y="514"/>
                    <a:pt x="616" y="518"/>
                  </a:cubicBezTo>
                  <a:cubicBezTo>
                    <a:pt x="616" y="518"/>
                    <a:pt x="617" y="518"/>
                    <a:pt x="617" y="518"/>
                  </a:cubicBezTo>
                  <a:cubicBezTo>
                    <a:pt x="619" y="525"/>
                    <a:pt x="624" y="529"/>
                    <a:pt x="631" y="532"/>
                  </a:cubicBezTo>
                  <a:cubicBezTo>
                    <a:pt x="633" y="533"/>
                    <a:pt x="635" y="535"/>
                    <a:pt x="637" y="537"/>
                  </a:cubicBezTo>
                  <a:cubicBezTo>
                    <a:pt x="637" y="536"/>
                    <a:pt x="637" y="535"/>
                    <a:pt x="638" y="534"/>
                  </a:cubicBezTo>
                  <a:cubicBezTo>
                    <a:pt x="638" y="534"/>
                    <a:pt x="638" y="534"/>
                    <a:pt x="639" y="534"/>
                  </a:cubicBezTo>
                  <a:cubicBezTo>
                    <a:pt x="639" y="535"/>
                    <a:pt x="639" y="536"/>
                    <a:pt x="639" y="536"/>
                  </a:cubicBezTo>
                  <a:cubicBezTo>
                    <a:pt x="637" y="541"/>
                    <a:pt x="635" y="545"/>
                    <a:pt x="634" y="549"/>
                  </a:cubicBezTo>
                  <a:cubicBezTo>
                    <a:pt x="634" y="550"/>
                    <a:pt x="634" y="551"/>
                    <a:pt x="634" y="552"/>
                  </a:cubicBezTo>
                  <a:cubicBezTo>
                    <a:pt x="634" y="554"/>
                    <a:pt x="635" y="555"/>
                    <a:pt x="635" y="557"/>
                  </a:cubicBezTo>
                  <a:cubicBezTo>
                    <a:pt x="635" y="559"/>
                    <a:pt x="636" y="560"/>
                    <a:pt x="636" y="563"/>
                  </a:cubicBezTo>
                  <a:cubicBezTo>
                    <a:pt x="639" y="561"/>
                    <a:pt x="640" y="560"/>
                    <a:pt x="640" y="559"/>
                  </a:cubicBezTo>
                  <a:cubicBezTo>
                    <a:pt x="644" y="561"/>
                    <a:pt x="647" y="563"/>
                    <a:pt x="650" y="564"/>
                  </a:cubicBezTo>
                  <a:cubicBezTo>
                    <a:pt x="653" y="565"/>
                    <a:pt x="655" y="572"/>
                    <a:pt x="653" y="575"/>
                  </a:cubicBezTo>
                  <a:cubicBezTo>
                    <a:pt x="652" y="577"/>
                    <a:pt x="652" y="579"/>
                    <a:pt x="652" y="581"/>
                  </a:cubicBezTo>
                  <a:cubicBezTo>
                    <a:pt x="653" y="583"/>
                    <a:pt x="653" y="585"/>
                    <a:pt x="654" y="587"/>
                  </a:cubicBezTo>
                  <a:cubicBezTo>
                    <a:pt x="648" y="586"/>
                    <a:pt x="643" y="585"/>
                    <a:pt x="642" y="579"/>
                  </a:cubicBezTo>
                  <a:cubicBezTo>
                    <a:pt x="639" y="580"/>
                    <a:pt x="638" y="581"/>
                    <a:pt x="639" y="584"/>
                  </a:cubicBezTo>
                  <a:cubicBezTo>
                    <a:pt x="641" y="589"/>
                    <a:pt x="644" y="594"/>
                    <a:pt x="645" y="599"/>
                  </a:cubicBezTo>
                  <a:cubicBezTo>
                    <a:pt x="645" y="607"/>
                    <a:pt x="648" y="608"/>
                    <a:pt x="654" y="605"/>
                  </a:cubicBezTo>
                  <a:cubicBezTo>
                    <a:pt x="655" y="604"/>
                    <a:pt x="656" y="605"/>
                    <a:pt x="657" y="605"/>
                  </a:cubicBezTo>
                  <a:cubicBezTo>
                    <a:pt x="656" y="606"/>
                    <a:pt x="656" y="608"/>
                    <a:pt x="655" y="608"/>
                  </a:cubicBezTo>
                  <a:cubicBezTo>
                    <a:pt x="654" y="609"/>
                    <a:pt x="652" y="610"/>
                    <a:pt x="652" y="611"/>
                  </a:cubicBezTo>
                  <a:cubicBezTo>
                    <a:pt x="649" y="615"/>
                    <a:pt x="649" y="618"/>
                    <a:pt x="654" y="619"/>
                  </a:cubicBezTo>
                  <a:cubicBezTo>
                    <a:pt x="664" y="620"/>
                    <a:pt x="667" y="627"/>
                    <a:pt x="668" y="636"/>
                  </a:cubicBezTo>
                  <a:cubicBezTo>
                    <a:pt x="669" y="643"/>
                    <a:pt x="671" y="649"/>
                    <a:pt x="678" y="653"/>
                  </a:cubicBezTo>
                  <a:cubicBezTo>
                    <a:pt x="683" y="656"/>
                    <a:pt x="686" y="661"/>
                    <a:pt x="690" y="665"/>
                  </a:cubicBezTo>
                  <a:cubicBezTo>
                    <a:pt x="691" y="667"/>
                    <a:pt x="691" y="669"/>
                    <a:pt x="692" y="671"/>
                  </a:cubicBezTo>
                  <a:cubicBezTo>
                    <a:pt x="693" y="674"/>
                    <a:pt x="694" y="677"/>
                    <a:pt x="695" y="681"/>
                  </a:cubicBezTo>
                  <a:cubicBezTo>
                    <a:pt x="695" y="682"/>
                    <a:pt x="695" y="682"/>
                    <a:pt x="694" y="684"/>
                  </a:cubicBezTo>
                  <a:cubicBezTo>
                    <a:pt x="690" y="681"/>
                    <a:pt x="687" y="679"/>
                    <a:pt x="684" y="675"/>
                  </a:cubicBezTo>
                  <a:cubicBezTo>
                    <a:pt x="681" y="672"/>
                    <a:pt x="679" y="670"/>
                    <a:pt x="675" y="674"/>
                  </a:cubicBezTo>
                  <a:cubicBezTo>
                    <a:pt x="674" y="675"/>
                    <a:pt x="672" y="674"/>
                    <a:pt x="669" y="675"/>
                  </a:cubicBezTo>
                  <a:cubicBezTo>
                    <a:pt x="669" y="675"/>
                    <a:pt x="669" y="677"/>
                    <a:pt x="669" y="678"/>
                  </a:cubicBezTo>
                  <a:cubicBezTo>
                    <a:pt x="671" y="685"/>
                    <a:pt x="666" y="690"/>
                    <a:pt x="666" y="696"/>
                  </a:cubicBezTo>
                  <a:cubicBezTo>
                    <a:pt x="665" y="697"/>
                    <a:pt x="666" y="699"/>
                    <a:pt x="666" y="701"/>
                  </a:cubicBezTo>
                  <a:cubicBezTo>
                    <a:pt x="667" y="701"/>
                    <a:pt x="667" y="701"/>
                    <a:pt x="668" y="701"/>
                  </a:cubicBezTo>
                  <a:cubicBezTo>
                    <a:pt x="669" y="700"/>
                    <a:pt x="670" y="698"/>
                    <a:pt x="671" y="696"/>
                  </a:cubicBezTo>
                  <a:cubicBezTo>
                    <a:pt x="675" y="698"/>
                    <a:pt x="675" y="700"/>
                    <a:pt x="671" y="704"/>
                  </a:cubicBezTo>
                  <a:cubicBezTo>
                    <a:pt x="665" y="708"/>
                    <a:pt x="663" y="718"/>
                    <a:pt x="666" y="725"/>
                  </a:cubicBezTo>
                  <a:cubicBezTo>
                    <a:pt x="669" y="732"/>
                    <a:pt x="668" y="740"/>
                    <a:pt x="669" y="748"/>
                  </a:cubicBezTo>
                  <a:cubicBezTo>
                    <a:pt x="669" y="748"/>
                    <a:pt x="669" y="748"/>
                    <a:pt x="668" y="748"/>
                  </a:cubicBezTo>
                  <a:cubicBezTo>
                    <a:pt x="667" y="747"/>
                    <a:pt x="666" y="746"/>
                    <a:pt x="664" y="744"/>
                  </a:cubicBezTo>
                  <a:cubicBezTo>
                    <a:pt x="662" y="746"/>
                    <a:pt x="659" y="748"/>
                    <a:pt x="657" y="749"/>
                  </a:cubicBezTo>
                  <a:cubicBezTo>
                    <a:pt x="661" y="754"/>
                    <a:pt x="663" y="758"/>
                    <a:pt x="666" y="761"/>
                  </a:cubicBezTo>
                  <a:cubicBezTo>
                    <a:pt x="668" y="762"/>
                    <a:pt x="671" y="762"/>
                    <a:pt x="673" y="763"/>
                  </a:cubicBezTo>
                  <a:cubicBezTo>
                    <a:pt x="675" y="764"/>
                    <a:pt x="678" y="765"/>
                    <a:pt x="679" y="766"/>
                  </a:cubicBezTo>
                  <a:cubicBezTo>
                    <a:pt x="682" y="768"/>
                    <a:pt x="683" y="770"/>
                    <a:pt x="687" y="768"/>
                  </a:cubicBezTo>
                  <a:cubicBezTo>
                    <a:pt x="689" y="767"/>
                    <a:pt x="691" y="768"/>
                    <a:pt x="694" y="769"/>
                  </a:cubicBezTo>
                  <a:cubicBezTo>
                    <a:pt x="694" y="767"/>
                    <a:pt x="693" y="766"/>
                    <a:pt x="693" y="764"/>
                  </a:cubicBezTo>
                  <a:cubicBezTo>
                    <a:pt x="695" y="764"/>
                    <a:pt x="697" y="764"/>
                    <a:pt x="699" y="765"/>
                  </a:cubicBezTo>
                  <a:cubicBezTo>
                    <a:pt x="700" y="763"/>
                    <a:pt x="701" y="762"/>
                    <a:pt x="702" y="760"/>
                  </a:cubicBezTo>
                  <a:cubicBezTo>
                    <a:pt x="704" y="762"/>
                    <a:pt x="705" y="763"/>
                    <a:pt x="706" y="764"/>
                  </a:cubicBezTo>
                  <a:cubicBezTo>
                    <a:pt x="703" y="769"/>
                    <a:pt x="703" y="769"/>
                    <a:pt x="702" y="777"/>
                  </a:cubicBezTo>
                  <a:cubicBezTo>
                    <a:pt x="702" y="776"/>
                    <a:pt x="701" y="775"/>
                    <a:pt x="701" y="775"/>
                  </a:cubicBezTo>
                  <a:cubicBezTo>
                    <a:pt x="697" y="777"/>
                    <a:pt x="693" y="780"/>
                    <a:pt x="690" y="782"/>
                  </a:cubicBezTo>
                  <a:cubicBezTo>
                    <a:pt x="691" y="784"/>
                    <a:pt x="692" y="785"/>
                    <a:pt x="695" y="785"/>
                  </a:cubicBezTo>
                  <a:cubicBezTo>
                    <a:pt x="700" y="785"/>
                    <a:pt x="705" y="786"/>
                    <a:pt x="710" y="787"/>
                  </a:cubicBezTo>
                  <a:cubicBezTo>
                    <a:pt x="710" y="789"/>
                    <a:pt x="710" y="792"/>
                    <a:pt x="709" y="793"/>
                  </a:cubicBezTo>
                  <a:cubicBezTo>
                    <a:pt x="705" y="795"/>
                    <a:pt x="706" y="798"/>
                    <a:pt x="707" y="802"/>
                  </a:cubicBezTo>
                  <a:cubicBezTo>
                    <a:pt x="710" y="807"/>
                    <a:pt x="711" y="813"/>
                    <a:pt x="718" y="815"/>
                  </a:cubicBezTo>
                  <a:cubicBezTo>
                    <a:pt x="720" y="815"/>
                    <a:pt x="722" y="815"/>
                    <a:pt x="724" y="815"/>
                  </a:cubicBezTo>
                  <a:cubicBezTo>
                    <a:pt x="727" y="815"/>
                    <a:pt x="729" y="814"/>
                    <a:pt x="733" y="814"/>
                  </a:cubicBezTo>
                  <a:cubicBezTo>
                    <a:pt x="734" y="811"/>
                    <a:pt x="736" y="808"/>
                    <a:pt x="737" y="804"/>
                  </a:cubicBezTo>
                  <a:cubicBezTo>
                    <a:pt x="741" y="804"/>
                    <a:pt x="747" y="799"/>
                    <a:pt x="746" y="795"/>
                  </a:cubicBezTo>
                  <a:cubicBezTo>
                    <a:pt x="744" y="790"/>
                    <a:pt x="747" y="788"/>
                    <a:pt x="749" y="786"/>
                  </a:cubicBezTo>
                  <a:cubicBezTo>
                    <a:pt x="751" y="783"/>
                    <a:pt x="753" y="780"/>
                    <a:pt x="755" y="777"/>
                  </a:cubicBezTo>
                  <a:cubicBezTo>
                    <a:pt x="757" y="779"/>
                    <a:pt x="759" y="780"/>
                    <a:pt x="762" y="775"/>
                  </a:cubicBezTo>
                  <a:cubicBezTo>
                    <a:pt x="761" y="774"/>
                    <a:pt x="761" y="773"/>
                    <a:pt x="760" y="773"/>
                  </a:cubicBezTo>
                  <a:cubicBezTo>
                    <a:pt x="761" y="772"/>
                    <a:pt x="761" y="772"/>
                    <a:pt x="761" y="772"/>
                  </a:cubicBezTo>
                  <a:cubicBezTo>
                    <a:pt x="765" y="768"/>
                    <a:pt x="768" y="764"/>
                    <a:pt x="772" y="761"/>
                  </a:cubicBezTo>
                  <a:cubicBezTo>
                    <a:pt x="774" y="759"/>
                    <a:pt x="776" y="757"/>
                    <a:pt x="778" y="755"/>
                  </a:cubicBezTo>
                  <a:cubicBezTo>
                    <a:pt x="780" y="754"/>
                    <a:pt x="783" y="754"/>
                    <a:pt x="785" y="757"/>
                  </a:cubicBezTo>
                  <a:cubicBezTo>
                    <a:pt x="786" y="758"/>
                    <a:pt x="789" y="759"/>
                    <a:pt x="790" y="759"/>
                  </a:cubicBezTo>
                  <a:cubicBezTo>
                    <a:pt x="791" y="758"/>
                    <a:pt x="793" y="756"/>
                    <a:pt x="794" y="754"/>
                  </a:cubicBezTo>
                  <a:cubicBezTo>
                    <a:pt x="794" y="753"/>
                    <a:pt x="794" y="752"/>
                    <a:pt x="794" y="751"/>
                  </a:cubicBezTo>
                  <a:cubicBezTo>
                    <a:pt x="794" y="746"/>
                    <a:pt x="793" y="742"/>
                    <a:pt x="800" y="743"/>
                  </a:cubicBezTo>
                  <a:cubicBezTo>
                    <a:pt x="804" y="744"/>
                    <a:pt x="807" y="740"/>
                    <a:pt x="811" y="739"/>
                  </a:cubicBezTo>
                  <a:cubicBezTo>
                    <a:pt x="816" y="738"/>
                    <a:pt x="820" y="737"/>
                    <a:pt x="825" y="735"/>
                  </a:cubicBezTo>
                  <a:cubicBezTo>
                    <a:pt x="824" y="735"/>
                    <a:pt x="824" y="734"/>
                    <a:pt x="823" y="733"/>
                  </a:cubicBezTo>
                  <a:cubicBezTo>
                    <a:pt x="823" y="733"/>
                    <a:pt x="824" y="732"/>
                    <a:pt x="824" y="732"/>
                  </a:cubicBezTo>
                  <a:cubicBezTo>
                    <a:pt x="826" y="734"/>
                    <a:pt x="828" y="736"/>
                    <a:pt x="830" y="737"/>
                  </a:cubicBezTo>
                  <a:cubicBezTo>
                    <a:pt x="827" y="743"/>
                    <a:pt x="827" y="743"/>
                    <a:pt x="832" y="746"/>
                  </a:cubicBezTo>
                  <a:cubicBezTo>
                    <a:pt x="834" y="742"/>
                    <a:pt x="836" y="738"/>
                    <a:pt x="837" y="734"/>
                  </a:cubicBezTo>
                  <a:cubicBezTo>
                    <a:pt x="839" y="730"/>
                    <a:pt x="840" y="727"/>
                    <a:pt x="845" y="726"/>
                  </a:cubicBezTo>
                  <a:cubicBezTo>
                    <a:pt x="847" y="726"/>
                    <a:pt x="848" y="723"/>
                    <a:pt x="850" y="721"/>
                  </a:cubicBezTo>
                  <a:cubicBezTo>
                    <a:pt x="852" y="719"/>
                    <a:pt x="854" y="716"/>
                    <a:pt x="856" y="714"/>
                  </a:cubicBezTo>
                  <a:cubicBezTo>
                    <a:pt x="857" y="713"/>
                    <a:pt x="857" y="711"/>
                    <a:pt x="857" y="710"/>
                  </a:cubicBezTo>
                  <a:cubicBezTo>
                    <a:pt x="863" y="710"/>
                    <a:pt x="869" y="710"/>
                    <a:pt x="875" y="710"/>
                  </a:cubicBezTo>
                  <a:cubicBezTo>
                    <a:pt x="875" y="709"/>
                    <a:pt x="876" y="707"/>
                    <a:pt x="875" y="705"/>
                  </a:cubicBezTo>
                  <a:cubicBezTo>
                    <a:pt x="869" y="695"/>
                    <a:pt x="865" y="683"/>
                    <a:pt x="864" y="671"/>
                  </a:cubicBezTo>
                  <a:cubicBezTo>
                    <a:pt x="863" y="670"/>
                    <a:pt x="864" y="668"/>
                    <a:pt x="865" y="666"/>
                  </a:cubicBezTo>
                  <a:cubicBezTo>
                    <a:pt x="867" y="662"/>
                    <a:pt x="868" y="657"/>
                    <a:pt x="864" y="653"/>
                  </a:cubicBezTo>
                  <a:cubicBezTo>
                    <a:pt x="862" y="651"/>
                    <a:pt x="862" y="647"/>
                    <a:pt x="860" y="646"/>
                  </a:cubicBezTo>
                  <a:cubicBezTo>
                    <a:pt x="855" y="643"/>
                    <a:pt x="854" y="639"/>
                    <a:pt x="855" y="633"/>
                  </a:cubicBezTo>
                  <a:cubicBezTo>
                    <a:pt x="855" y="632"/>
                    <a:pt x="853" y="631"/>
                    <a:pt x="852" y="630"/>
                  </a:cubicBezTo>
                  <a:cubicBezTo>
                    <a:pt x="847" y="630"/>
                    <a:pt x="844" y="627"/>
                    <a:pt x="842" y="623"/>
                  </a:cubicBezTo>
                  <a:cubicBezTo>
                    <a:pt x="840" y="623"/>
                    <a:pt x="839" y="624"/>
                    <a:pt x="837" y="624"/>
                  </a:cubicBezTo>
                  <a:cubicBezTo>
                    <a:pt x="834" y="619"/>
                    <a:pt x="837" y="614"/>
                    <a:pt x="839" y="611"/>
                  </a:cubicBezTo>
                  <a:cubicBezTo>
                    <a:pt x="842" y="607"/>
                    <a:pt x="842" y="604"/>
                    <a:pt x="840" y="601"/>
                  </a:cubicBezTo>
                  <a:cubicBezTo>
                    <a:pt x="832" y="601"/>
                    <a:pt x="831" y="601"/>
                    <a:pt x="828" y="593"/>
                  </a:cubicBezTo>
                  <a:cubicBezTo>
                    <a:pt x="826" y="588"/>
                    <a:pt x="824" y="584"/>
                    <a:pt x="825" y="579"/>
                  </a:cubicBezTo>
                  <a:cubicBezTo>
                    <a:pt x="825" y="578"/>
                    <a:pt x="824" y="576"/>
                    <a:pt x="824" y="574"/>
                  </a:cubicBezTo>
                  <a:cubicBezTo>
                    <a:pt x="823" y="570"/>
                    <a:pt x="822" y="565"/>
                    <a:pt x="821" y="560"/>
                  </a:cubicBezTo>
                  <a:cubicBezTo>
                    <a:pt x="821" y="560"/>
                    <a:pt x="821" y="559"/>
                    <a:pt x="822" y="558"/>
                  </a:cubicBezTo>
                  <a:cubicBezTo>
                    <a:pt x="824" y="557"/>
                    <a:pt x="827" y="555"/>
                    <a:pt x="824" y="552"/>
                  </a:cubicBezTo>
                  <a:cubicBezTo>
                    <a:pt x="823" y="549"/>
                    <a:pt x="821" y="547"/>
                    <a:pt x="819" y="546"/>
                  </a:cubicBezTo>
                  <a:cubicBezTo>
                    <a:pt x="815" y="543"/>
                    <a:pt x="812" y="538"/>
                    <a:pt x="806" y="538"/>
                  </a:cubicBezTo>
                  <a:cubicBezTo>
                    <a:pt x="805" y="538"/>
                    <a:pt x="804" y="536"/>
                    <a:pt x="805" y="535"/>
                  </a:cubicBezTo>
                  <a:cubicBezTo>
                    <a:pt x="806" y="531"/>
                    <a:pt x="807" y="527"/>
                    <a:pt x="808" y="523"/>
                  </a:cubicBezTo>
                  <a:cubicBezTo>
                    <a:pt x="811" y="517"/>
                    <a:pt x="812" y="511"/>
                    <a:pt x="810" y="505"/>
                  </a:cubicBezTo>
                  <a:cubicBezTo>
                    <a:pt x="808" y="500"/>
                    <a:pt x="805" y="498"/>
                    <a:pt x="800" y="498"/>
                  </a:cubicBezTo>
                  <a:cubicBezTo>
                    <a:pt x="798" y="499"/>
                    <a:pt x="797" y="499"/>
                    <a:pt x="795" y="499"/>
                  </a:cubicBezTo>
                  <a:cubicBezTo>
                    <a:pt x="790" y="499"/>
                    <a:pt x="787" y="498"/>
                    <a:pt x="786" y="492"/>
                  </a:cubicBezTo>
                  <a:cubicBezTo>
                    <a:pt x="786" y="489"/>
                    <a:pt x="786" y="487"/>
                    <a:pt x="786" y="484"/>
                  </a:cubicBezTo>
                  <a:cubicBezTo>
                    <a:pt x="786" y="480"/>
                    <a:pt x="787" y="477"/>
                    <a:pt x="793" y="477"/>
                  </a:cubicBezTo>
                  <a:cubicBezTo>
                    <a:pt x="794" y="471"/>
                    <a:pt x="794" y="466"/>
                    <a:pt x="791" y="459"/>
                  </a:cubicBezTo>
                  <a:cubicBezTo>
                    <a:pt x="789" y="454"/>
                    <a:pt x="791" y="448"/>
                    <a:pt x="790" y="442"/>
                  </a:cubicBezTo>
                  <a:cubicBezTo>
                    <a:pt x="790" y="437"/>
                    <a:pt x="792" y="435"/>
                    <a:pt x="795" y="432"/>
                  </a:cubicBezTo>
                  <a:cubicBezTo>
                    <a:pt x="797" y="430"/>
                    <a:pt x="798" y="427"/>
                    <a:pt x="799" y="424"/>
                  </a:cubicBezTo>
                  <a:cubicBezTo>
                    <a:pt x="801" y="422"/>
                    <a:pt x="803" y="419"/>
                    <a:pt x="805" y="417"/>
                  </a:cubicBezTo>
                  <a:cubicBezTo>
                    <a:pt x="811" y="409"/>
                    <a:pt x="816" y="400"/>
                    <a:pt x="826" y="397"/>
                  </a:cubicBezTo>
                  <a:cubicBezTo>
                    <a:pt x="830" y="395"/>
                    <a:pt x="833" y="394"/>
                    <a:pt x="836" y="390"/>
                  </a:cubicBezTo>
                  <a:cubicBezTo>
                    <a:pt x="837" y="388"/>
                    <a:pt x="841" y="386"/>
                    <a:pt x="844" y="385"/>
                  </a:cubicBezTo>
                  <a:cubicBezTo>
                    <a:pt x="851" y="384"/>
                    <a:pt x="858" y="382"/>
                    <a:pt x="865" y="381"/>
                  </a:cubicBezTo>
                  <a:cubicBezTo>
                    <a:pt x="866" y="381"/>
                    <a:pt x="867" y="382"/>
                    <a:pt x="867" y="382"/>
                  </a:cubicBezTo>
                  <a:cubicBezTo>
                    <a:pt x="873" y="382"/>
                    <a:pt x="878" y="384"/>
                    <a:pt x="882" y="378"/>
                  </a:cubicBezTo>
                  <a:cubicBezTo>
                    <a:pt x="885" y="375"/>
                    <a:pt x="891" y="374"/>
                    <a:pt x="895" y="372"/>
                  </a:cubicBezTo>
                  <a:cubicBezTo>
                    <a:pt x="897" y="371"/>
                    <a:pt x="899" y="370"/>
                    <a:pt x="901" y="369"/>
                  </a:cubicBezTo>
                  <a:cubicBezTo>
                    <a:pt x="902" y="370"/>
                    <a:pt x="904" y="372"/>
                    <a:pt x="906" y="374"/>
                  </a:cubicBezTo>
                  <a:cubicBezTo>
                    <a:pt x="909" y="377"/>
                    <a:pt x="913" y="380"/>
                    <a:pt x="916" y="383"/>
                  </a:cubicBezTo>
                  <a:cubicBezTo>
                    <a:pt x="918" y="385"/>
                    <a:pt x="920" y="388"/>
                    <a:pt x="921" y="390"/>
                  </a:cubicBezTo>
                  <a:cubicBezTo>
                    <a:pt x="923" y="394"/>
                    <a:pt x="924" y="397"/>
                    <a:pt x="925" y="400"/>
                  </a:cubicBezTo>
                  <a:cubicBezTo>
                    <a:pt x="926" y="405"/>
                    <a:pt x="929" y="407"/>
                    <a:pt x="933" y="408"/>
                  </a:cubicBezTo>
                  <a:cubicBezTo>
                    <a:pt x="942" y="409"/>
                    <a:pt x="943" y="411"/>
                    <a:pt x="939" y="418"/>
                  </a:cubicBezTo>
                  <a:cubicBezTo>
                    <a:pt x="939" y="419"/>
                    <a:pt x="939" y="420"/>
                    <a:pt x="939" y="421"/>
                  </a:cubicBezTo>
                  <a:cubicBezTo>
                    <a:pt x="940" y="421"/>
                    <a:pt x="942" y="422"/>
                    <a:pt x="943" y="423"/>
                  </a:cubicBezTo>
                  <a:cubicBezTo>
                    <a:pt x="944" y="424"/>
                    <a:pt x="945" y="425"/>
                    <a:pt x="946" y="426"/>
                  </a:cubicBezTo>
                  <a:cubicBezTo>
                    <a:pt x="954" y="421"/>
                    <a:pt x="946" y="416"/>
                    <a:pt x="945" y="410"/>
                  </a:cubicBezTo>
                  <a:cubicBezTo>
                    <a:pt x="953" y="415"/>
                    <a:pt x="959" y="419"/>
                    <a:pt x="968" y="421"/>
                  </a:cubicBezTo>
                  <a:cubicBezTo>
                    <a:pt x="967" y="419"/>
                    <a:pt x="967" y="418"/>
                    <a:pt x="966" y="416"/>
                  </a:cubicBezTo>
                  <a:cubicBezTo>
                    <a:pt x="967" y="416"/>
                    <a:pt x="967" y="416"/>
                    <a:pt x="967" y="416"/>
                  </a:cubicBezTo>
                  <a:cubicBezTo>
                    <a:pt x="969" y="416"/>
                    <a:pt x="971" y="415"/>
                    <a:pt x="972" y="416"/>
                  </a:cubicBezTo>
                  <a:cubicBezTo>
                    <a:pt x="987" y="423"/>
                    <a:pt x="1003" y="428"/>
                    <a:pt x="1014" y="440"/>
                  </a:cubicBezTo>
                  <a:cubicBezTo>
                    <a:pt x="1017" y="443"/>
                    <a:pt x="1019" y="447"/>
                    <a:pt x="1021" y="451"/>
                  </a:cubicBezTo>
                  <a:cubicBezTo>
                    <a:pt x="1023" y="455"/>
                    <a:pt x="1023" y="460"/>
                    <a:pt x="1027" y="462"/>
                  </a:cubicBezTo>
                  <a:cubicBezTo>
                    <a:pt x="1027" y="462"/>
                    <a:pt x="1028" y="463"/>
                    <a:pt x="1028" y="464"/>
                  </a:cubicBezTo>
                  <a:cubicBezTo>
                    <a:pt x="1027" y="469"/>
                    <a:pt x="1031" y="473"/>
                    <a:pt x="1034" y="477"/>
                  </a:cubicBezTo>
                  <a:cubicBezTo>
                    <a:pt x="1037" y="483"/>
                    <a:pt x="1042" y="485"/>
                    <a:pt x="1047" y="486"/>
                  </a:cubicBezTo>
                  <a:cubicBezTo>
                    <a:pt x="1048" y="485"/>
                    <a:pt x="1049" y="484"/>
                    <a:pt x="1050" y="483"/>
                  </a:cubicBezTo>
                  <a:cubicBezTo>
                    <a:pt x="1050" y="482"/>
                    <a:pt x="1052" y="482"/>
                    <a:pt x="1052" y="482"/>
                  </a:cubicBezTo>
                  <a:cubicBezTo>
                    <a:pt x="1053" y="483"/>
                    <a:pt x="1054" y="484"/>
                    <a:pt x="1053" y="485"/>
                  </a:cubicBezTo>
                  <a:cubicBezTo>
                    <a:pt x="1049" y="492"/>
                    <a:pt x="1056" y="494"/>
                    <a:pt x="1058" y="498"/>
                  </a:cubicBezTo>
                  <a:cubicBezTo>
                    <a:pt x="1060" y="496"/>
                    <a:pt x="1061" y="494"/>
                    <a:pt x="1063" y="491"/>
                  </a:cubicBezTo>
                  <a:cubicBezTo>
                    <a:pt x="1064" y="494"/>
                    <a:pt x="1065" y="496"/>
                    <a:pt x="1066" y="497"/>
                  </a:cubicBezTo>
                  <a:cubicBezTo>
                    <a:pt x="1065" y="498"/>
                    <a:pt x="1063" y="500"/>
                    <a:pt x="1063" y="500"/>
                  </a:cubicBezTo>
                  <a:cubicBezTo>
                    <a:pt x="1064" y="503"/>
                    <a:pt x="1066" y="506"/>
                    <a:pt x="1068" y="510"/>
                  </a:cubicBezTo>
                  <a:cubicBezTo>
                    <a:pt x="1070" y="507"/>
                    <a:pt x="1072" y="506"/>
                    <a:pt x="1073" y="504"/>
                  </a:cubicBezTo>
                  <a:cubicBezTo>
                    <a:pt x="1074" y="505"/>
                    <a:pt x="1076" y="505"/>
                    <a:pt x="1077" y="505"/>
                  </a:cubicBezTo>
                  <a:cubicBezTo>
                    <a:pt x="1081" y="503"/>
                    <a:pt x="1084" y="507"/>
                    <a:pt x="1087" y="508"/>
                  </a:cubicBezTo>
                  <a:cubicBezTo>
                    <a:pt x="1089" y="509"/>
                    <a:pt x="1091" y="510"/>
                    <a:pt x="1093" y="511"/>
                  </a:cubicBezTo>
                  <a:cubicBezTo>
                    <a:pt x="1096" y="511"/>
                    <a:pt x="1099" y="512"/>
                    <a:pt x="1102" y="513"/>
                  </a:cubicBezTo>
                  <a:cubicBezTo>
                    <a:pt x="1111" y="516"/>
                    <a:pt x="1120" y="515"/>
                    <a:pt x="1127" y="510"/>
                  </a:cubicBezTo>
                  <a:cubicBezTo>
                    <a:pt x="1131" y="507"/>
                    <a:pt x="1133" y="504"/>
                    <a:pt x="1137" y="501"/>
                  </a:cubicBezTo>
                  <a:cubicBezTo>
                    <a:pt x="1138" y="500"/>
                    <a:pt x="1139" y="500"/>
                    <a:pt x="1141" y="499"/>
                  </a:cubicBezTo>
                  <a:cubicBezTo>
                    <a:pt x="1141" y="500"/>
                    <a:pt x="1141" y="500"/>
                    <a:pt x="1142" y="501"/>
                  </a:cubicBezTo>
                  <a:cubicBezTo>
                    <a:pt x="1139" y="503"/>
                    <a:pt x="1137" y="506"/>
                    <a:pt x="1135" y="509"/>
                  </a:cubicBezTo>
                  <a:cubicBezTo>
                    <a:pt x="1131" y="513"/>
                    <a:pt x="1129" y="517"/>
                    <a:pt x="1132" y="522"/>
                  </a:cubicBezTo>
                  <a:cubicBezTo>
                    <a:pt x="1134" y="528"/>
                    <a:pt x="1138" y="529"/>
                    <a:pt x="1144" y="529"/>
                  </a:cubicBezTo>
                  <a:cubicBezTo>
                    <a:pt x="1145" y="529"/>
                    <a:pt x="1146" y="529"/>
                    <a:pt x="1147" y="530"/>
                  </a:cubicBezTo>
                  <a:cubicBezTo>
                    <a:pt x="1155" y="530"/>
                    <a:pt x="1155" y="530"/>
                    <a:pt x="1155" y="539"/>
                  </a:cubicBezTo>
                  <a:cubicBezTo>
                    <a:pt x="1155" y="541"/>
                    <a:pt x="1157" y="544"/>
                    <a:pt x="1159" y="545"/>
                  </a:cubicBezTo>
                  <a:cubicBezTo>
                    <a:pt x="1164" y="549"/>
                    <a:pt x="1164" y="551"/>
                    <a:pt x="1162" y="555"/>
                  </a:cubicBezTo>
                  <a:cubicBezTo>
                    <a:pt x="1162" y="557"/>
                    <a:pt x="1162" y="559"/>
                    <a:pt x="1161" y="562"/>
                  </a:cubicBezTo>
                  <a:cubicBezTo>
                    <a:pt x="1167" y="559"/>
                    <a:pt x="1169" y="562"/>
                    <a:pt x="1171" y="565"/>
                  </a:cubicBezTo>
                  <a:cubicBezTo>
                    <a:pt x="1172" y="568"/>
                    <a:pt x="1176" y="570"/>
                    <a:pt x="1178" y="572"/>
                  </a:cubicBezTo>
                  <a:cubicBezTo>
                    <a:pt x="1179" y="572"/>
                    <a:pt x="1180" y="572"/>
                    <a:pt x="1180" y="573"/>
                  </a:cubicBezTo>
                  <a:cubicBezTo>
                    <a:pt x="1186" y="579"/>
                    <a:pt x="1192" y="580"/>
                    <a:pt x="1201" y="578"/>
                  </a:cubicBezTo>
                  <a:cubicBezTo>
                    <a:pt x="1200" y="580"/>
                    <a:pt x="1199" y="580"/>
                    <a:pt x="1199" y="581"/>
                  </a:cubicBezTo>
                  <a:cubicBezTo>
                    <a:pt x="1195" y="585"/>
                    <a:pt x="1195" y="588"/>
                    <a:pt x="1199" y="591"/>
                  </a:cubicBezTo>
                  <a:cubicBezTo>
                    <a:pt x="1201" y="592"/>
                    <a:pt x="1203" y="593"/>
                    <a:pt x="1205" y="595"/>
                  </a:cubicBezTo>
                  <a:cubicBezTo>
                    <a:pt x="1206" y="595"/>
                    <a:pt x="1207" y="597"/>
                    <a:pt x="1207" y="598"/>
                  </a:cubicBezTo>
                  <a:cubicBezTo>
                    <a:pt x="1208" y="606"/>
                    <a:pt x="1216" y="610"/>
                    <a:pt x="1218" y="617"/>
                  </a:cubicBezTo>
                  <a:cubicBezTo>
                    <a:pt x="1218" y="618"/>
                    <a:pt x="1217" y="619"/>
                    <a:pt x="1216" y="621"/>
                  </a:cubicBezTo>
                  <a:cubicBezTo>
                    <a:pt x="1222" y="622"/>
                    <a:pt x="1228" y="624"/>
                    <a:pt x="1235" y="626"/>
                  </a:cubicBezTo>
                  <a:cubicBezTo>
                    <a:pt x="1233" y="627"/>
                    <a:pt x="1232" y="627"/>
                    <a:pt x="1230" y="628"/>
                  </a:cubicBezTo>
                  <a:cubicBezTo>
                    <a:pt x="1235" y="635"/>
                    <a:pt x="1239" y="641"/>
                    <a:pt x="1245" y="647"/>
                  </a:cubicBezTo>
                  <a:cubicBezTo>
                    <a:pt x="1252" y="655"/>
                    <a:pt x="1259" y="662"/>
                    <a:pt x="1267" y="670"/>
                  </a:cubicBezTo>
                  <a:cubicBezTo>
                    <a:pt x="1268" y="671"/>
                    <a:pt x="1269" y="672"/>
                    <a:pt x="1270" y="672"/>
                  </a:cubicBezTo>
                  <a:cubicBezTo>
                    <a:pt x="1274" y="673"/>
                    <a:pt x="1275" y="676"/>
                    <a:pt x="1277" y="679"/>
                  </a:cubicBezTo>
                  <a:cubicBezTo>
                    <a:pt x="1278" y="682"/>
                    <a:pt x="1280" y="684"/>
                    <a:pt x="1282" y="687"/>
                  </a:cubicBezTo>
                  <a:cubicBezTo>
                    <a:pt x="1284" y="690"/>
                    <a:pt x="1286" y="693"/>
                    <a:pt x="1288" y="696"/>
                  </a:cubicBezTo>
                  <a:cubicBezTo>
                    <a:pt x="1290" y="697"/>
                    <a:pt x="1291" y="699"/>
                    <a:pt x="1293" y="700"/>
                  </a:cubicBezTo>
                  <a:cubicBezTo>
                    <a:pt x="1297" y="700"/>
                    <a:pt x="1298" y="703"/>
                    <a:pt x="1298" y="707"/>
                  </a:cubicBezTo>
                  <a:cubicBezTo>
                    <a:pt x="1298" y="710"/>
                    <a:pt x="1299" y="714"/>
                    <a:pt x="1304" y="715"/>
                  </a:cubicBezTo>
                  <a:cubicBezTo>
                    <a:pt x="1305" y="715"/>
                    <a:pt x="1306" y="717"/>
                    <a:pt x="1306" y="718"/>
                  </a:cubicBezTo>
                  <a:cubicBezTo>
                    <a:pt x="1308" y="723"/>
                    <a:pt x="1308" y="728"/>
                    <a:pt x="1310" y="733"/>
                  </a:cubicBezTo>
                  <a:cubicBezTo>
                    <a:pt x="1311" y="736"/>
                    <a:pt x="1314" y="740"/>
                    <a:pt x="1317" y="743"/>
                  </a:cubicBezTo>
                  <a:cubicBezTo>
                    <a:pt x="1320" y="747"/>
                    <a:pt x="1323" y="750"/>
                    <a:pt x="1327" y="754"/>
                  </a:cubicBezTo>
                  <a:cubicBezTo>
                    <a:pt x="1330" y="758"/>
                    <a:pt x="1334" y="761"/>
                    <a:pt x="1338" y="765"/>
                  </a:cubicBezTo>
                  <a:cubicBezTo>
                    <a:pt x="1339" y="766"/>
                    <a:pt x="1340" y="767"/>
                    <a:pt x="1340" y="768"/>
                  </a:cubicBezTo>
                  <a:cubicBezTo>
                    <a:pt x="1341" y="772"/>
                    <a:pt x="1342" y="775"/>
                    <a:pt x="1346" y="777"/>
                  </a:cubicBezTo>
                  <a:cubicBezTo>
                    <a:pt x="1348" y="778"/>
                    <a:pt x="1348" y="780"/>
                    <a:pt x="1350" y="782"/>
                  </a:cubicBezTo>
                  <a:cubicBezTo>
                    <a:pt x="1353" y="785"/>
                    <a:pt x="1356" y="788"/>
                    <a:pt x="1360" y="791"/>
                  </a:cubicBezTo>
                  <a:cubicBezTo>
                    <a:pt x="1362" y="788"/>
                    <a:pt x="1363" y="787"/>
                    <a:pt x="1364" y="785"/>
                  </a:cubicBezTo>
                  <a:cubicBezTo>
                    <a:pt x="1362" y="784"/>
                    <a:pt x="1361" y="783"/>
                    <a:pt x="1358" y="782"/>
                  </a:cubicBezTo>
                  <a:cubicBezTo>
                    <a:pt x="1357" y="776"/>
                    <a:pt x="1356" y="770"/>
                    <a:pt x="1360" y="763"/>
                  </a:cubicBezTo>
                  <a:cubicBezTo>
                    <a:pt x="1362" y="760"/>
                    <a:pt x="1361" y="757"/>
                    <a:pt x="1357" y="755"/>
                  </a:cubicBezTo>
                  <a:cubicBezTo>
                    <a:pt x="1359" y="750"/>
                    <a:pt x="1362" y="746"/>
                    <a:pt x="1365" y="741"/>
                  </a:cubicBezTo>
                  <a:cubicBezTo>
                    <a:pt x="1364" y="740"/>
                    <a:pt x="1362" y="738"/>
                    <a:pt x="1360" y="736"/>
                  </a:cubicBezTo>
                  <a:cubicBezTo>
                    <a:pt x="1357" y="732"/>
                    <a:pt x="1358" y="729"/>
                    <a:pt x="1362" y="726"/>
                  </a:cubicBezTo>
                  <a:cubicBezTo>
                    <a:pt x="1364" y="724"/>
                    <a:pt x="1365" y="720"/>
                    <a:pt x="1367" y="717"/>
                  </a:cubicBezTo>
                  <a:cubicBezTo>
                    <a:pt x="1368" y="716"/>
                    <a:pt x="1367" y="713"/>
                    <a:pt x="1368" y="712"/>
                  </a:cubicBezTo>
                  <a:cubicBezTo>
                    <a:pt x="1372" y="711"/>
                    <a:pt x="1376" y="709"/>
                    <a:pt x="1379" y="712"/>
                  </a:cubicBezTo>
                  <a:cubicBezTo>
                    <a:pt x="1382" y="714"/>
                    <a:pt x="1385" y="716"/>
                    <a:pt x="1383" y="721"/>
                  </a:cubicBezTo>
                  <a:cubicBezTo>
                    <a:pt x="1383" y="722"/>
                    <a:pt x="1384" y="724"/>
                    <a:pt x="1384" y="726"/>
                  </a:cubicBezTo>
                  <a:cubicBezTo>
                    <a:pt x="1386" y="725"/>
                    <a:pt x="1388" y="725"/>
                    <a:pt x="1389" y="723"/>
                  </a:cubicBezTo>
                  <a:cubicBezTo>
                    <a:pt x="1393" y="719"/>
                    <a:pt x="1393" y="719"/>
                    <a:pt x="1388" y="712"/>
                  </a:cubicBezTo>
                  <a:cubicBezTo>
                    <a:pt x="1389" y="712"/>
                    <a:pt x="1390" y="713"/>
                    <a:pt x="1391" y="713"/>
                  </a:cubicBezTo>
                  <a:cubicBezTo>
                    <a:pt x="1392" y="713"/>
                    <a:pt x="1393" y="714"/>
                    <a:pt x="1394" y="714"/>
                  </a:cubicBezTo>
                  <a:cubicBezTo>
                    <a:pt x="1397" y="710"/>
                    <a:pt x="1390" y="704"/>
                    <a:pt x="1396" y="701"/>
                  </a:cubicBezTo>
                  <a:cubicBezTo>
                    <a:pt x="1396" y="698"/>
                    <a:pt x="1395" y="697"/>
                    <a:pt x="1395" y="695"/>
                  </a:cubicBezTo>
                  <a:cubicBezTo>
                    <a:pt x="1393" y="682"/>
                    <a:pt x="1400" y="673"/>
                    <a:pt x="1406" y="664"/>
                  </a:cubicBezTo>
                  <a:cubicBezTo>
                    <a:pt x="1407" y="661"/>
                    <a:pt x="1411" y="659"/>
                    <a:pt x="1413" y="659"/>
                  </a:cubicBezTo>
                  <a:cubicBezTo>
                    <a:pt x="1417" y="658"/>
                    <a:pt x="1420" y="661"/>
                    <a:pt x="1421" y="665"/>
                  </a:cubicBezTo>
                  <a:cubicBezTo>
                    <a:pt x="1421" y="667"/>
                    <a:pt x="1421" y="668"/>
                    <a:pt x="1421" y="670"/>
                  </a:cubicBezTo>
                  <a:cubicBezTo>
                    <a:pt x="1423" y="677"/>
                    <a:pt x="1423" y="677"/>
                    <a:pt x="1430" y="675"/>
                  </a:cubicBezTo>
                  <a:cubicBezTo>
                    <a:pt x="1430" y="676"/>
                    <a:pt x="1431" y="678"/>
                    <a:pt x="1431" y="679"/>
                  </a:cubicBezTo>
                  <a:cubicBezTo>
                    <a:pt x="1432" y="680"/>
                    <a:pt x="1432" y="681"/>
                    <a:pt x="1432" y="681"/>
                  </a:cubicBezTo>
                  <a:cubicBezTo>
                    <a:pt x="1437" y="681"/>
                    <a:pt x="1442" y="681"/>
                    <a:pt x="1446" y="682"/>
                  </a:cubicBezTo>
                  <a:cubicBezTo>
                    <a:pt x="1454" y="683"/>
                    <a:pt x="1455" y="682"/>
                    <a:pt x="1460" y="675"/>
                  </a:cubicBezTo>
                  <a:cubicBezTo>
                    <a:pt x="1461" y="676"/>
                    <a:pt x="1463" y="677"/>
                    <a:pt x="1465" y="679"/>
                  </a:cubicBezTo>
                  <a:cubicBezTo>
                    <a:pt x="1464" y="680"/>
                    <a:pt x="1463" y="681"/>
                    <a:pt x="1461" y="682"/>
                  </a:cubicBezTo>
                  <a:cubicBezTo>
                    <a:pt x="1462" y="683"/>
                    <a:pt x="1463" y="684"/>
                    <a:pt x="1463" y="684"/>
                  </a:cubicBezTo>
                  <a:cubicBezTo>
                    <a:pt x="1462" y="688"/>
                    <a:pt x="1460" y="691"/>
                    <a:pt x="1459" y="694"/>
                  </a:cubicBezTo>
                  <a:cubicBezTo>
                    <a:pt x="1459" y="695"/>
                    <a:pt x="1460" y="697"/>
                    <a:pt x="1461" y="698"/>
                  </a:cubicBezTo>
                  <a:cubicBezTo>
                    <a:pt x="1469" y="700"/>
                    <a:pt x="1478" y="691"/>
                    <a:pt x="1477" y="683"/>
                  </a:cubicBezTo>
                  <a:cubicBezTo>
                    <a:pt x="1478" y="683"/>
                    <a:pt x="1480" y="682"/>
                    <a:pt x="1482" y="682"/>
                  </a:cubicBezTo>
                  <a:cubicBezTo>
                    <a:pt x="1482" y="683"/>
                    <a:pt x="1483" y="683"/>
                    <a:pt x="1483" y="684"/>
                  </a:cubicBezTo>
                  <a:cubicBezTo>
                    <a:pt x="1483" y="689"/>
                    <a:pt x="1485" y="692"/>
                    <a:pt x="1490" y="694"/>
                  </a:cubicBezTo>
                  <a:cubicBezTo>
                    <a:pt x="1492" y="695"/>
                    <a:pt x="1494" y="697"/>
                    <a:pt x="1495" y="699"/>
                  </a:cubicBezTo>
                  <a:cubicBezTo>
                    <a:pt x="1492" y="701"/>
                    <a:pt x="1496" y="708"/>
                    <a:pt x="1488" y="707"/>
                  </a:cubicBezTo>
                  <a:cubicBezTo>
                    <a:pt x="1488" y="707"/>
                    <a:pt x="1488" y="708"/>
                    <a:pt x="1488" y="708"/>
                  </a:cubicBezTo>
                  <a:cubicBezTo>
                    <a:pt x="1490" y="709"/>
                    <a:pt x="1491" y="710"/>
                    <a:pt x="1492" y="711"/>
                  </a:cubicBezTo>
                  <a:cubicBezTo>
                    <a:pt x="1489" y="715"/>
                    <a:pt x="1485" y="719"/>
                    <a:pt x="1483" y="723"/>
                  </a:cubicBezTo>
                  <a:cubicBezTo>
                    <a:pt x="1480" y="727"/>
                    <a:pt x="1481" y="729"/>
                    <a:pt x="1485" y="731"/>
                  </a:cubicBezTo>
                  <a:cubicBezTo>
                    <a:pt x="1489" y="732"/>
                    <a:pt x="1493" y="734"/>
                    <a:pt x="1497" y="736"/>
                  </a:cubicBezTo>
                  <a:cubicBezTo>
                    <a:pt x="1498" y="735"/>
                    <a:pt x="1499" y="733"/>
                    <a:pt x="1501" y="732"/>
                  </a:cubicBezTo>
                  <a:cubicBezTo>
                    <a:pt x="1505" y="730"/>
                    <a:pt x="1508" y="728"/>
                    <a:pt x="1513" y="729"/>
                  </a:cubicBezTo>
                  <a:cubicBezTo>
                    <a:pt x="1519" y="729"/>
                    <a:pt x="1525" y="729"/>
                    <a:pt x="1530" y="732"/>
                  </a:cubicBezTo>
                  <a:cubicBezTo>
                    <a:pt x="1532" y="733"/>
                    <a:pt x="1534" y="732"/>
                    <a:pt x="1536" y="732"/>
                  </a:cubicBezTo>
                  <a:cubicBezTo>
                    <a:pt x="1538" y="732"/>
                    <a:pt x="1539" y="732"/>
                    <a:pt x="1541" y="732"/>
                  </a:cubicBezTo>
                  <a:cubicBezTo>
                    <a:pt x="1541" y="734"/>
                    <a:pt x="1540" y="735"/>
                    <a:pt x="1540" y="737"/>
                  </a:cubicBezTo>
                  <a:cubicBezTo>
                    <a:pt x="1540" y="737"/>
                    <a:pt x="1540" y="738"/>
                    <a:pt x="1540" y="739"/>
                  </a:cubicBezTo>
                  <a:cubicBezTo>
                    <a:pt x="1555" y="742"/>
                    <a:pt x="1560" y="740"/>
                    <a:pt x="1558" y="732"/>
                  </a:cubicBezTo>
                  <a:cubicBezTo>
                    <a:pt x="1563" y="731"/>
                    <a:pt x="1567" y="724"/>
                    <a:pt x="1567" y="720"/>
                  </a:cubicBezTo>
                  <a:cubicBezTo>
                    <a:pt x="1568" y="720"/>
                    <a:pt x="1570" y="721"/>
                    <a:pt x="1572" y="721"/>
                  </a:cubicBezTo>
                  <a:cubicBezTo>
                    <a:pt x="1573" y="721"/>
                    <a:pt x="1574" y="720"/>
                    <a:pt x="1575" y="720"/>
                  </a:cubicBezTo>
                  <a:cubicBezTo>
                    <a:pt x="1574" y="719"/>
                    <a:pt x="1574" y="718"/>
                    <a:pt x="1574" y="717"/>
                  </a:cubicBezTo>
                  <a:cubicBezTo>
                    <a:pt x="1572" y="714"/>
                    <a:pt x="1570" y="711"/>
                    <a:pt x="1568" y="708"/>
                  </a:cubicBezTo>
                  <a:cubicBezTo>
                    <a:pt x="1566" y="703"/>
                    <a:pt x="1569" y="700"/>
                    <a:pt x="1574" y="699"/>
                  </a:cubicBezTo>
                  <a:cubicBezTo>
                    <a:pt x="1575" y="698"/>
                    <a:pt x="1576" y="697"/>
                    <a:pt x="1577" y="696"/>
                  </a:cubicBezTo>
                  <a:cubicBezTo>
                    <a:pt x="1579" y="701"/>
                    <a:pt x="1583" y="701"/>
                    <a:pt x="1587" y="698"/>
                  </a:cubicBezTo>
                  <a:cubicBezTo>
                    <a:pt x="1586" y="699"/>
                    <a:pt x="1586" y="700"/>
                    <a:pt x="1585" y="700"/>
                  </a:cubicBezTo>
                  <a:cubicBezTo>
                    <a:pt x="1582" y="703"/>
                    <a:pt x="1580" y="705"/>
                    <a:pt x="1583" y="709"/>
                  </a:cubicBezTo>
                  <a:cubicBezTo>
                    <a:pt x="1586" y="712"/>
                    <a:pt x="1586" y="717"/>
                    <a:pt x="1588" y="720"/>
                  </a:cubicBezTo>
                  <a:cubicBezTo>
                    <a:pt x="1589" y="724"/>
                    <a:pt x="1587" y="726"/>
                    <a:pt x="1583" y="725"/>
                  </a:cubicBezTo>
                  <a:cubicBezTo>
                    <a:pt x="1581" y="725"/>
                    <a:pt x="1579" y="725"/>
                    <a:pt x="1577" y="726"/>
                  </a:cubicBezTo>
                  <a:cubicBezTo>
                    <a:pt x="1579" y="734"/>
                    <a:pt x="1581" y="735"/>
                    <a:pt x="1589" y="736"/>
                  </a:cubicBezTo>
                  <a:cubicBezTo>
                    <a:pt x="1591" y="737"/>
                    <a:pt x="1594" y="737"/>
                    <a:pt x="1594" y="739"/>
                  </a:cubicBezTo>
                  <a:cubicBezTo>
                    <a:pt x="1597" y="743"/>
                    <a:pt x="1599" y="740"/>
                    <a:pt x="1602" y="740"/>
                  </a:cubicBezTo>
                  <a:cubicBezTo>
                    <a:pt x="1605" y="739"/>
                    <a:pt x="1604" y="736"/>
                    <a:pt x="1604" y="734"/>
                  </a:cubicBezTo>
                  <a:cubicBezTo>
                    <a:pt x="1604" y="732"/>
                    <a:pt x="1605" y="729"/>
                    <a:pt x="1605" y="727"/>
                  </a:cubicBezTo>
                  <a:cubicBezTo>
                    <a:pt x="1608" y="725"/>
                    <a:pt x="1610" y="723"/>
                    <a:pt x="1612" y="722"/>
                  </a:cubicBezTo>
                  <a:cubicBezTo>
                    <a:pt x="1612" y="722"/>
                    <a:pt x="1611" y="721"/>
                    <a:pt x="1611" y="721"/>
                  </a:cubicBezTo>
                  <a:cubicBezTo>
                    <a:pt x="1610" y="719"/>
                    <a:pt x="1609" y="716"/>
                    <a:pt x="1608" y="713"/>
                  </a:cubicBezTo>
                  <a:cubicBezTo>
                    <a:pt x="1608" y="708"/>
                    <a:pt x="1606" y="702"/>
                    <a:pt x="1609" y="696"/>
                  </a:cubicBezTo>
                  <a:cubicBezTo>
                    <a:pt x="1609" y="695"/>
                    <a:pt x="1608" y="694"/>
                    <a:pt x="1608" y="693"/>
                  </a:cubicBezTo>
                  <a:cubicBezTo>
                    <a:pt x="1605" y="689"/>
                    <a:pt x="1605" y="689"/>
                    <a:pt x="1605" y="684"/>
                  </a:cubicBezTo>
                  <a:cubicBezTo>
                    <a:pt x="1612" y="683"/>
                    <a:pt x="1614" y="691"/>
                    <a:pt x="1618" y="692"/>
                  </a:cubicBezTo>
                  <a:cubicBezTo>
                    <a:pt x="1622" y="688"/>
                    <a:pt x="1626" y="685"/>
                    <a:pt x="1629" y="683"/>
                  </a:cubicBezTo>
                  <a:cubicBezTo>
                    <a:pt x="1632" y="687"/>
                    <a:pt x="1634" y="691"/>
                    <a:pt x="1636" y="695"/>
                  </a:cubicBezTo>
                  <a:cubicBezTo>
                    <a:pt x="1652" y="689"/>
                    <a:pt x="1661" y="677"/>
                    <a:pt x="1669" y="665"/>
                  </a:cubicBezTo>
                  <a:cubicBezTo>
                    <a:pt x="1669" y="656"/>
                    <a:pt x="1677" y="654"/>
                    <a:pt x="1683" y="650"/>
                  </a:cubicBezTo>
                  <a:cubicBezTo>
                    <a:pt x="1684" y="649"/>
                    <a:pt x="1687" y="650"/>
                    <a:pt x="1688" y="648"/>
                  </a:cubicBezTo>
                  <a:cubicBezTo>
                    <a:pt x="1690" y="646"/>
                    <a:pt x="1692" y="642"/>
                    <a:pt x="1693" y="639"/>
                  </a:cubicBezTo>
                  <a:cubicBezTo>
                    <a:pt x="1694" y="638"/>
                    <a:pt x="1693" y="636"/>
                    <a:pt x="1693" y="635"/>
                  </a:cubicBezTo>
                  <a:cubicBezTo>
                    <a:pt x="1700" y="635"/>
                    <a:pt x="1705" y="634"/>
                    <a:pt x="1708" y="628"/>
                  </a:cubicBezTo>
                  <a:cubicBezTo>
                    <a:pt x="1709" y="628"/>
                    <a:pt x="1709" y="627"/>
                    <a:pt x="1709" y="627"/>
                  </a:cubicBezTo>
                  <a:cubicBezTo>
                    <a:pt x="1715" y="628"/>
                    <a:pt x="1718" y="624"/>
                    <a:pt x="1722" y="621"/>
                  </a:cubicBezTo>
                  <a:cubicBezTo>
                    <a:pt x="1723" y="620"/>
                    <a:pt x="1725" y="621"/>
                    <a:pt x="1725" y="621"/>
                  </a:cubicBezTo>
                  <a:cubicBezTo>
                    <a:pt x="1729" y="626"/>
                    <a:pt x="1734" y="625"/>
                    <a:pt x="1739" y="625"/>
                  </a:cubicBezTo>
                  <a:cubicBezTo>
                    <a:pt x="1741" y="624"/>
                    <a:pt x="1743" y="622"/>
                    <a:pt x="1744" y="621"/>
                  </a:cubicBezTo>
                  <a:cubicBezTo>
                    <a:pt x="1746" y="623"/>
                    <a:pt x="1748" y="625"/>
                    <a:pt x="1750" y="627"/>
                  </a:cubicBezTo>
                  <a:cubicBezTo>
                    <a:pt x="1753" y="629"/>
                    <a:pt x="1756" y="630"/>
                    <a:pt x="1760" y="632"/>
                  </a:cubicBezTo>
                  <a:cubicBezTo>
                    <a:pt x="1761" y="634"/>
                    <a:pt x="1762" y="637"/>
                    <a:pt x="1765" y="640"/>
                  </a:cubicBezTo>
                  <a:cubicBezTo>
                    <a:pt x="1767" y="642"/>
                    <a:pt x="1770" y="643"/>
                    <a:pt x="1773" y="644"/>
                  </a:cubicBezTo>
                  <a:cubicBezTo>
                    <a:pt x="1776" y="645"/>
                    <a:pt x="1779" y="646"/>
                    <a:pt x="1781" y="648"/>
                  </a:cubicBezTo>
                  <a:cubicBezTo>
                    <a:pt x="1784" y="650"/>
                    <a:pt x="1786" y="653"/>
                    <a:pt x="1788" y="656"/>
                  </a:cubicBezTo>
                  <a:cubicBezTo>
                    <a:pt x="1786" y="655"/>
                    <a:pt x="1784" y="654"/>
                    <a:pt x="1782" y="653"/>
                  </a:cubicBezTo>
                  <a:cubicBezTo>
                    <a:pt x="1776" y="650"/>
                    <a:pt x="1771" y="651"/>
                    <a:pt x="1765" y="653"/>
                  </a:cubicBezTo>
                  <a:cubicBezTo>
                    <a:pt x="1765" y="653"/>
                    <a:pt x="1764" y="654"/>
                    <a:pt x="1764" y="655"/>
                  </a:cubicBezTo>
                  <a:cubicBezTo>
                    <a:pt x="1763" y="660"/>
                    <a:pt x="1762" y="665"/>
                    <a:pt x="1762" y="670"/>
                  </a:cubicBezTo>
                  <a:cubicBezTo>
                    <a:pt x="1762" y="674"/>
                    <a:pt x="1764" y="678"/>
                    <a:pt x="1765" y="682"/>
                  </a:cubicBezTo>
                  <a:cubicBezTo>
                    <a:pt x="1763" y="685"/>
                    <a:pt x="1760" y="688"/>
                    <a:pt x="1763" y="693"/>
                  </a:cubicBezTo>
                  <a:cubicBezTo>
                    <a:pt x="1764" y="695"/>
                    <a:pt x="1762" y="698"/>
                    <a:pt x="1761" y="700"/>
                  </a:cubicBezTo>
                  <a:cubicBezTo>
                    <a:pt x="1760" y="702"/>
                    <a:pt x="1760" y="704"/>
                    <a:pt x="1759" y="706"/>
                  </a:cubicBezTo>
                  <a:cubicBezTo>
                    <a:pt x="1766" y="707"/>
                    <a:pt x="1766" y="713"/>
                    <a:pt x="1766" y="719"/>
                  </a:cubicBezTo>
                  <a:cubicBezTo>
                    <a:pt x="1766" y="722"/>
                    <a:pt x="1768" y="725"/>
                    <a:pt x="1768" y="729"/>
                  </a:cubicBezTo>
                  <a:cubicBezTo>
                    <a:pt x="1768" y="732"/>
                    <a:pt x="1768" y="736"/>
                    <a:pt x="1766" y="738"/>
                  </a:cubicBezTo>
                  <a:cubicBezTo>
                    <a:pt x="1759" y="743"/>
                    <a:pt x="1758" y="751"/>
                    <a:pt x="1759" y="758"/>
                  </a:cubicBezTo>
                  <a:cubicBezTo>
                    <a:pt x="1760" y="765"/>
                    <a:pt x="1758" y="771"/>
                    <a:pt x="1756" y="777"/>
                  </a:cubicBezTo>
                  <a:cubicBezTo>
                    <a:pt x="1755" y="777"/>
                    <a:pt x="1754" y="777"/>
                    <a:pt x="1754" y="778"/>
                  </a:cubicBezTo>
                  <a:cubicBezTo>
                    <a:pt x="1753" y="778"/>
                    <a:pt x="1752" y="779"/>
                    <a:pt x="1752" y="780"/>
                  </a:cubicBezTo>
                  <a:cubicBezTo>
                    <a:pt x="1752" y="781"/>
                    <a:pt x="1753" y="782"/>
                    <a:pt x="1754" y="782"/>
                  </a:cubicBezTo>
                  <a:cubicBezTo>
                    <a:pt x="1758" y="782"/>
                    <a:pt x="1759" y="784"/>
                    <a:pt x="1759" y="787"/>
                  </a:cubicBezTo>
                  <a:cubicBezTo>
                    <a:pt x="1757" y="795"/>
                    <a:pt x="1755" y="803"/>
                    <a:pt x="1753" y="810"/>
                  </a:cubicBezTo>
                  <a:cubicBezTo>
                    <a:pt x="1752" y="813"/>
                    <a:pt x="1751" y="816"/>
                    <a:pt x="1751" y="819"/>
                  </a:cubicBezTo>
                  <a:cubicBezTo>
                    <a:pt x="1750" y="818"/>
                    <a:pt x="1750" y="818"/>
                    <a:pt x="1750" y="817"/>
                  </a:cubicBezTo>
                  <a:cubicBezTo>
                    <a:pt x="1748" y="820"/>
                    <a:pt x="1746" y="822"/>
                    <a:pt x="1744" y="826"/>
                  </a:cubicBezTo>
                  <a:cubicBezTo>
                    <a:pt x="1743" y="824"/>
                    <a:pt x="1742" y="823"/>
                    <a:pt x="1741" y="822"/>
                  </a:cubicBezTo>
                  <a:cubicBezTo>
                    <a:pt x="1742" y="821"/>
                    <a:pt x="1743" y="820"/>
                    <a:pt x="1743" y="819"/>
                  </a:cubicBezTo>
                  <a:cubicBezTo>
                    <a:pt x="1745" y="817"/>
                    <a:pt x="1745" y="816"/>
                    <a:pt x="1742" y="815"/>
                  </a:cubicBezTo>
                  <a:cubicBezTo>
                    <a:pt x="1733" y="811"/>
                    <a:pt x="1719" y="815"/>
                    <a:pt x="1714" y="824"/>
                  </a:cubicBezTo>
                  <a:cubicBezTo>
                    <a:pt x="1713" y="825"/>
                    <a:pt x="1712" y="827"/>
                    <a:pt x="1712" y="828"/>
                  </a:cubicBezTo>
                  <a:cubicBezTo>
                    <a:pt x="1709" y="830"/>
                    <a:pt x="1706" y="831"/>
                    <a:pt x="1704" y="833"/>
                  </a:cubicBezTo>
                  <a:cubicBezTo>
                    <a:pt x="1707" y="838"/>
                    <a:pt x="1707" y="846"/>
                    <a:pt x="1703" y="847"/>
                  </a:cubicBezTo>
                  <a:cubicBezTo>
                    <a:pt x="1695" y="849"/>
                    <a:pt x="1695" y="856"/>
                    <a:pt x="1688" y="859"/>
                  </a:cubicBezTo>
                  <a:cubicBezTo>
                    <a:pt x="1686" y="860"/>
                    <a:pt x="1685" y="864"/>
                    <a:pt x="1683" y="868"/>
                  </a:cubicBezTo>
                  <a:cubicBezTo>
                    <a:pt x="1681" y="868"/>
                    <a:pt x="1677" y="869"/>
                    <a:pt x="1673" y="870"/>
                  </a:cubicBezTo>
                  <a:cubicBezTo>
                    <a:pt x="1671" y="870"/>
                    <a:pt x="1668" y="872"/>
                    <a:pt x="1666" y="869"/>
                  </a:cubicBezTo>
                  <a:cubicBezTo>
                    <a:pt x="1664" y="868"/>
                    <a:pt x="1659" y="871"/>
                    <a:pt x="1659" y="874"/>
                  </a:cubicBezTo>
                  <a:cubicBezTo>
                    <a:pt x="1659" y="876"/>
                    <a:pt x="1659" y="878"/>
                    <a:pt x="1659" y="880"/>
                  </a:cubicBezTo>
                  <a:cubicBezTo>
                    <a:pt x="1657" y="880"/>
                    <a:pt x="1656" y="881"/>
                    <a:pt x="1654" y="881"/>
                  </a:cubicBezTo>
                  <a:cubicBezTo>
                    <a:pt x="1657" y="887"/>
                    <a:pt x="1660" y="892"/>
                    <a:pt x="1656" y="898"/>
                  </a:cubicBezTo>
                  <a:cubicBezTo>
                    <a:pt x="1655" y="900"/>
                    <a:pt x="1654" y="901"/>
                    <a:pt x="1653" y="903"/>
                  </a:cubicBezTo>
                  <a:cubicBezTo>
                    <a:pt x="1648" y="907"/>
                    <a:pt x="1647" y="908"/>
                    <a:pt x="1650" y="914"/>
                  </a:cubicBezTo>
                  <a:cubicBezTo>
                    <a:pt x="1650" y="914"/>
                    <a:pt x="1650" y="915"/>
                    <a:pt x="1651" y="916"/>
                  </a:cubicBezTo>
                  <a:cubicBezTo>
                    <a:pt x="1644" y="913"/>
                    <a:pt x="1639" y="910"/>
                    <a:pt x="1632" y="907"/>
                  </a:cubicBezTo>
                  <a:cubicBezTo>
                    <a:pt x="1632" y="907"/>
                    <a:pt x="1630" y="908"/>
                    <a:pt x="1629" y="908"/>
                  </a:cubicBezTo>
                  <a:cubicBezTo>
                    <a:pt x="1627" y="909"/>
                    <a:pt x="1625" y="908"/>
                    <a:pt x="1624" y="908"/>
                  </a:cubicBezTo>
                  <a:cubicBezTo>
                    <a:pt x="1622" y="908"/>
                    <a:pt x="1620" y="906"/>
                    <a:pt x="1619" y="906"/>
                  </a:cubicBezTo>
                  <a:cubicBezTo>
                    <a:pt x="1611" y="906"/>
                    <a:pt x="1610" y="907"/>
                    <a:pt x="1610" y="915"/>
                  </a:cubicBezTo>
                  <a:cubicBezTo>
                    <a:pt x="1608" y="915"/>
                    <a:pt x="1607" y="915"/>
                    <a:pt x="1606" y="915"/>
                  </a:cubicBezTo>
                  <a:cubicBezTo>
                    <a:pt x="1604" y="911"/>
                    <a:pt x="1602" y="908"/>
                    <a:pt x="1600" y="904"/>
                  </a:cubicBezTo>
                  <a:cubicBezTo>
                    <a:pt x="1594" y="906"/>
                    <a:pt x="1594" y="912"/>
                    <a:pt x="1599" y="919"/>
                  </a:cubicBezTo>
                  <a:cubicBezTo>
                    <a:pt x="1596" y="921"/>
                    <a:pt x="1593" y="922"/>
                    <a:pt x="1591" y="925"/>
                  </a:cubicBezTo>
                  <a:cubicBezTo>
                    <a:pt x="1589" y="927"/>
                    <a:pt x="1586" y="930"/>
                    <a:pt x="1586" y="933"/>
                  </a:cubicBezTo>
                  <a:cubicBezTo>
                    <a:pt x="1586" y="939"/>
                    <a:pt x="1583" y="943"/>
                    <a:pt x="1580" y="947"/>
                  </a:cubicBezTo>
                  <a:cubicBezTo>
                    <a:pt x="1577" y="946"/>
                    <a:pt x="1574" y="946"/>
                    <a:pt x="1574" y="951"/>
                  </a:cubicBezTo>
                  <a:cubicBezTo>
                    <a:pt x="1571" y="949"/>
                    <a:pt x="1571" y="949"/>
                    <a:pt x="1575" y="945"/>
                  </a:cubicBezTo>
                  <a:cubicBezTo>
                    <a:pt x="1571" y="943"/>
                    <a:pt x="1568" y="942"/>
                    <a:pt x="1565" y="941"/>
                  </a:cubicBezTo>
                  <a:cubicBezTo>
                    <a:pt x="1561" y="940"/>
                    <a:pt x="1557" y="942"/>
                    <a:pt x="1555" y="946"/>
                  </a:cubicBezTo>
                  <a:cubicBezTo>
                    <a:pt x="1554" y="948"/>
                    <a:pt x="1554" y="950"/>
                    <a:pt x="1553" y="951"/>
                  </a:cubicBezTo>
                  <a:cubicBezTo>
                    <a:pt x="1552" y="952"/>
                    <a:pt x="1551" y="952"/>
                    <a:pt x="1550" y="952"/>
                  </a:cubicBezTo>
                  <a:cubicBezTo>
                    <a:pt x="1549" y="952"/>
                    <a:pt x="1547" y="951"/>
                    <a:pt x="1547" y="950"/>
                  </a:cubicBezTo>
                  <a:cubicBezTo>
                    <a:pt x="1548" y="943"/>
                    <a:pt x="1542" y="941"/>
                    <a:pt x="1538" y="937"/>
                  </a:cubicBezTo>
                  <a:cubicBezTo>
                    <a:pt x="1538" y="937"/>
                    <a:pt x="1537" y="936"/>
                    <a:pt x="1537" y="936"/>
                  </a:cubicBezTo>
                  <a:cubicBezTo>
                    <a:pt x="1536" y="931"/>
                    <a:pt x="1533" y="930"/>
                    <a:pt x="1529" y="931"/>
                  </a:cubicBezTo>
                  <a:cubicBezTo>
                    <a:pt x="1529" y="929"/>
                    <a:pt x="1530" y="927"/>
                    <a:pt x="1529" y="926"/>
                  </a:cubicBezTo>
                  <a:cubicBezTo>
                    <a:pt x="1529" y="924"/>
                    <a:pt x="1527" y="922"/>
                    <a:pt x="1526" y="919"/>
                  </a:cubicBezTo>
                  <a:cubicBezTo>
                    <a:pt x="1525" y="921"/>
                    <a:pt x="1523" y="923"/>
                    <a:pt x="1522" y="925"/>
                  </a:cubicBezTo>
                  <a:cubicBezTo>
                    <a:pt x="1521" y="925"/>
                    <a:pt x="1521" y="927"/>
                    <a:pt x="1521" y="927"/>
                  </a:cubicBezTo>
                  <a:cubicBezTo>
                    <a:pt x="1518" y="927"/>
                    <a:pt x="1515" y="927"/>
                    <a:pt x="1513" y="927"/>
                  </a:cubicBezTo>
                  <a:cubicBezTo>
                    <a:pt x="1509" y="926"/>
                    <a:pt x="1508" y="929"/>
                    <a:pt x="1509" y="931"/>
                  </a:cubicBezTo>
                  <a:cubicBezTo>
                    <a:pt x="1510" y="935"/>
                    <a:pt x="1512" y="938"/>
                    <a:pt x="1514" y="941"/>
                  </a:cubicBezTo>
                  <a:cubicBezTo>
                    <a:pt x="1513" y="942"/>
                    <a:pt x="1512" y="943"/>
                    <a:pt x="1510" y="944"/>
                  </a:cubicBezTo>
                  <a:cubicBezTo>
                    <a:pt x="1510" y="941"/>
                    <a:pt x="1510" y="939"/>
                    <a:pt x="1510" y="936"/>
                  </a:cubicBezTo>
                  <a:cubicBezTo>
                    <a:pt x="1504" y="941"/>
                    <a:pt x="1498" y="945"/>
                    <a:pt x="1490" y="946"/>
                  </a:cubicBezTo>
                  <a:cubicBezTo>
                    <a:pt x="1489" y="946"/>
                    <a:pt x="1487" y="949"/>
                    <a:pt x="1486" y="951"/>
                  </a:cubicBezTo>
                  <a:cubicBezTo>
                    <a:pt x="1486" y="953"/>
                    <a:pt x="1486" y="955"/>
                    <a:pt x="1486" y="959"/>
                  </a:cubicBezTo>
                  <a:cubicBezTo>
                    <a:pt x="1486" y="959"/>
                    <a:pt x="1488" y="961"/>
                    <a:pt x="1490" y="962"/>
                  </a:cubicBezTo>
                  <a:cubicBezTo>
                    <a:pt x="1490" y="963"/>
                    <a:pt x="1490" y="964"/>
                    <a:pt x="1490" y="965"/>
                  </a:cubicBezTo>
                  <a:cubicBezTo>
                    <a:pt x="1489" y="965"/>
                    <a:pt x="1488" y="966"/>
                    <a:pt x="1487" y="965"/>
                  </a:cubicBezTo>
                  <a:cubicBezTo>
                    <a:pt x="1479" y="959"/>
                    <a:pt x="1476" y="967"/>
                    <a:pt x="1471" y="970"/>
                  </a:cubicBezTo>
                  <a:cubicBezTo>
                    <a:pt x="1471" y="970"/>
                    <a:pt x="1471" y="970"/>
                    <a:pt x="1470" y="971"/>
                  </a:cubicBezTo>
                  <a:cubicBezTo>
                    <a:pt x="1466" y="967"/>
                    <a:pt x="1462" y="965"/>
                    <a:pt x="1456" y="968"/>
                  </a:cubicBezTo>
                  <a:cubicBezTo>
                    <a:pt x="1454" y="970"/>
                    <a:pt x="1449" y="967"/>
                    <a:pt x="1445" y="967"/>
                  </a:cubicBezTo>
                  <a:cubicBezTo>
                    <a:pt x="1444" y="967"/>
                    <a:pt x="1441" y="967"/>
                    <a:pt x="1440" y="968"/>
                  </a:cubicBezTo>
                  <a:cubicBezTo>
                    <a:pt x="1437" y="970"/>
                    <a:pt x="1434" y="972"/>
                    <a:pt x="1432" y="975"/>
                  </a:cubicBezTo>
                  <a:cubicBezTo>
                    <a:pt x="1431" y="977"/>
                    <a:pt x="1430" y="981"/>
                    <a:pt x="1431" y="984"/>
                  </a:cubicBezTo>
                  <a:cubicBezTo>
                    <a:pt x="1431" y="988"/>
                    <a:pt x="1430" y="991"/>
                    <a:pt x="1427" y="994"/>
                  </a:cubicBezTo>
                  <a:cubicBezTo>
                    <a:pt x="1424" y="997"/>
                    <a:pt x="1423" y="1001"/>
                    <a:pt x="1424" y="1005"/>
                  </a:cubicBezTo>
                  <a:cubicBezTo>
                    <a:pt x="1425" y="1006"/>
                    <a:pt x="1423" y="1009"/>
                    <a:pt x="1422" y="1009"/>
                  </a:cubicBezTo>
                  <a:cubicBezTo>
                    <a:pt x="1415" y="1011"/>
                    <a:pt x="1414" y="1015"/>
                    <a:pt x="1415" y="1021"/>
                  </a:cubicBezTo>
                  <a:cubicBezTo>
                    <a:pt x="1412" y="1019"/>
                    <a:pt x="1410" y="1017"/>
                    <a:pt x="1407" y="1017"/>
                  </a:cubicBezTo>
                  <a:cubicBezTo>
                    <a:pt x="1405" y="1016"/>
                    <a:pt x="1402" y="1017"/>
                    <a:pt x="1400" y="1018"/>
                  </a:cubicBezTo>
                  <a:cubicBezTo>
                    <a:pt x="1393" y="1023"/>
                    <a:pt x="1393" y="1024"/>
                    <a:pt x="1386" y="1025"/>
                  </a:cubicBezTo>
                  <a:cubicBezTo>
                    <a:pt x="1387" y="1027"/>
                    <a:pt x="1388" y="1029"/>
                    <a:pt x="1389" y="1031"/>
                  </a:cubicBezTo>
                  <a:cubicBezTo>
                    <a:pt x="1388" y="1032"/>
                    <a:pt x="1386" y="1033"/>
                    <a:pt x="1384" y="1034"/>
                  </a:cubicBezTo>
                  <a:cubicBezTo>
                    <a:pt x="1385" y="1036"/>
                    <a:pt x="1385" y="1037"/>
                    <a:pt x="1386" y="1039"/>
                  </a:cubicBezTo>
                  <a:cubicBezTo>
                    <a:pt x="1378" y="1042"/>
                    <a:pt x="1371" y="1045"/>
                    <a:pt x="1367" y="1051"/>
                  </a:cubicBezTo>
                  <a:cubicBezTo>
                    <a:pt x="1365" y="1053"/>
                    <a:pt x="1364" y="1056"/>
                    <a:pt x="1363" y="1058"/>
                  </a:cubicBezTo>
                  <a:cubicBezTo>
                    <a:pt x="1362" y="1059"/>
                    <a:pt x="1362" y="1060"/>
                    <a:pt x="1361" y="1061"/>
                  </a:cubicBezTo>
                  <a:cubicBezTo>
                    <a:pt x="1357" y="1064"/>
                    <a:pt x="1355" y="1066"/>
                    <a:pt x="1358" y="1071"/>
                  </a:cubicBezTo>
                  <a:cubicBezTo>
                    <a:pt x="1359" y="1071"/>
                    <a:pt x="1357" y="1074"/>
                    <a:pt x="1356" y="1075"/>
                  </a:cubicBezTo>
                  <a:cubicBezTo>
                    <a:pt x="1355" y="1076"/>
                    <a:pt x="1353" y="1076"/>
                    <a:pt x="1352" y="1076"/>
                  </a:cubicBezTo>
                  <a:cubicBezTo>
                    <a:pt x="1350" y="1075"/>
                    <a:pt x="1348" y="1071"/>
                    <a:pt x="1345" y="1075"/>
                  </a:cubicBezTo>
                  <a:cubicBezTo>
                    <a:pt x="1343" y="1076"/>
                    <a:pt x="1342" y="1078"/>
                    <a:pt x="1341" y="1081"/>
                  </a:cubicBezTo>
                  <a:cubicBezTo>
                    <a:pt x="1339" y="1084"/>
                    <a:pt x="1337" y="1087"/>
                    <a:pt x="1336" y="1089"/>
                  </a:cubicBezTo>
                  <a:cubicBezTo>
                    <a:pt x="1337" y="1093"/>
                    <a:pt x="1338" y="1096"/>
                    <a:pt x="1339" y="1100"/>
                  </a:cubicBezTo>
                  <a:cubicBezTo>
                    <a:pt x="1341" y="1101"/>
                    <a:pt x="1343" y="1102"/>
                    <a:pt x="1347" y="1104"/>
                  </a:cubicBezTo>
                  <a:cubicBezTo>
                    <a:pt x="1342" y="1106"/>
                    <a:pt x="1339" y="1109"/>
                    <a:pt x="1335" y="1111"/>
                  </a:cubicBezTo>
                  <a:cubicBezTo>
                    <a:pt x="1338" y="1114"/>
                    <a:pt x="1338" y="1117"/>
                    <a:pt x="1335" y="1119"/>
                  </a:cubicBezTo>
                  <a:cubicBezTo>
                    <a:pt x="1334" y="1120"/>
                    <a:pt x="1333" y="1123"/>
                    <a:pt x="1334" y="1124"/>
                  </a:cubicBezTo>
                  <a:cubicBezTo>
                    <a:pt x="1339" y="1129"/>
                    <a:pt x="1336" y="1134"/>
                    <a:pt x="1334" y="1139"/>
                  </a:cubicBezTo>
                  <a:cubicBezTo>
                    <a:pt x="1331" y="1143"/>
                    <a:pt x="1331" y="1146"/>
                    <a:pt x="1333" y="1150"/>
                  </a:cubicBezTo>
                  <a:cubicBezTo>
                    <a:pt x="1334" y="1151"/>
                    <a:pt x="1334" y="1152"/>
                    <a:pt x="1335" y="1152"/>
                  </a:cubicBezTo>
                  <a:cubicBezTo>
                    <a:pt x="1340" y="1153"/>
                    <a:pt x="1338" y="1157"/>
                    <a:pt x="1337" y="1160"/>
                  </a:cubicBezTo>
                  <a:cubicBezTo>
                    <a:pt x="1336" y="1163"/>
                    <a:pt x="1335" y="1166"/>
                    <a:pt x="1334" y="1169"/>
                  </a:cubicBezTo>
                  <a:cubicBezTo>
                    <a:pt x="1331" y="1176"/>
                    <a:pt x="1332" y="1178"/>
                    <a:pt x="1338" y="1184"/>
                  </a:cubicBezTo>
                  <a:cubicBezTo>
                    <a:pt x="1335" y="1187"/>
                    <a:pt x="1332" y="1191"/>
                    <a:pt x="1330" y="1195"/>
                  </a:cubicBezTo>
                  <a:cubicBezTo>
                    <a:pt x="1328" y="1197"/>
                    <a:pt x="1326" y="1200"/>
                    <a:pt x="1329" y="1203"/>
                  </a:cubicBezTo>
                  <a:cubicBezTo>
                    <a:pt x="1331" y="1204"/>
                    <a:pt x="1331" y="1207"/>
                    <a:pt x="1330" y="1209"/>
                  </a:cubicBezTo>
                  <a:cubicBezTo>
                    <a:pt x="1328" y="1213"/>
                    <a:pt x="1324" y="1217"/>
                    <a:pt x="1328" y="1222"/>
                  </a:cubicBezTo>
                  <a:cubicBezTo>
                    <a:pt x="1330" y="1224"/>
                    <a:pt x="1329" y="1227"/>
                    <a:pt x="1327" y="1229"/>
                  </a:cubicBezTo>
                  <a:cubicBezTo>
                    <a:pt x="1324" y="1231"/>
                    <a:pt x="1323" y="1235"/>
                    <a:pt x="1322" y="1238"/>
                  </a:cubicBezTo>
                  <a:cubicBezTo>
                    <a:pt x="1321" y="1244"/>
                    <a:pt x="1321" y="1249"/>
                    <a:pt x="1319" y="1255"/>
                  </a:cubicBezTo>
                  <a:cubicBezTo>
                    <a:pt x="1317" y="1260"/>
                    <a:pt x="1320" y="1266"/>
                    <a:pt x="1321" y="1273"/>
                  </a:cubicBezTo>
                  <a:cubicBezTo>
                    <a:pt x="1321" y="1274"/>
                    <a:pt x="1322" y="1275"/>
                    <a:pt x="1322" y="1276"/>
                  </a:cubicBezTo>
                  <a:cubicBezTo>
                    <a:pt x="1321" y="1277"/>
                    <a:pt x="1319" y="1277"/>
                    <a:pt x="1318" y="1278"/>
                  </a:cubicBezTo>
                  <a:cubicBezTo>
                    <a:pt x="1323" y="1284"/>
                    <a:pt x="1319" y="1291"/>
                    <a:pt x="1318" y="1297"/>
                  </a:cubicBezTo>
                  <a:cubicBezTo>
                    <a:pt x="1317" y="1303"/>
                    <a:pt x="1315" y="1309"/>
                    <a:pt x="1313" y="1315"/>
                  </a:cubicBezTo>
                  <a:cubicBezTo>
                    <a:pt x="1312" y="1323"/>
                    <a:pt x="1307" y="1329"/>
                    <a:pt x="1301" y="1335"/>
                  </a:cubicBezTo>
                  <a:cubicBezTo>
                    <a:pt x="1295" y="1341"/>
                    <a:pt x="1287" y="1345"/>
                    <a:pt x="1278" y="1347"/>
                  </a:cubicBezTo>
                  <a:cubicBezTo>
                    <a:pt x="1272" y="1348"/>
                    <a:pt x="1267" y="1350"/>
                    <a:pt x="1260" y="1352"/>
                  </a:cubicBezTo>
                  <a:cubicBezTo>
                    <a:pt x="1259" y="1350"/>
                    <a:pt x="1257" y="1347"/>
                    <a:pt x="1256" y="1345"/>
                  </a:cubicBezTo>
                  <a:cubicBezTo>
                    <a:pt x="1255" y="1345"/>
                    <a:pt x="1254" y="1346"/>
                    <a:pt x="1254" y="1346"/>
                  </a:cubicBezTo>
                  <a:cubicBezTo>
                    <a:pt x="1255" y="1353"/>
                    <a:pt x="1249" y="1356"/>
                    <a:pt x="1245" y="1360"/>
                  </a:cubicBezTo>
                  <a:cubicBezTo>
                    <a:pt x="1241" y="1365"/>
                    <a:pt x="1238" y="1365"/>
                    <a:pt x="1233" y="1361"/>
                  </a:cubicBezTo>
                  <a:cubicBezTo>
                    <a:pt x="1227" y="1366"/>
                    <a:pt x="1235" y="1368"/>
                    <a:pt x="1235" y="1373"/>
                  </a:cubicBezTo>
                  <a:cubicBezTo>
                    <a:pt x="1229" y="1368"/>
                    <a:pt x="1223" y="1364"/>
                    <a:pt x="1216" y="1358"/>
                  </a:cubicBezTo>
                  <a:cubicBezTo>
                    <a:pt x="1220" y="1357"/>
                    <a:pt x="1223" y="1355"/>
                    <a:pt x="1227" y="1353"/>
                  </a:cubicBezTo>
                  <a:cubicBezTo>
                    <a:pt x="1226" y="1352"/>
                    <a:pt x="1225" y="1351"/>
                    <a:pt x="1224" y="1350"/>
                  </a:cubicBezTo>
                  <a:cubicBezTo>
                    <a:pt x="1222" y="1348"/>
                    <a:pt x="1220" y="1346"/>
                    <a:pt x="1218" y="1343"/>
                  </a:cubicBezTo>
                  <a:cubicBezTo>
                    <a:pt x="1212" y="1335"/>
                    <a:pt x="1210" y="1326"/>
                    <a:pt x="1209" y="1317"/>
                  </a:cubicBezTo>
                  <a:cubicBezTo>
                    <a:pt x="1209" y="1313"/>
                    <a:pt x="1206" y="1310"/>
                    <a:pt x="1206" y="1307"/>
                  </a:cubicBezTo>
                  <a:cubicBezTo>
                    <a:pt x="1206" y="1298"/>
                    <a:pt x="1206" y="1290"/>
                    <a:pt x="1206" y="1281"/>
                  </a:cubicBezTo>
                  <a:cubicBezTo>
                    <a:pt x="1207" y="1278"/>
                    <a:pt x="1207" y="1275"/>
                    <a:pt x="1204" y="1272"/>
                  </a:cubicBezTo>
                  <a:cubicBezTo>
                    <a:pt x="1201" y="1270"/>
                    <a:pt x="1201" y="1268"/>
                    <a:pt x="1205" y="1266"/>
                  </a:cubicBezTo>
                  <a:cubicBezTo>
                    <a:pt x="1202" y="1263"/>
                    <a:pt x="1202" y="1260"/>
                    <a:pt x="1205" y="1257"/>
                  </a:cubicBezTo>
                  <a:cubicBezTo>
                    <a:pt x="1207" y="1255"/>
                    <a:pt x="1206" y="1251"/>
                    <a:pt x="1208" y="1249"/>
                  </a:cubicBezTo>
                  <a:cubicBezTo>
                    <a:pt x="1209" y="1246"/>
                    <a:pt x="1211" y="1243"/>
                    <a:pt x="1213" y="1240"/>
                  </a:cubicBezTo>
                  <a:cubicBezTo>
                    <a:pt x="1216" y="1236"/>
                    <a:pt x="1219" y="1232"/>
                    <a:pt x="1222" y="1228"/>
                  </a:cubicBezTo>
                  <a:cubicBezTo>
                    <a:pt x="1224" y="1225"/>
                    <a:pt x="1226" y="1223"/>
                    <a:pt x="1228" y="1220"/>
                  </a:cubicBezTo>
                  <a:cubicBezTo>
                    <a:pt x="1230" y="1218"/>
                    <a:pt x="1230" y="1216"/>
                    <a:pt x="1229" y="1214"/>
                  </a:cubicBezTo>
                  <a:cubicBezTo>
                    <a:pt x="1227" y="1211"/>
                    <a:pt x="1226" y="1209"/>
                    <a:pt x="1225" y="1206"/>
                  </a:cubicBezTo>
                  <a:cubicBezTo>
                    <a:pt x="1224" y="1204"/>
                    <a:pt x="1222" y="1201"/>
                    <a:pt x="1225" y="1199"/>
                  </a:cubicBezTo>
                  <a:cubicBezTo>
                    <a:pt x="1225" y="1199"/>
                    <a:pt x="1224" y="1196"/>
                    <a:pt x="1224" y="1195"/>
                  </a:cubicBezTo>
                  <a:cubicBezTo>
                    <a:pt x="1221" y="1197"/>
                    <a:pt x="1221" y="1194"/>
                    <a:pt x="1220" y="1192"/>
                  </a:cubicBezTo>
                  <a:cubicBezTo>
                    <a:pt x="1217" y="1188"/>
                    <a:pt x="1215" y="1184"/>
                    <a:pt x="1210" y="1183"/>
                  </a:cubicBezTo>
                  <a:cubicBezTo>
                    <a:pt x="1209" y="1183"/>
                    <a:pt x="1209" y="1181"/>
                    <a:pt x="1209" y="1180"/>
                  </a:cubicBezTo>
                  <a:cubicBezTo>
                    <a:pt x="1208" y="1176"/>
                    <a:pt x="1207" y="1174"/>
                    <a:pt x="1203" y="1174"/>
                  </a:cubicBezTo>
                  <a:cubicBezTo>
                    <a:pt x="1201" y="1170"/>
                    <a:pt x="1200" y="1166"/>
                    <a:pt x="1198" y="1162"/>
                  </a:cubicBezTo>
                  <a:cubicBezTo>
                    <a:pt x="1197" y="1159"/>
                    <a:pt x="1197" y="1155"/>
                    <a:pt x="1196" y="1152"/>
                  </a:cubicBezTo>
                  <a:cubicBezTo>
                    <a:pt x="1195" y="1147"/>
                    <a:pt x="1193" y="1142"/>
                    <a:pt x="1192" y="1137"/>
                  </a:cubicBezTo>
                  <a:cubicBezTo>
                    <a:pt x="1191" y="1134"/>
                    <a:pt x="1191" y="1132"/>
                    <a:pt x="1192" y="1130"/>
                  </a:cubicBezTo>
                  <a:cubicBezTo>
                    <a:pt x="1193" y="1125"/>
                    <a:pt x="1192" y="1122"/>
                    <a:pt x="1187" y="1121"/>
                  </a:cubicBezTo>
                  <a:cubicBezTo>
                    <a:pt x="1186" y="1121"/>
                    <a:pt x="1185" y="1120"/>
                    <a:pt x="1185" y="1119"/>
                  </a:cubicBezTo>
                  <a:cubicBezTo>
                    <a:pt x="1184" y="1116"/>
                    <a:pt x="1184" y="1113"/>
                    <a:pt x="1183" y="1109"/>
                  </a:cubicBezTo>
                  <a:cubicBezTo>
                    <a:pt x="1187" y="1110"/>
                    <a:pt x="1189" y="1111"/>
                    <a:pt x="1189" y="1115"/>
                  </a:cubicBezTo>
                  <a:cubicBezTo>
                    <a:pt x="1189" y="1116"/>
                    <a:pt x="1190" y="1117"/>
                    <a:pt x="1190" y="1118"/>
                  </a:cubicBezTo>
                  <a:cubicBezTo>
                    <a:pt x="1194" y="1124"/>
                    <a:pt x="1194" y="1124"/>
                    <a:pt x="1202" y="1121"/>
                  </a:cubicBezTo>
                  <a:cubicBezTo>
                    <a:pt x="1204" y="1124"/>
                    <a:pt x="1206" y="1126"/>
                    <a:pt x="1209" y="1128"/>
                  </a:cubicBezTo>
                  <a:cubicBezTo>
                    <a:pt x="1214" y="1131"/>
                    <a:pt x="1215" y="1130"/>
                    <a:pt x="1216" y="1125"/>
                  </a:cubicBezTo>
                  <a:cubicBezTo>
                    <a:pt x="1216" y="1124"/>
                    <a:pt x="1217" y="1122"/>
                    <a:pt x="1218" y="1122"/>
                  </a:cubicBezTo>
                  <a:cubicBezTo>
                    <a:pt x="1224" y="1122"/>
                    <a:pt x="1221" y="1118"/>
                    <a:pt x="1221" y="1115"/>
                  </a:cubicBezTo>
                  <a:cubicBezTo>
                    <a:pt x="1220" y="1109"/>
                    <a:pt x="1218" y="1103"/>
                    <a:pt x="1217" y="1097"/>
                  </a:cubicBezTo>
                  <a:cubicBezTo>
                    <a:pt x="1217" y="1092"/>
                    <a:pt x="1216" y="1091"/>
                    <a:pt x="1212" y="1093"/>
                  </a:cubicBezTo>
                  <a:cubicBezTo>
                    <a:pt x="1209" y="1095"/>
                    <a:pt x="1207" y="1096"/>
                    <a:pt x="1205" y="1098"/>
                  </a:cubicBezTo>
                  <a:cubicBezTo>
                    <a:pt x="1203" y="1100"/>
                    <a:pt x="1201" y="1103"/>
                    <a:pt x="1199" y="1105"/>
                  </a:cubicBezTo>
                  <a:cubicBezTo>
                    <a:pt x="1193" y="1102"/>
                    <a:pt x="1187" y="1100"/>
                    <a:pt x="1181" y="1104"/>
                  </a:cubicBezTo>
                  <a:cubicBezTo>
                    <a:pt x="1179" y="1104"/>
                    <a:pt x="1176" y="1103"/>
                    <a:pt x="1174" y="1102"/>
                  </a:cubicBezTo>
                  <a:cubicBezTo>
                    <a:pt x="1172" y="1100"/>
                    <a:pt x="1170" y="1097"/>
                    <a:pt x="1167" y="1096"/>
                  </a:cubicBezTo>
                  <a:cubicBezTo>
                    <a:pt x="1164" y="1093"/>
                    <a:pt x="1161" y="1093"/>
                    <a:pt x="1157" y="1095"/>
                  </a:cubicBezTo>
                  <a:cubicBezTo>
                    <a:pt x="1156" y="1095"/>
                    <a:pt x="1155" y="1095"/>
                    <a:pt x="1153" y="1095"/>
                  </a:cubicBezTo>
                  <a:cubicBezTo>
                    <a:pt x="1151" y="1095"/>
                    <a:pt x="1148" y="1094"/>
                    <a:pt x="1146" y="1095"/>
                  </a:cubicBezTo>
                  <a:cubicBezTo>
                    <a:pt x="1143" y="1096"/>
                    <a:pt x="1141" y="1095"/>
                    <a:pt x="1140" y="1092"/>
                  </a:cubicBezTo>
                  <a:cubicBezTo>
                    <a:pt x="1135" y="1084"/>
                    <a:pt x="1133" y="1075"/>
                    <a:pt x="1136" y="1065"/>
                  </a:cubicBezTo>
                  <a:cubicBezTo>
                    <a:pt x="1136" y="1065"/>
                    <a:pt x="1136" y="1064"/>
                    <a:pt x="1137" y="1063"/>
                  </a:cubicBezTo>
                  <a:cubicBezTo>
                    <a:pt x="1137" y="1061"/>
                    <a:pt x="1138" y="1060"/>
                    <a:pt x="1138" y="1058"/>
                  </a:cubicBezTo>
                  <a:cubicBezTo>
                    <a:pt x="1138" y="1057"/>
                    <a:pt x="1137" y="1056"/>
                    <a:pt x="1137" y="1056"/>
                  </a:cubicBezTo>
                  <a:cubicBezTo>
                    <a:pt x="1135" y="1058"/>
                    <a:pt x="1134" y="1059"/>
                    <a:pt x="1132" y="1061"/>
                  </a:cubicBezTo>
                  <a:cubicBezTo>
                    <a:pt x="1131" y="1058"/>
                    <a:pt x="1130" y="1055"/>
                    <a:pt x="1128" y="1053"/>
                  </a:cubicBezTo>
                  <a:cubicBezTo>
                    <a:pt x="1127" y="1051"/>
                    <a:pt x="1126" y="1050"/>
                    <a:pt x="1125" y="1049"/>
                  </a:cubicBezTo>
                  <a:cubicBezTo>
                    <a:pt x="1124" y="1050"/>
                    <a:pt x="1122" y="1051"/>
                    <a:pt x="1121" y="1053"/>
                  </a:cubicBezTo>
                  <a:cubicBezTo>
                    <a:pt x="1121" y="1054"/>
                    <a:pt x="1122" y="1056"/>
                    <a:pt x="1123" y="1058"/>
                  </a:cubicBezTo>
                  <a:cubicBezTo>
                    <a:pt x="1124" y="1059"/>
                    <a:pt x="1125" y="1059"/>
                    <a:pt x="1126" y="1060"/>
                  </a:cubicBezTo>
                  <a:cubicBezTo>
                    <a:pt x="1125" y="1062"/>
                    <a:pt x="1123" y="1064"/>
                    <a:pt x="1124" y="1066"/>
                  </a:cubicBezTo>
                  <a:cubicBezTo>
                    <a:pt x="1125" y="1074"/>
                    <a:pt x="1121" y="1080"/>
                    <a:pt x="1119" y="1086"/>
                  </a:cubicBezTo>
                  <a:cubicBezTo>
                    <a:pt x="1118" y="1088"/>
                    <a:pt x="1115" y="1090"/>
                    <a:pt x="1113" y="1092"/>
                  </a:cubicBezTo>
                  <a:cubicBezTo>
                    <a:pt x="1112" y="1094"/>
                    <a:pt x="1110" y="1095"/>
                    <a:pt x="1109" y="1096"/>
                  </a:cubicBezTo>
                  <a:cubicBezTo>
                    <a:pt x="1104" y="1103"/>
                    <a:pt x="1104" y="1103"/>
                    <a:pt x="1096" y="1100"/>
                  </a:cubicBezTo>
                  <a:cubicBezTo>
                    <a:pt x="1095" y="1103"/>
                    <a:pt x="1094" y="1107"/>
                    <a:pt x="1094" y="1110"/>
                  </a:cubicBezTo>
                  <a:cubicBezTo>
                    <a:pt x="1093" y="1111"/>
                    <a:pt x="1091" y="1111"/>
                    <a:pt x="1089" y="1111"/>
                  </a:cubicBezTo>
                  <a:cubicBezTo>
                    <a:pt x="1091" y="1115"/>
                    <a:pt x="1089" y="1117"/>
                    <a:pt x="1084" y="1118"/>
                  </a:cubicBezTo>
                  <a:cubicBezTo>
                    <a:pt x="1080" y="1119"/>
                    <a:pt x="1080" y="1122"/>
                    <a:pt x="1083" y="1127"/>
                  </a:cubicBezTo>
                  <a:cubicBezTo>
                    <a:pt x="1079" y="1130"/>
                    <a:pt x="1075" y="1129"/>
                    <a:pt x="1072" y="1126"/>
                  </a:cubicBezTo>
                  <a:cubicBezTo>
                    <a:pt x="1070" y="1124"/>
                    <a:pt x="1067" y="1121"/>
                    <a:pt x="1065" y="1119"/>
                  </a:cubicBezTo>
                  <a:cubicBezTo>
                    <a:pt x="1063" y="1116"/>
                    <a:pt x="1058" y="1116"/>
                    <a:pt x="1056" y="1120"/>
                  </a:cubicBezTo>
                  <a:cubicBezTo>
                    <a:pt x="1055" y="1123"/>
                    <a:pt x="1055" y="1126"/>
                    <a:pt x="1054" y="1129"/>
                  </a:cubicBezTo>
                  <a:cubicBezTo>
                    <a:pt x="1053" y="1134"/>
                    <a:pt x="1052" y="1135"/>
                    <a:pt x="1047" y="1132"/>
                  </a:cubicBezTo>
                  <a:cubicBezTo>
                    <a:pt x="1046" y="1132"/>
                    <a:pt x="1045" y="1131"/>
                    <a:pt x="1044" y="1130"/>
                  </a:cubicBezTo>
                  <a:cubicBezTo>
                    <a:pt x="1039" y="1128"/>
                    <a:pt x="1036" y="1129"/>
                    <a:pt x="1035" y="1135"/>
                  </a:cubicBezTo>
                  <a:cubicBezTo>
                    <a:pt x="1033" y="1140"/>
                    <a:pt x="1030" y="1146"/>
                    <a:pt x="1028" y="1150"/>
                  </a:cubicBezTo>
                  <a:cubicBezTo>
                    <a:pt x="1024" y="1150"/>
                    <a:pt x="1022" y="1150"/>
                    <a:pt x="1020" y="1151"/>
                  </a:cubicBezTo>
                  <a:cubicBezTo>
                    <a:pt x="1015" y="1154"/>
                    <a:pt x="1010" y="1157"/>
                    <a:pt x="1007" y="1161"/>
                  </a:cubicBezTo>
                  <a:cubicBezTo>
                    <a:pt x="1003" y="1164"/>
                    <a:pt x="1001" y="1169"/>
                    <a:pt x="999" y="1173"/>
                  </a:cubicBezTo>
                  <a:cubicBezTo>
                    <a:pt x="997" y="1178"/>
                    <a:pt x="989" y="1181"/>
                    <a:pt x="985" y="1179"/>
                  </a:cubicBezTo>
                  <a:cubicBezTo>
                    <a:pt x="983" y="1179"/>
                    <a:pt x="982" y="1179"/>
                    <a:pt x="981" y="1178"/>
                  </a:cubicBezTo>
                  <a:cubicBezTo>
                    <a:pt x="977" y="1178"/>
                    <a:pt x="974" y="1177"/>
                    <a:pt x="970" y="1176"/>
                  </a:cubicBezTo>
                  <a:cubicBezTo>
                    <a:pt x="968" y="1176"/>
                    <a:pt x="965" y="1176"/>
                    <a:pt x="963" y="1176"/>
                  </a:cubicBezTo>
                  <a:cubicBezTo>
                    <a:pt x="961" y="1174"/>
                    <a:pt x="962" y="1172"/>
                    <a:pt x="965" y="1171"/>
                  </a:cubicBezTo>
                  <a:cubicBezTo>
                    <a:pt x="966" y="1170"/>
                    <a:pt x="968" y="1170"/>
                    <a:pt x="969" y="1170"/>
                  </a:cubicBezTo>
                  <a:cubicBezTo>
                    <a:pt x="974" y="1169"/>
                    <a:pt x="977" y="1167"/>
                    <a:pt x="976" y="1161"/>
                  </a:cubicBezTo>
                  <a:cubicBezTo>
                    <a:pt x="980" y="1159"/>
                    <a:pt x="985" y="1158"/>
                    <a:pt x="989" y="1156"/>
                  </a:cubicBezTo>
                  <a:cubicBezTo>
                    <a:pt x="991" y="1156"/>
                    <a:pt x="992" y="1153"/>
                    <a:pt x="994" y="1151"/>
                  </a:cubicBezTo>
                  <a:cubicBezTo>
                    <a:pt x="990" y="1150"/>
                    <a:pt x="987" y="1150"/>
                    <a:pt x="984" y="1150"/>
                  </a:cubicBezTo>
                  <a:cubicBezTo>
                    <a:pt x="982" y="1146"/>
                    <a:pt x="983" y="1143"/>
                    <a:pt x="987" y="1140"/>
                  </a:cubicBezTo>
                  <a:cubicBezTo>
                    <a:pt x="990" y="1138"/>
                    <a:pt x="992" y="1135"/>
                    <a:pt x="990" y="1130"/>
                  </a:cubicBezTo>
                  <a:cubicBezTo>
                    <a:pt x="990" y="1130"/>
                    <a:pt x="991" y="1130"/>
                    <a:pt x="991" y="1130"/>
                  </a:cubicBezTo>
                  <a:cubicBezTo>
                    <a:pt x="993" y="1131"/>
                    <a:pt x="995" y="1135"/>
                    <a:pt x="998" y="1132"/>
                  </a:cubicBezTo>
                  <a:cubicBezTo>
                    <a:pt x="999" y="1130"/>
                    <a:pt x="996" y="1127"/>
                    <a:pt x="995" y="1124"/>
                  </a:cubicBezTo>
                  <a:cubicBezTo>
                    <a:pt x="994" y="1121"/>
                    <a:pt x="993" y="1117"/>
                    <a:pt x="992" y="1114"/>
                  </a:cubicBezTo>
                  <a:cubicBezTo>
                    <a:pt x="991" y="1113"/>
                    <a:pt x="992" y="1111"/>
                    <a:pt x="992" y="1111"/>
                  </a:cubicBezTo>
                  <a:cubicBezTo>
                    <a:pt x="997" y="1108"/>
                    <a:pt x="994" y="1104"/>
                    <a:pt x="993" y="1101"/>
                  </a:cubicBezTo>
                  <a:cubicBezTo>
                    <a:pt x="991" y="1088"/>
                    <a:pt x="989" y="1074"/>
                    <a:pt x="987" y="1061"/>
                  </a:cubicBezTo>
                  <a:cubicBezTo>
                    <a:pt x="986" y="1059"/>
                    <a:pt x="986" y="1056"/>
                    <a:pt x="985" y="1054"/>
                  </a:cubicBezTo>
                  <a:cubicBezTo>
                    <a:pt x="982" y="1048"/>
                    <a:pt x="980" y="1044"/>
                    <a:pt x="983" y="1038"/>
                  </a:cubicBezTo>
                  <a:cubicBezTo>
                    <a:pt x="984" y="1037"/>
                    <a:pt x="984" y="1036"/>
                    <a:pt x="984" y="1034"/>
                  </a:cubicBezTo>
                  <a:cubicBezTo>
                    <a:pt x="992" y="1038"/>
                    <a:pt x="992" y="1046"/>
                    <a:pt x="996" y="1053"/>
                  </a:cubicBezTo>
                  <a:cubicBezTo>
                    <a:pt x="994" y="1053"/>
                    <a:pt x="992" y="1053"/>
                    <a:pt x="990" y="1054"/>
                  </a:cubicBezTo>
                  <a:cubicBezTo>
                    <a:pt x="992" y="1060"/>
                    <a:pt x="997" y="1065"/>
                    <a:pt x="993" y="1072"/>
                  </a:cubicBezTo>
                  <a:cubicBezTo>
                    <a:pt x="995" y="1073"/>
                    <a:pt x="997" y="1074"/>
                    <a:pt x="999" y="1074"/>
                  </a:cubicBezTo>
                  <a:cubicBezTo>
                    <a:pt x="1001" y="1070"/>
                    <a:pt x="1001" y="1067"/>
                    <a:pt x="1003" y="1063"/>
                  </a:cubicBezTo>
                  <a:cubicBezTo>
                    <a:pt x="1006" y="1057"/>
                    <a:pt x="1006" y="1051"/>
                    <a:pt x="1000" y="1046"/>
                  </a:cubicBezTo>
                  <a:cubicBezTo>
                    <a:pt x="1002" y="1041"/>
                    <a:pt x="998" y="1032"/>
                    <a:pt x="993" y="1031"/>
                  </a:cubicBezTo>
                  <a:cubicBezTo>
                    <a:pt x="990" y="1030"/>
                    <a:pt x="988" y="1029"/>
                    <a:pt x="988" y="1026"/>
                  </a:cubicBezTo>
                  <a:cubicBezTo>
                    <a:pt x="988" y="1025"/>
                    <a:pt x="986" y="1023"/>
                    <a:pt x="984" y="1021"/>
                  </a:cubicBezTo>
                  <a:cubicBezTo>
                    <a:pt x="983" y="1024"/>
                    <a:pt x="982" y="1026"/>
                    <a:pt x="981" y="1028"/>
                  </a:cubicBezTo>
                  <a:cubicBezTo>
                    <a:pt x="979" y="1018"/>
                    <a:pt x="970" y="1012"/>
                    <a:pt x="972" y="1001"/>
                  </a:cubicBezTo>
                  <a:cubicBezTo>
                    <a:pt x="972" y="1001"/>
                    <a:pt x="973" y="1001"/>
                    <a:pt x="974" y="1001"/>
                  </a:cubicBezTo>
                  <a:cubicBezTo>
                    <a:pt x="975" y="1000"/>
                    <a:pt x="976" y="999"/>
                    <a:pt x="977" y="998"/>
                  </a:cubicBezTo>
                  <a:cubicBezTo>
                    <a:pt x="976" y="998"/>
                    <a:pt x="975" y="997"/>
                    <a:pt x="974" y="996"/>
                  </a:cubicBezTo>
                  <a:cubicBezTo>
                    <a:pt x="972" y="995"/>
                    <a:pt x="970" y="993"/>
                    <a:pt x="970" y="992"/>
                  </a:cubicBezTo>
                  <a:cubicBezTo>
                    <a:pt x="969" y="989"/>
                    <a:pt x="968" y="985"/>
                    <a:pt x="968" y="982"/>
                  </a:cubicBezTo>
                  <a:cubicBezTo>
                    <a:pt x="968" y="981"/>
                    <a:pt x="968" y="979"/>
                    <a:pt x="969" y="978"/>
                  </a:cubicBezTo>
                  <a:cubicBezTo>
                    <a:pt x="972" y="975"/>
                    <a:pt x="971" y="972"/>
                    <a:pt x="969" y="968"/>
                  </a:cubicBezTo>
                  <a:cubicBezTo>
                    <a:pt x="963" y="959"/>
                    <a:pt x="960" y="949"/>
                    <a:pt x="959" y="938"/>
                  </a:cubicBezTo>
                  <a:cubicBezTo>
                    <a:pt x="958" y="934"/>
                    <a:pt x="956" y="931"/>
                    <a:pt x="955" y="927"/>
                  </a:cubicBezTo>
                  <a:cubicBezTo>
                    <a:pt x="954" y="925"/>
                    <a:pt x="954" y="923"/>
                    <a:pt x="953" y="921"/>
                  </a:cubicBezTo>
                  <a:cubicBezTo>
                    <a:pt x="952" y="917"/>
                    <a:pt x="949" y="917"/>
                    <a:pt x="947" y="920"/>
                  </a:cubicBezTo>
                  <a:cubicBezTo>
                    <a:pt x="944" y="922"/>
                    <a:pt x="937" y="921"/>
                    <a:pt x="935" y="916"/>
                  </a:cubicBezTo>
                  <a:cubicBezTo>
                    <a:pt x="933" y="913"/>
                    <a:pt x="932" y="911"/>
                    <a:pt x="928" y="913"/>
                  </a:cubicBezTo>
                  <a:cubicBezTo>
                    <a:pt x="926" y="913"/>
                    <a:pt x="924" y="910"/>
                    <a:pt x="922" y="909"/>
                  </a:cubicBezTo>
                  <a:cubicBezTo>
                    <a:pt x="914" y="911"/>
                    <a:pt x="904" y="912"/>
                    <a:pt x="899" y="922"/>
                  </a:cubicBezTo>
                  <a:cubicBezTo>
                    <a:pt x="898" y="924"/>
                    <a:pt x="895" y="925"/>
                    <a:pt x="893" y="926"/>
                  </a:cubicBezTo>
                  <a:cubicBezTo>
                    <a:pt x="892" y="927"/>
                    <a:pt x="890" y="929"/>
                    <a:pt x="888" y="930"/>
                  </a:cubicBezTo>
                  <a:cubicBezTo>
                    <a:pt x="887" y="929"/>
                    <a:pt x="884" y="927"/>
                    <a:pt x="882" y="925"/>
                  </a:cubicBezTo>
                  <a:cubicBezTo>
                    <a:pt x="876" y="929"/>
                    <a:pt x="876" y="933"/>
                    <a:pt x="881" y="936"/>
                  </a:cubicBezTo>
                  <a:cubicBezTo>
                    <a:pt x="881" y="937"/>
                    <a:pt x="881" y="938"/>
                    <a:pt x="880" y="939"/>
                  </a:cubicBezTo>
                  <a:cubicBezTo>
                    <a:pt x="880" y="941"/>
                    <a:pt x="879" y="942"/>
                    <a:pt x="878" y="944"/>
                  </a:cubicBezTo>
                  <a:cubicBezTo>
                    <a:pt x="876" y="944"/>
                    <a:pt x="874" y="943"/>
                    <a:pt x="872" y="943"/>
                  </a:cubicBezTo>
                  <a:cubicBezTo>
                    <a:pt x="869" y="942"/>
                    <a:pt x="867" y="941"/>
                    <a:pt x="867" y="937"/>
                  </a:cubicBezTo>
                  <a:cubicBezTo>
                    <a:pt x="866" y="934"/>
                    <a:pt x="865" y="930"/>
                    <a:pt x="862" y="932"/>
                  </a:cubicBezTo>
                  <a:cubicBezTo>
                    <a:pt x="858" y="929"/>
                    <a:pt x="856" y="927"/>
                    <a:pt x="853" y="924"/>
                  </a:cubicBezTo>
                  <a:cubicBezTo>
                    <a:pt x="849" y="933"/>
                    <a:pt x="842" y="931"/>
                    <a:pt x="836" y="934"/>
                  </a:cubicBezTo>
                  <a:cubicBezTo>
                    <a:pt x="838" y="937"/>
                    <a:pt x="840" y="940"/>
                    <a:pt x="842" y="942"/>
                  </a:cubicBezTo>
                  <a:cubicBezTo>
                    <a:pt x="842" y="942"/>
                    <a:pt x="841" y="943"/>
                    <a:pt x="841" y="943"/>
                  </a:cubicBezTo>
                  <a:cubicBezTo>
                    <a:pt x="839" y="942"/>
                    <a:pt x="837" y="940"/>
                    <a:pt x="835" y="940"/>
                  </a:cubicBezTo>
                  <a:cubicBezTo>
                    <a:pt x="833" y="939"/>
                    <a:pt x="831" y="940"/>
                    <a:pt x="830" y="941"/>
                  </a:cubicBezTo>
                  <a:cubicBezTo>
                    <a:pt x="826" y="944"/>
                    <a:pt x="823" y="948"/>
                    <a:pt x="820" y="950"/>
                  </a:cubicBezTo>
                  <a:cubicBezTo>
                    <a:pt x="815" y="953"/>
                    <a:pt x="813" y="957"/>
                    <a:pt x="812" y="962"/>
                  </a:cubicBezTo>
                  <a:cubicBezTo>
                    <a:pt x="812" y="965"/>
                    <a:pt x="810" y="968"/>
                    <a:pt x="810" y="971"/>
                  </a:cubicBezTo>
                  <a:cubicBezTo>
                    <a:pt x="805" y="971"/>
                    <a:pt x="800" y="971"/>
                    <a:pt x="795" y="972"/>
                  </a:cubicBezTo>
                  <a:cubicBezTo>
                    <a:pt x="795" y="970"/>
                    <a:pt x="795" y="968"/>
                    <a:pt x="795" y="965"/>
                  </a:cubicBezTo>
                  <a:cubicBezTo>
                    <a:pt x="787" y="971"/>
                    <a:pt x="788" y="979"/>
                    <a:pt x="787" y="987"/>
                  </a:cubicBezTo>
                  <a:cubicBezTo>
                    <a:pt x="783" y="988"/>
                    <a:pt x="777" y="988"/>
                    <a:pt x="776" y="993"/>
                  </a:cubicBezTo>
                  <a:cubicBezTo>
                    <a:pt x="775" y="995"/>
                    <a:pt x="773" y="995"/>
                    <a:pt x="771" y="996"/>
                  </a:cubicBezTo>
                  <a:cubicBezTo>
                    <a:pt x="769" y="997"/>
                    <a:pt x="765" y="999"/>
                    <a:pt x="768" y="1003"/>
                  </a:cubicBezTo>
                  <a:cubicBezTo>
                    <a:pt x="767" y="1004"/>
                    <a:pt x="766" y="1004"/>
                    <a:pt x="764" y="1005"/>
                  </a:cubicBezTo>
                  <a:cubicBezTo>
                    <a:pt x="768" y="1010"/>
                    <a:pt x="757" y="1012"/>
                    <a:pt x="761" y="1018"/>
                  </a:cubicBezTo>
                  <a:cubicBezTo>
                    <a:pt x="762" y="1020"/>
                    <a:pt x="758" y="1024"/>
                    <a:pt x="757" y="1028"/>
                  </a:cubicBezTo>
                  <a:cubicBezTo>
                    <a:pt x="756" y="1029"/>
                    <a:pt x="755" y="1032"/>
                    <a:pt x="756" y="1034"/>
                  </a:cubicBezTo>
                  <a:cubicBezTo>
                    <a:pt x="757" y="1038"/>
                    <a:pt x="758" y="1043"/>
                    <a:pt x="759" y="1048"/>
                  </a:cubicBezTo>
                  <a:cubicBezTo>
                    <a:pt x="760" y="1049"/>
                    <a:pt x="760" y="1050"/>
                    <a:pt x="760" y="1051"/>
                  </a:cubicBezTo>
                  <a:cubicBezTo>
                    <a:pt x="752" y="1052"/>
                    <a:pt x="744" y="1049"/>
                    <a:pt x="737" y="1052"/>
                  </a:cubicBezTo>
                  <a:cubicBezTo>
                    <a:pt x="738" y="1055"/>
                    <a:pt x="735" y="1056"/>
                    <a:pt x="732" y="1057"/>
                  </a:cubicBezTo>
                  <a:cubicBezTo>
                    <a:pt x="731" y="1058"/>
                    <a:pt x="730" y="1060"/>
                    <a:pt x="730" y="1061"/>
                  </a:cubicBezTo>
                  <a:cubicBezTo>
                    <a:pt x="731" y="1064"/>
                    <a:pt x="729" y="1065"/>
                    <a:pt x="727" y="1066"/>
                  </a:cubicBezTo>
                  <a:cubicBezTo>
                    <a:pt x="726" y="1066"/>
                    <a:pt x="724" y="1065"/>
                    <a:pt x="723" y="1064"/>
                  </a:cubicBezTo>
                  <a:cubicBezTo>
                    <a:pt x="721" y="1062"/>
                    <a:pt x="719" y="1060"/>
                    <a:pt x="718" y="1058"/>
                  </a:cubicBezTo>
                  <a:cubicBezTo>
                    <a:pt x="718" y="1049"/>
                    <a:pt x="721" y="1041"/>
                    <a:pt x="725" y="1035"/>
                  </a:cubicBezTo>
                  <a:cubicBezTo>
                    <a:pt x="728" y="1035"/>
                    <a:pt x="730" y="1036"/>
                    <a:pt x="732" y="1036"/>
                  </a:cubicBezTo>
                  <a:cubicBezTo>
                    <a:pt x="727" y="1028"/>
                    <a:pt x="727" y="1026"/>
                    <a:pt x="731" y="1021"/>
                  </a:cubicBezTo>
                  <a:cubicBezTo>
                    <a:pt x="725" y="1025"/>
                    <a:pt x="724" y="1020"/>
                    <a:pt x="721" y="1017"/>
                  </a:cubicBezTo>
                  <a:cubicBezTo>
                    <a:pt x="719" y="1015"/>
                    <a:pt x="720" y="1013"/>
                    <a:pt x="721" y="1010"/>
                  </a:cubicBezTo>
                  <a:cubicBezTo>
                    <a:pt x="723" y="1006"/>
                    <a:pt x="726" y="1002"/>
                    <a:pt x="721" y="999"/>
                  </a:cubicBezTo>
                  <a:cubicBezTo>
                    <a:pt x="720" y="998"/>
                    <a:pt x="720" y="996"/>
                    <a:pt x="720" y="994"/>
                  </a:cubicBezTo>
                  <a:cubicBezTo>
                    <a:pt x="720" y="994"/>
                    <a:pt x="721" y="993"/>
                    <a:pt x="721" y="993"/>
                  </a:cubicBezTo>
                  <a:cubicBezTo>
                    <a:pt x="723" y="994"/>
                    <a:pt x="725" y="995"/>
                    <a:pt x="727" y="997"/>
                  </a:cubicBezTo>
                  <a:cubicBezTo>
                    <a:pt x="735" y="992"/>
                    <a:pt x="735" y="992"/>
                    <a:pt x="734" y="988"/>
                  </a:cubicBezTo>
                  <a:cubicBezTo>
                    <a:pt x="732" y="989"/>
                    <a:pt x="730" y="989"/>
                    <a:pt x="728" y="989"/>
                  </a:cubicBezTo>
                  <a:cubicBezTo>
                    <a:pt x="727" y="986"/>
                    <a:pt x="727" y="984"/>
                    <a:pt x="726" y="982"/>
                  </a:cubicBezTo>
                  <a:cubicBezTo>
                    <a:pt x="725" y="980"/>
                    <a:pt x="723" y="978"/>
                    <a:pt x="722" y="978"/>
                  </a:cubicBezTo>
                  <a:cubicBezTo>
                    <a:pt x="721" y="979"/>
                    <a:pt x="719" y="980"/>
                    <a:pt x="718" y="982"/>
                  </a:cubicBezTo>
                  <a:cubicBezTo>
                    <a:pt x="717" y="983"/>
                    <a:pt x="717" y="984"/>
                    <a:pt x="717" y="984"/>
                  </a:cubicBezTo>
                  <a:cubicBezTo>
                    <a:pt x="710" y="982"/>
                    <a:pt x="704" y="981"/>
                    <a:pt x="698" y="980"/>
                  </a:cubicBezTo>
                  <a:cubicBezTo>
                    <a:pt x="697" y="980"/>
                    <a:pt x="695" y="981"/>
                    <a:pt x="694" y="982"/>
                  </a:cubicBezTo>
                  <a:cubicBezTo>
                    <a:pt x="692" y="983"/>
                    <a:pt x="691" y="984"/>
                    <a:pt x="690" y="985"/>
                  </a:cubicBezTo>
                  <a:cubicBezTo>
                    <a:pt x="687" y="987"/>
                    <a:pt x="684" y="987"/>
                    <a:pt x="681" y="985"/>
                  </a:cubicBezTo>
                  <a:cubicBezTo>
                    <a:pt x="674" y="981"/>
                    <a:pt x="665" y="984"/>
                    <a:pt x="663" y="993"/>
                  </a:cubicBezTo>
                  <a:cubicBezTo>
                    <a:pt x="661" y="997"/>
                    <a:pt x="658" y="1000"/>
                    <a:pt x="654" y="1001"/>
                  </a:cubicBezTo>
                  <a:cubicBezTo>
                    <a:pt x="652" y="1002"/>
                    <a:pt x="650" y="1003"/>
                    <a:pt x="646" y="1005"/>
                  </a:cubicBezTo>
                  <a:cubicBezTo>
                    <a:pt x="648" y="1007"/>
                    <a:pt x="650" y="1010"/>
                    <a:pt x="652" y="1011"/>
                  </a:cubicBezTo>
                  <a:cubicBezTo>
                    <a:pt x="654" y="1012"/>
                    <a:pt x="656" y="1013"/>
                    <a:pt x="659" y="1014"/>
                  </a:cubicBezTo>
                  <a:cubicBezTo>
                    <a:pt x="657" y="1016"/>
                    <a:pt x="656" y="1017"/>
                    <a:pt x="654" y="1018"/>
                  </a:cubicBezTo>
                  <a:cubicBezTo>
                    <a:pt x="647" y="1012"/>
                    <a:pt x="650" y="1014"/>
                    <a:pt x="637" y="1018"/>
                  </a:cubicBezTo>
                  <a:cubicBezTo>
                    <a:pt x="636" y="1016"/>
                    <a:pt x="634" y="1014"/>
                    <a:pt x="633" y="1013"/>
                  </a:cubicBezTo>
                  <a:cubicBezTo>
                    <a:pt x="633" y="1012"/>
                    <a:pt x="634" y="1012"/>
                    <a:pt x="634" y="1012"/>
                  </a:cubicBezTo>
                  <a:cubicBezTo>
                    <a:pt x="635" y="1012"/>
                    <a:pt x="637" y="1012"/>
                    <a:pt x="639" y="1013"/>
                  </a:cubicBezTo>
                  <a:cubicBezTo>
                    <a:pt x="638" y="1009"/>
                    <a:pt x="637" y="1006"/>
                    <a:pt x="637" y="1002"/>
                  </a:cubicBezTo>
                  <a:cubicBezTo>
                    <a:pt x="636" y="1003"/>
                    <a:pt x="636" y="1003"/>
                    <a:pt x="635" y="1003"/>
                  </a:cubicBezTo>
                  <a:cubicBezTo>
                    <a:pt x="633" y="1001"/>
                    <a:pt x="630" y="1000"/>
                    <a:pt x="629" y="998"/>
                  </a:cubicBezTo>
                  <a:cubicBezTo>
                    <a:pt x="626" y="995"/>
                    <a:pt x="625" y="993"/>
                    <a:pt x="621" y="995"/>
                  </a:cubicBezTo>
                  <a:cubicBezTo>
                    <a:pt x="621" y="996"/>
                    <a:pt x="619" y="996"/>
                    <a:pt x="619" y="996"/>
                  </a:cubicBezTo>
                  <a:cubicBezTo>
                    <a:pt x="616" y="995"/>
                    <a:pt x="613" y="992"/>
                    <a:pt x="612" y="998"/>
                  </a:cubicBezTo>
                  <a:cubicBezTo>
                    <a:pt x="611" y="998"/>
                    <a:pt x="610" y="998"/>
                    <a:pt x="610" y="997"/>
                  </a:cubicBezTo>
                  <a:cubicBezTo>
                    <a:pt x="610" y="996"/>
                    <a:pt x="609" y="993"/>
                    <a:pt x="610" y="992"/>
                  </a:cubicBezTo>
                  <a:cubicBezTo>
                    <a:pt x="613" y="989"/>
                    <a:pt x="612" y="988"/>
                    <a:pt x="610" y="986"/>
                  </a:cubicBezTo>
                  <a:cubicBezTo>
                    <a:pt x="606" y="983"/>
                    <a:pt x="602" y="981"/>
                    <a:pt x="599" y="978"/>
                  </a:cubicBezTo>
                  <a:cubicBezTo>
                    <a:pt x="596" y="976"/>
                    <a:pt x="594" y="975"/>
                    <a:pt x="591" y="977"/>
                  </a:cubicBezTo>
                  <a:cubicBezTo>
                    <a:pt x="590" y="979"/>
                    <a:pt x="586" y="979"/>
                    <a:pt x="585" y="978"/>
                  </a:cubicBezTo>
                  <a:cubicBezTo>
                    <a:pt x="584" y="977"/>
                    <a:pt x="580" y="976"/>
                    <a:pt x="582" y="972"/>
                  </a:cubicBezTo>
                  <a:cubicBezTo>
                    <a:pt x="583" y="970"/>
                    <a:pt x="581" y="967"/>
                    <a:pt x="580" y="965"/>
                  </a:cubicBezTo>
                  <a:cubicBezTo>
                    <a:pt x="578" y="966"/>
                    <a:pt x="576" y="966"/>
                    <a:pt x="574" y="968"/>
                  </a:cubicBezTo>
                  <a:cubicBezTo>
                    <a:pt x="572" y="970"/>
                    <a:pt x="571" y="974"/>
                    <a:pt x="569" y="977"/>
                  </a:cubicBezTo>
                  <a:cubicBezTo>
                    <a:pt x="567" y="974"/>
                    <a:pt x="565" y="970"/>
                    <a:pt x="562" y="969"/>
                  </a:cubicBezTo>
                  <a:cubicBezTo>
                    <a:pt x="560" y="968"/>
                    <a:pt x="556" y="970"/>
                    <a:pt x="553" y="971"/>
                  </a:cubicBezTo>
                  <a:cubicBezTo>
                    <a:pt x="552" y="970"/>
                    <a:pt x="550" y="968"/>
                    <a:pt x="549" y="966"/>
                  </a:cubicBezTo>
                  <a:cubicBezTo>
                    <a:pt x="547" y="964"/>
                    <a:pt x="546" y="961"/>
                    <a:pt x="545" y="959"/>
                  </a:cubicBezTo>
                  <a:cubicBezTo>
                    <a:pt x="543" y="955"/>
                    <a:pt x="540" y="950"/>
                    <a:pt x="537" y="946"/>
                  </a:cubicBezTo>
                  <a:cubicBezTo>
                    <a:pt x="536" y="945"/>
                    <a:pt x="532" y="944"/>
                    <a:pt x="532" y="945"/>
                  </a:cubicBezTo>
                  <a:cubicBezTo>
                    <a:pt x="531" y="947"/>
                    <a:pt x="531" y="949"/>
                    <a:pt x="530" y="952"/>
                  </a:cubicBezTo>
                  <a:cubicBezTo>
                    <a:pt x="529" y="951"/>
                    <a:pt x="527" y="950"/>
                    <a:pt x="526" y="950"/>
                  </a:cubicBezTo>
                  <a:cubicBezTo>
                    <a:pt x="524" y="951"/>
                    <a:pt x="522" y="953"/>
                    <a:pt x="521" y="955"/>
                  </a:cubicBezTo>
                  <a:cubicBezTo>
                    <a:pt x="519" y="957"/>
                    <a:pt x="518" y="959"/>
                    <a:pt x="516" y="961"/>
                  </a:cubicBezTo>
                  <a:cubicBezTo>
                    <a:pt x="514" y="961"/>
                    <a:pt x="512" y="960"/>
                    <a:pt x="514" y="957"/>
                  </a:cubicBezTo>
                  <a:cubicBezTo>
                    <a:pt x="515" y="954"/>
                    <a:pt x="515" y="951"/>
                    <a:pt x="517" y="948"/>
                  </a:cubicBezTo>
                  <a:cubicBezTo>
                    <a:pt x="519" y="944"/>
                    <a:pt x="517" y="942"/>
                    <a:pt x="514" y="941"/>
                  </a:cubicBezTo>
                  <a:cubicBezTo>
                    <a:pt x="508" y="937"/>
                    <a:pt x="501" y="942"/>
                    <a:pt x="500" y="948"/>
                  </a:cubicBezTo>
                  <a:cubicBezTo>
                    <a:pt x="490" y="951"/>
                    <a:pt x="489" y="945"/>
                    <a:pt x="492" y="938"/>
                  </a:cubicBezTo>
                  <a:cubicBezTo>
                    <a:pt x="490" y="937"/>
                    <a:pt x="488" y="936"/>
                    <a:pt x="486" y="935"/>
                  </a:cubicBezTo>
                  <a:cubicBezTo>
                    <a:pt x="478" y="931"/>
                    <a:pt x="473" y="924"/>
                    <a:pt x="469" y="917"/>
                  </a:cubicBezTo>
                  <a:cubicBezTo>
                    <a:pt x="467" y="914"/>
                    <a:pt x="461" y="914"/>
                    <a:pt x="459" y="916"/>
                  </a:cubicBezTo>
                  <a:cubicBezTo>
                    <a:pt x="457" y="920"/>
                    <a:pt x="453" y="919"/>
                    <a:pt x="451" y="917"/>
                  </a:cubicBezTo>
                  <a:cubicBezTo>
                    <a:pt x="446" y="914"/>
                    <a:pt x="441" y="915"/>
                    <a:pt x="437" y="915"/>
                  </a:cubicBezTo>
                  <a:cubicBezTo>
                    <a:pt x="436" y="915"/>
                    <a:pt x="434" y="917"/>
                    <a:pt x="433" y="918"/>
                  </a:cubicBezTo>
                  <a:cubicBezTo>
                    <a:pt x="430" y="921"/>
                    <a:pt x="426" y="923"/>
                    <a:pt x="422" y="924"/>
                  </a:cubicBezTo>
                  <a:cubicBezTo>
                    <a:pt x="421" y="919"/>
                    <a:pt x="419" y="916"/>
                    <a:pt x="414" y="915"/>
                  </a:cubicBezTo>
                  <a:cubicBezTo>
                    <a:pt x="412" y="915"/>
                    <a:pt x="411" y="911"/>
                    <a:pt x="409" y="909"/>
                  </a:cubicBezTo>
                  <a:cubicBezTo>
                    <a:pt x="409" y="908"/>
                    <a:pt x="409" y="906"/>
                    <a:pt x="409" y="905"/>
                  </a:cubicBezTo>
                  <a:cubicBezTo>
                    <a:pt x="408" y="904"/>
                    <a:pt x="408" y="904"/>
                    <a:pt x="407" y="904"/>
                  </a:cubicBezTo>
                  <a:cubicBezTo>
                    <a:pt x="406" y="906"/>
                    <a:pt x="405" y="909"/>
                    <a:pt x="404" y="911"/>
                  </a:cubicBezTo>
                  <a:cubicBezTo>
                    <a:pt x="403" y="910"/>
                    <a:pt x="401" y="908"/>
                    <a:pt x="399" y="907"/>
                  </a:cubicBezTo>
                  <a:cubicBezTo>
                    <a:pt x="396" y="904"/>
                    <a:pt x="394" y="902"/>
                    <a:pt x="391" y="900"/>
                  </a:cubicBezTo>
                  <a:cubicBezTo>
                    <a:pt x="389" y="898"/>
                    <a:pt x="387" y="899"/>
                    <a:pt x="389" y="903"/>
                  </a:cubicBezTo>
                  <a:cubicBezTo>
                    <a:pt x="386" y="902"/>
                    <a:pt x="384" y="901"/>
                    <a:pt x="382" y="899"/>
                  </a:cubicBezTo>
                  <a:cubicBezTo>
                    <a:pt x="379" y="898"/>
                    <a:pt x="378" y="897"/>
                    <a:pt x="379" y="893"/>
                  </a:cubicBezTo>
                  <a:cubicBezTo>
                    <a:pt x="379" y="891"/>
                    <a:pt x="378" y="889"/>
                    <a:pt x="378" y="887"/>
                  </a:cubicBezTo>
                  <a:cubicBezTo>
                    <a:pt x="377" y="887"/>
                    <a:pt x="377" y="886"/>
                    <a:pt x="376" y="886"/>
                  </a:cubicBezTo>
                  <a:cubicBezTo>
                    <a:pt x="375" y="888"/>
                    <a:pt x="374" y="890"/>
                    <a:pt x="372" y="891"/>
                  </a:cubicBezTo>
                  <a:cubicBezTo>
                    <a:pt x="370" y="894"/>
                    <a:pt x="368" y="895"/>
                    <a:pt x="364" y="894"/>
                  </a:cubicBezTo>
                  <a:cubicBezTo>
                    <a:pt x="357" y="891"/>
                    <a:pt x="357" y="891"/>
                    <a:pt x="353" y="898"/>
                  </a:cubicBezTo>
                  <a:cubicBezTo>
                    <a:pt x="352" y="898"/>
                    <a:pt x="352" y="899"/>
                    <a:pt x="352" y="898"/>
                  </a:cubicBezTo>
                  <a:cubicBezTo>
                    <a:pt x="349" y="897"/>
                    <a:pt x="346" y="896"/>
                    <a:pt x="344" y="895"/>
                  </a:cubicBezTo>
                  <a:cubicBezTo>
                    <a:pt x="342" y="895"/>
                    <a:pt x="340" y="896"/>
                    <a:pt x="339" y="895"/>
                  </a:cubicBezTo>
                  <a:cubicBezTo>
                    <a:pt x="335" y="895"/>
                    <a:pt x="334" y="893"/>
                    <a:pt x="335" y="889"/>
                  </a:cubicBezTo>
                  <a:cubicBezTo>
                    <a:pt x="339" y="880"/>
                    <a:pt x="335" y="875"/>
                    <a:pt x="325" y="875"/>
                  </a:cubicBezTo>
                  <a:cubicBezTo>
                    <a:pt x="324" y="875"/>
                    <a:pt x="322" y="875"/>
                    <a:pt x="320" y="875"/>
                  </a:cubicBezTo>
                  <a:cubicBezTo>
                    <a:pt x="314" y="879"/>
                    <a:pt x="309" y="877"/>
                    <a:pt x="307" y="870"/>
                  </a:cubicBezTo>
                  <a:cubicBezTo>
                    <a:pt x="306" y="866"/>
                    <a:pt x="305" y="863"/>
                    <a:pt x="304" y="859"/>
                  </a:cubicBezTo>
                  <a:cubicBezTo>
                    <a:pt x="304" y="859"/>
                    <a:pt x="305" y="858"/>
                    <a:pt x="305" y="857"/>
                  </a:cubicBezTo>
                  <a:cubicBezTo>
                    <a:pt x="304" y="854"/>
                    <a:pt x="304" y="851"/>
                    <a:pt x="303" y="849"/>
                  </a:cubicBezTo>
                  <a:cubicBezTo>
                    <a:pt x="303" y="848"/>
                    <a:pt x="301" y="848"/>
                    <a:pt x="300" y="849"/>
                  </a:cubicBezTo>
                  <a:cubicBezTo>
                    <a:pt x="297" y="850"/>
                    <a:pt x="295" y="853"/>
                    <a:pt x="292" y="854"/>
                  </a:cubicBezTo>
                  <a:cubicBezTo>
                    <a:pt x="286" y="856"/>
                    <a:pt x="285" y="857"/>
                    <a:pt x="287" y="864"/>
                  </a:cubicBezTo>
                  <a:cubicBezTo>
                    <a:pt x="285" y="864"/>
                    <a:pt x="283" y="865"/>
                    <a:pt x="279" y="867"/>
                  </a:cubicBezTo>
                  <a:cubicBezTo>
                    <a:pt x="282" y="861"/>
                    <a:pt x="280" y="857"/>
                    <a:pt x="277" y="855"/>
                  </a:cubicBezTo>
                  <a:cubicBezTo>
                    <a:pt x="276" y="853"/>
                    <a:pt x="271" y="853"/>
                    <a:pt x="269" y="855"/>
                  </a:cubicBezTo>
                  <a:cubicBezTo>
                    <a:pt x="263" y="857"/>
                    <a:pt x="259" y="856"/>
                    <a:pt x="255" y="852"/>
                  </a:cubicBezTo>
                  <a:cubicBezTo>
                    <a:pt x="246" y="846"/>
                    <a:pt x="246" y="846"/>
                    <a:pt x="240" y="856"/>
                  </a:cubicBezTo>
                  <a:cubicBezTo>
                    <a:pt x="242" y="858"/>
                    <a:pt x="245" y="862"/>
                    <a:pt x="239" y="864"/>
                  </a:cubicBezTo>
                  <a:cubicBezTo>
                    <a:pt x="237" y="861"/>
                    <a:pt x="235" y="858"/>
                    <a:pt x="233" y="855"/>
                  </a:cubicBezTo>
                  <a:cubicBezTo>
                    <a:pt x="234" y="855"/>
                    <a:pt x="235" y="854"/>
                    <a:pt x="235" y="854"/>
                  </a:cubicBezTo>
                  <a:cubicBezTo>
                    <a:pt x="236" y="849"/>
                    <a:pt x="237" y="845"/>
                    <a:pt x="238" y="840"/>
                  </a:cubicBezTo>
                  <a:cubicBezTo>
                    <a:pt x="244" y="839"/>
                    <a:pt x="250" y="828"/>
                    <a:pt x="248" y="821"/>
                  </a:cubicBezTo>
                  <a:cubicBezTo>
                    <a:pt x="246" y="818"/>
                    <a:pt x="244" y="818"/>
                    <a:pt x="242" y="820"/>
                  </a:cubicBezTo>
                  <a:cubicBezTo>
                    <a:pt x="241" y="821"/>
                    <a:pt x="240" y="823"/>
                    <a:pt x="239" y="825"/>
                  </a:cubicBezTo>
                  <a:cubicBezTo>
                    <a:pt x="236" y="824"/>
                    <a:pt x="233" y="822"/>
                    <a:pt x="229" y="821"/>
                  </a:cubicBezTo>
                  <a:cubicBezTo>
                    <a:pt x="227" y="819"/>
                    <a:pt x="225" y="820"/>
                    <a:pt x="223" y="822"/>
                  </a:cubicBezTo>
                  <a:cubicBezTo>
                    <a:pt x="222" y="824"/>
                    <a:pt x="219" y="825"/>
                    <a:pt x="217" y="826"/>
                  </a:cubicBezTo>
                  <a:cubicBezTo>
                    <a:pt x="214" y="827"/>
                    <a:pt x="213" y="828"/>
                    <a:pt x="214" y="832"/>
                  </a:cubicBezTo>
                  <a:cubicBezTo>
                    <a:pt x="214" y="835"/>
                    <a:pt x="213" y="839"/>
                    <a:pt x="213" y="842"/>
                  </a:cubicBezTo>
                  <a:cubicBezTo>
                    <a:pt x="213" y="842"/>
                    <a:pt x="211" y="842"/>
                    <a:pt x="210" y="842"/>
                  </a:cubicBezTo>
                  <a:cubicBezTo>
                    <a:pt x="209" y="849"/>
                    <a:pt x="214" y="858"/>
                    <a:pt x="206" y="864"/>
                  </a:cubicBezTo>
                  <a:cubicBezTo>
                    <a:pt x="200" y="868"/>
                    <a:pt x="193" y="871"/>
                    <a:pt x="185" y="868"/>
                  </a:cubicBezTo>
                  <a:cubicBezTo>
                    <a:pt x="189" y="877"/>
                    <a:pt x="185" y="885"/>
                    <a:pt x="185" y="893"/>
                  </a:cubicBezTo>
                  <a:cubicBezTo>
                    <a:pt x="188" y="895"/>
                    <a:pt x="192" y="896"/>
                    <a:pt x="193" y="899"/>
                  </a:cubicBezTo>
                  <a:cubicBezTo>
                    <a:pt x="195" y="903"/>
                    <a:pt x="196" y="909"/>
                    <a:pt x="197" y="914"/>
                  </a:cubicBezTo>
                  <a:cubicBezTo>
                    <a:pt x="197" y="915"/>
                    <a:pt x="196" y="915"/>
                    <a:pt x="196" y="916"/>
                  </a:cubicBezTo>
                  <a:cubicBezTo>
                    <a:pt x="192" y="921"/>
                    <a:pt x="191" y="921"/>
                    <a:pt x="192" y="928"/>
                  </a:cubicBezTo>
                  <a:cubicBezTo>
                    <a:pt x="198" y="928"/>
                    <a:pt x="199" y="929"/>
                    <a:pt x="197" y="935"/>
                  </a:cubicBezTo>
                  <a:cubicBezTo>
                    <a:pt x="197" y="936"/>
                    <a:pt x="196" y="938"/>
                    <a:pt x="199" y="939"/>
                  </a:cubicBezTo>
                  <a:cubicBezTo>
                    <a:pt x="200" y="940"/>
                    <a:pt x="201" y="942"/>
                    <a:pt x="202" y="944"/>
                  </a:cubicBezTo>
                  <a:cubicBezTo>
                    <a:pt x="196" y="945"/>
                    <a:pt x="197" y="949"/>
                    <a:pt x="198" y="953"/>
                  </a:cubicBezTo>
                  <a:cubicBezTo>
                    <a:pt x="199" y="956"/>
                    <a:pt x="200" y="959"/>
                    <a:pt x="197" y="963"/>
                  </a:cubicBezTo>
                  <a:cubicBezTo>
                    <a:pt x="196" y="965"/>
                    <a:pt x="196" y="969"/>
                    <a:pt x="196" y="972"/>
                  </a:cubicBezTo>
                  <a:cubicBezTo>
                    <a:pt x="196" y="973"/>
                    <a:pt x="199" y="975"/>
                    <a:pt x="200" y="975"/>
                  </a:cubicBezTo>
                  <a:cubicBezTo>
                    <a:pt x="204" y="974"/>
                    <a:pt x="204" y="977"/>
                    <a:pt x="204" y="979"/>
                  </a:cubicBezTo>
                  <a:cubicBezTo>
                    <a:pt x="198" y="979"/>
                    <a:pt x="191" y="992"/>
                    <a:pt x="195" y="997"/>
                  </a:cubicBezTo>
                  <a:cubicBezTo>
                    <a:pt x="196" y="999"/>
                    <a:pt x="198" y="1000"/>
                    <a:pt x="201" y="1003"/>
                  </a:cubicBezTo>
                  <a:cubicBezTo>
                    <a:pt x="195" y="1003"/>
                    <a:pt x="190" y="1003"/>
                    <a:pt x="185" y="1003"/>
                  </a:cubicBezTo>
                  <a:cubicBezTo>
                    <a:pt x="182" y="1006"/>
                    <a:pt x="187" y="1006"/>
                    <a:pt x="188" y="1007"/>
                  </a:cubicBezTo>
                  <a:cubicBezTo>
                    <a:pt x="188" y="1014"/>
                    <a:pt x="185" y="1015"/>
                    <a:pt x="173" y="1014"/>
                  </a:cubicBezTo>
                  <a:cubicBezTo>
                    <a:pt x="172" y="1011"/>
                    <a:pt x="171" y="1007"/>
                    <a:pt x="170" y="1002"/>
                  </a:cubicBezTo>
                  <a:cubicBezTo>
                    <a:pt x="168" y="1004"/>
                    <a:pt x="167" y="1006"/>
                    <a:pt x="165" y="1008"/>
                  </a:cubicBezTo>
                  <a:cubicBezTo>
                    <a:pt x="163" y="1004"/>
                    <a:pt x="162" y="1001"/>
                    <a:pt x="166" y="997"/>
                  </a:cubicBezTo>
                  <a:cubicBezTo>
                    <a:pt x="169" y="995"/>
                    <a:pt x="169" y="990"/>
                    <a:pt x="169" y="986"/>
                  </a:cubicBezTo>
                  <a:cubicBezTo>
                    <a:pt x="169" y="980"/>
                    <a:pt x="167" y="975"/>
                    <a:pt x="161" y="971"/>
                  </a:cubicBezTo>
                  <a:cubicBezTo>
                    <a:pt x="158" y="975"/>
                    <a:pt x="155" y="975"/>
                    <a:pt x="151" y="972"/>
                  </a:cubicBezTo>
                  <a:cubicBezTo>
                    <a:pt x="148" y="970"/>
                    <a:pt x="146" y="971"/>
                    <a:pt x="144" y="976"/>
                  </a:cubicBezTo>
                  <a:cubicBezTo>
                    <a:pt x="148" y="976"/>
                    <a:pt x="152" y="977"/>
                    <a:pt x="156" y="978"/>
                  </a:cubicBezTo>
                  <a:cubicBezTo>
                    <a:pt x="155" y="978"/>
                    <a:pt x="155" y="979"/>
                    <a:pt x="155" y="979"/>
                  </a:cubicBezTo>
                  <a:cubicBezTo>
                    <a:pt x="150" y="979"/>
                    <a:pt x="149" y="984"/>
                    <a:pt x="148" y="987"/>
                  </a:cubicBezTo>
                  <a:cubicBezTo>
                    <a:pt x="148" y="988"/>
                    <a:pt x="147" y="990"/>
                    <a:pt x="147" y="991"/>
                  </a:cubicBezTo>
                  <a:cubicBezTo>
                    <a:pt x="144" y="995"/>
                    <a:pt x="143" y="999"/>
                    <a:pt x="144" y="1004"/>
                  </a:cubicBezTo>
                  <a:cubicBezTo>
                    <a:pt x="145" y="1006"/>
                    <a:pt x="143" y="1008"/>
                    <a:pt x="143" y="1009"/>
                  </a:cubicBezTo>
                  <a:cubicBezTo>
                    <a:pt x="142" y="1012"/>
                    <a:pt x="141" y="1015"/>
                    <a:pt x="142" y="1017"/>
                  </a:cubicBezTo>
                  <a:cubicBezTo>
                    <a:pt x="144" y="1021"/>
                    <a:pt x="143" y="1025"/>
                    <a:pt x="142" y="1029"/>
                  </a:cubicBezTo>
                  <a:cubicBezTo>
                    <a:pt x="135" y="1029"/>
                    <a:pt x="134" y="1029"/>
                    <a:pt x="132" y="1036"/>
                  </a:cubicBezTo>
                  <a:cubicBezTo>
                    <a:pt x="129" y="1047"/>
                    <a:pt x="127" y="1058"/>
                    <a:pt x="125" y="1068"/>
                  </a:cubicBezTo>
                  <a:cubicBezTo>
                    <a:pt x="124" y="1071"/>
                    <a:pt x="122" y="1073"/>
                    <a:pt x="121" y="1075"/>
                  </a:cubicBezTo>
                  <a:cubicBezTo>
                    <a:pt x="120" y="1078"/>
                    <a:pt x="119" y="1081"/>
                    <a:pt x="118" y="1084"/>
                  </a:cubicBezTo>
                  <a:cubicBezTo>
                    <a:pt x="118" y="1085"/>
                    <a:pt x="118" y="1086"/>
                    <a:pt x="118" y="1086"/>
                  </a:cubicBezTo>
                  <a:cubicBezTo>
                    <a:pt x="114" y="1093"/>
                    <a:pt x="110" y="1099"/>
                    <a:pt x="105" y="1106"/>
                  </a:cubicBezTo>
                  <a:cubicBezTo>
                    <a:pt x="105" y="1106"/>
                    <a:pt x="103" y="1106"/>
                    <a:pt x="101" y="1105"/>
                  </a:cubicBezTo>
                  <a:cubicBezTo>
                    <a:pt x="100" y="1107"/>
                    <a:pt x="100" y="1109"/>
                    <a:pt x="99" y="1110"/>
                  </a:cubicBezTo>
                  <a:cubicBezTo>
                    <a:pt x="97" y="1109"/>
                    <a:pt x="95" y="1109"/>
                    <a:pt x="94" y="1109"/>
                  </a:cubicBezTo>
                  <a:cubicBezTo>
                    <a:pt x="93" y="1109"/>
                    <a:pt x="93" y="1109"/>
                    <a:pt x="93" y="1110"/>
                  </a:cubicBezTo>
                  <a:cubicBezTo>
                    <a:pt x="94" y="1111"/>
                    <a:pt x="95" y="1112"/>
                    <a:pt x="95" y="1114"/>
                  </a:cubicBezTo>
                  <a:cubicBezTo>
                    <a:pt x="96" y="1115"/>
                    <a:pt x="96" y="1116"/>
                    <a:pt x="96" y="1118"/>
                  </a:cubicBezTo>
                  <a:cubicBezTo>
                    <a:pt x="95" y="1117"/>
                    <a:pt x="92" y="1117"/>
                    <a:pt x="92" y="1116"/>
                  </a:cubicBezTo>
                  <a:cubicBezTo>
                    <a:pt x="90" y="1111"/>
                    <a:pt x="88" y="1107"/>
                    <a:pt x="85" y="1116"/>
                  </a:cubicBezTo>
                  <a:cubicBezTo>
                    <a:pt x="85" y="1117"/>
                    <a:pt x="83" y="1118"/>
                    <a:pt x="81" y="1118"/>
                  </a:cubicBezTo>
                  <a:cubicBezTo>
                    <a:pt x="78" y="1119"/>
                    <a:pt x="75" y="1121"/>
                    <a:pt x="73" y="1121"/>
                  </a:cubicBezTo>
                  <a:cubicBezTo>
                    <a:pt x="63" y="1122"/>
                    <a:pt x="53" y="1125"/>
                    <a:pt x="44" y="1122"/>
                  </a:cubicBezTo>
                  <a:cubicBezTo>
                    <a:pt x="39" y="1120"/>
                    <a:pt x="33" y="1119"/>
                    <a:pt x="29" y="1117"/>
                  </a:cubicBezTo>
                  <a:cubicBezTo>
                    <a:pt x="26" y="1117"/>
                    <a:pt x="23" y="1115"/>
                    <a:pt x="22" y="1113"/>
                  </a:cubicBezTo>
                  <a:cubicBezTo>
                    <a:pt x="20" y="1110"/>
                    <a:pt x="17" y="1110"/>
                    <a:pt x="14" y="1110"/>
                  </a:cubicBezTo>
                  <a:cubicBezTo>
                    <a:pt x="8" y="1110"/>
                    <a:pt x="7" y="1108"/>
                    <a:pt x="7" y="1102"/>
                  </a:cubicBezTo>
                  <a:cubicBezTo>
                    <a:pt x="6" y="1098"/>
                    <a:pt x="6" y="1094"/>
                    <a:pt x="4" y="1090"/>
                  </a:cubicBezTo>
                  <a:cubicBezTo>
                    <a:pt x="1" y="1080"/>
                    <a:pt x="2" y="1070"/>
                    <a:pt x="2" y="1060"/>
                  </a:cubicBezTo>
                  <a:cubicBezTo>
                    <a:pt x="1" y="1054"/>
                    <a:pt x="1" y="1048"/>
                    <a:pt x="0" y="1043"/>
                  </a:cubicBezTo>
                  <a:cubicBezTo>
                    <a:pt x="0" y="1041"/>
                    <a:pt x="0" y="1040"/>
                    <a:pt x="0" y="1039"/>
                  </a:cubicBezTo>
                  <a:cubicBezTo>
                    <a:pt x="1" y="1036"/>
                    <a:pt x="2" y="1033"/>
                    <a:pt x="3" y="1030"/>
                  </a:cubicBezTo>
                  <a:cubicBezTo>
                    <a:pt x="3" y="1026"/>
                    <a:pt x="3" y="1021"/>
                    <a:pt x="4" y="1017"/>
                  </a:cubicBezTo>
                  <a:cubicBezTo>
                    <a:pt x="4" y="1016"/>
                    <a:pt x="5" y="1015"/>
                    <a:pt x="5" y="1013"/>
                  </a:cubicBezTo>
                  <a:cubicBezTo>
                    <a:pt x="4" y="1006"/>
                    <a:pt x="5" y="998"/>
                    <a:pt x="8" y="991"/>
                  </a:cubicBezTo>
                  <a:cubicBezTo>
                    <a:pt x="11" y="986"/>
                    <a:pt x="14" y="979"/>
                    <a:pt x="16" y="973"/>
                  </a:cubicBezTo>
                  <a:cubicBezTo>
                    <a:pt x="17" y="972"/>
                    <a:pt x="16" y="969"/>
                    <a:pt x="16" y="967"/>
                  </a:cubicBezTo>
                  <a:cubicBezTo>
                    <a:pt x="15" y="966"/>
                    <a:pt x="15" y="964"/>
                    <a:pt x="15" y="962"/>
                  </a:cubicBezTo>
                  <a:cubicBezTo>
                    <a:pt x="19" y="954"/>
                    <a:pt x="23" y="947"/>
                    <a:pt x="26" y="938"/>
                  </a:cubicBezTo>
                  <a:cubicBezTo>
                    <a:pt x="28" y="928"/>
                    <a:pt x="31" y="918"/>
                    <a:pt x="38" y="910"/>
                  </a:cubicBezTo>
                  <a:cubicBezTo>
                    <a:pt x="41" y="905"/>
                    <a:pt x="41" y="901"/>
                    <a:pt x="41" y="897"/>
                  </a:cubicBezTo>
                  <a:cubicBezTo>
                    <a:pt x="44" y="896"/>
                    <a:pt x="47" y="895"/>
                    <a:pt x="48" y="893"/>
                  </a:cubicBezTo>
                  <a:cubicBezTo>
                    <a:pt x="51" y="889"/>
                    <a:pt x="54" y="887"/>
                    <a:pt x="60" y="888"/>
                  </a:cubicBezTo>
                  <a:cubicBezTo>
                    <a:pt x="57" y="884"/>
                    <a:pt x="58" y="882"/>
                    <a:pt x="61" y="881"/>
                  </a:cubicBezTo>
                  <a:cubicBezTo>
                    <a:pt x="62" y="880"/>
                    <a:pt x="62" y="879"/>
                    <a:pt x="62" y="877"/>
                  </a:cubicBezTo>
                  <a:cubicBezTo>
                    <a:pt x="63" y="876"/>
                    <a:pt x="63" y="874"/>
                    <a:pt x="63" y="872"/>
                  </a:cubicBezTo>
                  <a:cubicBezTo>
                    <a:pt x="64" y="870"/>
                    <a:pt x="65" y="868"/>
                    <a:pt x="66" y="866"/>
                  </a:cubicBezTo>
                  <a:cubicBezTo>
                    <a:pt x="67" y="864"/>
                    <a:pt x="70" y="863"/>
                    <a:pt x="72" y="861"/>
                  </a:cubicBezTo>
                  <a:cubicBezTo>
                    <a:pt x="74" y="860"/>
                    <a:pt x="76" y="858"/>
                    <a:pt x="78" y="856"/>
                  </a:cubicBezTo>
                  <a:cubicBezTo>
                    <a:pt x="80" y="855"/>
                    <a:pt x="82" y="853"/>
                    <a:pt x="83" y="851"/>
                  </a:cubicBezTo>
                  <a:cubicBezTo>
                    <a:pt x="84" y="847"/>
                    <a:pt x="84" y="843"/>
                    <a:pt x="84" y="839"/>
                  </a:cubicBezTo>
                  <a:cubicBezTo>
                    <a:pt x="85" y="836"/>
                    <a:pt x="89" y="832"/>
                    <a:pt x="91" y="833"/>
                  </a:cubicBezTo>
                  <a:cubicBezTo>
                    <a:pt x="90" y="836"/>
                    <a:pt x="90" y="839"/>
                    <a:pt x="89" y="842"/>
                  </a:cubicBezTo>
                  <a:cubicBezTo>
                    <a:pt x="90" y="843"/>
                    <a:pt x="90" y="843"/>
                    <a:pt x="91" y="843"/>
                  </a:cubicBezTo>
                  <a:cubicBezTo>
                    <a:pt x="92" y="842"/>
                    <a:pt x="93" y="840"/>
                    <a:pt x="94" y="838"/>
                  </a:cubicBezTo>
                  <a:cubicBezTo>
                    <a:pt x="96" y="835"/>
                    <a:pt x="97" y="831"/>
                    <a:pt x="99" y="829"/>
                  </a:cubicBezTo>
                  <a:cubicBezTo>
                    <a:pt x="102" y="826"/>
                    <a:pt x="106" y="825"/>
                    <a:pt x="110" y="823"/>
                  </a:cubicBezTo>
                  <a:cubicBezTo>
                    <a:pt x="111" y="824"/>
                    <a:pt x="113" y="825"/>
                    <a:pt x="114" y="825"/>
                  </a:cubicBezTo>
                  <a:cubicBezTo>
                    <a:pt x="117" y="823"/>
                    <a:pt x="120" y="821"/>
                    <a:pt x="122" y="819"/>
                  </a:cubicBezTo>
                  <a:cubicBezTo>
                    <a:pt x="122" y="816"/>
                    <a:pt x="120" y="812"/>
                    <a:pt x="120" y="809"/>
                  </a:cubicBezTo>
                  <a:cubicBezTo>
                    <a:pt x="122" y="803"/>
                    <a:pt x="121" y="799"/>
                    <a:pt x="118" y="795"/>
                  </a:cubicBezTo>
                  <a:cubicBezTo>
                    <a:pt x="119" y="793"/>
                    <a:pt x="120" y="791"/>
                    <a:pt x="119" y="790"/>
                  </a:cubicBezTo>
                  <a:cubicBezTo>
                    <a:pt x="114" y="783"/>
                    <a:pt x="114" y="773"/>
                    <a:pt x="106" y="767"/>
                  </a:cubicBezTo>
                  <a:cubicBezTo>
                    <a:pt x="101" y="763"/>
                    <a:pt x="104" y="755"/>
                    <a:pt x="110" y="752"/>
                  </a:cubicBezTo>
                  <a:cubicBezTo>
                    <a:pt x="111" y="752"/>
                    <a:pt x="113" y="750"/>
                    <a:pt x="113" y="750"/>
                  </a:cubicBezTo>
                  <a:cubicBezTo>
                    <a:pt x="112" y="744"/>
                    <a:pt x="117" y="741"/>
                    <a:pt x="120" y="738"/>
                  </a:cubicBezTo>
                  <a:cubicBezTo>
                    <a:pt x="122" y="736"/>
                    <a:pt x="124" y="733"/>
                    <a:pt x="128" y="733"/>
                  </a:cubicBezTo>
                  <a:cubicBezTo>
                    <a:pt x="132" y="733"/>
                    <a:pt x="137" y="725"/>
                    <a:pt x="137" y="720"/>
                  </a:cubicBezTo>
                  <a:cubicBezTo>
                    <a:pt x="137" y="718"/>
                    <a:pt x="139" y="715"/>
                    <a:pt x="141" y="715"/>
                  </a:cubicBezTo>
                  <a:cubicBezTo>
                    <a:pt x="145" y="713"/>
                    <a:pt x="150" y="711"/>
                    <a:pt x="150" y="705"/>
                  </a:cubicBezTo>
                  <a:cubicBezTo>
                    <a:pt x="150" y="705"/>
                    <a:pt x="151" y="704"/>
                    <a:pt x="151" y="703"/>
                  </a:cubicBezTo>
                  <a:cubicBezTo>
                    <a:pt x="159" y="695"/>
                    <a:pt x="167" y="687"/>
                    <a:pt x="175" y="679"/>
                  </a:cubicBezTo>
                  <a:cubicBezTo>
                    <a:pt x="175" y="679"/>
                    <a:pt x="175" y="680"/>
                    <a:pt x="176" y="680"/>
                  </a:cubicBezTo>
                  <a:cubicBezTo>
                    <a:pt x="178" y="681"/>
                    <a:pt x="181" y="681"/>
                    <a:pt x="184" y="682"/>
                  </a:cubicBezTo>
                  <a:cubicBezTo>
                    <a:pt x="190" y="682"/>
                    <a:pt x="194" y="676"/>
                    <a:pt x="199" y="675"/>
                  </a:cubicBezTo>
                  <a:cubicBezTo>
                    <a:pt x="200" y="675"/>
                    <a:pt x="200" y="670"/>
                    <a:pt x="199" y="669"/>
                  </a:cubicBezTo>
                  <a:cubicBezTo>
                    <a:pt x="199" y="667"/>
                    <a:pt x="196" y="666"/>
                    <a:pt x="194" y="664"/>
                  </a:cubicBezTo>
                  <a:cubicBezTo>
                    <a:pt x="195" y="662"/>
                    <a:pt x="198" y="660"/>
                    <a:pt x="198" y="659"/>
                  </a:cubicBezTo>
                  <a:cubicBezTo>
                    <a:pt x="198" y="654"/>
                    <a:pt x="201" y="653"/>
                    <a:pt x="205" y="652"/>
                  </a:cubicBezTo>
                  <a:cubicBezTo>
                    <a:pt x="208" y="652"/>
                    <a:pt x="210" y="650"/>
                    <a:pt x="208" y="646"/>
                  </a:cubicBezTo>
                  <a:cubicBezTo>
                    <a:pt x="208" y="645"/>
                    <a:pt x="208" y="644"/>
                    <a:pt x="208" y="643"/>
                  </a:cubicBezTo>
                  <a:cubicBezTo>
                    <a:pt x="210" y="643"/>
                    <a:pt x="212" y="643"/>
                    <a:pt x="214" y="643"/>
                  </a:cubicBezTo>
                  <a:cubicBezTo>
                    <a:pt x="221" y="643"/>
                    <a:pt x="224" y="641"/>
                    <a:pt x="226" y="634"/>
                  </a:cubicBezTo>
                  <a:cubicBezTo>
                    <a:pt x="227" y="632"/>
                    <a:pt x="230" y="631"/>
                    <a:pt x="231" y="634"/>
                  </a:cubicBezTo>
                  <a:cubicBezTo>
                    <a:pt x="233" y="638"/>
                    <a:pt x="237" y="637"/>
                    <a:pt x="240" y="636"/>
                  </a:cubicBezTo>
                  <a:cubicBezTo>
                    <a:pt x="242" y="636"/>
                    <a:pt x="244" y="636"/>
                    <a:pt x="245" y="635"/>
                  </a:cubicBezTo>
                  <a:cubicBezTo>
                    <a:pt x="247" y="635"/>
                    <a:pt x="249" y="634"/>
                    <a:pt x="250" y="632"/>
                  </a:cubicBezTo>
                  <a:cubicBezTo>
                    <a:pt x="254" y="627"/>
                    <a:pt x="257" y="621"/>
                    <a:pt x="259" y="615"/>
                  </a:cubicBezTo>
                  <a:cubicBezTo>
                    <a:pt x="260" y="615"/>
                    <a:pt x="259" y="612"/>
                    <a:pt x="259" y="612"/>
                  </a:cubicBezTo>
                  <a:cubicBezTo>
                    <a:pt x="256" y="612"/>
                    <a:pt x="254" y="611"/>
                    <a:pt x="251" y="611"/>
                  </a:cubicBezTo>
                  <a:cubicBezTo>
                    <a:pt x="250" y="611"/>
                    <a:pt x="248" y="612"/>
                    <a:pt x="247" y="612"/>
                  </a:cubicBezTo>
                  <a:cubicBezTo>
                    <a:pt x="246" y="612"/>
                    <a:pt x="246" y="612"/>
                    <a:pt x="246" y="611"/>
                  </a:cubicBezTo>
                  <a:cubicBezTo>
                    <a:pt x="247" y="610"/>
                    <a:pt x="248" y="608"/>
                    <a:pt x="249" y="607"/>
                  </a:cubicBezTo>
                  <a:cubicBezTo>
                    <a:pt x="249" y="607"/>
                    <a:pt x="248" y="607"/>
                    <a:pt x="248" y="607"/>
                  </a:cubicBezTo>
                  <a:cubicBezTo>
                    <a:pt x="247" y="605"/>
                    <a:pt x="245" y="602"/>
                    <a:pt x="245" y="600"/>
                  </a:cubicBezTo>
                  <a:cubicBezTo>
                    <a:pt x="246" y="595"/>
                    <a:pt x="249" y="591"/>
                    <a:pt x="250" y="586"/>
                  </a:cubicBezTo>
                  <a:cubicBezTo>
                    <a:pt x="250" y="585"/>
                    <a:pt x="250" y="584"/>
                    <a:pt x="250" y="583"/>
                  </a:cubicBezTo>
                  <a:cubicBezTo>
                    <a:pt x="249" y="582"/>
                    <a:pt x="248" y="582"/>
                    <a:pt x="246" y="582"/>
                  </a:cubicBezTo>
                  <a:cubicBezTo>
                    <a:pt x="245" y="582"/>
                    <a:pt x="244" y="583"/>
                    <a:pt x="244" y="583"/>
                  </a:cubicBezTo>
                  <a:cubicBezTo>
                    <a:pt x="243" y="579"/>
                    <a:pt x="242" y="576"/>
                    <a:pt x="242" y="573"/>
                  </a:cubicBezTo>
                  <a:cubicBezTo>
                    <a:pt x="241" y="572"/>
                    <a:pt x="241" y="571"/>
                    <a:pt x="242" y="570"/>
                  </a:cubicBezTo>
                  <a:cubicBezTo>
                    <a:pt x="245" y="560"/>
                    <a:pt x="247" y="550"/>
                    <a:pt x="254" y="541"/>
                  </a:cubicBezTo>
                  <a:cubicBezTo>
                    <a:pt x="255" y="540"/>
                    <a:pt x="256" y="537"/>
                    <a:pt x="257" y="535"/>
                  </a:cubicBezTo>
                  <a:cubicBezTo>
                    <a:pt x="259" y="532"/>
                    <a:pt x="260" y="528"/>
                    <a:pt x="256" y="525"/>
                  </a:cubicBezTo>
                  <a:cubicBezTo>
                    <a:pt x="256" y="524"/>
                    <a:pt x="256" y="522"/>
                    <a:pt x="255" y="521"/>
                  </a:cubicBezTo>
                  <a:cubicBezTo>
                    <a:pt x="257" y="520"/>
                    <a:pt x="259" y="520"/>
                    <a:pt x="261" y="518"/>
                  </a:cubicBezTo>
                  <a:cubicBezTo>
                    <a:pt x="265" y="516"/>
                    <a:pt x="267" y="510"/>
                    <a:pt x="272" y="510"/>
                  </a:cubicBezTo>
                  <a:cubicBezTo>
                    <a:pt x="273" y="510"/>
                    <a:pt x="273" y="509"/>
                    <a:pt x="273" y="509"/>
                  </a:cubicBezTo>
                  <a:cubicBezTo>
                    <a:pt x="276" y="504"/>
                    <a:pt x="279" y="499"/>
                    <a:pt x="283" y="495"/>
                  </a:cubicBezTo>
                  <a:cubicBezTo>
                    <a:pt x="286" y="491"/>
                    <a:pt x="290" y="487"/>
                    <a:pt x="290" y="482"/>
                  </a:cubicBezTo>
                  <a:cubicBezTo>
                    <a:pt x="290" y="479"/>
                    <a:pt x="291" y="477"/>
                    <a:pt x="293" y="476"/>
                  </a:cubicBezTo>
                  <a:cubicBezTo>
                    <a:pt x="299" y="474"/>
                    <a:pt x="302" y="470"/>
                    <a:pt x="304" y="464"/>
                  </a:cubicBezTo>
                  <a:cubicBezTo>
                    <a:pt x="304" y="463"/>
                    <a:pt x="305" y="462"/>
                    <a:pt x="306" y="462"/>
                  </a:cubicBezTo>
                  <a:cubicBezTo>
                    <a:pt x="307" y="460"/>
                    <a:pt x="309" y="460"/>
                    <a:pt x="310" y="458"/>
                  </a:cubicBezTo>
                  <a:cubicBezTo>
                    <a:pt x="312" y="455"/>
                    <a:pt x="313" y="452"/>
                    <a:pt x="314" y="449"/>
                  </a:cubicBezTo>
                  <a:cubicBezTo>
                    <a:pt x="316" y="444"/>
                    <a:pt x="319" y="440"/>
                    <a:pt x="324" y="437"/>
                  </a:cubicBezTo>
                  <a:cubicBezTo>
                    <a:pt x="328" y="435"/>
                    <a:pt x="330" y="431"/>
                    <a:pt x="332" y="427"/>
                  </a:cubicBezTo>
                  <a:cubicBezTo>
                    <a:pt x="333" y="425"/>
                    <a:pt x="333" y="422"/>
                    <a:pt x="336" y="421"/>
                  </a:cubicBezTo>
                  <a:cubicBezTo>
                    <a:pt x="340" y="419"/>
                    <a:pt x="342" y="416"/>
                    <a:pt x="340" y="412"/>
                  </a:cubicBezTo>
                  <a:cubicBezTo>
                    <a:pt x="346" y="410"/>
                    <a:pt x="351" y="409"/>
                    <a:pt x="356" y="406"/>
                  </a:cubicBezTo>
                  <a:cubicBezTo>
                    <a:pt x="359" y="404"/>
                    <a:pt x="362" y="403"/>
                    <a:pt x="365" y="405"/>
                  </a:cubicBezTo>
                  <a:cubicBezTo>
                    <a:pt x="368" y="406"/>
                    <a:pt x="370" y="406"/>
                    <a:pt x="370" y="403"/>
                  </a:cubicBezTo>
                  <a:cubicBezTo>
                    <a:pt x="372" y="399"/>
                    <a:pt x="372" y="395"/>
                    <a:pt x="373" y="390"/>
                  </a:cubicBezTo>
                  <a:cubicBezTo>
                    <a:pt x="374" y="388"/>
                    <a:pt x="375" y="385"/>
                    <a:pt x="375" y="382"/>
                  </a:cubicBezTo>
                  <a:cubicBezTo>
                    <a:pt x="374" y="379"/>
                    <a:pt x="373" y="377"/>
                    <a:pt x="375" y="375"/>
                  </a:cubicBezTo>
                  <a:cubicBezTo>
                    <a:pt x="376" y="374"/>
                    <a:pt x="377" y="372"/>
                    <a:pt x="378" y="371"/>
                  </a:cubicBezTo>
                  <a:cubicBezTo>
                    <a:pt x="379" y="372"/>
                    <a:pt x="380" y="373"/>
                    <a:pt x="381" y="374"/>
                  </a:cubicBezTo>
                  <a:cubicBezTo>
                    <a:pt x="385" y="372"/>
                    <a:pt x="390" y="370"/>
                    <a:pt x="394" y="368"/>
                  </a:cubicBezTo>
                  <a:cubicBezTo>
                    <a:pt x="396" y="367"/>
                    <a:pt x="397" y="367"/>
                    <a:pt x="398" y="366"/>
                  </a:cubicBezTo>
                  <a:cubicBezTo>
                    <a:pt x="401" y="364"/>
                    <a:pt x="403" y="361"/>
                    <a:pt x="405" y="358"/>
                  </a:cubicBezTo>
                  <a:cubicBezTo>
                    <a:pt x="407" y="356"/>
                    <a:pt x="409" y="353"/>
                    <a:pt x="410" y="350"/>
                  </a:cubicBezTo>
                  <a:cubicBezTo>
                    <a:pt x="411" y="342"/>
                    <a:pt x="417" y="339"/>
                    <a:pt x="424" y="342"/>
                  </a:cubicBezTo>
                  <a:cubicBezTo>
                    <a:pt x="427" y="343"/>
                    <a:pt x="430" y="345"/>
                    <a:pt x="432" y="342"/>
                  </a:cubicBezTo>
                  <a:cubicBezTo>
                    <a:pt x="431" y="340"/>
                    <a:pt x="425" y="342"/>
                    <a:pt x="428" y="337"/>
                  </a:cubicBezTo>
                  <a:cubicBezTo>
                    <a:pt x="430" y="334"/>
                    <a:pt x="431" y="332"/>
                    <a:pt x="431" y="329"/>
                  </a:cubicBezTo>
                  <a:cubicBezTo>
                    <a:pt x="430" y="328"/>
                    <a:pt x="432" y="326"/>
                    <a:pt x="432" y="324"/>
                  </a:cubicBezTo>
                  <a:cubicBezTo>
                    <a:pt x="440" y="325"/>
                    <a:pt x="440" y="325"/>
                    <a:pt x="442" y="317"/>
                  </a:cubicBezTo>
                  <a:cubicBezTo>
                    <a:pt x="443" y="315"/>
                    <a:pt x="445" y="312"/>
                    <a:pt x="446" y="310"/>
                  </a:cubicBezTo>
                  <a:cubicBezTo>
                    <a:pt x="445" y="304"/>
                    <a:pt x="446" y="302"/>
                    <a:pt x="452" y="298"/>
                  </a:cubicBezTo>
                  <a:cubicBezTo>
                    <a:pt x="455" y="299"/>
                    <a:pt x="457" y="299"/>
                    <a:pt x="460" y="300"/>
                  </a:cubicBezTo>
                  <a:cubicBezTo>
                    <a:pt x="459" y="295"/>
                    <a:pt x="461" y="293"/>
                    <a:pt x="465" y="294"/>
                  </a:cubicBezTo>
                  <a:cubicBezTo>
                    <a:pt x="469" y="294"/>
                    <a:pt x="472" y="294"/>
                    <a:pt x="472" y="288"/>
                  </a:cubicBezTo>
                  <a:cubicBezTo>
                    <a:pt x="471" y="282"/>
                    <a:pt x="474" y="280"/>
                    <a:pt x="479" y="279"/>
                  </a:cubicBezTo>
                  <a:cubicBezTo>
                    <a:pt x="483" y="278"/>
                    <a:pt x="486" y="278"/>
                    <a:pt x="489" y="281"/>
                  </a:cubicBezTo>
                  <a:cubicBezTo>
                    <a:pt x="490" y="281"/>
                    <a:pt x="491" y="282"/>
                    <a:pt x="492" y="283"/>
                  </a:cubicBezTo>
                  <a:cubicBezTo>
                    <a:pt x="492" y="280"/>
                    <a:pt x="492" y="278"/>
                    <a:pt x="492" y="276"/>
                  </a:cubicBezTo>
                  <a:cubicBezTo>
                    <a:pt x="492" y="271"/>
                    <a:pt x="491" y="267"/>
                    <a:pt x="491" y="262"/>
                  </a:cubicBezTo>
                  <a:cubicBezTo>
                    <a:pt x="491" y="259"/>
                    <a:pt x="493" y="258"/>
                    <a:pt x="496" y="259"/>
                  </a:cubicBezTo>
                  <a:cubicBezTo>
                    <a:pt x="497" y="260"/>
                    <a:pt x="499" y="260"/>
                    <a:pt x="500" y="260"/>
                  </a:cubicBezTo>
                  <a:cubicBezTo>
                    <a:pt x="500" y="258"/>
                    <a:pt x="500" y="256"/>
                    <a:pt x="501" y="255"/>
                  </a:cubicBezTo>
                  <a:cubicBezTo>
                    <a:pt x="501" y="250"/>
                    <a:pt x="502" y="246"/>
                    <a:pt x="502" y="242"/>
                  </a:cubicBezTo>
                  <a:cubicBezTo>
                    <a:pt x="503" y="242"/>
                    <a:pt x="503" y="242"/>
                    <a:pt x="504" y="242"/>
                  </a:cubicBezTo>
                  <a:cubicBezTo>
                    <a:pt x="507" y="247"/>
                    <a:pt x="511" y="246"/>
                    <a:pt x="514" y="243"/>
                  </a:cubicBezTo>
                  <a:cubicBezTo>
                    <a:pt x="517" y="240"/>
                    <a:pt x="521" y="236"/>
                    <a:pt x="523" y="232"/>
                  </a:cubicBezTo>
                  <a:cubicBezTo>
                    <a:pt x="525" y="226"/>
                    <a:pt x="521" y="217"/>
                    <a:pt x="515" y="214"/>
                  </a:cubicBezTo>
                  <a:cubicBezTo>
                    <a:pt x="513" y="214"/>
                    <a:pt x="512" y="212"/>
                    <a:pt x="511" y="211"/>
                  </a:cubicBezTo>
                  <a:cubicBezTo>
                    <a:pt x="507" y="205"/>
                    <a:pt x="504" y="198"/>
                    <a:pt x="499" y="192"/>
                  </a:cubicBezTo>
                  <a:cubicBezTo>
                    <a:pt x="496" y="189"/>
                    <a:pt x="494" y="184"/>
                    <a:pt x="492" y="180"/>
                  </a:cubicBezTo>
                  <a:cubicBezTo>
                    <a:pt x="490" y="176"/>
                    <a:pt x="490" y="171"/>
                    <a:pt x="489" y="166"/>
                  </a:cubicBezTo>
                  <a:cubicBezTo>
                    <a:pt x="489" y="165"/>
                    <a:pt x="489" y="165"/>
                    <a:pt x="489" y="164"/>
                  </a:cubicBezTo>
                  <a:cubicBezTo>
                    <a:pt x="489" y="163"/>
                    <a:pt x="489" y="161"/>
                    <a:pt x="489" y="160"/>
                  </a:cubicBezTo>
                  <a:cubicBezTo>
                    <a:pt x="488" y="156"/>
                    <a:pt x="486" y="152"/>
                    <a:pt x="487" y="148"/>
                  </a:cubicBezTo>
                  <a:cubicBezTo>
                    <a:pt x="488" y="142"/>
                    <a:pt x="486" y="135"/>
                    <a:pt x="481" y="131"/>
                  </a:cubicBezTo>
                  <a:cubicBezTo>
                    <a:pt x="480" y="130"/>
                    <a:pt x="479" y="129"/>
                    <a:pt x="479" y="129"/>
                  </a:cubicBezTo>
                  <a:cubicBezTo>
                    <a:pt x="478" y="124"/>
                    <a:pt x="476" y="120"/>
                    <a:pt x="475" y="115"/>
                  </a:cubicBezTo>
                  <a:cubicBezTo>
                    <a:pt x="473" y="109"/>
                    <a:pt x="471" y="102"/>
                    <a:pt x="471" y="96"/>
                  </a:cubicBezTo>
                  <a:cubicBezTo>
                    <a:pt x="470" y="90"/>
                    <a:pt x="471" y="84"/>
                    <a:pt x="477" y="82"/>
                  </a:cubicBezTo>
                  <a:cubicBezTo>
                    <a:pt x="478" y="81"/>
                    <a:pt x="479" y="79"/>
                    <a:pt x="479" y="77"/>
                  </a:cubicBezTo>
                  <a:cubicBezTo>
                    <a:pt x="478" y="75"/>
                    <a:pt x="477" y="74"/>
                    <a:pt x="477" y="72"/>
                  </a:cubicBezTo>
                  <a:cubicBezTo>
                    <a:pt x="475" y="67"/>
                    <a:pt x="478" y="60"/>
                    <a:pt x="481" y="59"/>
                  </a:cubicBezTo>
                  <a:cubicBezTo>
                    <a:pt x="483" y="58"/>
                    <a:pt x="486" y="56"/>
                    <a:pt x="488" y="55"/>
                  </a:cubicBezTo>
                  <a:cubicBezTo>
                    <a:pt x="491" y="55"/>
                    <a:pt x="495" y="56"/>
                    <a:pt x="497" y="54"/>
                  </a:cubicBezTo>
                  <a:cubicBezTo>
                    <a:pt x="501" y="47"/>
                    <a:pt x="506" y="39"/>
                    <a:pt x="509" y="31"/>
                  </a:cubicBezTo>
                  <a:cubicBezTo>
                    <a:pt x="513" y="23"/>
                    <a:pt x="518" y="17"/>
                    <a:pt x="527" y="14"/>
                  </a:cubicBezTo>
                  <a:cubicBezTo>
                    <a:pt x="529" y="14"/>
                    <a:pt x="532" y="14"/>
                    <a:pt x="533" y="15"/>
                  </a:cubicBezTo>
                  <a:cubicBezTo>
                    <a:pt x="535" y="17"/>
                    <a:pt x="534" y="20"/>
                    <a:pt x="532" y="23"/>
                  </a:cubicBezTo>
                  <a:cubicBezTo>
                    <a:pt x="525" y="29"/>
                    <a:pt x="526" y="31"/>
                    <a:pt x="535" y="35"/>
                  </a:cubicBezTo>
                  <a:cubicBezTo>
                    <a:pt x="536" y="32"/>
                    <a:pt x="536" y="30"/>
                    <a:pt x="537" y="27"/>
                  </a:cubicBezTo>
                  <a:cubicBezTo>
                    <a:pt x="537" y="25"/>
                    <a:pt x="539" y="23"/>
                    <a:pt x="541" y="25"/>
                  </a:cubicBezTo>
                  <a:cubicBezTo>
                    <a:pt x="544" y="27"/>
                    <a:pt x="545" y="25"/>
                    <a:pt x="547" y="23"/>
                  </a:cubicBezTo>
                  <a:cubicBezTo>
                    <a:pt x="548" y="21"/>
                    <a:pt x="548" y="18"/>
                    <a:pt x="549" y="16"/>
                  </a:cubicBezTo>
                  <a:cubicBezTo>
                    <a:pt x="551" y="11"/>
                    <a:pt x="552" y="5"/>
                    <a:pt x="559" y="4"/>
                  </a:cubicBezTo>
                  <a:cubicBezTo>
                    <a:pt x="564" y="8"/>
                    <a:pt x="564" y="8"/>
                    <a:pt x="569" y="3"/>
                  </a:cubicBezTo>
                  <a:cubicBezTo>
                    <a:pt x="570" y="2"/>
                    <a:pt x="570" y="1"/>
                    <a:pt x="571" y="0"/>
                  </a:cubicBezTo>
                  <a:cubicBezTo>
                    <a:pt x="572" y="0"/>
                    <a:pt x="573" y="0"/>
                    <a:pt x="574" y="0"/>
                  </a:cubicBezTo>
                  <a:close/>
                  <a:moveTo>
                    <a:pt x="476" y="661"/>
                  </a:moveTo>
                  <a:cubicBezTo>
                    <a:pt x="475" y="659"/>
                    <a:pt x="472" y="657"/>
                    <a:pt x="472" y="655"/>
                  </a:cubicBezTo>
                  <a:cubicBezTo>
                    <a:pt x="471" y="651"/>
                    <a:pt x="471" y="647"/>
                    <a:pt x="471" y="644"/>
                  </a:cubicBezTo>
                  <a:cubicBezTo>
                    <a:pt x="472" y="640"/>
                    <a:pt x="471" y="634"/>
                    <a:pt x="476" y="631"/>
                  </a:cubicBezTo>
                  <a:cubicBezTo>
                    <a:pt x="476" y="631"/>
                    <a:pt x="476" y="628"/>
                    <a:pt x="476" y="627"/>
                  </a:cubicBezTo>
                  <a:cubicBezTo>
                    <a:pt x="475" y="624"/>
                    <a:pt x="474" y="621"/>
                    <a:pt x="472" y="618"/>
                  </a:cubicBezTo>
                  <a:cubicBezTo>
                    <a:pt x="464" y="618"/>
                    <a:pt x="466" y="609"/>
                    <a:pt x="463" y="605"/>
                  </a:cubicBezTo>
                  <a:cubicBezTo>
                    <a:pt x="463" y="604"/>
                    <a:pt x="465" y="601"/>
                    <a:pt x="467" y="599"/>
                  </a:cubicBezTo>
                  <a:cubicBezTo>
                    <a:pt x="470" y="596"/>
                    <a:pt x="471" y="594"/>
                    <a:pt x="470" y="591"/>
                  </a:cubicBezTo>
                  <a:cubicBezTo>
                    <a:pt x="467" y="592"/>
                    <a:pt x="465" y="592"/>
                    <a:pt x="463" y="593"/>
                  </a:cubicBezTo>
                  <a:cubicBezTo>
                    <a:pt x="463" y="593"/>
                    <a:pt x="461" y="592"/>
                    <a:pt x="461" y="592"/>
                  </a:cubicBezTo>
                  <a:cubicBezTo>
                    <a:pt x="456" y="598"/>
                    <a:pt x="450" y="600"/>
                    <a:pt x="444" y="595"/>
                  </a:cubicBezTo>
                  <a:cubicBezTo>
                    <a:pt x="443" y="599"/>
                    <a:pt x="450" y="599"/>
                    <a:pt x="447" y="604"/>
                  </a:cubicBezTo>
                  <a:cubicBezTo>
                    <a:pt x="438" y="602"/>
                    <a:pt x="431" y="599"/>
                    <a:pt x="428" y="590"/>
                  </a:cubicBezTo>
                  <a:cubicBezTo>
                    <a:pt x="426" y="592"/>
                    <a:pt x="425" y="592"/>
                    <a:pt x="424" y="593"/>
                  </a:cubicBezTo>
                  <a:cubicBezTo>
                    <a:pt x="422" y="596"/>
                    <a:pt x="420" y="599"/>
                    <a:pt x="417" y="597"/>
                  </a:cubicBezTo>
                  <a:cubicBezTo>
                    <a:pt x="415" y="595"/>
                    <a:pt x="413" y="591"/>
                    <a:pt x="413" y="588"/>
                  </a:cubicBezTo>
                  <a:cubicBezTo>
                    <a:pt x="413" y="585"/>
                    <a:pt x="415" y="581"/>
                    <a:pt x="415" y="577"/>
                  </a:cubicBezTo>
                  <a:cubicBezTo>
                    <a:pt x="415" y="570"/>
                    <a:pt x="422" y="564"/>
                    <a:pt x="414" y="558"/>
                  </a:cubicBezTo>
                  <a:cubicBezTo>
                    <a:pt x="417" y="556"/>
                    <a:pt x="419" y="555"/>
                    <a:pt x="421" y="554"/>
                  </a:cubicBezTo>
                  <a:cubicBezTo>
                    <a:pt x="422" y="553"/>
                    <a:pt x="424" y="551"/>
                    <a:pt x="423" y="551"/>
                  </a:cubicBezTo>
                  <a:cubicBezTo>
                    <a:pt x="422" y="546"/>
                    <a:pt x="424" y="543"/>
                    <a:pt x="426" y="540"/>
                  </a:cubicBezTo>
                  <a:cubicBezTo>
                    <a:pt x="428" y="535"/>
                    <a:pt x="427" y="533"/>
                    <a:pt x="422" y="530"/>
                  </a:cubicBezTo>
                  <a:cubicBezTo>
                    <a:pt x="417" y="527"/>
                    <a:pt x="417" y="523"/>
                    <a:pt x="423" y="519"/>
                  </a:cubicBezTo>
                  <a:cubicBezTo>
                    <a:pt x="419" y="518"/>
                    <a:pt x="417" y="516"/>
                    <a:pt x="415" y="516"/>
                  </a:cubicBezTo>
                  <a:cubicBezTo>
                    <a:pt x="412" y="516"/>
                    <a:pt x="409" y="517"/>
                    <a:pt x="406" y="517"/>
                  </a:cubicBezTo>
                  <a:cubicBezTo>
                    <a:pt x="403" y="517"/>
                    <a:pt x="401" y="518"/>
                    <a:pt x="400" y="521"/>
                  </a:cubicBezTo>
                  <a:cubicBezTo>
                    <a:pt x="398" y="528"/>
                    <a:pt x="395" y="534"/>
                    <a:pt x="392" y="541"/>
                  </a:cubicBezTo>
                  <a:cubicBezTo>
                    <a:pt x="391" y="543"/>
                    <a:pt x="387" y="545"/>
                    <a:pt x="386" y="545"/>
                  </a:cubicBezTo>
                  <a:cubicBezTo>
                    <a:pt x="382" y="544"/>
                    <a:pt x="384" y="541"/>
                    <a:pt x="385" y="538"/>
                  </a:cubicBezTo>
                  <a:cubicBezTo>
                    <a:pt x="387" y="533"/>
                    <a:pt x="384" y="530"/>
                    <a:pt x="379" y="531"/>
                  </a:cubicBezTo>
                  <a:cubicBezTo>
                    <a:pt x="379" y="534"/>
                    <a:pt x="378" y="536"/>
                    <a:pt x="379" y="538"/>
                  </a:cubicBezTo>
                  <a:cubicBezTo>
                    <a:pt x="381" y="541"/>
                    <a:pt x="379" y="542"/>
                    <a:pt x="377" y="543"/>
                  </a:cubicBezTo>
                  <a:cubicBezTo>
                    <a:pt x="372" y="545"/>
                    <a:pt x="372" y="549"/>
                    <a:pt x="374" y="552"/>
                  </a:cubicBezTo>
                  <a:cubicBezTo>
                    <a:pt x="375" y="555"/>
                    <a:pt x="374" y="556"/>
                    <a:pt x="371" y="558"/>
                  </a:cubicBezTo>
                  <a:cubicBezTo>
                    <a:pt x="370" y="559"/>
                    <a:pt x="367" y="561"/>
                    <a:pt x="368" y="562"/>
                  </a:cubicBezTo>
                  <a:cubicBezTo>
                    <a:pt x="368" y="566"/>
                    <a:pt x="365" y="568"/>
                    <a:pt x="362" y="571"/>
                  </a:cubicBezTo>
                  <a:cubicBezTo>
                    <a:pt x="358" y="566"/>
                    <a:pt x="354" y="562"/>
                    <a:pt x="349" y="556"/>
                  </a:cubicBezTo>
                  <a:cubicBezTo>
                    <a:pt x="346" y="561"/>
                    <a:pt x="344" y="564"/>
                    <a:pt x="342" y="568"/>
                  </a:cubicBezTo>
                  <a:cubicBezTo>
                    <a:pt x="338" y="567"/>
                    <a:pt x="333" y="566"/>
                    <a:pt x="332" y="571"/>
                  </a:cubicBezTo>
                  <a:cubicBezTo>
                    <a:pt x="331" y="575"/>
                    <a:pt x="330" y="579"/>
                    <a:pt x="329" y="584"/>
                  </a:cubicBezTo>
                  <a:cubicBezTo>
                    <a:pt x="328" y="589"/>
                    <a:pt x="326" y="595"/>
                    <a:pt x="326" y="601"/>
                  </a:cubicBezTo>
                  <a:cubicBezTo>
                    <a:pt x="325" y="608"/>
                    <a:pt x="325" y="613"/>
                    <a:pt x="329" y="618"/>
                  </a:cubicBezTo>
                  <a:cubicBezTo>
                    <a:pt x="330" y="620"/>
                    <a:pt x="331" y="623"/>
                    <a:pt x="333" y="625"/>
                  </a:cubicBezTo>
                  <a:cubicBezTo>
                    <a:pt x="331" y="626"/>
                    <a:pt x="330" y="626"/>
                    <a:pt x="329" y="626"/>
                  </a:cubicBezTo>
                  <a:cubicBezTo>
                    <a:pt x="328" y="626"/>
                    <a:pt x="327" y="626"/>
                    <a:pt x="326" y="626"/>
                  </a:cubicBezTo>
                  <a:cubicBezTo>
                    <a:pt x="327" y="632"/>
                    <a:pt x="329" y="634"/>
                    <a:pt x="334" y="632"/>
                  </a:cubicBezTo>
                  <a:cubicBezTo>
                    <a:pt x="339" y="630"/>
                    <a:pt x="344" y="628"/>
                    <a:pt x="349" y="626"/>
                  </a:cubicBezTo>
                  <a:cubicBezTo>
                    <a:pt x="350" y="628"/>
                    <a:pt x="352" y="630"/>
                    <a:pt x="353" y="632"/>
                  </a:cubicBezTo>
                  <a:cubicBezTo>
                    <a:pt x="354" y="639"/>
                    <a:pt x="359" y="644"/>
                    <a:pt x="359" y="651"/>
                  </a:cubicBezTo>
                  <a:cubicBezTo>
                    <a:pt x="359" y="656"/>
                    <a:pt x="364" y="660"/>
                    <a:pt x="366" y="664"/>
                  </a:cubicBezTo>
                  <a:cubicBezTo>
                    <a:pt x="364" y="664"/>
                    <a:pt x="362" y="664"/>
                    <a:pt x="360" y="664"/>
                  </a:cubicBezTo>
                  <a:cubicBezTo>
                    <a:pt x="360" y="664"/>
                    <a:pt x="360" y="665"/>
                    <a:pt x="360" y="666"/>
                  </a:cubicBezTo>
                  <a:cubicBezTo>
                    <a:pt x="364" y="667"/>
                    <a:pt x="368" y="668"/>
                    <a:pt x="373" y="668"/>
                  </a:cubicBezTo>
                  <a:cubicBezTo>
                    <a:pt x="377" y="668"/>
                    <a:pt x="380" y="671"/>
                    <a:pt x="381" y="675"/>
                  </a:cubicBezTo>
                  <a:cubicBezTo>
                    <a:pt x="381" y="677"/>
                    <a:pt x="382" y="680"/>
                    <a:pt x="383" y="680"/>
                  </a:cubicBezTo>
                  <a:cubicBezTo>
                    <a:pt x="386" y="682"/>
                    <a:pt x="390" y="682"/>
                    <a:pt x="394" y="682"/>
                  </a:cubicBezTo>
                  <a:cubicBezTo>
                    <a:pt x="399" y="682"/>
                    <a:pt x="401" y="684"/>
                    <a:pt x="400" y="689"/>
                  </a:cubicBezTo>
                  <a:cubicBezTo>
                    <a:pt x="400" y="690"/>
                    <a:pt x="403" y="692"/>
                    <a:pt x="403" y="692"/>
                  </a:cubicBezTo>
                  <a:cubicBezTo>
                    <a:pt x="409" y="691"/>
                    <a:pt x="413" y="694"/>
                    <a:pt x="418" y="696"/>
                  </a:cubicBezTo>
                  <a:cubicBezTo>
                    <a:pt x="421" y="698"/>
                    <a:pt x="424" y="700"/>
                    <a:pt x="428" y="701"/>
                  </a:cubicBezTo>
                  <a:cubicBezTo>
                    <a:pt x="428" y="699"/>
                    <a:pt x="428" y="697"/>
                    <a:pt x="427" y="697"/>
                  </a:cubicBezTo>
                  <a:cubicBezTo>
                    <a:pt x="431" y="697"/>
                    <a:pt x="435" y="698"/>
                    <a:pt x="438" y="699"/>
                  </a:cubicBezTo>
                  <a:cubicBezTo>
                    <a:pt x="441" y="699"/>
                    <a:pt x="445" y="699"/>
                    <a:pt x="448" y="698"/>
                  </a:cubicBezTo>
                  <a:cubicBezTo>
                    <a:pt x="450" y="698"/>
                    <a:pt x="451" y="696"/>
                    <a:pt x="454" y="695"/>
                  </a:cubicBezTo>
                  <a:cubicBezTo>
                    <a:pt x="451" y="694"/>
                    <a:pt x="450" y="693"/>
                    <a:pt x="449" y="693"/>
                  </a:cubicBezTo>
                  <a:cubicBezTo>
                    <a:pt x="449" y="691"/>
                    <a:pt x="449" y="690"/>
                    <a:pt x="449" y="688"/>
                  </a:cubicBezTo>
                  <a:cubicBezTo>
                    <a:pt x="450" y="683"/>
                    <a:pt x="452" y="681"/>
                    <a:pt x="457" y="683"/>
                  </a:cubicBezTo>
                  <a:cubicBezTo>
                    <a:pt x="463" y="686"/>
                    <a:pt x="468" y="684"/>
                    <a:pt x="474" y="684"/>
                  </a:cubicBezTo>
                  <a:cubicBezTo>
                    <a:pt x="475" y="683"/>
                    <a:pt x="478" y="682"/>
                    <a:pt x="478" y="681"/>
                  </a:cubicBezTo>
                  <a:cubicBezTo>
                    <a:pt x="478" y="678"/>
                    <a:pt x="478" y="674"/>
                    <a:pt x="476" y="672"/>
                  </a:cubicBezTo>
                  <a:cubicBezTo>
                    <a:pt x="474" y="669"/>
                    <a:pt x="474" y="668"/>
                    <a:pt x="475" y="665"/>
                  </a:cubicBezTo>
                  <a:cubicBezTo>
                    <a:pt x="475" y="664"/>
                    <a:pt x="476" y="662"/>
                    <a:pt x="476" y="661"/>
                  </a:cubicBezTo>
                  <a:close/>
                  <a:moveTo>
                    <a:pt x="1025" y="936"/>
                  </a:moveTo>
                  <a:cubicBezTo>
                    <a:pt x="1023" y="938"/>
                    <a:pt x="1020" y="940"/>
                    <a:pt x="1019" y="942"/>
                  </a:cubicBezTo>
                  <a:cubicBezTo>
                    <a:pt x="1019" y="943"/>
                    <a:pt x="1021" y="945"/>
                    <a:pt x="1022" y="947"/>
                  </a:cubicBezTo>
                  <a:cubicBezTo>
                    <a:pt x="1025" y="945"/>
                    <a:pt x="1026" y="943"/>
                    <a:pt x="1027" y="943"/>
                  </a:cubicBezTo>
                  <a:cubicBezTo>
                    <a:pt x="1029" y="944"/>
                    <a:pt x="1031" y="946"/>
                    <a:pt x="1032" y="947"/>
                  </a:cubicBezTo>
                  <a:cubicBezTo>
                    <a:pt x="1032" y="948"/>
                    <a:pt x="1030" y="951"/>
                    <a:pt x="1028" y="952"/>
                  </a:cubicBezTo>
                  <a:cubicBezTo>
                    <a:pt x="1025" y="953"/>
                    <a:pt x="1021" y="953"/>
                    <a:pt x="1019" y="958"/>
                  </a:cubicBezTo>
                  <a:cubicBezTo>
                    <a:pt x="1021" y="959"/>
                    <a:pt x="1022" y="959"/>
                    <a:pt x="1024" y="960"/>
                  </a:cubicBezTo>
                  <a:cubicBezTo>
                    <a:pt x="1027" y="961"/>
                    <a:pt x="1029" y="962"/>
                    <a:pt x="1027" y="966"/>
                  </a:cubicBezTo>
                  <a:cubicBezTo>
                    <a:pt x="1025" y="970"/>
                    <a:pt x="1029" y="977"/>
                    <a:pt x="1033" y="979"/>
                  </a:cubicBezTo>
                  <a:cubicBezTo>
                    <a:pt x="1034" y="976"/>
                    <a:pt x="1035" y="973"/>
                    <a:pt x="1036" y="970"/>
                  </a:cubicBezTo>
                  <a:cubicBezTo>
                    <a:pt x="1036" y="968"/>
                    <a:pt x="1036" y="965"/>
                    <a:pt x="1035" y="964"/>
                  </a:cubicBezTo>
                  <a:cubicBezTo>
                    <a:pt x="1032" y="961"/>
                    <a:pt x="1034" y="959"/>
                    <a:pt x="1036" y="956"/>
                  </a:cubicBezTo>
                  <a:cubicBezTo>
                    <a:pt x="1038" y="954"/>
                    <a:pt x="1039" y="950"/>
                    <a:pt x="1041" y="947"/>
                  </a:cubicBezTo>
                  <a:cubicBezTo>
                    <a:pt x="1042" y="948"/>
                    <a:pt x="1044" y="949"/>
                    <a:pt x="1046" y="950"/>
                  </a:cubicBezTo>
                  <a:cubicBezTo>
                    <a:pt x="1052" y="946"/>
                    <a:pt x="1043" y="940"/>
                    <a:pt x="1047" y="936"/>
                  </a:cubicBezTo>
                  <a:cubicBezTo>
                    <a:pt x="1049" y="936"/>
                    <a:pt x="1051" y="937"/>
                    <a:pt x="1053" y="937"/>
                  </a:cubicBezTo>
                  <a:cubicBezTo>
                    <a:pt x="1052" y="934"/>
                    <a:pt x="1051" y="932"/>
                    <a:pt x="1050" y="929"/>
                  </a:cubicBezTo>
                  <a:cubicBezTo>
                    <a:pt x="1054" y="930"/>
                    <a:pt x="1058" y="931"/>
                    <a:pt x="1061" y="933"/>
                  </a:cubicBezTo>
                  <a:cubicBezTo>
                    <a:pt x="1062" y="933"/>
                    <a:pt x="1063" y="934"/>
                    <a:pt x="1064" y="933"/>
                  </a:cubicBezTo>
                  <a:cubicBezTo>
                    <a:pt x="1067" y="933"/>
                    <a:pt x="1070" y="932"/>
                    <a:pt x="1073" y="931"/>
                  </a:cubicBezTo>
                  <a:cubicBezTo>
                    <a:pt x="1074" y="928"/>
                    <a:pt x="1072" y="925"/>
                    <a:pt x="1069" y="923"/>
                  </a:cubicBezTo>
                  <a:cubicBezTo>
                    <a:pt x="1068" y="922"/>
                    <a:pt x="1066" y="920"/>
                    <a:pt x="1065" y="918"/>
                  </a:cubicBezTo>
                  <a:cubicBezTo>
                    <a:pt x="1062" y="915"/>
                    <a:pt x="1061" y="911"/>
                    <a:pt x="1058" y="909"/>
                  </a:cubicBezTo>
                  <a:cubicBezTo>
                    <a:pt x="1049" y="899"/>
                    <a:pt x="1039" y="890"/>
                    <a:pt x="1029" y="881"/>
                  </a:cubicBezTo>
                  <a:cubicBezTo>
                    <a:pt x="1029" y="880"/>
                    <a:pt x="1028" y="880"/>
                    <a:pt x="1027" y="880"/>
                  </a:cubicBezTo>
                  <a:cubicBezTo>
                    <a:pt x="1024" y="878"/>
                    <a:pt x="1022" y="878"/>
                    <a:pt x="1019" y="876"/>
                  </a:cubicBezTo>
                  <a:cubicBezTo>
                    <a:pt x="1017" y="874"/>
                    <a:pt x="1014" y="875"/>
                    <a:pt x="1013" y="878"/>
                  </a:cubicBezTo>
                  <a:cubicBezTo>
                    <a:pt x="1012" y="880"/>
                    <a:pt x="1011" y="881"/>
                    <a:pt x="1010" y="883"/>
                  </a:cubicBezTo>
                  <a:cubicBezTo>
                    <a:pt x="1009" y="882"/>
                    <a:pt x="1008" y="881"/>
                    <a:pt x="1007" y="881"/>
                  </a:cubicBezTo>
                  <a:cubicBezTo>
                    <a:pt x="1004" y="879"/>
                    <a:pt x="1001" y="878"/>
                    <a:pt x="999" y="881"/>
                  </a:cubicBezTo>
                  <a:cubicBezTo>
                    <a:pt x="997" y="884"/>
                    <a:pt x="996" y="887"/>
                    <a:pt x="998" y="889"/>
                  </a:cubicBezTo>
                  <a:cubicBezTo>
                    <a:pt x="1000" y="892"/>
                    <a:pt x="1002" y="893"/>
                    <a:pt x="1004" y="896"/>
                  </a:cubicBezTo>
                  <a:cubicBezTo>
                    <a:pt x="1005" y="898"/>
                    <a:pt x="1007" y="901"/>
                    <a:pt x="1007" y="903"/>
                  </a:cubicBezTo>
                  <a:cubicBezTo>
                    <a:pt x="1006" y="908"/>
                    <a:pt x="1009" y="910"/>
                    <a:pt x="1013" y="910"/>
                  </a:cubicBezTo>
                  <a:cubicBezTo>
                    <a:pt x="1016" y="910"/>
                    <a:pt x="1019" y="909"/>
                    <a:pt x="1022" y="908"/>
                  </a:cubicBezTo>
                  <a:cubicBezTo>
                    <a:pt x="1023" y="908"/>
                    <a:pt x="1024" y="907"/>
                    <a:pt x="1024" y="906"/>
                  </a:cubicBezTo>
                  <a:cubicBezTo>
                    <a:pt x="1023" y="902"/>
                    <a:pt x="1021" y="897"/>
                    <a:pt x="1020" y="893"/>
                  </a:cubicBezTo>
                  <a:cubicBezTo>
                    <a:pt x="1019" y="892"/>
                    <a:pt x="1018" y="890"/>
                    <a:pt x="1017" y="889"/>
                  </a:cubicBezTo>
                  <a:cubicBezTo>
                    <a:pt x="1017" y="887"/>
                    <a:pt x="1017" y="886"/>
                    <a:pt x="1018" y="885"/>
                  </a:cubicBezTo>
                  <a:cubicBezTo>
                    <a:pt x="1018" y="884"/>
                    <a:pt x="1020" y="884"/>
                    <a:pt x="1021" y="885"/>
                  </a:cubicBezTo>
                  <a:cubicBezTo>
                    <a:pt x="1026" y="886"/>
                    <a:pt x="1028" y="891"/>
                    <a:pt x="1028" y="898"/>
                  </a:cubicBezTo>
                  <a:cubicBezTo>
                    <a:pt x="1028" y="901"/>
                    <a:pt x="1028" y="903"/>
                    <a:pt x="1032" y="903"/>
                  </a:cubicBezTo>
                  <a:cubicBezTo>
                    <a:pt x="1033" y="903"/>
                    <a:pt x="1034" y="904"/>
                    <a:pt x="1035" y="904"/>
                  </a:cubicBezTo>
                  <a:cubicBezTo>
                    <a:pt x="1034" y="907"/>
                    <a:pt x="1033" y="909"/>
                    <a:pt x="1032" y="912"/>
                  </a:cubicBezTo>
                  <a:cubicBezTo>
                    <a:pt x="1026" y="912"/>
                    <a:pt x="1026" y="918"/>
                    <a:pt x="1022" y="922"/>
                  </a:cubicBezTo>
                  <a:cubicBezTo>
                    <a:pt x="1017" y="928"/>
                    <a:pt x="1022" y="932"/>
                    <a:pt x="1025" y="936"/>
                  </a:cubicBezTo>
                  <a:close/>
                  <a:moveTo>
                    <a:pt x="1193" y="1043"/>
                  </a:moveTo>
                  <a:cubicBezTo>
                    <a:pt x="1192" y="1042"/>
                    <a:pt x="1191" y="1040"/>
                    <a:pt x="1189" y="1039"/>
                  </a:cubicBezTo>
                  <a:cubicBezTo>
                    <a:pt x="1184" y="1035"/>
                    <a:pt x="1184" y="1035"/>
                    <a:pt x="1188" y="1030"/>
                  </a:cubicBezTo>
                  <a:cubicBezTo>
                    <a:pt x="1189" y="1028"/>
                    <a:pt x="1190" y="1026"/>
                    <a:pt x="1190" y="1023"/>
                  </a:cubicBezTo>
                  <a:cubicBezTo>
                    <a:pt x="1190" y="1023"/>
                    <a:pt x="1187" y="1022"/>
                    <a:pt x="1187" y="1022"/>
                  </a:cubicBezTo>
                  <a:cubicBezTo>
                    <a:pt x="1185" y="1024"/>
                    <a:pt x="1183" y="1025"/>
                    <a:pt x="1183" y="1027"/>
                  </a:cubicBezTo>
                  <a:cubicBezTo>
                    <a:pt x="1182" y="1033"/>
                    <a:pt x="1183" y="1039"/>
                    <a:pt x="1183" y="1045"/>
                  </a:cubicBezTo>
                  <a:cubicBezTo>
                    <a:pt x="1183" y="1050"/>
                    <a:pt x="1185" y="1051"/>
                    <a:pt x="1188" y="1051"/>
                  </a:cubicBezTo>
                  <a:cubicBezTo>
                    <a:pt x="1190" y="1048"/>
                    <a:pt x="1191" y="1046"/>
                    <a:pt x="1193" y="1043"/>
                  </a:cubicBezTo>
                  <a:close/>
                  <a:moveTo>
                    <a:pt x="584" y="301"/>
                  </a:moveTo>
                  <a:cubicBezTo>
                    <a:pt x="584" y="301"/>
                    <a:pt x="584" y="301"/>
                    <a:pt x="585" y="301"/>
                  </a:cubicBezTo>
                  <a:cubicBezTo>
                    <a:pt x="583" y="299"/>
                    <a:pt x="581" y="295"/>
                    <a:pt x="579" y="295"/>
                  </a:cubicBezTo>
                  <a:cubicBezTo>
                    <a:pt x="576" y="294"/>
                    <a:pt x="574" y="293"/>
                    <a:pt x="572" y="291"/>
                  </a:cubicBezTo>
                  <a:cubicBezTo>
                    <a:pt x="571" y="289"/>
                    <a:pt x="569" y="289"/>
                    <a:pt x="568" y="292"/>
                  </a:cubicBezTo>
                  <a:cubicBezTo>
                    <a:pt x="568" y="294"/>
                    <a:pt x="568" y="295"/>
                    <a:pt x="568" y="296"/>
                  </a:cubicBezTo>
                  <a:cubicBezTo>
                    <a:pt x="569" y="296"/>
                    <a:pt x="569" y="296"/>
                    <a:pt x="569" y="295"/>
                  </a:cubicBezTo>
                  <a:cubicBezTo>
                    <a:pt x="574" y="297"/>
                    <a:pt x="579" y="299"/>
                    <a:pt x="584" y="301"/>
                  </a:cubicBezTo>
                  <a:close/>
                  <a:moveTo>
                    <a:pt x="1188" y="1008"/>
                  </a:moveTo>
                  <a:cubicBezTo>
                    <a:pt x="1189" y="1012"/>
                    <a:pt x="1189" y="1016"/>
                    <a:pt x="1190" y="1019"/>
                  </a:cubicBezTo>
                  <a:cubicBezTo>
                    <a:pt x="1192" y="1019"/>
                    <a:pt x="1195" y="1018"/>
                    <a:pt x="1197" y="1018"/>
                  </a:cubicBezTo>
                  <a:cubicBezTo>
                    <a:pt x="1194" y="1015"/>
                    <a:pt x="1192" y="1012"/>
                    <a:pt x="1188" y="1008"/>
                  </a:cubicBezTo>
                  <a:close/>
                  <a:moveTo>
                    <a:pt x="185" y="906"/>
                  </a:moveTo>
                  <a:cubicBezTo>
                    <a:pt x="183" y="901"/>
                    <a:pt x="181" y="897"/>
                    <a:pt x="179" y="892"/>
                  </a:cubicBezTo>
                  <a:cubicBezTo>
                    <a:pt x="176" y="897"/>
                    <a:pt x="178" y="902"/>
                    <a:pt x="185" y="906"/>
                  </a:cubicBezTo>
                  <a:close/>
                  <a:moveTo>
                    <a:pt x="1067" y="891"/>
                  </a:moveTo>
                  <a:cubicBezTo>
                    <a:pt x="1067" y="886"/>
                    <a:pt x="1065" y="885"/>
                    <a:pt x="1060" y="886"/>
                  </a:cubicBezTo>
                  <a:cubicBezTo>
                    <a:pt x="1060" y="891"/>
                    <a:pt x="1061" y="892"/>
                    <a:pt x="1067" y="891"/>
                  </a:cubicBezTo>
                  <a:close/>
                  <a:moveTo>
                    <a:pt x="1020" y="919"/>
                  </a:moveTo>
                  <a:cubicBezTo>
                    <a:pt x="1020" y="915"/>
                    <a:pt x="1018" y="914"/>
                    <a:pt x="1014" y="914"/>
                  </a:cubicBezTo>
                  <a:cubicBezTo>
                    <a:pt x="1014" y="916"/>
                    <a:pt x="1014" y="918"/>
                    <a:pt x="1014" y="919"/>
                  </a:cubicBezTo>
                  <a:cubicBezTo>
                    <a:pt x="1016" y="919"/>
                    <a:pt x="1018" y="919"/>
                    <a:pt x="1020" y="919"/>
                  </a:cubicBezTo>
                  <a:close/>
                  <a:moveTo>
                    <a:pt x="1416" y="673"/>
                  </a:moveTo>
                  <a:cubicBezTo>
                    <a:pt x="1416" y="667"/>
                    <a:pt x="1414" y="664"/>
                    <a:pt x="1408" y="664"/>
                  </a:cubicBezTo>
                  <a:cubicBezTo>
                    <a:pt x="1411" y="667"/>
                    <a:pt x="1413" y="670"/>
                    <a:pt x="1416" y="673"/>
                  </a:cubicBezTo>
                  <a:close/>
                  <a:moveTo>
                    <a:pt x="437" y="575"/>
                  </a:moveTo>
                  <a:cubicBezTo>
                    <a:pt x="438" y="574"/>
                    <a:pt x="438" y="574"/>
                    <a:pt x="439" y="574"/>
                  </a:cubicBezTo>
                  <a:cubicBezTo>
                    <a:pt x="437" y="571"/>
                    <a:pt x="435" y="568"/>
                    <a:pt x="433" y="565"/>
                  </a:cubicBezTo>
                  <a:cubicBezTo>
                    <a:pt x="429" y="571"/>
                    <a:pt x="436" y="572"/>
                    <a:pt x="437" y="575"/>
                  </a:cubicBezTo>
                  <a:close/>
                  <a:moveTo>
                    <a:pt x="192" y="858"/>
                  </a:moveTo>
                  <a:cubicBezTo>
                    <a:pt x="191" y="858"/>
                    <a:pt x="191" y="858"/>
                    <a:pt x="190" y="858"/>
                  </a:cubicBezTo>
                  <a:cubicBezTo>
                    <a:pt x="189" y="864"/>
                    <a:pt x="189" y="865"/>
                    <a:pt x="195" y="865"/>
                  </a:cubicBezTo>
                  <a:cubicBezTo>
                    <a:pt x="194" y="863"/>
                    <a:pt x="193" y="860"/>
                    <a:pt x="192" y="858"/>
                  </a:cubicBezTo>
                  <a:close/>
                  <a:moveTo>
                    <a:pt x="660" y="762"/>
                  </a:moveTo>
                  <a:cubicBezTo>
                    <a:pt x="661" y="765"/>
                    <a:pt x="662" y="767"/>
                    <a:pt x="663" y="769"/>
                  </a:cubicBezTo>
                  <a:cubicBezTo>
                    <a:pt x="664" y="769"/>
                    <a:pt x="664" y="769"/>
                    <a:pt x="665" y="769"/>
                  </a:cubicBezTo>
                  <a:cubicBezTo>
                    <a:pt x="665" y="767"/>
                    <a:pt x="666" y="765"/>
                    <a:pt x="667" y="762"/>
                  </a:cubicBezTo>
                  <a:cubicBezTo>
                    <a:pt x="664" y="762"/>
                    <a:pt x="663" y="762"/>
                    <a:pt x="660" y="762"/>
                  </a:cubicBezTo>
                  <a:close/>
                  <a:moveTo>
                    <a:pt x="184" y="1003"/>
                  </a:moveTo>
                  <a:cubicBezTo>
                    <a:pt x="184" y="1003"/>
                    <a:pt x="184" y="1002"/>
                    <a:pt x="183" y="1001"/>
                  </a:cubicBezTo>
                  <a:cubicBezTo>
                    <a:pt x="181" y="1001"/>
                    <a:pt x="180" y="1000"/>
                    <a:pt x="177" y="1000"/>
                  </a:cubicBezTo>
                  <a:cubicBezTo>
                    <a:pt x="178" y="1003"/>
                    <a:pt x="178" y="1004"/>
                    <a:pt x="179" y="1006"/>
                  </a:cubicBezTo>
                  <a:cubicBezTo>
                    <a:pt x="179" y="1006"/>
                    <a:pt x="180" y="1007"/>
                    <a:pt x="180" y="1007"/>
                  </a:cubicBezTo>
                  <a:cubicBezTo>
                    <a:pt x="182" y="1006"/>
                    <a:pt x="183" y="1004"/>
                    <a:pt x="184" y="1003"/>
                  </a:cubicBezTo>
                  <a:close/>
                  <a:moveTo>
                    <a:pt x="659" y="780"/>
                  </a:moveTo>
                  <a:cubicBezTo>
                    <a:pt x="658" y="780"/>
                    <a:pt x="657" y="780"/>
                    <a:pt x="657" y="780"/>
                  </a:cubicBezTo>
                  <a:cubicBezTo>
                    <a:pt x="657" y="782"/>
                    <a:pt x="656" y="784"/>
                    <a:pt x="657" y="784"/>
                  </a:cubicBezTo>
                  <a:cubicBezTo>
                    <a:pt x="658" y="785"/>
                    <a:pt x="660" y="786"/>
                    <a:pt x="661" y="786"/>
                  </a:cubicBezTo>
                  <a:cubicBezTo>
                    <a:pt x="661" y="784"/>
                    <a:pt x="660" y="782"/>
                    <a:pt x="659" y="780"/>
                  </a:cubicBezTo>
                  <a:close/>
                  <a:moveTo>
                    <a:pt x="485" y="631"/>
                  </a:moveTo>
                  <a:cubicBezTo>
                    <a:pt x="489" y="634"/>
                    <a:pt x="489" y="631"/>
                    <a:pt x="491" y="628"/>
                  </a:cubicBezTo>
                  <a:cubicBezTo>
                    <a:pt x="487" y="626"/>
                    <a:pt x="485" y="627"/>
                    <a:pt x="485" y="631"/>
                  </a:cubicBezTo>
                  <a:close/>
                  <a:moveTo>
                    <a:pt x="954" y="431"/>
                  </a:moveTo>
                  <a:cubicBezTo>
                    <a:pt x="954" y="431"/>
                    <a:pt x="955" y="431"/>
                    <a:pt x="956" y="430"/>
                  </a:cubicBezTo>
                  <a:cubicBezTo>
                    <a:pt x="955" y="429"/>
                    <a:pt x="955" y="427"/>
                    <a:pt x="954" y="425"/>
                  </a:cubicBezTo>
                  <a:cubicBezTo>
                    <a:pt x="953" y="425"/>
                    <a:pt x="952" y="426"/>
                    <a:pt x="951" y="426"/>
                  </a:cubicBezTo>
                  <a:cubicBezTo>
                    <a:pt x="952" y="428"/>
                    <a:pt x="953" y="430"/>
                    <a:pt x="954" y="431"/>
                  </a:cubicBezTo>
                  <a:close/>
                  <a:moveTo>
                    <a:pt x="1199" y="1040"/>
                  </a:moveTo>
                  <a:cubicBezTo>
                    <a:pt x="1199" y="1040"/>
                    <a:pt x="1198" y="1040"/>
                    <a:pt x="1198" y="1040"/>
                  </a:cubicBezTo>
                  <a:cubicBezTo>
                    <a:pt x="1197" y="1042"/>
                    <a:pt x="1196" y="1044"/>
                    <a:pt x="1196" y="1047"/>
                  </a:cubicBezTo>
                  <a:cubicBezTo>
                    <a:pt x="1196" y="1047"/>
                    <a:pt x="1198" y="1047"/>
                    <a:pt x="1200" y="1048"/>
                  </a:cubicBezTo>
                  <a:cubicBezTo>
                    <a:pt x="1200" y="1045"/>
                    <a:pt x="1200" y="1042"/>
                    <a:pt x="1199" y="1040"/>
                  </a:cubicBezTo>
                  <a:close/>
                  <a:moveTo>
                    <a:pt x="684" y="952"/>
                  </a:moveTo>
                  <a:cubicBezTo>
                    <a:pt x="683" y="952"/>
                    <a:pt x="682" y="952"/>
                    <a:pt x="681" y="952"/>
                  </a:cubicBezTo>
                  <a:cubicBezTo>
                    <a:pt x="681" y="954"/>
                    <a:pt x="681" y="955"/>
                    <a:pt x="681" y="957"/>
                  </a:cubicBezTo>
                  <a:cubicBezTo>
                    <a:pt x="681" y="957"/>
                    <a:pt x="683" y="958"/>
                    <a:pt x="684" y="958"/>
                  </a:cubicBezTo>
                  <a:cubicBezTo>
                    <a:pt x="684" y="956"/>
                    <a:pt x="684" y="954"/>
                    <a:pt x="684" y="9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 name="Freeform 890"/>
            <p:cNvSpPr/>
            <p:nvPr/>
          </p:nvSpPr>
          <p:spPr bwMode="auto">
            <a:xfrm>
              <a:off x="6667670" y="5214927"/>
              <a:ext cx="1066828" cy="1347788"/>
            </a:xfrm>
            <a:custGeom>
              <a:avLst/>
              <a:gdLst>
                <a:gd name="T0" fmla="*/ 142 w 284"/>
                <a:gd name="T1" fmla="*/ 107 h 359"/>
                <a:gd name="T2" fmla="*/ 132 w 284"/>
                <a:gd name="T3" fmla="*/ 124 h 359"/>
                <a:gd name="T4" fmla="*/ 128 w 284"/>
                <a:gd name="T5" fmla="*/ 139 h 359"/>
                <a:gd name="T6" fmla="*/ 128 w 284"/>
                <a:gd name="T7" fmla="*/ 155 h 359"/>
                <a:gd name="T8" fmla="*/ 126 w 284"/>
                <a:gd name="T9" fmla="*/ 186 h 359"/>
                <a:gd name="T10" fmla="*/ 125 w 284"/>
                <a:gd name="T11" fmla="*/ 212 h 359"/>
                <a:gd name="T12" fmla="*/ 127 w 284"/>
                <a:gd name="T13" fmla="*/ 248 h 359"/>
                <a:gd name="T14" fmla="*/ 121 w 284"/>
                <a:gd name="T15" fmla="*/ 288 h 359"/>
                <a:gd name="T16" fmla="*/ 119 w 284"/>
                <a:gd name="T17" fmla="*/ 316 h 359"/>
                <a:gd name="T18" fmla="*/ 109 w 284"/>
                <a:gd name="T19" fmla="*/ 332 h 359"/>
                <a:gd name="T20" fmla="*/ 83 w 284"/>
                <a:gd name="T21" fmla="*/ 343 h 359"/>
                <a:gd name="T22" fmla="*/ 59 w 284"/>
                <a:gd name="T23" fmla="*/ 326 h 359"/>
                <a:gd name="T24" fmla="*/ 51 w 284"/>
                <a:gd name="T25" fmla="*/ 333 h 359"/>
                <a:gd name="T26" fmla="*/ 45 w 284"/>
                <a:gd name="T27" fmla="*/ 348 h 359"/>
                <a:gd name="T28" fmla="*/ 27 w 284"/>
                <a:gd name="T29" fmla="*/ 359 h 359"/>
                <a:gd name="T30" fmla="*/ 12 w 284"/>
                <a:gd name="T31" fmla="*/ 348 h 359"/>
                <a:gd name="T32" fmla="*/ 11 w 284"/>
                <a:gd name="T33" fmla="*/ 335 h 359"/>
                <a:gd name="T34" fmla="*/ 8 w 284"/>
                <a:gd name="T35" fmla="*/ 311 h 359"/>
                <a:gd name="T36" fmla="*/ 8 w 284"/>
                <a:gd name="T37" fmla="*/ 279 h 359"/>
                <a:gd name="T38" fmla="*/ 9 w 284"/>
                <a:gd name="T39" fmla="*/ 259 h 359"/>
                <a:gd name="T40" fmla="*/ 1 w 284"/>
                <a:gd name="T41" fmla="*/ 236 h 359"/>
                <a:gd name="T42" fmla="*/ 15 w 284"/>
                <a:gd name="T43" fmla="*/ 225 h 359"/>
                <a:gd name="T44" fmla="*/ 15 w 284"/>
                <a:gd name="T45" fmla="*/ 222 h 359"/>
                <a:gd name="T46" fmla="*/ 11 w 284"/>
                <a:gd name="T47" fmla="*/ 206 h 359"/>
                <a:gd name="T48" fmla="*/ 14 w 284"/>
                <a:gd name="T49" fmla="*/ 169 h 359"/>
                <a:gd name="T50" fmla="*/ 8 w 284"/>
                <a:gd name="T51" fmla="*/ 155 h 359"/>
                <a:gd name="T52" fmla="*/ 27 w 284"/>
                <a:gd name="T53" fmla="*/ 151 h 359"/>
                <a:gd name="T54" fmla="*/ 34 w 284"/>
                <a:gd name="T55" fmla="*/ 148 h 359"/>
                <a:gd name="T56" fmla="*/ 39 w 284"/>
                <a:gd name="T57" fmla="*/ 137 h 359"/>
                <a:gd name="T58" fmla="*/ 47 w 284"/>
                <a:gd name="T59" fmla="*/ 123 h 359"/>
                <a:gd name="T60" fmla="*/ 69 w 284"/>
                <a:gd name="T61" fmla="*/ 101 h 359"/>
                <a:gd name="T62" fmla="*/ 78 w 284"/>
                <a:gd name="T63" fmla="*/ 90 h 359"/>
                <a:gd name="T64" fmla="*/ 101 w 284"/>
                <a:gd name="T65" fmla="*/ 80 h 359"/>
                <a:gd name="T66" fmla="*/ 102 w 284"/>
                <a:gd name="T67" fmla="*/ 78 h 359"/>
                <a:gd name="T68" fmla="*/ 116 w 284"/>
                <a:gd name="T69" fmla="*/ 74 h 359"/>
                <a:gd name="T70" fmla="*/ 118 w 284"/>
                <a:gd name="T71" fmla="*/ 70 h 359"/>
                <a:gd name="T72" fmla="*/ 124 w 284"/>
                <a:gd name="T73" fmla="*/ 64 h 359"/>
                <a:gd name="T74" fmla="*/ 137 w 284"/>
                <a:gd name="T75" fmla="*/ 55 h 359"/>
                <a:gd name="T76" fmla="*/ 153 w 284"/>
                <a:gd name="T77" fmla="*/ 44 h 359"/>
                <a:gd name="T78" fmla="*/ 163 w 284"/>
                <a:gd name="T79" fmla="*/ 28 h 359"/>
                <a:gd name="T80" fmla="*/ 179 w 284"/>
                <a:gd name="T81" fmla="*/ 23 h 359"/>
                <a:gd name="T82" fmla="*/ 181 w 284"/>
                <a:gd name="T83" fmla="*/ 13 h 359"/>
                <a:gd name="T84" fmla="*/ 183 w 284"/>
                <a:gd name="T85" fmla="*/ 2 h 359"/>
                <a:gd name="T86" fmla="*/ 184 w 284"/>
                <a:gd name="T87" fmla="*/ 14 h 359"/>
                <a:gd name="T88" fmla="*/ 205 w 284"/>
                <a:gd name="T89" fmla="*/ 16 h 359"/>
                <a:gd name="T90" fmla="*/ 221 w 284"/>
                <a:gd name="T91" fmla="*/ 28 h 359"/>
                <a:gd name="T92" fmla="*/ 242 w 284"/>
                <a:gd name="T93" fmla="*/ 36 h 359"/>
                <a:gd name="T94" fmla="*/ 264 w 284"/>
                <a:gd name="T95" fmla="*/ 46 h 359"/>
                <a:gd name="T96" fmla="*/ 283 w 284"/>
                <a:gd name="T97" fmla="*/ 75 h 359"/>
                <a:gd name="T98" fmla="*/ 278 w 284"/>
                <a:gd name="T99" fmla="*/ 86 h 359"/>
                <a:gd name="T100" fmla="*/ 261 w 284"/>
                <a:gd name="T101" fmla="*/ 101 h 359"/>
                <a:gd name="T102" fmla="*/ 249 w 284"/>
                <a:gd name="T103" fmla="*/ 106 h 359"/>
                <a:gd name="T104" fmla="*/ 227 w 284"/>
                <a:gd name="T105" fmla="*/ 108 h 359"/>
                <a:gd name="T106" fmla="*/ 198 w 284"/>
                <a:gd name="T107" fmla="*/ 114 h 359"/>
                <a:gd name="T108" fmla="*/ 206 w 284"/>
                <a:gd name="T109" fmla="*/ 139 h 359"/>
                <a:gd name="T110" fmla="*/ 195 w 284"/>
                <a:gd name="T111" fmla="*/ 125 h 359"/>
                <a:gd name="T112" fmla="*/ 190 w 284"/>
                <a:gd name="T113" fmla="*/ 113 h 359"/>
                <a:gd name="T114" fmla="*/ 166 w 284"/>
                <a:gd name="T115" fmla="*/ 11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359">
                  <a:moveTo>
                    <a:pt x="156" y="113"/>
                  </a:moveTo>
                  <a:cubicBezTo>
                    <a:pt x="154" y="106"/>
                    <a:pt x="147" y="107"/>
                    <a:pt x="142" y="107"/>
                  </a:cubicBezTo>
                  <a:cubicBezTo>
                    <a:pt x="140" y="110"/>
                    <a:pt x="138" y="113"/>
                    <a:pt x="136" y="115"/>
                  </a:cubicBezTo>
                  <a:cubicBezTo>
                    <a:pt x="133" y="118"/>
                    <a:pt x="131" y="120"/>
                    <a:pt x="132" y="124"/>
                  </a:cubicBezTo>
                  <a:cubicBezTo>
                    <a:pt x="132" y="124"/>
                    <a:pt x="132" y="125"/>
                    <a:pt x="132" y="126"/>
                  </a:cubicBezTo>
                  <a:cubicBezTo>
                    <a:pt x="127" y="130"/>
                    <a:pt x="128" y="135"/>
                    <a:pt x="128" y="139"/>
                  </a:cubicBezTo>
                  <a:cubicBezTo>
                    <a:pt x="129" y="142"/>
                    <a:pt x="127" y="144"/>
                    <a:pt x="127" y="147"/>
                  </a:cubicBezTo>
                  <a:cubicBezTo>
                    <a:pt x="127" y="149"/>
                    <a:pt x="127" y="152"/>
                    <a:pt x="128" y="155"/>
                  </a:cubicBezTo>
                  <a:cubicBezTo>
                    <a:pt x="129" y="159"/>
                    <a:pt x="131" y="164"/>
                    <a:pt x="131" y="168"/>
                  </a:cubicBezTo>
                  <a:cubicBezTo>
                    <a:pt x="130" y="174"/>
                    <a:pt x="128" y="180"/>
                    <a:pt x="126" y="186"/>
                  </a:cubicBezTo>
                  <a:cubicBezTo>
                    <a:pt x="126" y="188"/>
                    <a:pt x="125" y="190"/>
                    <a:pt x="125" y="192"/>
                  </a:cubicBezTo>
                  <a:cubicBezTo>
                    <a:pt x="125" y="199"/>
                    <a:pt x="125" y="205"/>
                    <a:pt x="125" y="212"/>
                  </a:cubicBezTo>
                  <a:cubicBezTo>
                    <a:pt x="125" y="213"/>
                    <a:pt x="125" y="214"/>
                    <a:pt x="125" y="215"/>
                  </a:cubicBezTo>
                  <a:cubicBezTo>
                    <a:pt x="129" y="226"/>
                    <a:pt x="126" y="237"/>
                    <a:pt x="127" y="248"/>
                  </a:cubicBezTo>
                  <a:cubicBezTo>
                    <a:pt x="127" y="254"/>
                    <a:pt x="127" y="261"/>
                    <a:pt x="126" y="268"/>
                  </a:cubicBezTo>
                  <a:cubicBezTo>
                    <a:pt x="125" y="275"/>
                    <a:pt x="123" y="281"/>
                    <a:pt x="121" y="288"/>
                  </a:cubicBezTo>
                  <a:cubicBezTo>
                    <a:pt x="121" y="288"/>
                    <a:pt x="121" y="289"/>
                    <a:pt x="121" y="289"/>
                  </a:cubicBezTo>
                  <a:cubicBezTo>
                    <a:pt x="120" y="298"/>
                    <a:pt x="120" y="307"/>
                    <a:pt x="119" y="316"/>
                  </a:cubicBezTo>
                  <a:cubicBezTo>
                    <a:pt x="119" y="317"/>
                    <a:pt x="119" y="318"/>
                    <a:pt x="118" y="318"/>
                  </a:cubicBezTo>
                  <a:cubicBezTo>
                    <a:pt x="116" y="323"/>
                    <a:pt x="113" y="329"/>
                    <a:pt x="109" y="332"/>
                  </a:cubicBezTo>
                  <a:cubicBezTo>
                    <a:pt x="103" y="338"/>
                    <a:pt x="98" y="346"/>
                    <a:pt x="89" y="346"/>
                  </a:cubicBezTo>
                  <a:cubicBezTo>
                    <a:pt x="86" y="346"/>
                    <a:pt x="84" y="346"/>
                    <a:pt x="83" y="343"/>
                  </a:cubicBezTo>
                  <a:cubicBezTo>
                    <a:pt x="82" y="341"/>
                    <a:pt x="80" y="339"/>
                    <a:pt x="79" y="339"/>
                  </a:cubicBezTo>
                  <a:cubicBezTo>
                    <a:pt x="71" y="336"/>
                    <a:pt x="65" y="331"/>
                    <a:pt x="59" y="326"/>
                  </a:cubicBezTo>
                  <a:cubicBezTo>
                    <a:pt x="57" y="324"/>
                    <a:pt x="53" y="323"/>
                    <a:pt x="51" y="322"/>
                  </a:cubicBezTo>
                  <a:cubicBezTo>
                    <a:pt x="46" y="327"/>
                    <a:pt x="47" y="329"/>
                    <a:pt x="51" y="333"/>
                  </a:cubicBezTo>
                  <a:cubicBezTo>
                    <a:pt x="56" y="338"/>
                    <a:pt x="56" y="341"/>
                    <a:pt x="50" y="345"/>
                  </a:cubicBezTo>
                  <a:cubicBezTo>
                    <a:pt x="48" y="346"/>
                    <a:pt x="46" y="347"/>
                    <a:pt x="45" y="348"/>
                  </a:cubicBezTo>
                  <a:cubicBezTo>
                    <a:pt x="43" y="350"/>
                    <a:pt x="42" y="353"/>
                    <a:pt x="41" y="355"/>
                  </a:cubicBezTo>
                  <a:cubicBezTo>
                    <a:pt x="36" y="353"/>
                    <a:pt x="31" y="353"/>
                    <a:pt x="27" y="359"/>
                  </a:cubicBezTo>
                  <a:cubicBezTo>
                    <a:pt x="23" y="358"/>
                    <a:pt x="20" y="357"/>
                    <a:pt x="16" y="356"/>
                  </a:cubicBezTo>
                  <a:cubicBezTo>
                    <a:pt x="12" y="355"/>
                    <a:pt x="11" y="352"/>
                    <a:pt x="12" y="348"/>
                  </a:cubicBezTo>
                  <a:cubicBezTo>
                    <a:pt x="13" y="344"/>
                    <a:pt x="12" y="340"/>
                    <a:pt x="11" y="336"/>
                  </a:cubicBezTo>
                  <a:cubicBezTo>
                    <a:pt x="11" y="336"/>
                    <a:pt x="11" y="336"/>
                    <a:pt x="11" y="335"/>
                  </a:cubicBezTo>
                  <a:cubicBezTo>
                    <a:pt x="11" y="329"/>
                    <a:pt x="10" y="322"/>
                    <a:pt x="10" y="315"/>
                  </a:cubicBezTo>
                  <a:cubicBezTo>
                    <a:pt x="10" y="314"/>
                    <a:pt x="9" y="311"/>
                    <a:pt x="8" y="311"/>
                  </a:cubicBezTo>
                  <a:cubicBezTo>
                    <a:pt x="5" y="310"/>
                    <a:pt x="5" y="308"/>
                    <a:pt x="5" y="305"/>
                  </a:cubicBezTo>
                  <a:cubicBezTo>
                    <a:pt x="6" y="297"/>
                    <a:pt x="7" y="288"/>
                    <a:pt x="8" y="279"/>
                  </a:cubicBezTo>
                  <a:cubicBezTo>
                    <a:pt x="9" y="275"/>
                    <a:pt x="6" y="270"/>
                    <a:pt x="10" y="265"/>
                  </a:cubicBezTo>
                  <a:cubicBezTo>
                    <a:pt x="11" y="264"/>
                    <a:pt x="10" y="261"/>
                    <a:pt x="9" y="259"/>
                  </a:cubicBezTo>
                  <a:cubicBezTo>
                    <a:pt x="6" y="253"/>
                    <a:pt x="3" y="247"/>
                    <a:pt x="0" y="241"/>
                  </a:cubicBezTo>
                  <a:cubicBezTo>
                    <a:pt x="0" y="240"/>
                    <a:pt x="1" y="237"/>
                    <a:pt x="1" y="236"/>
                  </a:cubicBezTo>
                  <a:cubicBezTo>
                    <a:pt x="3" y="233"/>
                    <a:pt x="4" y="230"/>
                    <a:pt x="6" y="228"/>
                  </a:cubicBezTo>
                  <a:cubicBezTo>
                    <a:pt x="8" y="226"/>
                    <a:pt x="12" y="226"/>
                    <a:pt x="15" y="225"/>
                  </a:cubicBezTo>
                  <a:cubicBezTo>
                    <a:pt x="15" y="225"/>
                    <a:pt x="15" y="226"/>
                    <a:pt x="16" y="226"/>
                  </a:cubicBezTo>
                  <a:cubicBezTo>
                    <a:pt x="16" y="225"/>
                    <a:pt x="16" y="223"/>
                    <a:pt x="15" y="222"/>
                  </a:cubicBezTo>
                  <a:cubicBezTo>
                    <a:pt x="12" y="218"/>
                    <a:pt x="14" y="213"/>
                    <a:pt x="11" y="210"/>
                  </a:cubicBezTo>
                  <a:cubicBezTo>
                    <a:pt x="10" y="209"/>
                    <a:pt x="10" y="207"/>
                    <a:pt x="11" y="206"/>
                  </a:cubicBezTo>
                  <a:cubicBezTo>
                    <a:pt x="14" y="201"/>
                    <a:pt x="16" y="197"/>
                    <a:pt x="16" y="191"/>
                  </a:cubicBezTo>
                  <a:cubicBezTo>
                    <a:pt x="15" y="184"/>
                    <a:pt x="16" y="177"/>
                    <a:pt x="14" y="169"/>
                  </a:cubicBezTo>
                  <a:cubicBezTo>
                    <a:pt x="14" y="164"/>
                    <a:pt x="11" y="162"/>
                    <a:pt x="9" y="158"/>
                  </a:cubicBezTo>
                  <a:cubicBezTo>
                    <a:pt x="8" y="157"/>
                    <a:pt x="8" y="156"/>
                    <a:pt x="8" y="155"/>
                  </a:cubicBezTo>
                  <a:cubicBezTo>
                    <a:pt x="11" y="153"/>
                    <a:pt x="17" y="155"/>
                    <a:pt x="17" y="148"/>
                  </a:cubicBezTo>
                  <a:cubicBezTo>
                    <a:pt x="20" y="149"/>
                    <a:pt x="24" y="146"/>
                    <a:pt x="27" y="151"/>
                  </a:cubicBezTo>
                  <a:cubicBezTo>
                    <a:pt x="27" y="152"/>
                    <a:pt x="30" y="153"/>
                    <a:pt x="32" y="152"/>
                  </a:cubicBezTo>
                  <a:cubicBezTo>
                    <a:pt x="33" y="152"/>
                    <a:pt x="33" y="150"/>
                    <a:pt x="34" y="148"/>
                  </a:cubicBezTo>
                  <a:cubicBezTo>
                    <a:pt x="34" y="147"/>
                    <a:pt x="34" y="145"/>
                    <a:pt x="34" y="144"/>
                  </a:cubicBezTo>
                  <a:cubicBezTo>
                    <a:pt x="33" y="140"/>
                    <a:pt x="34" y="137"/>
                    <a:pt x="39" y="137"/>
                  </a:cubicBezTo>
                  <a:cubicBezTo>
                    <a:pt x="40" y="137"/>
                    <a:pt x="43" y="133"/>
                    <a:pt x="42" y="132"/>
                  </a:cubicBezTo>
                  <a:cubicBezTo>
                    <a:pt x="41" y="127"/>
                    <a:pt x="44" y="125"/>
                    <a:pt x="47" y="123"/>
                  </a:cubicBezTo>
                  <a:cubicBezTo>
                    <a:pt x="55" y="118"/>
                    <a:pt x="61" y="112"/>
                    <a:pt x="65" y="103"/>
                  </a:cubicBezTo>
                  <a:cubicBezTo>
                    <a:pt x="65" y="102"/>
                    <a:pt x="67" y="101"/>
                    <a:pt x="69" y="101"/>
                  </a:cubicBezTo>
                  <a:cubicBezTo>
                    <a:pt x="74" y="101"/>
                    <a:pt x="77" y="99"/>
                    <a:pt x="77" y="93"/>
                  </a:cubicBezTo>
                  <a:cubicBezTo>
                    <a:pt x="77" y="92"/>
                    <a:pt x="78" y="91"/>
                    <a:pt x="78" y="90"/>
                  </a:cubicBezTo>
                  <a:cubicBezTo>
                    <a:pt x="82" y="93"/>
                    <a:pt x="86" y="92"/>
                    <a:pt x="89" y="89"/>
                  </a:cubicBezTo>
                  <a:cubicBezTo>
                    <a:pt x="93" y="86"/>
                    <a:pt x="97" y="83"/>
                    <a:pt x="101" y="80"/>
                  </a:cubicBezTo>
                  <a:cubicBezTo>
                    <a:pt x="101" y="81"/>
                    <a:pt x="101" y="81"/>
                    <a:pt x="102" y="81"/>
                  </a:cubicBezTo>
                  <a:cubicBezTo>
                    <a:pt x="102" y="80"/>
                    <a:pt x="102" y="78"/>
                    <a:pt x="102" y="78"/>
                  </a:cubicBezTo>
                  <a:cubicBezTo>
                    <a:pt x="107" y="76"/>
                    <a:pt x="111" y="75"/>
                    <a:pt x="115" y="74"/>
                  </a:cubicBezTo>
                  <a:cubicBezTo>
                    <a:pt x="115" y="74"/>
                    <a:pt x="116" y="74"/>
                    <a:pt x="116" y="74"/>
                  </a:cubicBezTo>
                  <a:cubicBezTo>
                    <a:pt x="118" y="75"/>
                    <a:pt x="120" y="76"/>
                    <a:pt x="121" y="74"/>
                  </a:cubicBezTo>
                  <a:cubicBezTo>
                    <a:pt x="121" y="73"/>
                    <a:pt x="119" y="71"/>
                    <a:pt x="118" y="70"/>
                  </a:cubicBezTo>
                  <a:cubicBezTo>
                    <a:pt x="118" y="69"/>
                    <a:pt x="117" y="69"/>
                    <a:pt x="115" y="68"/>
                  </a:cubicBezTo>
                  <a:cubicBezTo>
                    <a:pt x="119" y="66"/>
                    <a:pt x="121" y="65"/>
                    <a:pt x="124" y="64"/>
                  </a:cubicBezTo>
                  <a:cubicBezTo>
                    <a:pt x="126" y="63"/>
                    <a:pt x="129" y="63"/>
                    <a:pt x="131" y="63"/>
                  </a:cubicBezTo>
                  <a:cubicBezTo>
                    <a:pt x="135" y="61"/>
                    <a:pt x="137" y="59"/>
                    <a:pt x="137" y="55"/>
                  </a:cubicBezTo>
                  <a:cubicBezTo>
                    <a:pt x="136" y="50"/>
                    <a:pt x="138" y="49"/>
                    <a:pt x="143" y="48"/>
                  </a:cubicBezTo>
                  <a:cubicBezTo>
                    <a:pt x="146" y="47"/>
                    <a:pt x="150" y="46"/>
                    <a:pt x="153" y="44"/>
                  </a:cubicBezTo>
                  <a:cubicBezTo>
                    <a:pt x="154" y="43"/>
                    <a:pt x="155" y="40"/>
                    <a:pt x="156" y="37"/>
                  </a:cubicBezTo>
                  <a:cubicBezTo>
                    <a:pt x="156" y="32"/>
                    <a:pt x="158" y="29"/>
                    <a:pt x="163" y="28"/>
                  </a:cubicBezTo>
                  <a:cubicBezTo>
                    <a:pt x="168" y="28"/>
                    <a:pt x="172" y="27"/>
                    <a:pt x="176" y="27"/>
                  </a:cubicBezTo>
                  <a:cubicBezTo>
                    <a:pt x="177" y="26"/>
                    <a:pt x="178" y="25"/>
                    <a:pt x="179" y="23"/>
                  </a:cubicBezTo>
                  <a:cubicBezTo>
                    <a:pt x="180" y="21"/>
                    <a:pt x="180" y="17"/>
                    <a:pt x="181" y="14"/>
                  </a:cubicBezTo>
                  <a:cubicBezTo>
                    <a:pt x="181" y="14"/>
                    <a:pt x="181" y="13"/>
                    <a:pt x="181" y="13"/>
                  </a:cubicBezTo>
                  <a:cubicBezTo>
                    <a:pt x="176" y="10"/>
                    <a:pt x="180" y="4"/>
                    <a:pt x="176" y="0"/>
                  </a:cubicBezTo>
                  <a:cubicBezTo>
                    <a:pt x="179" y="1"/>
                    <a:pt x="181" y="2"/>
                    <a:pt x="183" y="2"/>
                  </a:cubicBezTo>
                  <a:cubicBezTo>
                    <a:pt x="187" y="4"/>
                    <a:pt x="187" y="6"/>
                    <a:pt x="185" y="9"/>
                  </a:cubicBezTo>
                  <a:cubicBezTo>
                    <a:pt x="185" y="11"/>
                    <a:pt x="184" y="12"/>
                    <a:pt x="184" y="14"/>
                  </a:cubicBezTo>
                  <a:cubicBezTo>
                    <a:pt x="186" y="14"/>
                    <a:pt x="187" y="14"/>
                    <a:pt x="189" y="14"/>
                  </a:cubicBezTo>
                  <a:cubicBezTo>
                    <a:pt x="194" y="15"/>
                    <a:pt x="200" y="16"/>
                    <a:pt x="205" y="16"/>
                  </a:cubicBezTo>
                  <a:cubicBezTo>
                    <a:pt x="206" y="17"/>
                    <a:pt x="206" y="17"/>
                    <a:pt x="207" y="17"/>
                  </a:cubicBezTo>
                  <a:cubicBezTo>
                    <a:pt x="208" y="25"/>
                    <a:pt x="217" y="24"/>
                    <a:pt x="221" y="28"/>
                  </a:cubicBezTo>
                  <a:cubicBezTo>
                    <a:pt x="221" y="28"/>
                    <a:pt x="222" y="28"/>
                    <a:pt x="222" y="28"/>
                  </a:cubicBezTo>
                  <a:cubicBezTo>
                    <a:pt x="231" y="26"/>
                    <a:pt x="236" y="32"/>
                    <a:pt x="242" y="36"/>
                  </a:cubicBezTo>
                  <a:cubicBezTo>
                    <a:pt x="245" y="37"/>
                    <a:pt x="248" y="38"/>
                    <a:pt x="250" y="39"/>
                  </a:cubicBezTo>
                  <a:cubicBezTo>
                    <a:pt x="255" y="42"/>
                    <a:pt x="260" y="41"/>
                    <a:pt x="264" y="46"/>
                  </a:cubicBezTo>
                  <a:cubicBezTo>
                    <a:pt x="266" y="48"/>
                    <a:pt x="269" y="50"/>
                    <a:pt x="271" y="51"/>
                  </a:cubicBezTo>
                  <a:cubicBezTo>
                    <a:pt x="281" y="56"/>
                    <a:pt x="282" y="66"/>
                    <a:pt x="283" y="75"/>
                  </a:cubicBezTo>
                  <a:cubicBezTo>
                    <a:pt x="284" y="78"/>
                    <a:pt x="282" y="82"/>
                    <a:pt x="281" y="86"/>
                  </a:cubicBezTo>
                  <a:cubicBezTo>
                    <a:pt x="280" y="86"/>
                    <a:pt x="279" y="86"/>
                    <a:pt x="278" y="86"/>
                  </a:cubicBezTo>
                  <a:cubicBezTo>
                    <a:pt x="271" y="87"/>
                    <a:pt x="271" y="87"/>
                    <a:pt x="270" y="94"/>
                  </a:cubicBezTo>
                  <a:cubicBezTo>
                    <a:pt x="269" y="100"/>
                    <a:pt x="266" y="102"/>
                    <a:pt x="261" y="101"/>
                  </a:cubicBezTo>
                  <a:cubicBezTo>
                    <a:pt x="259" y="101"/>
                    <a:pt x="256" y="102"/>
                    <a:pt x="256" y="103"/>
                  </a:cubicBezTo>
                  <a:cubicBezTo>
                    <a:pt x="254" y="106"/>
                    <a:pt x="251" y="106"/>
                    <a:pt x="249" y="106"/>
                  </a:cubicBezTo>
                  <a:cubicBezTo>
                    <a:pt x="242" y="107"/>
                    <a:pt x="235" y="107"/>
                    <a:pt x="229" y="108"/>
                  </a:cubicBezTo>
                  <a:cubicBezTo>
                    <a:pt x="228" y="108"/>
                    <a:pt x="228" y="108"/>
                    <a:pt x="227" y="108"/>
                  </a:cubicBezTo>
                  <a:cubicBezTo>
                    <a:pt x="218" y="112"/>
                    <a:pt x="209" y="115"/>
                    <a:pt x="199" y="112"/>
                  </a:cubicBezTo>
                  <a:cubicBezTo>
                    <a:pt x="199" y="113"/>
                    <a:pt x="199" y="113"/>
                    <a:pt x="198" y="114"/>
                  </a:cubicBezTo>
                  <a:cubicBezTo>
                    <a:pt x="201" y="122"/>
                    <a:pt x="204" y="130"/>
                    <a:pt x="207" y="139"/>
                  </a:cubicBezTo>
                  <a:cubicBezTo>
                    <a:pt x="206" y="139"/>
                    <a:pt x="206" y="139"/>
                    <a:pt x="206" y="139"/>
                  </a:cubicBezTo>
                  <a:cubicBezTo>
                    <a:pt x="205" y="137"/>
                    <a:pt x="204" y="136"/>
                    <a:pt x="203" y="134"/>
                  </a:cubicBezTo>
                  <a:cubicBezTo>
                    <a:pt x="201" y="130"/>
                    <a:pt x="199" y="127"/>
                    <a:pt x="195" y="125"/>
                  </a:cubicBezTo>
                  <a:cubicBezTo>
                    <a:pt x="193" y="124"/>
                    <a:pt x="192" y="121"/>
                    <a:pt x="191" y="118"/>
                  </a:cubicBezTo>
                  <a:cubicBezTo>
                    <a:pt x="191" y="117"/>
                    <a:pt x="191" y="114"/>
                    <a:pt x="190" y="113"/>
                  </a:cubicBezTo>
                  <a:cubicBezTo>
                    <a:pt x="189" y="112"/>
                    <a:pt x="187" y="111"/>
                    <a:pt x="186" y="111"/>
                  </a:cubicBezTo>
                  <a:cubicBezTo>
                    <a:pt x="179" y="114"/>
                    <a:pt x="172" y="113"/>
                    <a:pt x="166" y="112"/>
                  </a:cubicBezTo>
                  <a:cubicBezTo>
                    <a:pt x="163" y="112"/>
                    <a:pt x="160" y="113"/>
                    <a:pt x="156"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 name="Freeform 891"/>
            <p:cNvSpPr/>
            <p:nvPr/>
          </p:nvSpPr>
          <p:spPr bwMode="auto">
            <a:xfrm>
              <a:off x="7267760" y="828672"/>
              <a:ext cx="868386" cy="593724"/>
            </a:xfrm>
            <a:custGeom>
              <a:avLst/>
              <a:gdLst>
                <a:gd name="T0" fmla="*/ 215 w 231"/>
                <a:gd name="T1" fmla="*/ 116 h 158"/>
                <a:gd name="T2" fmla="*/ 215 w 231"/>
                <a:gd name="T3" fmla="*/ 124 h 158"/>
                <a:gd name="T4" fmla="*/ 230 w 231"/>
                <a:gd name="T5" fmla="*/ 134 h 158"/>
                <a:gd name="T6" fmla="*/ 231 w 231"/>
                <a:gd name="T7" fmla="*/ 141 h 158"/>
                <a:gd name="T8" fmla="*/ 220 w 231"/>
                <a:gd name="T9" fmla="*/ 151 h 158"/>
                <a:gd name="T10" fmla="*/ 214 w 231"/>
                <a:gd name="T11" fmla="*/ 155 h 158"/>
                <a:gd name="T12" fmla="*/ 205 w 231"/>
                <a:gd name="T13" fmla="*/ 157 h 158"/>
                <a:gd name="T14" fmla="*/ 198 w 231"/>
                <a:gd name="T15" fmla="*/ 153 h 158"/>
                <a:gd name="T16" fmla="*/ 192 w 231"/>
                <a:gd name="T17" fmla="*/ 155 h 158"/>
                <a:gd name="T18" fmla="*/ 193 w 231"/>
                <a:gd name="T19" fmla="*/ 153 h 158"/>
                <a:gd name="T20" fmla="*/ 186 w 231"/>
                <a:gd name="T21" fmla="*/ 148 h 158"/>
                <a:gd name="T22" fmla="*/ 180 w 231"/>
                <a:gd name="T23" fmla="*/ 145 h 158"/>
                <a:gd name="T24" fmla="*/ 149 w 231"/>
                <a:gd name="T25" fmla="*/ 129 h 158"/>
                <a:gd name="T26" fmla="*/ 126 w 231"/>
                <a:gd name="T27" fmla="*/ 120 h 158"/>
                <a:gd name="T28" fmla="*/ 124 w 231"/>
                <a:gd name="T29" fmla="*/ 120 h 158"/>
                <a:gd name="T30" fmla="*/ 107 w 231"/>
                <a:gd name="T31" fmla="*/ 117 h 158"/>
                <a:gd name="T32" fmla="*/ 97 w 231"/>
                <a:gd name="T33" fmla="*/ 115 h 158"/>
                <a:gd name="T34" fmla="*/ 93 w 231"/>
                <a:gd name="T35" fmla="*/ 113 h 158"/>
                <a:gd name="T36" fmla="*/ 90 w 231"/>
                <a:gd name="T37" fmla="*/ 111 h 158"/>
                <a:gd name="T38" fmla="*/ 69 w 231"/>
                <a:gd name="T39" fmla="*/ 102 h 158"/>
                <a:gd name="T40" fmla="*/ 57 w 231"/>
                <a:gd name="T41" fmla="*/ 96 h 158"/>
                <a:gd name="T42" fmla="*/ 47 w 231"/>
                <a:gd name="T43" fmla="*/ 91 h 158"/>
                <a:gd name="T44" fmla="*/ 44 w 231"/>
                <a:gd name="T45" fmla="*/ 95 h 158"/>
                <a:gd name="T46" fmla="*/ 40 w 231"/>
                <a:gd name="T47" fmla="*/ 89 h 158"/>
                <a:gd name="T48" fmla="*/ 38 w 231"/>
                <a:gd name="T49" fmla="*/ 87 h 158"/>
                <a:gd name="T50" fmla="*/ 27 w 231"/>
                <a:gd name="T51" fmla="*/ 76 h 158"/>
                <a:gd name="T52" fmla="*/ 17 w 231"/>
                <a:gd name="T53" fmla="*/ 68 h 158"/>
                <a:gd name="T54" fmla="*/ 10 w 231"/>
                <a:gd name="T55" fmla="*/ 61 h 158"/>
                <a:gd name="T56" fmla="*/ 2 w 231"/>
                <a:gd name="T57" fmla="*/ 49 h 158"/>
                <a:gd name="T58" fmla="*/ 1 w 231"/>
                <a:gd name="T59" fmla="*/ 43 h 158"/>
                <a:gd name="T60" fmla="*/ 12 w 231"/>
                <a:gd name="T61" fmla="*/ 23 h 158"/>
                <a:gd name="T62" fmla="*/ 48 w 231"/>
                <a:gd name="T63" fmla="*/ 14 h 158"/>
                <a:gd name="T64" fmla="*/ 53 w 231"/>
                <a:gd name="T65" fmla="*/ 13 h 158"/>
                <a:gd name="T66" fmla="*/ 62 w 231"/>
                <a:gd name="T67" fmla="*/ 0 h 158"/>
                <a:gd name="T68" fmla="*/ 82 w 231"/>
                <a:gd name="T69" fmla="*/ 3 h 158"/>
                <a:gd name="T70" fmla="*/ 120 w 231"/>
                <a:gd name="T71" fmla="*/ 21 h 158"/>
                <a:gd name="T72" fmla="*/ 131 w 231"/>
                <a:gd name="T73" fmla="*/ 29 h 158"/>
                <a:gd name="T74" fmla="*/ 151 w 231"/>
                <a:gd name="T75" fmla="*/ 41 h 158"/>
                <a:gd name="T76" fmla="*/ 153 w 231"/>
                <a:gd name="T77" fmla="*/ 42 h 158"/>
                <a:gd name="T78" fmla="*/ 163 w 231"/>
                <a:gd name="T79" fmla="*/ 46 h 158"/>
                <a:gd name="T80" fmla="*/ 171 w 231"/>
                <a:gd name="T81" fmla="*/ 54 h 158"/>
                <a:gd name="T82" fmla="*/ 172 w 231"/>
                <a:gd name="T83" fmla="*/ 56 h 158"/>
                <a:gd name="T84" fmla="*/ 186 w 231"/>
                <a:gd name="T85" fmla="*/ 63 h 158"/>
                <a:gd name="T86" fmla="*/ 194 w 231"/>
                <a:gd name="T87" fmla="*/ 72 h 158"/>
                <a:gd name="T88" fmla="*/ 192 w 231"/>
                <a:gd name="T89" fmla="*/ 79 h 158"/>
                <a:gd name="T90" fmla="*/ 191 w 231"/>
                <a:gd name="T91" fmla="*/ 95 h 158"/>
                <a:gd name="T92" fmla="*/ 195 w 231"/>
                <a:gd name="T93" fmla="*/ 100 h 158"/>
                <a:gd name="T94" fmla="*/ 195 w 231"/>
                <a:gd name="T95" fmla="*/ 105 h 158"/>
                <a:gd name="T96" fmla="*/ 194 w 231"/>
                <a:gd name="T97" fmla="*/ 111 h 158"/>
                <a:gd name="T98" fmla="*/ 199 w 231"/>
                <a:gd name="T99" fmla="*/ 113 h 158"/>
                <a:gd name="T100" fmla="*/ 207 w 231"/>
                <a:gd name="T101" fmla="*/ 115 h 158"/>
                <a:gd name="T102" fmla="*/ 215 w 231"/>
                <a:gd name="T103"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1" h="158">
                  <a:moveTo>
                    <a:pt x="215" y="116"/>
                  </a:moveTo>
                  <a:cubicBezTo>
                    <a:pt x="215" y="119"/>
                    <a:pt x="215" y="122"/>
                    <a:pt x="215" y="124"/>
                  </a:cubicBezTo>
                  <a:cubicBezTo>
                    <a:pt x="220" y="128"/>
                    <a:pt x="225" y="131"/>
                    <a:pt x="230" y="134"/>
                  </a:cubicBezTo>
                  <a:cubicBezTo>
                    <a:pt x="230" y="136"/>
                    <a:pt x="230" y="138"/>
                    <a:pt x="231" y="141"/>
                  </a:cubicBezTo>
                  <a:cubicBezTo>
                    <a:pt x="226" y="142"/>
                    <a:pt x="221" y="144"/>
                    <a:pt x="220" y="151"/>
                  </a:cubicBezTo>
                  <a:cubicBezTo>
                    <a:pt x="219" y="152"/>
                    <a:pt x="216" y="154"/>
                    <a:pt x="214" y="155"/>
                  </a:cubicBezTo>
                  <a:cubicBezTo>
                    <a:pt x="211" y="156"/>
                    <a:pt x="208" y="156"/>
                    <a:pt x="205" y="157"/>
                  </a:cubicBezTo>
                  <a:cubicBezTo>
                    <a:pt x="201" y="158"/>
                    <a:pt x="199" y="157"/>
                    <a:pt x="198" y="153"/>
                  </a:cubicBezTo>
                  <a:cubicBezTo>
                    <a:pt x="195" y="154"/>
                    <a:pt x="194" y="154"/>
                    <a:pt x="192" y="155"/>
                  </a:cubicBezTo>
                  <a:cubicBezTo>
                    <a:pt x="192" y="154"/>
                    <a:pt x="193" y="154"/>
                    <a:pt x="193" y="153"/>
                  </a:cubicBezTo>
                  <a:cubicBezTo>
                    <a:pt x="191" y="152"/>
                    <a:pt x="188" y="150"/>
                    <a:pt x="186" y="148"/>
                  </a:cubicBezTo>
                  <a:cubicBezTo>
                    <a:pt x="184" y="147"/>
                    <a:pt x="182" y="147"/>
                    <a:pt x="180" y="145"/>
                  </a:cubicBezTo>
                  <a:cubicBezTo>
                    <a:pt x="170" y="139"/>
                    <a:pt x="160" y="133"/>
                    <a:pt x="149" y="129"/>
                  </a:cubicBezTo>
                  <a:cubicBezTo>
                    <a:pt x="141" y="126"/>
                    <a:pt x="134" y="123"/>
                    <a:pt x="126" y="120"/>
                  </a:cubicBezTo>
                  <a:cubicBezTo>
                    <a:pt x="126" y="120"/>
                    <a:pt x="125" y="120"/>
                    <a:pt x="124" y="120"/>
                  </a:cubicBezTo>
                  <a:cubicBezTo>
                    <a:pt x="118" y="121"/>
                    <a:pt x="113" y="119"/>
                    <a:pt x="107" y="117"/>
                  </a:cubicBezTo>
                  <a:cubicBezTo>
                    <a:pt x="104" y="115"/>
                    <a:pt x="100" y="115"/>
                    <a:pt x="97" y="115"/>
                  </a:cubicBezTo>
                  <a:cubicBezTo>
                    <a:pt x="95" y="114"/>
                    <a:pt x="94" y="113"/>
                    <a:pt x="93" y="113"/>
                  </a:cubicBezTo>
                  <a:cubicBezTo>
                    <a:pt x="92" y="112"/>
                    <a:pt x="91" y="111"/>
                    <a:pt x="90" y="111"/>
                  </a:cubicBezTo>
                  <a:cubicBezTo>
                    <a:pt x="83" y="108"/>
                    <a:pt x="76" y="104"/>
                    <a:pt x="69" y="102"/>
                  </a:cubicBezTo>
                  <a:cubicBezTo>
                    <a:pt x="65" y="101"/>
                    <a:pt x="61" y="99"/>
                    <a:pt x="57" y="96"/>
                  </a:cubicBezTo>
                  <a:cubicBezTo>
                    <a:pt x="54" y="95"/>
                    <a:pt x="51" y="93"/>
                    <a:pt x="47" y="91"/>
                  </a:cubicBezTo>
                  <a:cubicBezTo>
                    <a:pt x="47" y="92"/>
                    <a:pt x="46" y="93"/>
                    <a:pt x="44" y="95"/>
                  </a:cubicBezTo>
                  <a:cubicBezTo>
                    <a:pt x="43" y="93"/>
                    <a:pt x="41" y="91"/>
                    <a:pt x="40" y="89"/>
                  </a:cubicBezTo>
                  <a:cubicBezTo>
                    <a:pt x="39" y="89"/>
                    <a:pt x="38" y="87"/>
                    <a:pt x="38" y="87"/>
                  </a:cubicBezTo>
                  <a:cubicBezTo>
                    <a:pt x="32" y="85"/>
                    <a:pt x="30" y="80"/>
                    <a:pt x="27" y="76"/>
                  </a:cubicBezTo>
                  <a:cubicBezTo>
                    <a:pt x="25" y="72"/>
                    <a:pt x="22" y="69"/>
                    <a:pt x="17" y="68"/>
                  </a:cubicBezTo>
                  <a:cubicBezTo>
                    <a:pt x="14" y="67"/>
                    <a:pt x="12" y="64"/>
                    <a:pt x="10" y="61"/>
                  </a:cubicBezTo>
                  <a:cubicBezTo>
                    <a:pt x="7" y="57"/>
                    <a:pt x="4" y="53"/>
                    <a:pt x="2" y="49"/>
                  </a:cubicBezTo>
                  <a:cubicBezTo>
                    <a:pt x="1" y="47"/>
                    <a:pt x="1" y="45"/>
                    <a:pt x="1" y="43"/>
                  </a:cubicBezTo>
                  <a:cubicBezTo>
                    <a:pt x="0" y="29"/>
                    <a:pt x="0" y="30"/>
                    <a:pt x="12" y="23"/>
                  </a:cubicBezTo>
                  <a:cubicBezTo>
                    <a:pt x="23" y="17"/>
                    <a:pt x="35" y="14"/>
                    <a:pt x="48" y="14"/>
                  </a:cubicBezTo>
                  <a:cubicBezTo>
                    <a:pt x="50" y="14"/>
                    <a:pt x="51" y="13"/>
                    <a:pt x="53" y="13"/>
                  </a:cubicBezTo>
                  <a:cubicBezTo>
                    <a:pt x="62" y="11"/>
                    <a:pt x="63" y="10"/>
                    <a:pt x="62" y="0"/>
                  </a:cubicBezTo>
                  <a:cubicBezTo>
                    <a:pt x="69" y="0"/>
                    <a:pt x="75" y="1"/>
                    <a:pt x="82" y="3"/>
                  </a:cubicBezTo>
                  <a:cubicBezTo>
                    <a:pt x="95" y="9"/>
                    <a:pt x="106" y="17"/>
                    <a:pt x="120" y="21"/>
                  </a:cubicBezTo>
                  <a:cubicBezTo>
                    <a:pt x="124" y="23"/>
                    <a:pt x="128" y="26"/>
                    <a:pt x="131" y="29"/>
                  </a:cubicBezTo>
                  <a:cubicBezTo>
                    <a:pt x="137" y="34"/>
                    <a:pt x="143" y="39"/>
                    <a:pt x="151" y="41"/>
                  </a:cubicBezTo>
                  <a:cubicBezTo>
                    <a:pt x="152" y="41"/>
                    <a:pt x="153" y="41"/>
                    <a:pt x="153" y="42"/>
                  </a:cubicBezTo>
                  <a:cubicBezTo>
                    <a:pt x="155" y="45"/>
                    <a:pt x="159" y="46"/>
                    <a:pt x="163" y="46"/>
                  </a:cubicBezTo>
                  <a:cubicBezTo>
                    <a:pt x="168" y="47"/>
                    <a:pt x="171" y="48"/>
                    <a:pt x="171" y="54"/>
                  </a:cubicBezTo>
                  <a:cubicBezTo>
                    <a:pt x="171" y="54"/>
                    <a:pt x="172" y="55"/>
                    <a:pt x="172" y="56"/>
                  </a:cubicBezTo>
                  <a:cubicBezTo>
                    <a:pt x="177" y="58"/>
                    <a:pt x="181" y="61"/>
                    <a:pt x="186" y="63"/>
                  </a:cubicBezTo>
                  <a:cubicBezTo>
                    <a:pt x="191" y="64"/>
                    <a:pt x="193" y="68"/>
                    <a:pt x="194" y="72"/>
                  </a:cubicBezTo>
                  <a:cubicBezTo>
                    <a:pt x="195" y="74"/>
                    <a:pt x="194" y="78"/>
                    <a:pt x="192" y="79"/>
                  </a:cubicBezTo>
                  <a:cubicBezTo>
                    <a:pt x="187" y="84"/>
                    <a:pt x="187" y="90"/>
                    <a:pt x="191" y="95"/>
                  </a:cubicBezTo>
                  <a:cubicBezTo>
                    <a:pt x="192" y="97"/>
                    <a:pt x="194" y="98"/>
                    <a:pt x="195" y="100"/>
                  </a:cubicBezTo>
                  <a:cubicBezTo>
                    <a:pt x="195" y="101"/>
                    <a:pt x="195" y="103"/>
                    <a:pt x="195" y="105"/>
                  </a:cubicBezTo>
                  <a:cubicBezTo>
                    <a:pt x="194" y="107"/>
                    <a:pt x="193" y="109"/>
                    <a:pt x="194" y="111"/>
                  </a:cubicBezTo>
                  <a:cubicBezTo>
                    <a:pt x="194" y="112"/>
                    <a:pt x="197" y="112"/>
                    <a:pt x="199" y="113"/>
                  </a:cubicBezTo>
                  <a:cubicBezTo>
                    <a:pt x="202" y="114"/>
                    <a:pt x="204" y="115"/>
                    <a:pt x="207" y="115"/>
                  </a:cubicBezTo>
                  <a:cubicBezTo>
                    <a:pt x="209" y="116"/>
                    <a:pt x="212" y="116"/>
                    <a:pt x="215"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1" name="Freeform 892"/>
            <p:cNvSpPr/>
            <p:nvPr/>
          </p:nvSpPr>
          <p:spPr bwMode="auto">
            <a:xfrm>
              <a:off x="8887050" y="2209796"/>
              <a:ext cx="601678" cy="1142997"/>
            </a:xfrm>
            <a:custGeom>
              <a:avLst/>
              <a:gdLst>
                <a:gd name="T0" fmla="*/ 106 w 160"/>
                <a:gd name="T1" fmla="*/ 169 h 304"/>
                <a:gd name="T2" fmla="*/ 99 w 160"/>
                <a:gd name="T3" fmla="*/ 158 h 304"/>
                <a:gd name="T4" fmla="*/ 84 w 160"/>
                <a:gd name="T5" fmla="*/ 149 h 304"/>
                <a:gd name="T6" fmla="*/ 79 w 160"/>
                <a:gd name="T7" fmla="*/ 155 h 304"/>
                <a:gd name="T8" fmla="*/ 63 w 160"/>
                <a:gd name="T9" fmla="*/ 161 h 304"/>
                <a:gd name="T10" fmla="*/ 36 w 160"/>
                <a:gd name="T11" fmla="*/ 152 h 304"/>
                <a:gd name="T12" fmla="*/ 36 w 160"/>
                <a:gd name="T13" fmla="*/ 132 h 304"/>
                <a:gd name="T14" fmla="*/ 23 w 160"/>
                <a:gd name="T15" fmla="*/ 110 h 304"/>
                <a:gd name="T16" fmla="*/ 17 w 160"/>
                <a:gd name="T17" fmla="*/ 104 h 304"/>
                <a:gd name="T18" fmla="*/ 28 w 160"/>
                <a:gd name="T19" fmla="*/ 107 h 304"/>
                <a:gd name="T20" fmla="*/ 25 w 160"/>
                <a:gd name="T21" fmla="*/ 93 h 304"/>
                <a:gd name="T22" fmla="*/ 20 w 160"/>
                <a:gd name="T23" fmla="*/ 65 h 304"/>
                <a:gd name="T24" fmla="*/ 3 w 160"/>
                <a:gd name="T25" fmla="*/ 33 h 304"/>
                <a:gd name="T26" fmla="*/ 13 w 160"/>
                <a:gd name="T27" fmla="*/ 15 h 304"/>
                <a:gd name="T28" fmla="*/ 29 w 160"/>
                <a:gd name="T29" fmla="*/ 3 h 304"/>
                <a:gd name="T30" fmla="*/ 40 w 160"/>
                <a:gd name="T31" fmla="*/ 6 h 304"/>
                <a:gd name="T32" fmla="*/ 47 w 160"/>
                <a:gd name="T33" fmla="*/ 22 h 304"/>
                <a:gd name="T34" fmla="*/ 73 w 160"/>
                <a:gd name="T35" fmla="*/ 67 h 304"/>
                <a:gd name="T36" fmla="*/ 81 w 160"/>
                <a:gd name="T37" fmla="*/ 87 h 304"/>
                <a:gd name="T38" fmla="*/ 92 w 160"/>
                <a:gd name="T39" fmla="*/ 105 h 304"/>
                <a:gd name="T40" fmla="*/ 103 w 160"/>
                <a:gd name="T41" fmla="*/ 130 h 304"/>
                <a:gd name="T42" fmla="*/ 107 w 160"/>
                <a:gd name="T43" fmla="*/ 142 h 304"/>
                <a:gd name="T44" fmla="*/ 122 w 160"/>
                <a:gd name="T45" fmla="*/ 175 h 304"/>
                <a:gd name="T46" fmla="*/ 133 w 160"/>
                <a:gd name="T47" fmla="*/ 191 h 304"/>
                <a:gd name="T48" fmla="*/ 136 w 160"/>
                <a:gd name="T49" fmla="*/ 210 h 304"/>
                <a:gd name="T50" fmla="*/ 142 w 160"/>
                <a:gd name="T51" fmla="*/ 240 h 304"/>
                <a:gd name="T52" fmla="*/ 156 w 160"/>
                <a:gd name="T53" fmla="*/ 280 h 304"/>
                <a:gd name="T54" fmla="*/ 157 w 160"/>
                <a:gd name="T55" fmla="*/ 295 h 304"/>
                <a:gd name="T56" fmla="*/ 146 w 160"/>
                <a:gd name="T57" fmla="*/ 303 h 304"/>
                <a:gd name="T58" fmla="*/ 131 w 160"/>
                <a:gd name="T59" fmla="*/ 292 h 304"/>
                <a:gd name="T60" fmla="*/ 120 w 160"/>
                <a:gd name="T61" fmla="*/ 286 h 304"/>
                <a:gd name="T62" fmla="*/ 118 w 160"/>
                <a:gd name="T63" fmla="*/ 294 h 304"/>
                <a:gd name="T64" fmla="*/ 103 w 160"/>
                <a:gd name="T65" fmla="*/ 293 h 304"/>
                <a:gd name="T66" fmla="*/ 86 w 160"/>
                <a:gd name="T67" fmla="*/ 262 h 304"/>
                <a:gd name="T68" fmla="*/ 76 w 160"/>
                <a:gd name="T69" fmla="*/ 220 h 304"/>
                <a:gd name="T70" fmla="*/ 67 w 160"/>
                <a:gd name="T71" fmla="*/ 191 h 304"/>
                <a:gd name="T72" fmla="*/ 77 w 160"/>
                <a:gd name="T73" fmla="*/ 176 h 304"/>
                <a:gd name="T74" fmla="*/ 91 w 160"/>
                <a:gd name="T75" fmla="*/ 186 h 304"/>
                <a:gd name="T76" fmla="*/ 106 w 160"/>
                <a:gd name="T77" fmla="*/ 18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04">
                  <a:moveTo>
                    <a:pt x="106" y="189"/>
                  </a:moveTo>
                  <a:cubicBezTo>
                    <a:pt x="107" y="182"/>
                    <a:pt x="107" y="176"/>
                    <a:pt x="106" y="169"/>
                  </a:cubicBezTo>
                  <a:cubicBezTo>
                    <a:pt x="106" y="167"/>
                    <a:pt x="103" y="166"/>
                    <a:pt x="102" y="164"/>
                  </a:cubicBezTo>
                  <a:cubicBezTo>
                    <a:pt x="101" y="162"/>
                    <a:pt x="99" y="160"/>
                    <a:pt x="99" y="158"/>
                  </a:cubicBezTo>
                  <a:cubicBezTo>
                    <a:pt x="99" y="154"/>
                    <a:pt x="97" y="153"/>
                    <a:pt x="93" y="152"/>
                  </a:cubicBezTo>
                  <a:cubicBezTo>
                    <a:pt x="90" y="152"/>
                    <a:pt x="88" y="150"/>
                    <a:pt x="84" y="149"/>
                  </a:cubicBezTo>
                  <a:cubicBezTo>
                    <a:pt x="84" y="151"/>
                    <a:pt x="83" y="153"/>
                    <a:pt x="82" y="156"/>
                  </a:cubicBezTo>
                  <a:cubicBezTo>
                    <a:pt x="81" y="156"/>
                    <a:pt x="80" y="155"/>
                    <a:pt x="79" y="155"/>
                  </a:cubicBezTo>
                  <a:cubicBezTo>
                    <a:pt x="78" y="160"/>
                    <a:pt x="75" y="160"/>
                    <a:pt x="70" y="159"/>
                  </a:cubicBezTo>
                  <a:cubicBezTo>
                    <a:pt x="68" y="158"/>
                    <a:pt x="65" y="158"/>
                    <a:pt x="63" y="161"/>
                  </a:cubicBezTo>
                  <a:cubicBezTo>
                    <a:pt x="60" y="163"/>
                    <a:pt x="57" y="161"/>
                    <a:pt x="54" y="160"/>
                  </a:cubicBezTo>
                  <a:cubicBezTo>
                    <a:pt x="49" y="157"/>
                    <a:pt x="43" y="155"/>
                    <a:pt x="36" y="152"/>
                  </a:cubicBezTo>
                  <a:cubicBezTo>
                    <a:pt x="37" y="151"/>
                    <a:pt x="37" y="148"/>
                    <a:pt x="38" y="145"/>
                  </a:cubicBezTo>
                  <a:cubicBezTo>
                    <a:pt x="40" y="140"/>
                    <a:pt x="40" y="136"/>
                    <a:pt x="36" y="132"/>
                  </a:cubicBezTo>
                  <a:cubicBezTo>
                    <a:pt x="34" y="131"/>
                    <a:pt x="33" y="127"/>
                    <a:pt x="32" y="125"/>
                  </a:cubicBezTo>
                  <a:cubicBezTo>
                    <a:pt x="32" y="119"/>
                    <a:pt x="31" y="113"/>
                    <a:pt x="23" y="110"/>
                  </a:cubicBezTo>
                  <a:cubicBezTo>
                    <a:pt x="21" y="110"/>
                    <a:pt x="19" y="107"/>
                    <a:pt x="17" y="106"/>
                  </a:cubicBezTo>
                  <a:cubicBezTo>
                    <a:pt x="17" y="105"/>
                    <a:pt x="17" y="105"/>
                    <a:pt x="17" y="104"/>
                  </a:cubicBezTo>
                  <a:cubicBezTo>
                    <a:pt x="20" y="105"/>
                    <a:pt x="22" y="106"/>
                    <a:pt x="24" y="107"/>
                  </a:cubicBezTo>
                  <a:cubicBezTo>
                    <a:pt x="26" y="107"/>
                    <a:pt x="27" y="107"/>
                    <a:pt x="28" y="107"/>
                  </a:cubicBezTo>
                  <a:cubicBezTo>
                    <a:pt x="28" y="106"/>
                    <a:pt x="29" y="104"/>
                    <a:pt x="28" y="103"/>
                  </a:cubicBezTo>
                  <a:cubicBezTo>
                    <a:pt x="27" y="100"/>
                    <a:pt x="26" y="97"/>
                    <a:pt x="25" y="93"/>
                  </a:cubicBezTo>
                  <a:cubicBezTo>
                    <a:pt x="24" y="89"/>
                    <a:pt x="22" y="83"/>
                    <a:pt x="30" y="81"/>
                  </a:cubicBezTo>
                  <a:cubicBezTo>
                    <a:pt x="19" y="80"/>
                    <a:pt x="20" y="72"/>
                    <a:pt x="20" y="65"/>
                  </a:cubicBezTo>
                  <a:cubicBezTo>
                    <a:pt x="20" y="58"/>
                    <a:pt x="16" y="53"/>
                    <a:pt x="13" y="48"/>
                  </a:cubicBezTo>
                  <a:cubicBezTo>
                    <a:pt x="9" y="43"/>
                    <a:pt x="6" y="38"/>
                    <a:pt x="3" y="33"/>
                  </a:cubicBezTo>
                  <a:cubicBezTo>
                    <a:pt x="0" y="30"/>
                    <a:pt x="2" y="26"/>
                    <a:pt x="5" y="23"/>
                  </a:cubicBezTo>
                  <a:cubicBezTo>
                    <a:pt x="8" y="21"/>
                    <a:pt x="10" y="17"/>
                    <a:pt x="13" y="15"/>
                  </a:cubicBezTo>
                  <a:cubicBezTo>
                    <a:pt x="15" y="13"/>
                    <a:pt x="19" y="10"/>
                    <a:pt x="22" y="10"/>
                  </a:cubicBezTo>
                  <a:cubicBezTo>
                    <a:pt x="27" y="9"/>
                    <a:pt x="28" y="7"/>
                    <a:pt x="29" y="3"/>
                  </a:cubicBezTo>
                  <a:cubicBezTo>
                    <a:pt x="30" y="1"/>
                    <a:pt x="32" y="0"/>
                    <a:pt x="32" y="0"/>
                  </a:cubicBezTo>
                  <a:cubicBezTo>
                    <a:pt x="35" y="2"/>
                    <a:pt x="38" y="4"/>
                    <a:pt x="40" y="6"/>
                  </a:cubicBezTo>
                  <a:cubicBezTo>
                    <a:pt x="41" y="7"/>
                    <a:pt x="42" y="8"/>
                    <a:pt x="42" y="10"/>
                  </a:cubicBezTo>
                  <a:cubicBezTo>
                    <a:pt x="42" y="14"/>
                    <a:pt x="43" y="18"/>
                    <a:pt x="47" y="22"/>
                  </a:cubicBezTo>
                  <a:cubicBezTo>
                    <a:pt x="52" y="28"/>
                    <a:pt x="57" y="36"/>
                    <a:pt x="62" y="44"/>
                  </a:cubicBezTo>
                  <a:cubicBezTo>
                    <a:pt x="66" y="51"/>
                    <a:pt x="70" y="59"/>
                    <a:pt x="73" y="67"/>
                  </a:cubicBezTo>
                  <a:cubicBezTo>
                    <a:pt x="75" y="71"/>
                    <a:pt x="75" y="75"/>
                    <a:pt x="76" y="78"/>
                  </a:cubicBezTo>
                  <a:cubicBezTo>
                    <a:pt x="77" y="81"/>
                    <a:pt x="79" y="84"/>
                    <a:pt x="81" y="87"/>
                  </a:cubicBezTo>
                  <a:cubicBezTo>
                    <a:pt x="83" y="90"/>
                    <a:pt x="87" y="93"/>
                    <a:pt x="86" y="99"/>
                  </a:cubicBezTo>
                  <a:cubicBezTo>
                    <a:pt x="86" y="101"/>
                    <a:pt x="90" y="104"/>
                    <a:pt x="92" y="105"/>
                  </a:cubicBezTo>
                  <a:cubicBezTo>
                    <a:pt x="97" y="108"/>
                    <a:pt x="98" y="113"/>
                    <a:pt x="99" y="118"/>
                  </a:cubicBezTo>
                  <a:cubicBezTo>
                    <a:pt x="99" y="123"/>
                    <a:pt x="100" y="127"/>
                    <a:pt x="103" y="130"/>
                  </a:cubicBezTo>
                  <a:cubicBezTo>
                    <a:pt x="104" y="132"/>
                    <a:pt x="105" y="134"/>
                    <a:pt x="105" y="136"/>
                  </a:cubicBezTo>
                  <a:cubicBezTo>
                    <a:pt x="106" y="138"/>
                    <a:pt x="106" y="140"/>
                    <a:pt x="107" y="142"/>
                  </a:cubicBezTo>
                  <a:cubicBezTo>
                    <a:pt x="112" y="145"/>
                    <a:pt x="111" y="150"/>
                    <a:pt x="111" y="155"/>
                  </a:cubicBezTo>
                  <a:cubicBezTo>
                    <a:pt x="110" y="165"/>
                    <a:pt x="115" y="170"/>
                    <a:pt x="122" y="175"/>
                  </a:cubicBezTo>
                  <a:cubicBezTo>
                    <a:pt x="126" y="178"/>
                    <a:pt x="127" y="183"/>
                    <a:pt x="130" y="187"/>
                  </a:cubicBezTo>
                  <a:cubicBezTo>
                    <a:pt x="131" y="188"/>
                    <a:pt x="132" y="190"/>
                    <a:pt x="133" y="191"/>
                  </a:cubicBezTo>
                  <a:cubicBezTo>
                    <a:pt x="134" y="194"/>
                    <a:pt x="135" y="196"/>
                    <a:pt x="134" y="199"/>
                  </a:cubicBezTo>
                  <a:cubicBezTo>
                    <a:pt x="134" y="203"/>
                    <a:pt x="135" y="207"/>
                    <a:pt x="136" y="210"/>
                  </a:cubicBezTo>
                  <a:cubicBezTo>
                    <a:pt x="137" y="216"/>
                    <a:pt x="138" y="222"/>
                    <a:pt x="138" y="228"/>
                  </a:cubicBezTo>
                  <a:cubicBezTo>
                    <a:pt x="138" y="232"/>
                    <a:pt x="140" y="236"/>
                    <a:pt x="142" y="240"/>
                  </a:cubicBezTo>
                  <a:cubicBezTo>
                    <a:pt x="145" y="246"/>
                    <a:pt x="150" y="253"/>
                    <a:pt x="151" y="261"/>
                  </a:cubicBezTo>
                  <a:cubicBezTo>
                    <a:pt x="151" y="268"/>
                    <a:pt x="154" y="274"/>
                    <a:pt x="156" y="280"/>
                  </a:cubicBezTo>
                  <a:cubicBezTo>
                    <a:pt x="156" y="282"/>
                    <a:pt x="158" y="282"/>
                    <a:pt x="160" y="284"/>
                  </a:cubicBezTo>
                  <a:cubicBezTo>
                    <a:pt x="159" y="287"/>
                    <a:pt x="158" y="290"/>
                    <a:pt x="157" y="295"/>
                  </a:cubicBezTo>
                  <a:cubicBezTo>
                    <a:pt x="157" y="295"/>
                    <a:pt x="158" y="297"/>
                    <a:pt x="159" y="299"/>
                  </a:cubicBezTo>
                  <a:cubicBezTo>
                    <a:pt x="154" y="300"/>
                    <a:pt x="150" y="301"/>
                    <a:pt x="146" y="303"/>
                  </a:cubicBezTo>
                  <a:cubicBezTo>
                    <a:pt x="142" y="304"/>
                    <a:pt x="140" y="302"/>
                    <a:pt x="137" y="299"/>
                  </a:cubicBezTo>
                  <a:cubicBezTo>
                    <a:pt x="135" y="297"/>
                    <a:pt x="133" y="294"/>
                    <a:pt x="131" y="292"/>
                  </a:cubicBezTo>
                  <a:cubicBezTo>
                    <a:pt x="130" y="291"/>
                    <a:pt x="128" y="290"/>
                    <a:pt x="127" y="288"/>
                  </a:cubicBezTo>
                  <a:cubicBezTo>
                    <a:pt x="125" y="285"/>
                    <a:pt x="122" y="285"/>
                    <a:pt x="120" y="286"/>
                  </a:cubicBezTo>
                  <a:cubicBezTo>
                    <a:pt x="119" y="287"/>
                    <a:pt x="118" y="290"/>
                    <a:pt x="118" y="291"/>
                  </a:cubicBezTo>
                  <a:cubicBezTo>
                    <a:pt x="118" y="292"/>
                    <a:pt x="118" y="294"/>
                    <a:pt x="118" y="294"/>
                  </a:cubicBezTo>
                  <a:cubicBezTo>
                    <a:pt x="115" y="294"/>
                    <a:pt x="112" y="294"/>
                    <a:pt x="110" y="295"/>
                  </a:cubicBezTo>
                  <a:cubicBezTo>
                    <a:pt x="106" y="297"/>
                    <a:pt x="103" y="297"/>
                    <a:pt x="103" y="293"/>
                  </a:cubicBezTo>
                  <a:cubicBezTo>
                    <a:pt x="102" y="288"/>
                    <a:pt x="99" y="286"/>
                    <a:pt x="95" y="283"/>
                  </a:cubicBezTo>
                  <a:cubicBezTo>
                    <a:pt x="89" y="278"/>
                    <a:pt x="88" y="270"/>
                    <a:pt x="86" y="262"/>
                  </a:cubicBezTo>
                  <a:cubicBezTo>
                    <a:pt x="85" y="257"/>
                    <a:pt x="84" y="251"/>
                    <a:pt x="82" y="246"/>
                  </a:cubicBezTo>
                  <a:cubicBezTo>
                    <a:pt x="77" y="238"/>
                    <a:pt x="76" y="229"/>
                    <a:pt x="76" y="220"/>
                  </a:cubicBezTo>
                  <a:cubicBezTo>
                    <a:pt x="76" y="215"/>
                    <a:pt x="74" y="210"/>
                    <a:pt x="72" y="204"/>
                  </a:cubicBezTo>
                  <a:cubicBezTo>
                    <a:pt x="71" y="200"/>
                    <a:pt x="68" y="196"/>
                    <a:pt x="67" y="191"/>
                  </a:cubicBezTo>
                  <a:cubicBezTo>
                    <a:pt x="65" y="185"/>
                    <a:pt x="71" y="180"/>
                    <a:pt x="74" y="175"/>
                  </a:cubicBezTo>
                  <a:cubicBezTo>
                    <a:pt x="74" y="175"/>
                    <a:pt x="76" y="175"/>
                    <a:pt x="77" y="176"/>
                  </a:cubicBezTo>
                  <a:cubicBezTo>
                    <a:pt x="80" y="179"/>
                    <a:pt x="83" y="183"/>
                    <a:pt x="86" y="186"/>
                  </a:cubicBezTo>
                  <a:cubicBezTo>
                    <a:pt x="87" y="186"/>
                    <a:pt x="89" y="186"/>
                    <a:pt x="91" y="186"/>
                  </a:cubicBezTo>
                  <a:cubicBezTo>
                    <a:pt x="96" y="186"/>
                    <a:pt x="101" y="185"/>
                    <a:pt x="105" y="190"/>
                  </a:cubicBezTo>
                  <a:cubicBezTo>
                    <a:pt x="105" y="190"/>
                    <a:pt x="106" y="189"/>
                    <a:pt x="106"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2" name="Freeform 893"/>
            <p:cNvSpPr/>
            <p:nvPr/>
          </p:nvSpPr>
          <p:spPr bwMode="auto">
            <a:xfrm>
              <a:off x="5103943" y="711197"/>
              <a:ext cx="466735" cy="811213"/>
            </a:xfrm>
            <a:custGeom>
              <a:avLst/>
              <a:gdLst>
                <a:gd name="T0" fmla="*/ 101 w 124"/>
                <a:gd name="T1" fmla="*/ 53 h 216"/>
                <a:gd name="T2" fmla="*/ 105 w 124"/>
                <a:gd name="T3" fmla="*/ 55 h 216"/>
                <a:gd name="T4" fmla="*/ 107 w 124"/>
                <a:gd name="T5" fmla="*/ 48 h 216"/>
                <a:gd name="T6" fmla="*/ 106 w 124"/>
                <a:gd name="T7" fmla="*/ 43 h 216"/>
                <a:gd name="T8" fmla="*/ 100 w 124"/>
                <a:gd name="T9" fmla="*/ 42 h 216"/>
                <a:gd name="T10" fmla="*/ 92 w 124"/>
                <a:gd name="T11" fmla="*/ 42 h 216"/>
                <a:gd name="T12" fmla="*/ 82 w 124"/>
                <a:gd name="T13" fmla="*/ 38 h 216"/>
                <a:gd name="T14" fmla="*/ 73 w 124"/>
                <a:gd name="T15" fmla="*/ 42 h 216"/>
                <a:gd name="T16" fmla="*/ 64 w 124"/>
                <a:gd name="T17" fmla="*/ 34 h 216"/>
                <a:gd name="T18" fmla="*/ 57 w 124"/>
                <a:gd name="T19" fmla="*/ 27 h 216"/>
                <a:gd name="T20" fmla="*/ 53 w 124"/>
                <a:gd name="T21" fmla="*/ 11 h 216"/>
                <a:gd name="T22" fmla="*/ 55 w 124"/>
                <a:gd name="T23" fmla="*/ 7 h 216"/>
                <a:gd name="T24" fmla="*/ 71 w 124"/>
                <a:gd name="T25" fmla="*/ 0 h 216"/>
                <a:gd name="T26" fmla="*/ 75 w 124"/>
                <a:gd name="T27" fmla="*/ 1 h 216"/>
                <a:gd name="T28" fmla="*/ 77 w 124"/>
                <a:gd name="T29" fmla="*/ 1 h 216"/>
                <a:gd name="T30" fmla="*/ 97 w 124"/>
                <a:gd name="T31" fmla="*/ 11 h 216"/>
                <a:gd name="T32" fmla="*/ 102 w 124"/>
                <a:gd name="T33" fmla="*/ 15 h 216"/>
                <a:gd name="T34" fmla="*/ 105 w 124"/>
                <a:gd name="T35" fmla="*/ 9 h 216"/>
                <a:gd name="T36" fmla="*/ 105 w 124"/>
                <a:gd name="T37" fmla="*/ 8 h 216"/>
                <a:gd name="T38" fmla="*/ 108 w 124"/>
                <a:gd name="T39" fmla="*/ 1 h 216"/>
                <a:gd name="T40" fmla="*/ 114 w 124"/>
                <a:gd name="T41" fmla="*/ 7 h 216"/>
                <a:gd name="T42" fmla="*/ 116 w 124"/>
                <a:gd name="T43" fmla="*/ 31 h 216"/>
                <a:gd name="T44" fmla="*/ 116 w 124"/>
                <a:gd name="T45" fmla="*/ 36 h 216"/>
                <a:gd name="T46" fmla="*/ 119 w 124"/>
                <a:gd name="T47" fmla="*/ 79 h 216"/>
                <a:gd name="T48" fmla="*/ 122 w 124"/>
                <a:gd name="T49" fmla="*/ 105 h 216"/>
                <a:gd name="T50" fmla="*/ 117 w 124"/>
                <a:gd name="T51" fmla="*/ 131 h 216"/>
                <a:gd name="T52" fmla="*/ 117 w 124"/>
                <a:gd name="T53" fmla="*/ 136 h 216"/>
                <a:gd name="T54" fmla="*/ 117 w 124"/>
                <a:gd name="T55" fmla="*/ 142 h 216"/>
                <a:gd name="T56" fmla="*/ 117 w 124"/>
                <a:gd name="T57" fmla="*/ 144 h 216"/>
                <a:gd name="T58" fmla="*/ 115 w 124"/>
                <a:gd name="T59" fmla="*/ 164 h 216"/>
                <a:gd name="T60" fmla="*/ 118 w 124"/>
                <a:gd name="T61" fmla="*/ 175 h 216"/>
                <a:gd name="T62" fmla="*/ 118 w 124"/>
                <a:gd name="T63" fmla="*/ 179 h 216"/>
                <a:gd name="T64" fmla="*/ 118 w 124"/>
                <a:gd name="T65" fmla="*/ 185 h 216"/>
                <a:gd name="T66" fmla="*/ 119 w 124"/>
                <a:gd name="T67" fmla="*/ 191 h 216"/>
                <a:gd name="T68" fmla="*/ 119 w 124"/>
                <a:gd name="T69" fmla="*/ 200 h 216"/>
                <a:gd name="T70" fmla="*/ 119 w 124"/>
                <a:gd name="T71" fmla="*/ 202 h 216"/>
                <a:gd name="T72" fmla="*/ 114 w 124"/>
                <a:gd name="T73" fmla="*/ 211 h 216"/>
                <a:gd name="T74" fmla="*/ 103 w 124"/>
                <a:gd name="T75" fmla="*/ 211 h 216"/>
                <a:gd name="T76" fmla="*/ 83 w 124"/>
                <a:gd name="T77" fmla="*/ 194 h 216"/>
                <a:gd name="T78" fmla="*/ 77 w 124"/>
                <a:gd name="T79" fmla="*/ 194 h 216"/>
                <a:gd name="T80" fmla="*/ 65 w 124"/>
                <a:gd name="T81" fmla="*/ 196 h 216"/>
                <a:gd name="T82" fmla="*/ 61 w 124"/>
                <a:gd name="T83" fmla="*/ 196 h 216"/>
                <a:gd name="T84" fmla="*/ 45 w 124"/>
                <a:gd name="T85" fmla="*/ 193 h 216"/>
                <a:gd name="T86" fmla="*/ 41 w 124"/>
                <a:gd name="T87" fmla="*/ 199 h 216"/>
                <a:gd name="T88" fmla="*/ 28 w 124"/>
                <a:gd name="T89" fmla="*/ 198 h 216"/>
                <a:gd name="T90" fmla="*/ 28 w 124"/>
                <a:gd name="T91" fmla="*/ 198 h 216"/>
                <a:gd name="T92" fmla="*/ 19 w 124"/>
                <a:gd name="T93" fmla="*/ 186 h 216"/>
                <a:gd name="T94" fmla="*/ 9 w 124"/>
                <a:gd name="T95" fmla="*/ 176 h 216"/>
                <a:gd name="T96" fmla="*/ 8 w 124"/>
                <a:gd name="T97" fmla="*/ 175 h 216"/>
                <a:gd name="T98" fmla="*/ 2 w 124"/>
                <a:gd name="T99" fmla="*/ 161 h 216"/>
                <a:gd name="T100" fmla="*/ 0 w 124"/>
                <a:gd name="T101" fmla="*/ 140 h 216"/>
                <a:gd name="T102" fmla="*/ 5 w 124"/>
                <a:gd name="T103" fmla="*/ 122 h 216"/>
                <a:gd name="T104" fmla="*/ 6 w 124"/>
                <a:gd name="T105" fmla="*/ 110 h 216"/>
                <a:gd name="T106" fmla="*/ 12 w 124"/>
                <a:gd name="T107" fmla="*/ 107 h 216"/>
                <a:gd name="T108" fmla="*/ 16 w 124"/>
                <a:gd name="T109" fmla="*/ 102 h 216"/>
                <a:gd name="T110" fmla="*/ 17 w 124"/>
                <a:gd name="T111" fmla="*/ 102 h 216"/>
                <a:gd name="T112" fmla="*/ 35 w 124"/>
                <a:gd name="T113" fmla="*/ 91 h 216"/>
                <a:gd name="T114" fmla="*/ 51 w 124"/>
                <a:gd name="T115" fmla="*/ 84 h 216"/>
                <a:gd name="T116" fmla="*/ 67 w 124"/>
                <a:gd name="T117" fmla="*/ 78 h 216"/>
                <a:gd name="T118" fmla="*/ 86 w 124"/>
                <a:gd name="T119" fmla="*/ 71 h 216"/>
                <a:gd name="T120" fmla="*/ 99 w 124"/>
                <a:gd name="T121" fmla="*/ 65 h 216"/>
                <a:gd name="T122" fmla="*/ 101 w 124"/>
                <a:gd name="T123" fmla="*/ 61 h 216"/>
                <a:gd name="T124" fmla="*/ 101 w 124"/>
                <a:gd name="T125" fmla="*/ 5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216">
                  <a:moveTo>
                    <a:pt x="101" y="53"/>
                  </a:moveTo>
                  <a:cubicBezTo>
                    <a:pt x="103" y="54"/>
                    <a:pt x="104" y="54"/>
                    <a:pt x="105" y="55"/>
                  </a:cubicBezTo>
                  <a:cubicBezTo>
                    <a:pt x="106" y="52"/>
                    <a:pt x="107" y="50"/>
                    <a:pt x="107" y="48"/>
                  </a:cubicBezTo>
                  <a:cubicBezTo>
                    <a:pt x="107" y="46"/>
                    <a:pt x="107" y="44"/>
                    <a:pt x="106" y="43"/>
                  </a:cubicBezTo>
                  <a:cubicBezTo>
                    <a:pt x="105" y="42"/>
                    <a:pt x="102" y="41"/>
                    <a:pt x="100" y="42"/>
                  </a:cubicBezTo>
                  <a:cubicBezTo>
                    <a:pt x="97" y="44"/>
                    <a:pt x="95" y="44"/>
                    <a:pt x="92" y="42"/>
                  </a:cubicBezTo>
                  <a:cubicBezTo>
                    <a:pt x="89" y="40"/>
                    <a:pt x="84" y="39"/>
                    <a:pt x="82" y="38"/>
                  </a:cubicBezTo>
                  <a:cubicBezTo>
                    <a:pt x="78" y="40"/>
                    <a:pt x="76" y="41"/>
                    <a:pt x="73" y="42"/>
                  </a:cubicBezTo>
                  <a:cubicBezTo>
                    <a:pt x="72" y="36"/>
                    <a:pt x="68" y="35"/>
                    <a:pt x="64" y="34"/>
                  </a:cubicBezTo>
                  <a:cubicBezTo>
                    <a:pt x="60" y="34"/>
                    <a:pt x="58" y="32"/>
                    <a:pt x="57" y="27"/>
                  </a:cubicBezTo>
                  <a:cubicBezTo>
                    <a:pt x="56" y="22"/>
                    <a:pt x="54" y="17"/>
                    <a:pt x="53" y="11"/>
                  </a:cubicBezTo>
                  <a:cubicBezTo>
                    <a:pt x="53" y="10"/>
                    <a:pt x="54" y="8"/>
                    <a:pt x="55" y="7"/>
                  </a:cubicBezTo>
                  <a:cubicBezTo>
                    <a:pt x="60" y="4"/>
                    <a:pt x="66" y="2"/>
                    <a:pt x="71" y="0"/>
                  </a:cubicBezTo>
                  <a:cubicBezTo>
                    <a:pt x="72" y="0"/>
                    <a:pt x="74" y="0"/>
                    <a:pt x="75" y="1"/>
                  </a:cubicBezTo>
                  <a:cubicBezTo>
                    <a:pt x="76" y="1"/>
                    <a:pt x="76" y="1"/>
                    <a:pt x="77" y="1"/>
                  </a:cubicBezTo>
                  <a:cubicBezTo>
                    <a:pt x="89" y="1"/>
                    <a:pt x="90" y="0"/>
                    <a:pt x="97" y="11"/>
                  </a:cubicBezTo>
                  <a:cubicBezTo>
                    <a:pt x="98" y="13"/>
                    <a:pt x="101" y="14"/>
                    <a:pt x="102" y="15"/>
                  </a:cubicBezTo>
                  <a:cubicBezTo>
                    <a:pt x="103" y="13"/>
                    <a:pt x="104" y="11"/>
                    <a:pt x="105" y="9"/>
                  </a:cubicBezTo>
                  <a:cubicBezTo>
                    <a:pt x="105" y="9"/>
                    <a:pt x="105" y="9"/>
                    <a:pt x="105" y="8"/>
                  </a:cubicBezTo>
                  <a:cubicBezTo>
                    <a:pt x="106" y="6"/>
                    <a:pt x="107" y="4"/>
                    <a:pt x="108" y="1"/>
                  </a:cubicBezTo>
                  <a:cubicBezTo>
                    <a:pt x="110" y="3"/>
                    <a:pt x="114" y="5"/>
                    <a:pt x="114" y="7"/>
                  </a:cubicBezTo>
                  <a:cubicBezTo>
                    <a:pt x="116" y="15"/>
                    <a:pt x="116" y="23"/>
                    <a:pt x="116" y="31"/>
                  </a:cubicBezTo>
                  <a:cubicBezTo>
                    <a:pt x="117" y="32"/>
                    <a:pt x="116" y="34"/>
                    <a:pt x="116" y="36"/>
                  </a:cubicBezTo>
                  <a:cubicBezTo>
                    <a:pt x="121" y="50"/>
                    <a:pt x="120" y="64"/>
                    <a:pt x="119" y="79"/>
                  </a:cubicBezTo>
                  <a:cubicBezTo>
                    <a:pt x="118" y="88"/>
                    <a:pt x="120" y="97"/>
                    <a:pt x="122" y="105"/>
                  </a:cubicBezTo>
                  <a:cubicBezTo>
                    <a:pt x="124" y="114"/>
                    <a:pt x="123" y="123"/>
                    <a:pt x="117" y="131"/>
                  </a:cubicBezTo>
                  <a:cubicBezTo>
                    <a:pt x="116" y="132"/>
                    <a:pt x="117" y="134"/>
                    <a:pt x="117" y="136"/>
                  </a:cubicBezTo>
                  <a:cubicBezTo>
                    <a:pt x="117" y="138"/>
                    <a:pt x="117" y="140"/>
                    <a:pt x="117" y="142"/>
                  </a:cubicBezTo>
                  <a:cubicBezTo>
                    <a:pt x="117" y="143"/>
                    <a:pt x="117" y="143"/>
                    <a:pt x="117" y="144"/>
                  </a:cubicBezTo>
                  <a:cubicBezTo>
                    <a:pt x="116" y="151"/>
                    <a:pt x="115" y="157"/>
                    <a:pt x="115" y="164"/>
                  </a:cubicBezTo>
                  <a:cubicBezTo>
                    <a:pt x="115" y="168"/>
                    <a:pt x="115" y="172"/>
                    <a:pt x="118" y="175"/>
                  </a:cubicBezTo>
                  <a:cubicBezTo>
                    <a:pt x="119" y="175"/>
                    <a:pt x="119" y="178"/>
                    <a:pt x="118" y="179"/>
                  </a:cubicBezTo>
                  <a:cubicBezTo>
                    <a:pt x="115" y="181"/>
                    <a:pt x="115" y="183"/>
                    <a:pt x="118" y="185"/>
                  </a:cubicBezTo>
                  <a:cubicBezTo>
                    <a:pt x="122" y="186"/>
                    <a:pt x="121" y="189"/>
                    <a:pt x="119" y="191"/>
                  </a:cubicBezTo>
                  <a:cubicBezTo>
                    <a:pt x="117" y="194"/>
                    <a:pt x="114" y="197"/>
                    <a:pt x="119" y="200"/>
                  </a:cubicBezTo>
                  <a:cubicBezTo>
                    <a:pt x="119" y="201"/>
                    <a:pt x="119" y="202"/>
                    <a:pt x="119" y="202"/>
                  </a:cubicBezTo>
                  <a:cubicBezTo>
                    <a:pt x="118" y="205"/>
                    <a:pt x="117" y="209"/>
                    <a:pt x="114" y="211"/>
                  </a:cubicBezTo>
                  <a:cubicBezTo>
                    <a:pt x="110" y="216"/>
                    <a:pt x="108" y="215"/>
                    <a:pt x="103" y="211"/>
                  </a:cubicBezTo>
                  <a:cubicBezTo>
                    <a:pt x="96" y="205"/>
                    <a:pt x="89" y="199"/>
                    <a:pt x="83" y="194"/>
                  </a:cubicBezTo>
                  <a:cubicBezTo>
                    <a:pt x="81" y="193"/>
                    <a:pt x="78" y="193"/>
                    <a:pt x="77" y="194"/>
                  </a:cubicBezTo>
                  <a:cubicBezTo>
                    <a:pt x="73" y="197"/>
                    <a:pt x="69" y="198"/>
                    <a:pt x="65" y="196"/>
                  </a:cubicBezTo>
                  <a:cubicBezTo>
                    <a:pt x="64" y="196"/>
                    <a:pt x="62" y="196"/>
                    <a:pt x="61" y="196"/>
                  </a:cubicBezTo>
                  <a:cubicBezTo>
                    <a:pt x="55" y="198"/>
                    <a:pt x="50" y="197"/>
                    <a:pt x="45" y="193"/>
                  </a:cubicBezTo>
                  <a:cubicBezTo>
                    <a:pt x="43" y="195"/>
                    <a:pt x="42" y="197"/>
                    <a:pt x="41" y="199"/>
                  </a:cubicBezTo>
                  <a:cubicBezTo>
                    <a:pt x="36" y="199"/>
                    <a:pt x="32" y="198"/>
                    <a:pt x="28" y="198"/>
                  </a:cubicBezTo>
                  <a:cubicBezTo>
                    <a:pt x="28" y="198"/>
                    <a:pt x="28" y="198"/>
                    <a:pt x="28" y="198"/>
                  </a:cubicBezTo>
                  <a:cubicBezTo>
                    <a:pt x="29" y="190"/>
                    <a:pt x="26" y="188"/>
                    <a:pt x="19" y="186"/>
                  </a:cubicBezTo>
                  <a:cubicBezTo>
                    <a:pt x="15" y="185"/>
                    <a:pt x="11" y="181"/>
                    <a:pt x="9" y="176"/>
                  </a:cubicBezTo>
                  <a:cubicBezTo>
                    <a:pt x="9" y="176"/>
                    <a:pt x="9" y="175"/>
                    <a:pt x="8" y="175"/>
                  </a:cubicBezTo>
                  <a:cubicBezTo>
                    <a:pt x="3" y="172"/>
                    <a:pt x="3" y="166"/>
                    <a:pt x="2" y="161"/>
                  </a:cubicBezTo>
                  <a:cubicBezTo>
                    <a:pt x="0" y="155"/>
                    <a:pt x="0" y="147"/>
                    <a:pt x="0" y="140"/>
                  </a:cubicBezTo>
                  <a:cubicBezTo>
                    <a:pt x="0" y="135"/>
                    <a:pt x="2" y="130"/>
                    <a:pt x="5" y="122"/>
                  </a:cubicBezTo>
                  <a:cubicBezTo>
                    <a:pt x="3" y="115"/>
                    <a:pt x="3" y="115"/>
                    <a:pt x="6" y="110"/>
                  </a:cubicBezTo>
                  <a:cubicBezTo>
                    <a:pt x="9" y="112"/>
                    <a:pt x="11" y="110"/>
                    <a:pt x="12" y="107"/>
                  </a:cubicBezTo>
                  <a:cubicBezTo>
                    <a:pt x="13" y="105"/>
                    <a:pt x="15" y="104"/>
                    <a:pt x="16" y="102"/>
                  </a:cubicBezTo>
                  <a:cubicBezTo>
                    <a:pt x="16" y="102"/>
                    <a:pt x="17" y="102"/>
                    <a:pt x="17" y="102"/>
                  </a:cubicBezTo>
                  <a:cubicBezTo>
                    <a:pt x="20" y="94"/>
                    <a:pt x="30" y="96"/>
                    <a:pt x="35" y="91"/>
                  </a:cubicBezTo>
                  <a:cubicBezTo>
                    <a:pt x="39" y="87"/>
                    <a:pt x="44" y="83"/>
                    <a:pt x="51" y="84"/>
                  </a:cubicBezTo>
                  <a:cubicBezTo>
                    <a:pt x="56" y="84"/>
                    <a:pt x="62" y="80"/>
                    <a:pt x="67" y="78"/>
                  </a:cubicBezTo>
                  <a:cubicBezTo>
                    <a:pt x="74" y="76"/>
                    <a:pt x="78" y="70"/>
                    <a:pt x="86" y="71"/>
                  </a:cubicBezTo>
                  <a:cubicBezTo>
                    <a:pt x="91" y="71"/>
                    <a:pt x="96" y="68"/>
                    <a:pt x="99" y="65"/>
                  </a:cubicBezTo>
                  <a:cubicBezTo>
                    <a:pt x="100" y="64"/>
                    <a:pt x="101" y="62"/>
                    <a:pt x="101" y="61"/>
                  </a:cubicBezTo>
                  <a:cubicBezTo>
                    <a:pt x="101" y="59"/>
                    <a:pt x="101" y="56"/>
                    <a:pt x="10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3" name="Freeform 894"/>
            <p:cNvSpPr/>
            <p:nvPr/>
          </p:nvSpPr>
          <p:spPr bwMode="auto">
            <a:xfrm>
              <a:off x="8142495" y="1511296"/>
              <a:ext cx="406412" cy="530225"/>
            </a:xfrm>
            <a:custGeom>
              <a:avLst/>
              <a:gdLst>
                <a:gd name="T0" fmla="*/ 94 w 108"/>
                <a:gd name="T1" fmla="*/ 133 h 141"/>
                <a:gd name="T2" fmla="*/ 90 w 108"/>
                <a:gd name="T3" fmla="*/ 135 h 141"/>
                <a:gd name="T4" fmla="*/ 69 w 108"/>
                <a:gd name="T5" fmla="*/ 137 h 141"/>
                <a:gd name="T6" fmla="*/ 61 w 108"/>
                <a:gd name="T7" fmla="*/ 136 h 141"/>
                <a:gd name="T8" fmla="*/ 56 w 108"/>
                <a:gd name="T9" fmla="*/ 136 h 141"/>
                <a:gd name="T10" fmla="*/ 36 w 108"/>
                <a:gd name="T11" fmla="*/ 134 h 141"/>
                <a:gd name="T12" fmla="*/ 32 w 108"/>
                <a:gd name="T13" fmla="*/ 133 h 141"/>
                <a:gd name="T14" fmla="*/ 7 w 108"/>
                <a:gd name="T15" fmla="*/ 116 h 141"/>
                <a:gd name="T16" fmla="*/ 3 w 108"/>
                <a:gd name="T17" fmla="*/ 105 h 141"/>
                <a:gd name="T18" fmla="*/ 5 w 108"/>
                <a:gd name="T19" fmla="*/ 92 h 141"/>
                <a:gd name="T20" fmla="*/ 16 w 108"/>
                <a:gd name="T21" fmla="*/ 78 h 141"/>
                <a:gd name="T22" fmla="*/ 17 w 108"/>
                <a:gd name="T23" fmla="*/ 75 h 141"/>
                <a:gd name="T24" fmla="*/ 17 w 108"/>
                <a:gd name="T25" fmla="*/ 72 h 141"/>
                <a:gd name="T26" fmla="*/ 15 w 108"/>
                <a:gd name="T27" fmla="*/ 53 h 141"/>
                <a:gd name="T28" fmla="*/ 9 w 108"/>
                <a:gd name="T29" fmla="*/ 35 h 141"/>
                <a:gd name="T30" fmla="*/ 7 w 108"/>
                <a:gd name="T31" fmla="*/ 9 h 141"/>
                <a:gd name="T32" fmla="*/ 19 w 108"/>
                <a:gd name="T33" fmla="*/ 0 h 141"/>
                <a:gd name="T34" fmla="*/ 22 w 108"/>
                <a:gd name="T35" fmla="*/ 12 h 141"/>
                <a:gd name="T36" fmla="*/ 28 w 108"/>
                <a:gd name="T37" fmla="*/ 18 h 141"/>
                <a:gd name="T38" fmla="*/ 31 w 108"/>
                <a:gd name="T39" fmla="*/ 10 h 141"/>
                <a:gd name="T40" fmla="*/ 44 w 108"/>
                <a:gd name="T41" fmla="*/ 24 h 141"/>
                <a:gd name="T42" fmla="*/ 45 w 108"/>
                <a:gd name="T43" fmla="*/ 25 h 141"/>
                <a:gd name="T44" fmla="*/ 64 w 108"/>
                <a:gd name="T45" fmla="*/ 37 h 141"/>
                <a:gd name="T46" fmla="*/ 74 w 108"/>
                <a:gd name="T47" fmla="*/ 43 h 141"/>
                <a:gd name="T48" fmla="*/ 80 w 108"/>
                <a:gd name="T49" fmla="*/ 42 h 141"/>
                <a:gd name="T50" fmla="*/ 90 w 108"/>
                <a:gd name="T51" fmla="*/ 33 h 141"/>
                <a:gd name="T52" fmla="*/ 104 w 108"/>
                <a:gd name="T53" fmla="*/ 30 h 141"/>
                <a:gd name="T54" fmla="*/ 105 w 108"/>
                <a:gd name="T55" fmla="*/ 32 h 141"/>
                <a:gd name="T56" fmla="*/ 102 w 108"/>
                <a:gd name="T57" fmla="*/ 39 h 141"/>
                <a:gd name="T58" fmla="*/ 99 w 108"/>
                <a:gd name="T59" fmla="*/ 46 h 141"/>
                <a:gd name="T60" fmla="*/ 103 w 108"/>
                <a:gd name="T61" fmla="*/ 51 h 141"/>
                <a:gd name="T62" fmla="*/ 108 w 108"/>
                <a:gd name="T63" fmla="*/ 54 h 141"/>
                <a:gd name="T64" fmla="*/ 108 w 108"/>
                <a:gd name="T65" fmla="*/ 56 h 141"/>
                <a:gd name="T66" fmla="*/ 102 w 108"/>
                <a:gd name="T67" fmla="*/ 54 h 141"/>
                <a:gd name="T68" fmla="*/ 94 w 108"/>
                <a:gd name="T69" fmla="*/ 55 h 141"/>
                <a:gd name="T70" fmla="*/ 89 w 108"/>
                <a:gd name="T71" fmla="*/ 62 h 141"/>
                <a:gd name="T72" fmla="*/ 82 w 108"/>
                <a:gd name="T73" fmla="*/ 89 h 141"/>
                <a:gd name="T74" fmla="*/ 76 w 108"/>
                <a:gd name="T75" fmla="*/ 94 h 141"/>
                <a:gd name="T76" fmla="*/ 68 w 108"/>
                <a:gd name="T77" fmla="*/ 104 h 141"/>
                <a:gd name="T78" fmla="*/ 77 w 108"/>
                <a:gd name="T79" fmla="*/ 102 h 141"/>
                <a:gd name="T80" fmla="*/ 86 w 108"/>
                <a:gd name="T81" fmla="*/ 102 h 141"/>
                <a:gd name="T82" fmla="*/ 90 w 108"/>
                <a:gd name="T83" fmla="*/ 108 h 141"/>
                <a:gd name="T84" fmla="*/ 95 w 108"/>
                <a:gd name="T85" fmla="*/ 124 h 141"/>
                <a:gd name="T86" fmla="*/ 94 w 108"/>
                <a:gd name="T87"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41">
                  <a:moveTo>
                    <a:pt x="94" y="133"/>
                  </a:moveTo>
                  <a:cubicBezTo>
                    <a:pt x="93" y="134"/>
                    <a:pt x="91" y="134"/>
                    <a:pt x="90" y="135"/>
                  </a:cubicBezTo>
                  <a:cubicBezTo>
                    <a:pt x="84" y="140"/>
                    <a:pt x="75" y="141"/>
                    <a:pt x="69" y="137"/>
                  </a:cubicBezTo>
                  <a:cubicBezTo>
                    <a:pt x="67" y="135"/>
                    <a:pt x="64" y="134"/>
                    <a:pt x="61" y="136"/>
                  </a:cubicBezTo>
                  <a:cubicBezTo>
                    <a:pt x="60" y="136"/>
                    <a:pt x="58" y="136"/>
                    <a:pt x="56" y="136"/>
                  </a:cubicBezTo>
                  <a:cubicBezTo>
                    <a:pt x="50" y="134"/>
                    <a:pt x="43" y="131"/>
                    <a:pt x="36" y="134"/>
                  </a:cubicBezTo>
                  <a:cubicBezTo>
                    <a:pt x="35" y="134"/>
                    <a:pt x="33" y="134"/>
                    <a:pt x="32" y="133"/>
                  </a:cubicBezTo>
                  <a:cubicBezTo>
                    <a:pt x="24" y="127"/>
                    <a:pt x="15" y="122"/>
                    <a:pt x="7" y="116"/>
                  </a:cubicBezTo>
                  <a:cubicBezTo>
                    <a:pt x="4" y="114"/>
                    <a:pt x="4" y="108"/>
                    <a:pt x="3" y="105"/>
                  </a:cubicBezTo>
                  <a:cubicBezTo>
                    <a:pt x="0" y="100"/>
                    <a:pt x="2" y="96"/>
                    <a:pt x="5" y="92"/>
                  </a:cubicBezTo>
                  <a:cubicBezTo>
                    <a:pt x="9" y="87"/>
                    <a:pt x="13" y="83"/>
                    <a:pt x="16" y="78"/>
                  </a:cubicBezTo>
                  <a:cubicBezTo>
                    <a:pt x="17" y="77"/>
                    <a:pt x="17" y="76"/>
                    <a:pt x="17" y="75"/>
                  </a:cubicBezTo>
                  <a:cubicBezTo>
                    <a:pt x="17" y="74"/>
                    <a:pt x="16" y="73"/>
                    <a:pt x="17" y="72"/>
                  </a:cubicBezTo>
                  <a:cubicBezTo>
                    <a:pt x="21" y="65"/>
                    <a:pt x="16" y="60"/>
                    <a:pt x="15" y="53"/>
                  </a:cubicBezTo>
                  <a:cubicBezTo>
                    <a:pt x="14" y="47"/>
                    <a:pt x="13" y="40"/>
                    <a:pt x="9" y="35"/>
                  </a:cubicBezTo>
                  <a:cubicBezTo>
                    <a:pt x="4" y="26"/>
                    <a:pt x="6" y="18"/>
                    <a:pt x="7" y="9"/>
                  </a:cubicBezTo>
                  <a:cubicBezTo>
                    <a:pt x="7" y="3"/>
                    <a:pt x="13" y="0"/>
                    <a:pt x="19" y="0"/>
                  </a:cubicBezTo>
                  <a:cubicBezTo>
                    <a:pt x="20" y="4"/>
                    <a:pt x="20" y="8"/>
                    <a:pt x="22" y="12"/>
                  </a:cubicBezTo>
                  <a:cubicBezTo>
                    <a:pt x="23" y="15"/>
                    <a:pt x="26" y="16"/>
                    <a:pt x="28" y="18"/>
                  </a:cubicBezTo>
                  <a:cubicBezTo>
                    <a:pt x="29" y="16"/>
                    <a:pt x="30" y="14"/>
                    <a:pt x="31" y="10"/>
                  </a:cubicBezTo>
                  <a:cubicBezTo>
                    <a:pt x="36" y="15"/>
                    <a:pt x="40" y="19"/>
                    <a:pt x="44" y="24"/>
                  </a:cubicBezTo>
                  <a:cubicBezTo>
                    <a:pt x="44" y="24"/>
                    <a:pt x="45" y="25"/>
                    <a:pt x="45" y="25"/>
                  </a:cubicBezTo>
                  <a:cubicBezTo>
                    <a:pt x="52" y="27"/>
                    <a:pt x="56" y="35"/>
                    <a:pt x="64" y="37"/>
                  </a:cubicBezTo>
                  <a:cubicBezTo>
                    <a:pt x="68" y="38"/>
                    <a:pt x="71" y="41"/>
                    <a:pt x="74" y="43"/>
                  </a:cubicBezTo>
                  <a:cubicBezTo>
                    <a:pt x="76" y="44"/>
                    <a:pt x="78" y="43"/>
                    <a:pt x="80" y="42"/>
                  </a:cubicBezTo>
                  <a:cubicBezTo>
                    <a:pt x="83" y="39"/>
                    <a:pt x="86" y="36"/>
                    <a:pt x="90" y="33"/>
                  </a:cubicBezTo>
                  <a:cubicBezTo>
                    <a:pt x="95" y="36"/>
                    <a:pt x="100" y="36"/>
                    <a:pt x="104" y="30"/>
                  </a:cubicBezTo>
                  <a:cubicBezTo>
                    <a:pt x="104" y="31"/>
                    <a:pt x="105" y="31"/>
                    <a:pt x="105" y="32"/>
                  </a:cubicBezTo>
                  <a:cubicBezTo>
                    <a:pt x="104" y="34"/>
                    <a:pt x="103" y="37"/>
                    <a:pt x="102" y="39"/>
                  </a:cubicBezTo>
                  <a:cubicBezTo>
                    <a:pt x="101" y="41"/>
                    <a:pt x="100" y="43"/>
                    <a:pt x="99" y="46"/>
                  </a:cubicBezTo>
                  <a:cubicBezTo>
                    <a:pt x="99" y="48"/>
                    <a:pt x="99" y="51"/>
                    <a:pt x="103" y="51"/>
                  </a:cubicBezTo>
                  <a:cubicBezTo>
                    <a:pt x="104" y="51"/>
                    <a:pt x="106" y="53"/>
                    <a:pt x="108" y="54"/>
                  </a:cubicBezTo>
                  <a:cubicBezTo>
                    <a:pt x="108" y="55"/>
                    <a:pt x="108" y="55"/>
                    <a:pt x="108" y="56"/>
                  </a:cubicBezTo>
                  <a:cubicBezTo>
                    <a:pt x="106" y="55"/>
                    <a:pt x="104" y="55"/>
                    <a:pt x="102" y="54"/>
                  </a:cubicBezTo>
                  <a:cubicBezTo>
                    <a:pt x="99" y="51"/>
                    <a:pt x="96" y="52"/>
                    <a:pt x="94" y="55"/>
                  </a:cubicBezTo>
                  <a:cubicBezTo>
                    <a:pt x="92" y="57"/>
                    <a:pt x="91" y="60"/>
                    <a:pt x="89" y="62"/>
                  </a:cubicBezTo>
                  <a:cubicBezTo>
                    <a:pt x="84" y="70"/>
                    <a:pt x="82" y="79"/>
                    <a:pt x="82" y="89"/>
                  </a:cubicBezTo>
                  <a:cubicBezTo>
                    <a:pt x="83" y="92"/>
                    <a:pt x="82" y="97"/>
                    <a:pt x="76" y="94"/>
                  </a:cubicBezTo>
                  <a:cubicBezTo>
                    <a:pt x="74" y="93"/>
                    <a:pt x="68" y="100"/>
                    <a:pt x="68" y="104"/>
                  </a:cubicBezTo>
                  <a:cubicBezTo>
                    <a:pt x="71" y="103"/>
                    <a:pt x="74" y="103"/>
                    <a:pt x="77" y="102"/>
                  </a:cubicBezTo>
                  <a:cubicBezTo>
                    <a:pt x="80" y="102"/>
                    <a:pt x="83" y="102"/>
                    <a:pt x="86" y="102"/>
                  </a:cubicBezTo>
                  <a:cubicBezTo>
                    <a:pt x="87" y="104"/>
                    <a:pt x="88" y="106"/>
                    <a:pt x="90" y="108"/>
                  </a:cubicBezTo>
                  <a:cubicBezTo>
                    <a:pt x="96" y="113"/>
                    <a:pt x="97" y="116"/>
                    <a:pt x="95" y="124"/>
                  </a:cubicBezTo>
                  <a:cubicBezTo>
                    <a:pt x="95" y="127"/>
                    <a:pt x="95" y="130"/>
                    <a:pt x="9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4" name="Freeform 895"/>
            <p:cNvSpPr/>
            <p:nvPr/>
          </p:nvSpPr>
          <p:spPr bwMode="auto">
            <a:xfrm>
              <a:off x="7820225" y="1978019"/>
              <a:ext cx="187328" cy="198437"/>
            </a:xfrm>
            <a:custGeom>
              <a:avLst/>
              <a:gdLst>
                <a:gd name="T0" fmla="*/ 4 w 50"/>
                <a:gd name="T1" fmla="*/ 53 h 53"/>
                <a:gd name="T2" fmla="*/ 5 w 50"/>
                <a:gd name="T3" fmla="*/ 35 h 53"/>
                <a:gd name="T4" fmla="*/ 10 w 50"/>
                <a:gd name="T5" fmla="*/ 37 h 53"/>
                <a:gd name="T6" fmla="*/ 11 w 50"/>
                <a:gd name="T7" fmla="*/ 37 h 53"/>
                <a:gd name="T8" fmla="*/ 10 w 50"/>
                <a:gd name="T9" fmla="*/ 33 h 53"/>
                <a:gd name="T10" fmla="*/ 9 w 50"/>
                <a:gd name="T11" fmla="*/ 23 h 53"/>
                <a:gd name="T12" fmla="*/ 10 w 50"/>
                <a:gd name="T13" fmla="*/ 15 h 53"/>
                <a:gd name="T14" fmla="*/ 11 w 50"/>
                <a:gd name="T15" fmla="*/ 14 h 53"/>
                <a:gd name="T16" fmla="*/ 21 w 50"/>
                <a:gd name="T17" fmla="*/ 8 h 53"/>
                <a:gd name="T18" fmla="*/ 21 w 50"/>
                <a:gd name="T19" fmla="*/ 6 h 53"/>
                <a:gd name="T20" fmla="*/ 26 w 50"/>
                <a:gd name="T21" fmla="*/ 1 h 53"/>
                <a:gd name="T22" fmla="*/ 31 w 50"/>
                <a:gd name="T23" fmla="*/ 4 h 53"/>
                <a:gd name="T24" fmla="*/ 38 w 50"/>
                <a:gd name="T25" fmla="*/ 1 h 53"/>
                <a:gd name="T26" fmla="*/ 41 w 50"/>
                <a:gd name="T27" fmla="*/ 1 h 53"/>
                <a:gd name="T28" fmla="*/ 49 w 50"/>
                <a:gd name="T29" fmla="*/ 7 h 53"/>
                <a:gd name="T30" fmla="*/ 44 w 50"/>
                <a:gd name="T31" fmla="*/ 19 h 53"/>
                <a:gd name="T32" fmla="*/ 42 w 50"/>
                <a:gd name="T33" fmla="*/ 19 h 53"/>
                <a:gd name="T34" fmla="*/ 36 w 50"/>
                <a:gd name="T35" fmla="*/ 23 h 53"/>
                <a:gd name="T36" fmla="*/ 29 w 50"/>
                <a:gd name="T37" fmla="*/ 34 h 53"/>
                <a:gd name="T38" fmla="*/ 25 w 50"/>
                <a:gd name="T39" fmla="*/ 36 h 53"/>
                <a:gd name="T40" fmla="*/ 20 w 50"/>
                <a:gd name="T41" fmla="*/ 42 h 53"/>
                <a:gd name="T42" fmla="*/ 13 w 50"/>
                <a:gd name="T43" fmla="*/ 39 h 53"/>
                <a:gd name="T44" fmla="*/ 4 w 50"/>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4" y="53"/>
                  </a:moveTo>
                  <a:cubicBezTo>
                    <a:pt x="0" y="47"/>
                    <a:pt x="4" y="41"/>
                    <a:pt x="5" y="35"/>
                  </a:cubicBezTo>
                  <a:cubicBezTo>
                    <a:pt x="7" y="36"/>
                    <a:pt x="8" y="36"/>
                    <a:pt x="10" y="37"/>
                  </a:cubicBezTo>
                  <a:cubicBezTo>
                    <a:pt x="10" y="37"/>
                    <a:pt x="11" y="37"/>
                    <a:pt x="11" y="37"/>
                  </a:cubicBezTo>
                  <a:cubicBezTo>
                    <a:pt x="11" y="35"/>
                    <a:pt x="11" y="34"/>
                    <a:pt x="10" y="33"/>
                  </a:cubicBezTo>
                  <a:cubicBezTo>
                    <a:pt x="6" y="30"/>
                    <a:pt x="6" y="27"/>
                    <a:pt x="9" y="23"/>
                  </a:cubicBezTo>
                  <a:cubicBezTo>
                    <a:pt x="11" y="21"/>
                    <a:pt x="14" y="18"/>
                    <a:pt x="10" y="15"/>
                  </a:cubicBezTo>
                  <a:cubicBezTo>
                    <a:pt x="11" y="15"/>
                    <a:pt x="11" y="14"/>
                    <a:pt x="11" y="14"/>
                  </a:cubicBezTo>
                  <a:cubicBezTo>
                    <a:pt x="17" y="15"/>
                    <a:pt x="19" y="14"/>
                    <a:pt x="21" y="8"/>
                  </a:cubicBezTo>
                  <a:cubicBezTo>
                    <a:pt x="21" y="7"/>
                    <a:pt x="21" y="7"/>
                    <a:pt x="21" y="6"/>
                  </a:cubicBezTo>
                  <a:cubicBezTo>
                    <a:pt x="23" y="4"/>
                    <a:pt x="24" y="2"/>
                    <a:pt x="26" y="1"/>
                  </a:cubicBezTo>
                  <a:cubicBezTo>
                    <a:pt x="27" y="0"/>
                    <a:pt x="29" y="3"/>
                    <a:pt x="31" y="4"/>
                  </a:cubicBezTo>
                  <a:cubicBezTo>
                    <a:pt x="32" y="0"/>
                    <a:pt x="34" y="0"/>
                    <a:pt x="38" y="1"/>
                  </a:cubicBezTo>
                  <a:cubicBezTo>
                    <a:pt x="39" y="2"/>
                    <a:pt x="40" y="2"/>
                    <a:pt x="41" y="1"/>
                  </a:cubicBezTo>
                  <a:cubicBezTo>
                    <a:pt x="46" y="1"/>
                    <a:pt x="48" y="2"/>
                    <a:pt x="49" y="7"/>
                  </a:cubicBezTo>
                  <a:cubicBezTo>
                    <a:pt x="50" y="12"/>
                    <a:pt x="48" y="17"/>
                    <a:pt x="44" y="19"/>
                  </a:cubicBezTo>
                  <a:cubicBezTo>
                    <a:pt x="44" y="19"/>
                    <a:pt x="43" y="19"/>
                    <a:pt x="42" y="19"/>
                  </a:cubicBezTo>
                  <a:cubicBezTo>
                    <a:pt x="38" y="16"/>
                    <a:pt x="37" y="20"/>
                    <a:pt x="36" y="23"/>
                  </a:cubicBezTo>
                  <a:cubicBezTo>
                    <a:pt x="34" y="27"/>
                    <a:pt x="32" y="30"/>
                    <a:pt x="29" y="34"/>
                  </a:cubicBezTo>
                  <a:cubicBezTo>
                    <a:pt x="29" y="35"/>
                    <a:pt x="27" y="35"/>
                    <a:pt x="25" y="36"/>
                  </a:cubicBezTo>
                  <a:cubicBezTo>
                    <a:pt x="24" y="38"/>
                    <a:pt x="22" y="42"/>
                    <a:pt x="20" y="42"/>
                  </a:cubicBezTo>
                  <a:cubicBezTo>
                    <a:pt x="18" y="43"/>
                    <a:pt x="15" y="40"/>
                    <a:pt x="13" y="39"/>
                  </a:cubicBezTo>
                  <a:cubicBezTo>
                    <a:pt x="10" y="43"/>
                    <a:pt x="8" y="48"/>
                    <a:pt x="4"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5" name="Freeform 896"/>
            <p:cNvSpPr/>
            <p:nvPr/>
          </p:nvSpPr>
          <p:spPr bwMode="auto">
            <a:xfrm>
              <a:off x="6693069" y="5410191"/>
              <a:ext cx="104779" cy="300037"/>
            </a:xfrm>
            <a:custGeom>
              <a:avLst/>
              <a:gdLst>
                <a:gd name="T0" fmla="*/ 6 w 28"/>
                <a:gd name="T1" fmla="*/ 32 h 80"/>
                <a:gd name="T2" fmla="*/ 11 w 28"/>
                <a:gd name="T3" fmla="*/ 16 h 80"/>
                <a:gd name="T4" fmla="*/ 17 w 28"/>
                <a:gd name="T5" fmla="*/ 0 h 80"/>
                <a:gd name="T6" fmla="*/ 24 w 28"/>
                <a:gd name="T7" fmla="*/ 11 h 80"/>
                <a:gd name="T8" fmla="*/ 28 w 28"/>
                <a:gd name="T9" fmla="*/ 22 h 80"/>
                <a:gd name="T10" fmla="*/ 17 w 28"/>
                <a:gd name="T11" fmla="*/ 33 h 80"/>
                <a:gd name="T12" fmla="*/ 15 w 28"/>
                <a:gd name="T13" fmla="*/ 30 h 80"/>
                <a:gd name="T14" fmla="*/ 19 w 28"/>
                <a:gd name="T15" fmla="*/ 39 h 80"/>
                <a:gd name="T16" fmla="*/ 26 w 28"/>
                <a:gd name="T17" fmla="*/ 38 h 80"/>
                <a:gd name="T18" fmla="*/ 14 w 28"/>
                <a:gd name="T19" fmla="*/ 45 h 80"/>
                <a:gd name="T20" fmla="*/ 13 w 28"/>
                <a:gd name="T21" fmla="*/ 51 h 80"/>
                <a:gd name="T22" fmla="*/ 10 w 28"/>
                <a:gd name="T23" fmla="*/ 59 h 80"/>
                <a:gd name="T24" fmla="*/ 14 w 28"/>
                <a:gd name="T25" fmla="*/ 57 h 80"/>
                <a:gd name="T26" fmla="*/ 18 w 28"/>
                <a:gd name="T27" fmla="*/ 61 h 80"/>
                <a:gd name="T28" fmla="*/ 16 w 28"/>
                <a:gd name="T29" fmla="*/ 66 h 80"/>
                <a:gd name="T30" fmla="*/ 14 w 28"/>
                <a:gd name="T31" fmla="*/ 69 h 80"/>
                <a:gd name="T32" fmla="*/ 13 w 28"/>
                <a:gd name="T33" fmla="*/ 77 h 80"/>
                <a:gd name="T34" fmla="*/ 10 w 28"/>
                <a:gd name="T35" fmla="*/ 80 h 80"/>
                <a:gd name="T36" fmla="*/ 8 w 28"/>
                <a:gd name="T37" fmla="*/ 77 h 80"/>
                <a:gd name="T38" fmla="*/ 5 w 28"/>
                <a:gd name="T39" fmla="*/ 73 h 80"/>
                <a:gd name="T40" fmla="*/ 4 w 28"/>
                <a:gd name="T41" fmla="*/ 58 h 80"/>
                <a:gd name="T42" fmla="*/ 2 w 28"/>
                <a:gd name="T43" fmla="*/ 50 h 80"/>
                <a:gd name="T44" fmla="*/ 0 w 28"/>
                <a:gd name="T45" fmla="*/ 41 h 80"/>
                <a:gd name="T46" fmla="*/ 6 w 28"/>
                <a:gd name="T4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80">
                  <a:moveTo>
                    <a:pt x="6" y="32"/>
                  </a:moveTo>
                  <a:cubicBezTo>
                    <a:pt x="8" y="26"/>
                    <a:pt x="9" y="21"/>
                    <a:pt x="11" y="16"/>
                  </a:cubicBezTo>
                  <a:cubicBezTo>
                    <a:pt x="21" y="14"/>
                    <a:pt x="14" y="5"/>
                    <a:pt x="17" y="0"/>
                  </a:cubicBezTo>
                  <a:cubicBezTo>
                    <a:pt x="23" y="1"/>
                    <a:pt x="26" y="5"/>
                    <a:pt x="24" y="11"/>
                  </a:cubicBezTo>
                  <a:cubicBezTo>
                    <a:pt x="22" y="18"/>
                    <a:pt x="23" y="18"/>
                    <a:pt x="28" y="22"/>
                  </a:cubicBezTo>
                  <a:cubicBezTo>
                    <a:pt x="26" y="27"/>
                    <a:pt x="23" y="32"/>
                    <a:pt x="17" y="33"/>
                  </a:cubicBezTo>
                  <a:cubicBezTo>
                    <a:pt x="16" y="32"/>
                    <a:pt x="16" y="31"/>
                    <a:pt x="15" y="30"/>
                  </a:cubicBezTo>
                  <a:cubicBezTo>
                    <a:pt x="10" y="33"/>
                    <a:pt x="13" y="39"/>
                    <a:pt x="19" y="39"/>
                  </a:cubicBezTo>
                  <a:cubicBezTo>
                    <a:pt x="21" y="39"/>
                    <a:pt x="23" y="38"/>
                    <a:pt x="26" y="38"/>
                  </a:cubicBezTo>
                  <a:cubicBezTo>
                    <a:pt x="23" y="43"/>
                    <a:pt x="21" y="48"/>
                    <a:pt x="14" y="45"/>
                  </a:cubicBezTo>
                  <a:cubicBezTo>
                    <a:pt x="14" y="48"/>
                    <a:pt x="14" y="49"/>
                    <a:pt x="13" y="51"/>
                  </a:cubicBezTo>
                  <a:cubicBezTo>
                    <a:pt x="7" y="51"/>
                    <a:pt x="10" y="55"/>
                    <a:pt x="10" y="59"/>
                  </a:cubicBezTo>
                  <a:cubicBezTo>
                    <a:pt x="11" y="58"/>
                    <a:pt x="13" y="58"/>
                    <a:pt x="14" y="57"/>
                  </a:cubicBezTo>
                  <a:cubicBezTo>
                    <a:pt x="15" y="58"/>
                    <a:pt x="17" y="59"/>
                    <a:pt x="18" y="61"/>
                  </a:cubicBezTo>
                  <a:cubicBezTo>
                    <a:pt x="19" y="63"/>
                    <a:pt x="21" y="65"/>
                    <a:pt x="16" y="66"/>
                  </a:cubicBezTo>
                  <a:cubicBezTo>
                    <a:pt x="15" y="66"/>
                    <a:pt x="14" y="68"/>
                    <a:pt x="14" y="69"/>
                  </a:cubicBezTo>
                  <a:cubicBezTo>
                    <a:pt x="13" y="71"/>
                    <a:pt x="14" y="74"/>
                    <a:pt x="13" y="77"/>
                  </a:cubicBezTo>
                  <a:cubicBezTo>
                    <a:pt x="13" y="78"/>
                    <a:pt x="11" y="79"/>
                    <a:pt x="10" y="80"/>
                  </a:cubicBezTo>
                  <a:cubicBezTo>
                    <a:pt x="10" y="79"/>
                    <a:pt x="9" y="78"/>
                    <a:pt x="8" y="77"/>
                  </a:cubicBezTo>
                  <a:cubicBezTo>
                    <a:pt x="7" y="75"/>
                    <a:pt x="6" y="74"/>
                    <a:pt x="5" y="73"/>
                  </a:cubicBezTo>
                  <a:cubicBezTo>
                    <a:pt x="7" y="68"/>
                    <a:pt x="9" y="63"/>
                    <a:pt x="4" y="58"/>
                  </a:cubicBezTo>
                  <a:cubicBezTo>
                    <a:pt x="3" y="56"/>
                    <a:pt x="3" y="53"/>
                    <a:pt x="2" y="50"/>
                  </a:cubicBezTo>
                  <a:cubicBezTo>
                    <a:pt x="1" y="47"/>
                    <a:pt x="0" y="44"/>
                    <a:pt x="0" y="41"/>
                  </a:cubicBezTo>
                  <a:cubicBezTo>
                    <a:pt x="2" y="38"/>
                    <a:pt x="4" y="34"/>
                    <a:pt x="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6" name="Freeform 897"/>
            <p:cNvSpPr/>
            <p:nvPr/>
          </p:nvSpPr>
          <p:spPr bwMode="auto">
            <a:xfrm>
              <a:off x="9428404" y="3370257"/>
              <a:ext cx="71438" cy="123824"/>
            </a:xfrm>
            <a:custGeom>
              <a:avLst/>
              <a:gdLst>
                <a:gd name="T0" fmla="*/ 17 w 19"/>
                <a:gd name="T1" fmla="*/ 33 h 33"/>
                <a:gd name="T2" fmla="*/ 13 w 19"/>
                <a:gd name="T3" fmla="*/ 25 h 33"/>
                <a:gd name="T4" fmla="*/ 3 w 19"/>
                <a:gd name="T5" fmla="*/ 13 h 33"/>
                <a:gd name="T6" fmla="*/ 2 w 19"/>
                <a:gd name="T7" fmla="*/ 8 h 33"/>
                <a:gd name="T8" fmla="*/ 6 w 19"/>
                <a:gd name="T9" fmla="*/ 0 h 33"/>
                <a:gd name="T10" fmla="*/ 12 w 19"/>
                <a:gd name="T11" fmla="*/ 7 h 33"/>
                <a:gd name="T12" fmla="*/ 19 w 19"/>
                <a:gd name="T13" fmla="*/ 32 h 33"/>
                <a:gd name="T14" fmla="*/ 17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17" y="33"/>
                  </a:moveTo>
                  <a:cubicBezTo>
                    <a:pt x="16" y="31"/>
                    <a:pt x="14" y="28"/>
                    <a:pt x="13" y="25"/>
                  </a:cubicBezTo>
                  <a:cubicBezTo>
                    <a:pt x="12" y="20"/>
                    <a:pt x="9" y="15"/>
                    <a:pt x="3" y="13"/>
                  </a:cubicBezTo>
                  <a:cubicBezTo>
                    <a:pt x="1" y="13"/>
                    <a:pt x="0" y="11"/>
                    <a:pt x="2" y="8"/>
                  </a:cubicBezTo>
                  <a:cubicBezTo>
                    <a:pt x="3" y="5"/>
                    <a:pt x="5" y="3"/>
                    <a:pt x="6" y="0"/>
                  </a:cubicBezTo>
                  <a:cubicBezTo>
                    <a:pt x="8" y="2"/>
                    <a:pt x="10" y="5"/>
                    <a:pt x="12" y="7"/>
                  </a:cubicBezTo>
                  <a:cubicBezTo>
                    <a:pt x="19" y="14"/>
                    <a:pt x="19" y="23"/>
                    <a:pt x="19" y="32"/>
                  </a:cubicBezTo>
                  <a:cubicBezTo>
                    <a:pt x="19" y="33"/>
                    <a:pt x="18" y="33"/>
                    <a:pt x="1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7" name="Freeform 898"/>
            <p:cNvSpPr/>
            <p:nvPr/>
          </p:nvSpPr>
          <p:spPr bwMode="auto">
            <a:xfrm>
              <a:off x="8493341" y="1973257"/>
              <a:ext cx="74615" cy="82551"/>
            </a:xfrm>
            <a:custGeom>
              <a:avLst/>
              <a:gdLst>
                <a:gd name="T0" fmla="*/ 1 w 20"/>
                <a:gd name="T1" fmla="*/ 10 h 22"/>
                <a:gd name="T2" fmla="*/ 6 w 20"/>
                <a:gd name="T3" fmla="*/ 1 h 22"/>
                <a:gd name="T4" fmla="*/ 20 w 20"/>
                <a:gd name="T5" fmla="*/ 8 h 22"/>
                <a:gd name="T6" fmla="*/ 13 w 20"/>
                <a:gd name="T7" fmla="*/ 14 h 22"/>
                <a:gd name="T8" fmla="*/ 6 w 20"/>
                <a:gd name="T9" fmla="*/ 21 h 22"/>
                <a:gd name="T10" fmla="*/ 0 w 20"/>
                <a:gd name="T11" fmla="*/ 17 h 22"/>
                <a:gd name="T12" fmla="*/ 1 w 20"/>
                <a:gd name="T13" fmla="*/ 10 h 22"/>
                <a:gd name="T14" fmla="*/ 1 w 20"/>
                <a:gd name="T15" fmla="*/ 1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1" y="10"/>
                  </a:moveTo>
                  <a:cubicBezTo>
                    <a:pt x="5" y="8"/>
                    <a:pt x="8" y="6"/>
                    <a:pt x="6" y="1"/>
                  </a:cubicBezTo>
                  <a:cubicBezTo>
                    <a:pt x="14" y="0"/>
                    <a:pt x="19" y="3"/>
                    <a:pt x="20" y="8"/>
                  </a:cubicBezTo>
                  <a:cubicBezTo>
                    <a:pt x="15" y="7"/>
                    <a:pt x="14" y="10"/>
                    <a:pt x="13" y="14"/>
                  </a:cubicBezTo>
                  <a:cubicBezTo>
                    <a:pt x="12" y="17"/>
                    <a:pt x="9" y="20"/>
                    <a:pt x="6" y="21"/>
                  </a:cubicBezTo>
                  <a:cubicBezTo>
                    <a:pt x="3" y="22"/>
                    <a:pt x="0" y="20"/>
                    <a:pt x="0" y="17"/>
                  </a:cubicBezTo>
                  <a:cubicBezTo>
                    <a:pt x="0" y="14"/>
                    <a:pt x="1" y="12"/>
                    <a:pt x="1" y="10"/>
                  </a:cubicBezTo>
                  <a:cubicBezTo>
                    <a:pt x="1" y="10"/>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8" name="Freeform 899"/>
            <p:cNvSpPr/>
            <p:nvPr/>
          </p:nvSpPr>
          <p:spPr bwMode="auto">
            <a:xfrm>
              <a:off x="9310926" y="3352793"/>
              <a:ext cx="71438" cy="107949"/>
            </a:xfrm>
            <a:custGeom>
              <a:avLst/>
              <a:gdLst>
                <a:gd name="T0" fmla="*/ 0 w 19"/>
                <a:gd name="T1" fmla="*/ 0 h 29"/>
                <a:gd name="T2" fmla="*/ 12 w 19"/>
                <a:gd name="T3" fmla="*/ 11 h 29"/>
                <a:gd name="T4" fmla="*/ 19 w 19"/>
                <a:gd name="T5" fmla="*/ 27 h 29"/>
                <a:gd name="T6" fmla="*/ 18 w 19"/>
                <a:gd name="T7" fmla="*/ 28 h 29"/>
                <a:gd name="T8" fmla="*/ 10 w 19"/>
                <a:gd name="T9" fmla="*/ 28 h 29"/>
                <a:gd name="T10" fmla="*/ 4 w 19"/>
                <a:gd name="T11" fmla="*/ 20 h 29"/>
                <a:gd name="T12" fmla="*/ 2 w 19"/>
                <a:gd name="T13" fmla="*/ 10 h 29"/>
                <a:gd name="T14" fmla="*/ 0 w 19"/>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0" y="0"/>
                  </a:moveTo>
                  <a:cubicBezTo>
                    <a:pt x="7" y="1"/>
                    <a:pt x="8" y="8"/>
                    <a:pt x="12" y="11"/>
                  </a:cubicBezTo>
                  <a:cubicBezTo>
                    <a:pt x="8" y="19"/>
                    <a:pt x="14" y="23"/>
                    <a:pt x="19" y="27"/>
                  </a:cubicBezTo>
                  <a:cubicBezTo>
                    <a:pt x="19" y="27"/>
                    <a:pt x="18" y="28"/>
                    <a:pt x="18" y="28"/>
                  </a:cubicBezTo>
                  <a:cubicBezTo>
                    <a:pt x="15" y="28"/>
                    <a:pt x="12" y="29"/>
                    <a:pt x="10" y="28"/>
                  </a:cubicBezTo>
                  <a:cubicBezTo>
                    <a:pt x="7" y="26"/>
                    <a:pt x="4" y="24"/>
                    <a:pt x="4" y="20"/>
                  </a:cubicBezTo>
                  <a:cubicBezTo>
                    <a:pt x="4" y="16"/>
                    <a:pt x="3" y="13"/>
                    <a:pt x="2" y="10"/>
                  </a:cubicBezTo>
                  <a:cubicBezTo>
                    <a:pt x="1" y="7"/>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9" name="Freeform 900"/>
            <p:cNvSpPr/>
            <p:nvPr/>
          </p:nvSpPr>
          <p:spPr bwMode="auto">
            <a:xfrm>
              <a:off x="4759447" y="1755768"/>
              <a:ext cx="63500" cy="68263"/>
            </a:xfrm>
            <a:custGeom>
              <a:avLst/>
              <a:gdLst>
                <a:gd name="T0" fmla="*/ 17 w 17"/>
                <a:gd name="T1" fmla="*/ 3 h 18"/>
                <a:gd name="T2" fmla="*/ 15 w 17"/>
                <a:gd name="T3" fmla="*/ 13 h 18"/>
                <a:gd name="T4" fmla="*/ 6 w 17"/>
                <a:gd name="T5" fmla="*/ 16 h 18"/>
                <a:gd name="T6" fmla="*/ 2 w 17"/>
                <a:gd name="T7" fmla="*/ 12 h 18"/>
                <a:gd name="T8" fmla="*/ 1 w 17"/>
                <a:gd name="T9" fmla="*/ 3 h 18"/>
                <a:gd name="T10" fmla="*/ 12 w 17"/>
                <a:gd name="T11" fmla="*/ 2 h 18"/>
                <a:gd name="T12" fmla="*/ 17 w 17"/>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17" y="3"/>
                  </a:moveTo>
                  <a:cubicBezTo>
                    <a:pt x="16" y="6"/>
                    <a:pt x="16" y="10"/>
                    <a:pt x="15" y="13"/>
                  </a:cubicBezTo>
                  <a:cubicBezTo>
                    <a:pt x="13" y="17"/>
                    <a:pt x="10" y="18"/>
                    <a:pt x="6" y="16"/>
                  </a:cubicBezTo>
                  <a:cubicBezTo>
                    <a:pt x="5" y="15"/>
                    <a:pt x="2" y="14"/>
                    <a:pt x="2" y="12"/>
                  </a:cubicBezTo>
                  <a:cubicBezTo>
                    <a:pt x="1" y="9"/>
                    <a:pt x="0" y="6"/>
                    <a:pt x="1" y="3"/>
                  </a:cubicBezTo>
                  <a:cubicBezTo>
                    <a:pt x="2" y="0"/>
                    <a:pt x="10" y="0"/>
                    <a:pt x="12" y="2"/>
                  </a:cubicBezTo>
                  <a:cubicBezTo>
                    <a:pt x="13" y="3"/>
                    <a:pt x="15" y="3"/>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0" name="Freeform 901"/>
            <p:cNvSpPr/>
            <p:nvPr/>
          </p:nvSpPr>
          <p:spPr bwMode="auto">
            <a:xfrm>
              <a:off x="8647333" y="1744657"/>
              <a:ext cx="93664" cy="104776"/>
            </a:xfrm>
            <a:custGeom>
              <a:avLst/>
              <a:gdLst>
                <a:gd name="T0" fmla="*/ 7 w 25"/>
                <a:gd name="T1" fmla="*/ 0 h 28"/>
                <a:gd name="T2" fmla="*/ 13 w 25"/>
                <a:gd name="T3" fmla="*/ 11 h 28"/>
                <a:gd name="T4" fmla="*/ 21 w 25"/>
                <a:gd name="T5" fmla="*/ 19 h 28"/>
                <a:gd name="T6" fmla="*/ 20 w 25"/>
                <a:gd name="T7" fmla="*/ 28 h 28"/>
                <a:gd name="T8" fmla="*/ 19 w 25"/>
                <a:gd name="T9" fmla="*/ 24 h 28"/>
                <a:gd name="T10" fmla="*/ 12 w 25"/>
                <a:gd name="T11" fmla="*/ 17 h 28"/>
                <a:gd name="T12" fmla="*/ 0 w 25"/>
                <a:gd name="T13" fmla="*/ 5 h 28"/>
                <a:gd name="T14" fmla="*/ 7 w 25"/>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7" y="0"/>
                  </a:moveTo>
                  <a:cubicBezTo>
                    <a:pt x="9" y="4"/>
                    <a:pt x="11" y="7"/>
                    <a:pt x="13" y="11"/>
                  </a:cubicBezTo>
                  <a:cubicBezTo>
                    <a:pt x="15" y="15"/>
                    <a:pt x="17" y="18"/>
                    <a:pt x="21" y="19"/>
                  </a:cubicBezTo>
                  <a:cubicBezTo>
                    <a:pt x="25" y="21"/>
                    <a:pt x="25" y="24"/>
                    <a:pt x="20" y="28"/>
                  </a:cubicBezTo>
                  <a:cubicBezTo>
                    <a:pt x="19" y="27"/>
                    <a:pt x="19" y="25"/>
                    <a:pt x="19" y="24"/>
                  </a:cubicBezTo>
                  <a:cubicBezTo>
                    <a:pt x="17" y="21"/>
                    <a:pt x="16" y="19"/>
                    <a:pt x="12" y="17"/>
                  </a:cubicBezTo>
                  <a:cubicBezTo>
                    <a:pt x="7" y="14"/>
                    <a:pt x="2" y="11"/>
                    <a:pt x="0" y="5"/>
                  </a:cubicBezTo>
                  <a:cubicBezTo>
                    <a:pt x="2" y="3"/>
                    <a:pt x="4"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1" name="Freeform 902"/>
            <p:cNvSpPr/>
            <p:nvPr/>
          </p:nvSpPr>
          <p:spPr bwMode="auto">
            <a:xfrm>
              <a:off x="8879112" y="2074857"/>
              <a:ext cx="82553" cy="82551"/>
            </a:xfrm>
            <a:custGeom>
              <a:avLst/>
              <a:gdLst>
                <a:gd name="T0" fmla="*/ 7 w 22"/>
                <a:gd name="T1" fmla="*/ 0 h 22"/>
                <a:gd name="T2" fmla="*/ 8 w 22"/>
                <a:gd name="T3" fmla="*/ 6 h 22"/>
                <a:gd name="T4" fmla="*/ 14 w 22"/>
                <a:gd name="T5" fmla="*/ 11 h 22"/>
                <a:gd name="T6" fmla="*/ 21 w 22"/>
                <a:gd name="T7" fmla="*/ 16 h 22"/>
                <a:gd name="T8" fmla="*/ 17 w 22"/>
                <a:gd name="T9" fmla="*/ 21 h 22"/>
                <a:gd name="T10" fmla="*/ 8 w 22"/>
                <a:gd name="T11" fmla="*/ 15 h 22"/>
                <a:gd name="T12" fmla="*/ 4 w 22"/>
                <a:gd name="T13" fmla="*/ 9 h 22"/>
                <a:gd name="T14" fmla="*/ 7 w 22"/>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7" y="0"/>
                  </a:moveTo>
                  <a:cubicBezTo>
                    <a:pt x="7" y="2"/>
                    <a:pt x="7" y="4"/>
                    <a:pt x="8" y="6"/>
                  </a:cubicBezTo>
                  <a:cubicBezTo>
                    <a:pt x="9" y="9"/>
                    <a:pt x="10" y="11"/>
                    <a:pt x="14" y="11"/>
                  </a:cubicBezTo>
                  <a:cubicBezTo>
                    <a:pt x="16" y="11"/>
                    <a:pt x="19" y="14"/>
                    <a:pt x="21" y="16"/>
                  </a:cubicBezTo>
                  <a:cubicBezTo>
                    <a:pt x="22" y="18"/>
                    <a:pt x="19" y="22"/>
                    <a:pt x="17" y="21"/>
                  </a:cubicBezTo>
                  <a:cubicBezTo>
                    <a:pt x="13" y="20"/>
                    <a:pt x="9" y="19"/>
                    <a:pt x="8" y="15"/>
                  </a:cubicBezTo>
                  <a:cubicBezTo>
                    <a:pt x="8" y="13"/>
                    <a:pt x="6" y="11"/>
                    <a:pt x="4" y="9"/>
                  </a:cubicBezTo>
                  <a:cubicBezTo>
                    <a:pt x="0" y="5"/>
                    <a:pt x="1"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2" name="Freeform 903"/>
            <p:cNvSpPr/>
            <p:nvPr/>
          </p:nvSpPr>
          <p:spPr bwMode="auto">
            <a:xfrm>
              <a:off x="8101217" y="1485894"/>
              <a:ext cx="60327" cy="33339"/>
            </a:xfrm>
            <a:custGeom>
              <a:avLst/>
              <a:gdLst>
                <a:gd name="T0" fmla="*/ 1 w 16"/>
                <a:gd name="T1" fmla="*/ 0 h 9"/>
                <a:gd name="T2" fmla="*/ 13 w 16"/>
                <a:gd name="T3" fmla="*/ 3 h 9"/>
                <a:gd name="T4" fmla="*/ 16 w 16"/>
                <a:gd name="T5" fmla="*/ 5 h 9"/>
                <a:gd name="T6" fmla="*/ 14 w 16"/>
                <a:gd name="T7" fmla="*/ 7 h 9"/>
                <a:gd name="T8" fmla="*/ 3 w 16"/>
                <a:gd name="T9" fmla="*/ 5 h 9"/>
                <a:gd name="T10" fmla="*/ 0 w 16"/>
                <a:gd name="T11" fmla="*/ 1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5" y="1"/>
                    <a:pt x="9" y="2"/>
                    <a:pt x="13" y="3"/>
                  </a:cubicBezTo>
                  <a:cubicBezTo>
                    <a:pt x="14" y="3"/>
                    <a:pt x="15" y="4"/>
                    <a:pt x="16" y="5"/>
                  </a:cubicBezTo>
                  <a:cubicBezTo>
                    <a:pt x="15" y="5"/>
                    <a:pt x="14" y="6"/>
                    <a:pt x="14" y="7"/>
                  </a:cubicBezTo>
                  <a:cubicBezTo>
                    <a:pt x="9" y="9"/>
                    <a:pt x="6" y="7"/>
                    <a:pt x="3" y="5"/>
                  </a:cubicBezTo>
                  <a:cubicBezTo>
                    <a:pt x="1" y="4"/>
                    <a:pt x="1" y="2"/>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3" name="Freeform 904"/>
            <p:cNvSpPr/>
            <p:nvPr/>
          </p:nvSpPr>
          <p:spPr bwMode="auto">
            <a:xfrm>
              <a:off x="8556842" y="1812921"/>
              <a:ext cx="52389" cy="58737"/>
            </a:xfrm>
            <a:custGeom>
              <a:avLst/>
              <a:gdLst>
                <a:gd name="T0" fmla="*/ 14 w 14"/>
                <a:gd name="T1" fmla="*/ 0 h 16"/>
                <a:gd name="T2" fmla="*/ 11 w 14"/>
                <a:gd name="T3" fmla="*/ 7 h 16"/>
                <a:gd name="T4" fmla="*/ 0 w 14"/>
                <a:gd name="T5" fmla="*/ 15 h 16"/>
                <a:gd name="T6" fmla="*/ 13 w 14"/>
                <a:gd name="T7" fmla="*/ 0 h 16"/>
                <a:gd name="T8" fmla="*/ 14 w 14"/>
                <a:gd name="T9" fmla="*/ 0 h 16"/>
              </a:gdLst>
              <a:ahLst/>
              <a:cxnLst>
                <a:cxn ang="0">
                  <a:pos x="T0" y="T1"/>
                </a:cxn>
                <a:cxn ang="0">
                  <a:pos x="T2" y="T3"/>
                </a:cxn>
                <a:cxn ang="0">
                  <a:pos x="T4" y="T5"/>
                </a:cxn>
                <a:cxn ang="0">
                  <a:pos x="T6" y="T7"/>
                </a:cxn>
                <a:cxn ang="0">
                  <a:pos x="T8" y="T9"/>
                </a:cxn>
              </a:cxnLst>
              <a:rect l="0" t="0" r="r" b="b"/>
              <a:pathLst>
                <a:path w="14" h="16">
                  <a:moveTo>
                    <a:pt x="14" y="0"/>
                  </a:moveTo>
                  <a:cubicBezTo>
                    <a:pt x="13" y="3"/>
                    <a:pt x="12" y="5"/>
                    <a:pt x="11" y="7"/>
                  </a:cubicBezTo>
                  <a:cubicBezTo>
                    <a:pt x="9" y="14"/>
                    <a:pt x="7" y="16"/>
                    <a:pt x="0" y="15"/>
                  </a:cubicBezTo>
                  <a:cubicBezTo>
                    <a:pt x="4" y="10"/>
                    <a:pt x="9" y="5"/>
                    <a:pt x="13" y="0"/>
                  </a:cubicBezTo>
                  <a:cubicBezTo>
                    <a:pt x="13" y="0"/>
                    <a:pt x="13"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4" name="Freeform 905"/>
            <p:cNvSpPr/>
            <p:nvPr/>
          </p:nvSpPr>
          <p:spPr bwMode="auto">
            <a:xfrm>
              <a:off x="9126771" y="2819395"/>
              <a:ext cx="49213" cy="36512"/>
            </a:xfrm>
            <a:custGeom>
              <a:avLst/>
              <a:gdLst>
                <a:gd name="T0" fmla="*/ 13 w 13"/>
                <a:gd name="T1" fmla="*/ 6 h 10"/>
                <a:gd name="T2" fmla="*/ 8 w 13"/>
                <a:gd name="T3" fmla="*/ 10 h 10"/>
                <a:gd name="T4" fmla="*/ 3 w 13"/>
                <a:gd name="T5" fmla="*/ 0 h 10"/>
                <a:gd name="T6" fmla="*/ 13 w 13"/>
                <a:gd name="T7" fmla="*/ 6 h 10"/>
              </a:gdLst>
              <a:ahLst/>
              <a:cxnLst>
                <a:cxn ang="0">
                  <a:pos x="T0" y="T1"/>
                </a:cxn>
                <a:cxn ang="0">
                  <a:pos x="T2" y="T3"/>
                </a:cxn>
                <a:cxn ang="0">
                  <a:pos x="T4" y="T5"/>
                </a:cxn>
                <a:cxn ang="0">
                  <a:pos x="T6" y="T7"/>
                </a:cxn>
              </a:cxnLst>
              <a:rect l="0" t="0" r="r" b="b"/>
              <a:pathLst>
                <a:path w="13" h="10">
                  <a:moveTo>
                    <a:pt x="13" y="6"/>
                  </a:moveTo>
                  <a:cubicBezTo>
                    <a:pt x="11" y="7"/>
                    <a:pt x="10" y="8"/>
                    <a:pt x="8" y="10"/>
                  </a:cubicBezTo>
                  <a:cubicBezTo>
                    <a:pt x="6" y="7"/>
                    <a:pt x="0" y="7"/>
                    <a:pt x="3" y="0"/>
                  </a:cubicBezTo>
                  <a:cubicBezTo>
                    <a:pt x="6" y="4"/>
                    <a:pt x="12" y="0"/>
                    <a:pt x="1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5" name="Freeform 906"/>
            <p:cNvSpPr/>
            <p:nvPr/>
          </p:nvSpPr>
          <p:spPr bwMode="auto">
            <a:xfrm>
              <a:off x="5546864" y="4730740"/>
              <a:ext cx="71438" cy="33339"/>
            </a:xfrm>
            <a:custGeom>
              <a:avLst/>
              <a:gdLst>
                <a:gd name="T0" fmla="*/ 3 w 19"/>
                <a:gd name="T1" fmla="*/ 9 h 9"/>
                <a:gd name="T2" fmla="*/ 0 w 19"/>
                <a:gd name="T3" fmla="*/ 6 h 9"/>
                <a:gd name="T4" fmla="*/ 4 w 19"/>
                <a:gd name="T5" fmla="*/ 1 h 9"/>
                <a:gd name="T6" fmla="*/ 4 w 19"/>
                <a:gd name="T7" fmla="*/ 2 h 9"/>
                <a:gd name="T8" fmla="*/ 19 w 19"/>
                <a:gd name="T9" fmla="*/ 0 h 9"/>
                <a:gd name="T10" fmla="*/ 19 w 19"/>
                <a:gd name="T11" fmla="*/ 1 h 9"/>
                <a:gd name="T12" fmla="*/ 3 w 19"/>
                <a:gd name="T13" fmla="*/ 7 h 9"/>
                <a:gd name="T14" fmla="*/ 3 w 1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3" y="9"/>
                  </a:moveTo>
                  <a:cubicBezTo>
                    <a:pt x="2" y="8"/>
                    <a:pt x="1" y="7"/>
                    <a:pt x="0" y="6"/>
                  </a:cubicBezTo>
                  <a:cubicBezTo>
                    <a:pt x="1" y="5"/>
                    <a:pt x="2" y="3"/>
                    <a:pt x="4" y="1"/>
                  </a:cubicBezTo>
                  <a:cubicBezTo>
                    <a:pt x="4" y="2"/>
                    <a:pt x="4" y="2"/>
                    <a:pt x="4" y="2"/>
                  </a:cubicBezTo>
                  <a:cubicBezTo>
                    <a:pt x="9" y="2"/>
                    <a:pt x="14" y="1"/>
                    <a:pt x="19" y="0"/>
                  </a:cubicBezTo>
                  <a:cubicBezTo>
                    <a:pt x="19" y="0"/>
                    <a:pt x="19" y="1"/>
                    <a:pt x="19" y="1"/>
                  </a:cubicBezTo>
                  <a:cubicBezTo>
                    <a:pt x="14" y="3"/>
                    <a:pt x="8" y="5"/>
                    <a:pt x="3" y="7"/>
                  </a:cubicBezTo>
                  <a:cubicBezTo>
                    <a:pt x="3" y="8"/>
                    <a:pt x="3" y="8"/>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6" name="Freeform 907"/>
            <p:cNvSpPr/>
            <p:nvPr/>
          </p:nvSpPr>
          <p:spPr bwMode="auto">
            <a:xfrm>
              <a:off x="5221421" y="4610093"/>
              <a:ext cx="71438" cy="30163"/>
            </a:xfrm>
            <a:custGeom>
              <a:avLst/>
              <a:gdLst>
                <a:gd name="T0" fmla="*/ 0 w 19"/>
                <a:gd name="T1" fmla="*/ 8 h 8"/>
                <a:gd name="T2" fmla="*/ 19 w 19"/>
                <a:gd name="T3" fmla="*/ 4 h 8"/>
                <a:gd name="T4" fmla="*/ 0 w 19"/>
                <a:gd name="T5" fmla="*/ 8 h 8"/>
              </a:gdLst>
              <a:ahLst/>
              <a:cxnLst>
                <a:cxn ang="0">
                  <a:pos x="T0" y="T1"/>
                </a:cxn>
                <a:cxn ang="0">
                  <a:pos x="T2" y="T3"/>
                </a:cxn>
                <a:cxn ang="0">
                  <a:pos x="T4" y="T5"/>
                </a:cxn>
              </a:cxnLst>
              <a:rect l="0" t="0" r="r" b="b"/>
              <a:pathLst>
                <a:path w="19" h="8">
                  <a:moveTo>
                    <a:pt x="0" y="8"/>
                  </a:moveTo>
                  <a:cubicBezTo>
                    <a:pt x="6" y="7"/>
                    <a:pt x="12" y="0"/>
                    <a:pt x="19" y="4"/>
                  </a:cubicBezTo>
                  <a:cubicBezTo>
                    <a:pt x="13" y="7"/>
                    <a:pt x="6" y="8"/>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7" name="Freeform 908"/>
            <p:cNvSpPr/>
            <p:nvPr/>
          </p:nvSpPr>
          <p:spPr bwMode="auto">
            <a:xfrm>
              <a:off x="5010275" y="1771644"/>
              <a:ext cx="33340" cy="44450"/>
            </a:xfrm>
            <a:custGeom>
              <a:avLst/>
              <a:gdLst>
                <a:gd name="T0" fmla="*/ 9 w 9"/>
                <a:gd name="T1" fmla="*/ 9 h 12"/>
                <a:gd name="T2" fmla="*/ 0 w 9"/>
                <a:gd name="T3" fmla="*/ 2 h 12"/>
                <a:gd name="T4" fmla="*/ 9 w 9"/>
                <a:gd name="T5" fmla="*/ 9 h 12"/>
              </a:gdLst>
              <a:ahLst/>
              <a:cxnLst>
                <a:cxn ang="0">
                  <a:pos x="T0" y="T1"/>
                </a:cxn>
                <a:cxn ang="0">
                  <a:pos x="T2" y="T3"/>
                </a:cxn>
                <a:cxn ang="0">
                  <a:pos x="T4" y="T5"/>
                </a:cxn>
              </a:cxnLst>
              <a:rect l="0" t="0" r="r" b="b"/>
              <a:pathLst>
                <a:path w="9" h="12">
                  <a:moveTo>
                    <a:pt x="9" y="9"/>
                  </a:moveTo>
                  <a:cubicBezTo>
                    <a:pt x="3" y="12"/>
                    <a:pt x="3" y="12"/>
                    <a:pt x="0" y="2"/>
                  </a:cubicBezTo>
                  <a:cubicBezTo>
                    <a:pt x="7" y="0"/>
                    <a:pt x="6" y="6"/>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8" name="Freeform 909"/>
            <p:cNvSpPr/>
            <p:nvPr/>
          </p:nvSpPr>
          <p:spPr bwMode="auto">
            <a:xfrm>
              <a:off x="8563191" y="1744657"/>
              <a:ext cx="46040" cy="41274"/>
            </a:xfrm>
            <a:custGeom>
              <a:avLst/>
              <a:gdLst>
                <a:gd name="T0" fmla="*/ 1 w 12"/>
                <a:gd name="T1" fmla="*/ 1 h 11"/>
                <a:gd name="T2" fmla="*/ 8 w 12"/>
                <a:gd name="T3" fmla="*/ 1 h 11"/>
                <a:gd name="T4" fmla="*/ 12 w 12"/>
                <a:gd name="T5" fmla="*/ 8 h 11"/>
                <a:gd name="T6" fmla="*/ 0 w 12"/>
                <a:gd name="T7" fmla="*/ 3 h 11"/>
                <a:gd name="T8" fmla="*/ 1 w 12"/>
                <a:gd name="T9" fmla="*/ 1 h 11"/>
              </a:gdLst>
              <a:ahLst/>
              <a:cxnLst>
                <a:cxn ang="0">
                  <a:pos x="T0" y="T1"/>
                </a:cxn>
                <a:cxn ang="0">
                  <a:pos x="T2" y="T3"/>
                </a:cxn>
                <a:cxn ang="0">
                  <a:pos x="T4" y="T5"/>
                </a:cxn>
                <a:cxn ang="0">
                  <a:pos x="T6" y="T7"/>
                </a:cxn>
                <a:cxn ang="0">
                  <a:pos x="T8" y="T9"/>
                </a:cxn>
              </a:cxnLst>
              <a:rect l="0" t="0" r="r" b="b"/>
              <a:pathLst>
                <a:path w="12" h="11">
                  <a:moveTo>
                    <a:pt x="1" y="1"/>
                  </a:moveTo>
                  <a:cubicBezTo>
                    <a:pt x="3" y="1"/>
                    <a:pt x="6" y="0"/>
                    <a:pt x="8" y="1"/>
                  </a:cubicBezTo>
                  <a:cubicBezTo>
                    <a:pt x="10" y="3"/>
                    <a:pt x="10" y="5"/>
                    <a:pt x="12" y="8"/>
                  </a:cubicBezTo>
                  <a:cubicBezTo>
                    <a:pt x="4" y="11"/>
                    <a:pt x="6" y="1"/>
                    <a:pt x="0" y="3"/>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9" name="Freeform 910"/>
            <p:cNvSpPr/>
            <p:nvPr/>
          </p:nvSpPr>
          <p:spPr bwMode="auto">
            <a:xfrm>
              <a:off x="8620346" y="1782758"/>
              <a:ext cx="33340" cy="41274"/>
            </a:xfrm>
            <a:custGeom>
              <a:avLst/>
              <a:gdLst>
                <a:gd name="T0" fmla="*/ 8 w 9"/>
                <a:gd name="T1" fmla="*/ 11 h 11"/>
                <a:gd name="T2" fmla="*/ 0 w 9"/>
                <a:gd name="T3" fmla="*/ 2 h 11"/>
                <a:gd name="T4" fmla="*/ 4 w 9"/>
                <a:gd name="T5" fmla="*/ 0 h 11"/>
                <a:gd name="T6" fmla="*/ 8 w 9"/>
                <a:gd name="T7" fmla="*/ 11 h 11"/>
              </a:gdLst>
              <a:ahLst/>
              <a:cxnLst>
                <a:cxn ang="0">
                  <a:pos x="T0" y="T1"/>
                </a:cxn>
                <a:cxn ang="0">
                  <a:pos x="T2" y="T3"/>
                </a:cxn>
                <a:cxn ang="0">
                  <a:pos x="T4" y="T5"/>
                </a:cxn>
                <a:cxn ang="0">
                  <a:pos x="T6" y="T7"/>
                </a:cxn>
              </a:cxnLst>
              <a:rect l="0" t="0" r="r" b="b"/>
              <a:pathLst>
                <a:path w="9" h="11">
                  <a:moveTo>
                    <a:pt x="8" y="11"/>
                  </a:moveTo>
                  <a:cubicBezTo>
                    <a:pt x="5" y="8"/>
                    <a:pt x="3" y="6"/>
                    <a:pt x="0" y="2"/>
                  </a:cubicBezTo>
                  <a:cubicBezTo>
                    <a:pt x="1" y="1"/>
                    <a:pt x="2" y="0"/>
                    <a:pt x="4" y="0"/>
                  </a:cubicBezTo>
                  <a:cubicBezTo>
                    <a:pt x="7" y="1"/>
                    <a:pt x="9" y="8"/>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0" name="Freeform 911"/>
            <p:cNvSpPr/>
            <p:nvPr/>
          </p:nvSpPr>
          <p:spPr bwMode="auto">
            <a:xfrm>
              <a:off x="7663058" y="1689097"/>
              <a:ext cx="33340" cy="33339"/>
            </a:xfrm>
            <a:custGeom>
              <a:avLst/>
              <a:gdLst>
                <a:gd name="T0" fmla="*/ 9 w 9"/>
                <a:gd name="T1" fmla="*/ 4 h 9"/>
                <a:gd name="T2" fmla="*/ 4 w 9"/>
                <a:gd name="T3" fmla="*/ 9 h 9"/>
                <a:gd name="T4" fmla="*/ 0 w 9"/>
                <a:gd name="T5" fmla="*/ 2 h 9"/>
                <a:gd name="T6" fmla="*/ 2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7" y="6"/>
                    <a:pt x="6" y="7"/>
                    <a:pt x="4" y="9"/>
                  </a:cubicBezTo>
                  <a:cubicBezTo>
                    <a:pt x="3" y="6"/>
                    <a:pt x="1" y="4"/>
                    <a:pt x="0" y="2"/>
                  </a:cubicBezTo>
                  <a:cubicBezTo>
                    <a:pt x="0" y="2"/>
                    <a:pt x="2" y="0"/>
                    <a:pt x="2" y="0"/>
                  </a:cubicBezTo>
                  <a:cubicBezTo>
                    <a:pt x="4" y="1"/>
                    <a:pt x="6" y="3"/>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1" name="Freeform 912"/>
            <p:cNvSpPr/>
            <p:nvPr/>
          </p:nvSpPr>
          <p:spPr bwMode="auto">
            <a:xfrm>
              <a:off x="8620346" y="1717671"/>
              <a:ext cx="30164" cy="26986"/>
            </a:xfrm>
            <a:custGeom>
              <a:avLst/>
              <a:gdLst>
                <a:gd name="T0" fmla="*/ 0 w 8"/>
                <a:gd name="T1" fmla="*/ 5 h 7"/>
                <a:gd name="T2" fmla="*/ 2 w 8"/>
                <a:gd name="T3" fmla="*/ 1 h 7"/>
                <a:gd name="T4" fmla="*/ 7 w 8"/>
                <a:gd name="T5" fmla="*/ 1 h 7"/>
                <a:gd name="T6" fmla="*/ 8 w 8"/>
                <a:gd name="T7" fmla="*/ 3 h 7"/>
                <a:gd name="T8" fmla="*/ 2 w 8"/>
                <a:gd name="T9" fmla="*/ 7 h 7"/>
                <a:gd name="T10" fmla="*/ 0 w 8"/>
                <a:gd name="T11" fmla="*/ 5 h 7"/>
              </a:gdLst>
              <a:ahLst/>
              <a:cxnLst>
                <a:cxn ang="0">
                  <a:pos x="T0" y="T1"/>
                </a:cxn>
                <a:cxn ang="0">
                  <a:pos x="T2" y="T3"/>
                </a:cxn>
                <a:cxn ang="0">
                  <a:pos x="T4" y="T5"/>
                </a:cxn>
                <a:cxn ang="0">
                  <a:pos x="T6" y="T7"/>
                </a:cxn>
                <a:cxn ang="0">
                  <a:pos x="T8" y="T9"/>
                </a:cxn>
                <a:cxn ang="0">
                  <a:pos x="T10" y="T11"/>
                </a:cxn>
              </a:cxnLst>
              <a:rect l="0" t="0" r="r" b="b"/>
              <a:pathLst>
                <a:path w="8" h="7">
                  <a:moveTo>
                    <a:pt x="0" y="5"/>
                  </a:moveTo>
                  <a:cubicBezTo>
                    <a:pt x="1" y="4"/>
                    <a:pt x="1" y="2"/>
                    <a:pt x="2" y="1"/>
                  </a:cubicBezTo>
                  <a:cubicBezTo>
                    <a:pt x="3" y="0"/>
                    <a:pt x="5" y="1"/>
                    <a:pt x="7" y="1"/>
                  </a:cubicBezTo>
                  <a:cubicBezTo>
                    <a:pt x="7" y="2"/>
                    <a:pt x="7" y="2"/>
                    <a:pt x="8" y="3"/>
                  </a:cubicBezTo>
                  <a:cubicBezTo>
                    <a:pt x="6" y="4"/>
                    <a:pt x="4" y="6"/>
                    <a:pt x="2" y="7"/>
                  </a:cubicBezTo>
                  <a:cubicBezTo>
                    <a:pt x="1" y="7"/>
                    <a:pt x="1"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2" name="Freeform 913"/>
            <p:cNvSpPr/>
            <p:nvPr/>
          </p:nvSpPr>
          <p:spPr bwMode="auto">
            <a:xfrm>
              <a:off x="7223309" y="4430704"/>
              <a:ext cx="22226" cy="22225"/>
            </a:xfrm>
            <a:custGeom>
              <a:avLst/>
              <a:gdLst>
                <a:gd name="T0" fmla="*/ 2 w 6"/>
                <a:gd name="T1" fmla="*/ 5 h 6"/>
                <a:gd name="T2" fmla="*/ 0 w 6"/>
                <a:gd name="T3" fmla="*/ 0 h 6"/>
                <a:gd name="T4" fmla="*/ 6 w 6"/>
                <a:gd name="T5" fmla="*/ 0 h 6"/>
                <a:gd name="T6" fmla="*/ 3 w 6"/>
                <a:gd name="T7" fmla="*/ 6 h 6"/>
                <a:gd name="T8" fmla="*/ 2 w 6"/>
                <a:gd name="T9" fmla="*/ 5 h 6"/>
              </a:gdLst>
              <a:ahLst/>
              <a:cxnLst>
                <a:cxn ang="0">
                  <a:pos x="T0" y="T1"/>
                </a:cxn>
                <a:cxn ang="0">
                  <a:pos x="T2" y="T3"/>
                </a:cxn>
                <a:cxn ang="0">
                  <a:pos x="T4" y="T5"/>
                </a:cxn>
                <a:cxn ang="0">
                  <a:pos x="T6" y="T7"/>
                </a:cxn>
                <a:cxn ang="0">
                  <a:pos x="T8" y="T9"/>
                </a:cxn>
              </a:cxnLst>
              <a:rect l="0" t="0" r="r" b="b"/>
              <a:pathLst>
                <a:path w="6" h="6">
                  <a:moveTo>
                    <a:pt x="2" y="5"/>
                  </a:moveTo>
                  <a:cubicBezTo>
                    <a:pt x="1" y="4"/>
                    <a:pt x="1" y="2"/>
                    <a:pt x="0" y="0"/>
                  </a:cubicBezTo>
                  <a:cubicBezTo>
                    <a:pt x="2" y="0"/>
                    <a:pt x="4" y="0"/>
                    <a:pt x="6" y="0"/>
                  </a:cubicBezTo>
                  <a:cubicBezTo>
                    <a:pt x="5" y="2"/>
                    <a:pt x="4" y="4"/>
                    <a:pt x="3" y="6"/>
                  </a:cubicBezTo>
                  <a:cubicBezTo>
                    <a:pt x="3" y="6"/>
                    <a:pt x="2"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3" name="Freeform 914"/>
            <p:cNvSpPr/>
            <p:nvPr/>
          </p:nvSpPr>
          <p:spPr bwMode="auto">
            <a:xfrm>
              <a:off x="5694506" y="4670415"/>
              <a:ext cx="25402" cy="33339"/>
            </a:xfrm>
            <a:custGeom>
              <a:avLst/>
              <a:gdLst>
                <a:gd name="T0" fmla="*/ 7 w 7"/>
                <a:gd name="T1" fmla="*/ 2 h 9"/>
                <a:gd name="T2" fmla="*/ 2 w 7"/>
                <a:gd name="T3" fmla="*/ 9 h 9"/>
                <a:gd name="T4" fmla="*/ 0 w 7"/>
                <a:gd name="T5" fmla="*/ 7 h 9"/>
                <a:gd name="T6" fmla="*/ 6 w 7"/>
                <a:gd name="T7" fmla="*/ 1 h 9"/>
                <a:gd name="T8" fmla="*/ 7 w 7"/>
                <a:gd name="T9" fmla="*/ 2 h 9"/>
              </a:gdLst>
              <a:ahLst/>
              <a:cxnLst>
                <a:cxn ang="0">
                  <a:pos x="T0" y="T1"/>
                </a:cxn>
                <a:cxn ang="0">
                  <a:pos x="T2" y="T3"/>
                </a:cxn>
                <a:cxn ang="0">
                  <a:pos x="T4" y="T5"/>
                </a:cxn>
                <a:cxn ang="0">
                  <a:pos x="T6" y="T7"/>
                </a:cxn>
                <a:cxn ang="0">
                  <a:pos x="T8" y="T9"/>
                </a:cxn>
              </a:cxnLst>
              <a:rect l="0" t="0" r="r" b="b"/>
              <a:pathLst>
                <a:path w="7" h="9">
                  <a:moveTo>
                    <a:pt x="7" y="2"/>
                  </a:moveTo>
                  <a:cubicBezTo>
                    <a:pt x="6" y="4"/>
                    <a:pt x="4" y="7"/>
                    <a:pt x="2" y="9"/>
                  </a:cubicBezTo>
                  <a:cubicBezTo>
                    <a:pt x="1" y="8"/>
                    <a:pt x="1" y="7"/>
                    <a:pt x="0" y="7"/>
                  </a:cubicBezTo>
                  <a:cubicBezTo>
                    <a:pt x="1" y="4"/>
                    <a:pt x="2" y="0"/>
                    <a:pt x="6" y="1"/>
                  </a:cubicBezTo>
                  <a:cubicBezTo>
                    <a:pt x="7" y="1"/>
                    <a:pt x="7"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4" name="Freeform 918"/>
            <p:cNvSpPr/>
            <p:nvPr/>
          </p:nvSpPr>
          <p:spPr bwMode="auto">
            <a:xfrm>
              <a:off x="4327633" y="1222370"/>
              <a:ext cx="63500" cy="46038"/>
            </a:xfrm>
            <a:custGeom>
              <a:avLst/>
              <a:gdLst>
                <a:gd name="T0" fmla="*/ 16 w 17"/>
                <a:gd name="T1" fmla="*/ 12 h 12"/>
                <a:gd name="T2" fmla="*/ 1 w 17"/>
                <a:gd name="T3" fmla="*/ 6 h 12"/>
                <a:gd name="T4" fmla="*/ 0 w 17"/>
                <a:gd name="T5" fmla="*/ 7 h 12"/>
                <a:gd name="T6" fmla="*/ 0 w 17"/>
                <a:gd name="T7" fmla="*/ 3 h 12"/>
                <a:gd name="T8" fmla="*/ 4 w 17"/>
                <a:gd name="T9" fmla="*/ 2 h 12"/>
                <a:gd name="T10" fmla="*/ 11 w 17"/>
                <a:gd name="T11" fmla="*/ 6 h 12"/>
                <a:gd name="T12" fmla="*/ 17 w 17"/>
                <a:gd name="T13" fmla="*/ 12 h 12"/>
                <a:gd name="T14" fmla="*/ 16 w 1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12"/>
                  </a:moveTo>
                  <a:cubicBezTo>
                    <a:pt x="11" y="10"/>
                    <a:pt x="6" y="8"/>
                    <a:pt x="1" y="6"/>
                  </a:cubicBezTo>
                  <a:cubicBezTo>
                    <a:pt x="1" y="7"/>
                    <a:pt x="1" y="7"/>
                    <a:pt x="0" y="7"/>
                  </a:cubicBezTo>
                  <a:cubicBezTo>
                    <a:pt x="0" y="6"/>
                    <a:pt x="0" y="5"/>
                    <a:pt x="0" y="3"/>
                  </a:cubicBezTo>
                  <a:cubicBezTo>
                    <a:pt x="1" y="0"/>
                    <a:pt x="3" y="0"/>
                    <a:pt x="4" y="2"/>
                  </a:cubicBezTo>
                  <a:cubicBezTo>
                    <a:pt x="6" y="4"/>
                    <a:pt x="8" y="5"/>
                    <a:pt x="11" y="6"/>
                  </a:cubicBezTo>
                  <a:cubicBezTo>
                    <a:pt x="13" y="6"/>
                    <a:pt x="15" y="10"/>
                    <a:pt x="17" y="12"/>
                  </a:cubicBezTo>
                  <a:cubicBezTo>
                    <a:pt x="16" y="12"/>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5" name="Freeform 920"/>
            <p:cNvSpPr/>
            <p:nvPr/>
          </p:nvSpPr>
          <p:spPr bwMode="auto">
            <a:xfrm>
              <a:off x="2854396" y="3487732"/>
              <a:ext cx="33340" cy="52388"/>
            </a:xfrm>
            <a:custGeom>
              <a:avLst/>
              <a:gdLst>
                <a:gd name="T0" fmla="*/ 9 w 9"/>
                <a:gd name="T1" fmla="*/ 14 h 14"/>
                <a:gd name="T2" fmla="*/ 3 w 9"/>
                <a:gd name="T3" fmla="*/ 0 h 14"/>
                <a:gd name="T4" fmla="*/ 9 w 9"/>
                <a:gd name="T5" fmla="*/ 14 h 14"/>
              </a:gdLst>
              <a:ahLst/>
              <a:cxnLst>
                <a:cxn ang="0">
                  <a:pos x="T0" y="T1"/>
                </a:cxn>
                <a:cxn ang="0">
                  <a:pos x="T2" y="T3"/>
                </a:cxn>
                <a:cxn ang="0">
                  <a:pos x="T4" y="T5"/>
                </a:cxn>
              </a:cxnLst>
              <a:rect l="0" t="0" r="r" b="b"/>
              <a:pathLst>
                <a:path w="9" h="14">
                  <a:moveTo>
                    <a:pt x="9" y="14"/>
                  </a:moveTo>
                  <a:cubicBezTo>
                    <a:pt x="2" y="10"/>
                    <a:pt x="0" y="5"/>
                    <a:pt x="3" y="0"/>
                  </a:cubicBezTo>
                  <a:cubicBezTo>
                    <a:pt x="5" y="5"/>
                    <a:pt x="7" y="9"/>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6" name="Freeform 921"/>
            <p:cNvSpPr/>
            <p:nvPr/>
          </p:nvSpPr>
          <p:spPr bwMode="auto">
            <a:xfrm>
              <a:off x="6175533" y="3460742"/>
              <a:ext cx="25402" cy="26986"/>
            </a:xfrm>
            <a:custGeom>
              <a:avLst/>
              <a:gdLst>
                <a:gd name="T0" fmla="*/ 7 w 7"/>
                <a:gd name="T1" fmla="*/ 6 h 7"/>
                <a:gd name="T2" fmla="*/ 0 w 7"/>
                <a:gd name="T3" fmla="*/ 1 h 7"/>
                <a:gd name="T4" fmla="*/ 7 w 7"/>
                <a:gd name="T5" fmla="*/ 6 h 7"/>
              </a:gdLst>
              <a:ahLst/>
              <a:cxnLst>
                <a:cxn ang="0">
                  <a:pos x="T0" y="T1"/>
                </a:cxn>
                <a:cxn ang="0">
                  <a:pos x="T2" y="T3"/>
                </a:cxn>
                <a:cxn ang="0">
                  <a:pos x="T4" y="T5"/>
                </a:cxn>
              </a:cxnLst>
              <a:rect l="0" t="0" r="r" b="b"/>
              <a:pathLst>
                <a:path w="7" h="7">
                  <a:moveTo>
                    <a:pt x="7" y="6"/>
                  </a:moveTo>
                  <a:cubicBezTo>
                    <a:pt x="1" y="7"/>
                    <a:pt x="0" y="6"/>
                    <a:pt x="0" y="1"/>
                  </a:cubicBezTo>
                  <a:cubicBezTo>
                    <a:pt x="5" y="0"/>
                    <a:pt x="7" y="1"/>
                    <a:pt x="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7" name="Freeform 922"/>
            <p:cNvSpPr/>
            <p:nvPr/>
          </p:nvSpPr>
          <p:spPr bwMode="auto">
            <a:xfrm>
              <a:off x="6002489" y="3570279"/>
              <a:ext cx="22226" cy="19048"/>
            </a:xfrm>
            <a:custGeom>
              <a:avLst/>
              <a:gdLst>
                <a:gd name="T0" fmla="*/ 6 w 6"/>
                <a:gd name="T1" fmla="*/ 5 h 5"/>
                <a:gd name="T2" fmla="*/ 0 w 6"/>
                <a:gd name="T3" fmla="*/ 5 h 5"/>
                <a:gd name="T4" fmla="*/ 0 w 6"/>
                <a:gd name="T5" fmla="*/ 0 h 5"/>
                <a:gd name="T6" fmla="*/ 6 w 6"/>
                <a:gd name="T7" fmla="*/ 5 h 5"/>
              </a:gdLst>
              <a:ahLst/>
              <a:cxnLst>
                <a:cxn ang="0">
                  <a:pos x="T0" y="T1"/>
                </a:cxn>
                <a:cxn ang="0">
                  <a:pos x="T2" y="T3"/>
                </a:cxn>
                <a:cxn ang="0">
                  <a:pos x="T4" y="T5"/>
                </a:cxn>
                <a:cxn ang="0">
                  <a:pos x="T6" y="T7"/>
                </a:cxn>
              </a:cxnLst>
              <a:rect l="0" t="0" r="r" b="b"/>
              <a:pathLst>
                <a:path w="6" h="5">
                  <a:moveTo>
                    <a:pt x="6" y="5"/>
                  </a:moveTo>
                  <a:cubicBezTo>
                    <a:pt x="4" y="5"/>
                    <a:pt x="2" y="5"/>
                    <a:pt x="0" y="5"/>
                  </a:cubicBezTo>
                  <a:cubicBezTo>
                    <a:pt x="0" y="4"/>
                    <a:pt x="0" y="2"/>
                    <a:pt x="0" y="0"/>
                  </a:cubicBezTo>
                  <a:cubicBezTo>
                    <a:pt x="4" y="0"/>
                    <a:pt x="6" y="1"/>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8" name="Freeform 923"/>
            <p:cNvSpPr/>
            <p:nvPr/>
          </p:nvSpPr>
          <p:spPr bwMode="auto">
            <a:xfrm>
              <a:off x="7482079" y="2630480"/>
              <a:ext cx="30164" cy="34924"/>
            </a:xfrm>
            <a:custGeom>
              <a:avLst/>
              <a:gdLst>
                <a:gd name="T0" fmla="*/ 8 w 8"/>
                <a:gd name="T1" fmla="*/ 9 h 9"/>
                <a:gd name="T2" fmla="*/ 0 w 8"/>
                <a:gd name="T3" fmla="*/ 0 h 9"/>
                <a:gd name="T4" fmla="*/ 8 w 8"/>
                <a:gd name="T5" fmla="*/ 9 h 9"/>
              </a:gdLst>
              <a:ahLst/>
              <a:cxnLst>
                <a:cxn ang="0">
                  <a:pos x="T0" y="T1"/>
                </a:cxn>
                <a:cxn ang="0">
                  <a:pos x="T2" y="T3"/>
                </a:cxn>
                <a:cxn ang="0">
                  <a:pos x="T4" y="T5"/>
                </a:cxn>
              </a:cxnLst>
              <a:rect l="0" t="0" r="r" b="b"/>
              <a:pathLst>
                <a:path w="8" h="9">
                  <a:moveTo>
                    <a:pt x="8" y="9"/>
                  </a:moveTo>
                  <a:cubicBezTo>
                    <a:pt x="5" y="6"/>
                    <a:pt x="3" y="3"/>
                    <a:pt x="0" y="0"/>
                  </a:cubicBezTo>
                  <a:cubicBezTo>
                    <a:pt x="6" y="0"/>
                    <a:pt x="8" y="3"/>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39" name="Freeform 924"/>
            <p:cNvSpPr/>
            <p:nvPr/>
          </p:nvSpPr>
          <p:spPr bwMode="auto">
            <a:xfrm>
              <a:off x="3805335" y="2259007"/>
              <a:ext cx="36513" cy="38101"/>
            </a:xfrm>
            <a:custGeom>
              <a:avLst/>
              <a:gdLst>
                <a:gd name="T0" fmla="*/ 8 w 10"/>
                <a:gd name="T1" fmla="*/ 10 h 10"/>
                <a:gd name="T2" fmla="*/ 4 w 10"/>
                <a:gd name="T3" fmla="*/ 0 h 10"/>
                <a:gd name="T4" fmla="*/ 10 w 10"/>
                <a:gd name="T5" fmla="*/ 9 h 10"/>
                <a:gd name="T6" fmla="*/ 8 w 10"/>
                <a:gd name="T7" fmla="*/ 10 h 10"/>
              </a:gdLst>
              <a:ahLst/>
              <a:cxnLst>
                <a:cxn ang="0">
                  <a:pos x="T0" y="T1"/>
                </a:cxn>
                <a:cxn ang="0">
                  <a:pos x="T2" y="T3"/>
                </a:cxn>
                <a:cxn ang="0">
                  <a:pos x="T4" y="T5"/>
                </a:cxn>
                <a:cxn ang="0">
                  <a:pos x="T6" y="T7"/>
                </a:cxn>
              </a:cxnLst>
              <a:rect l="0" t="0" r="r" b="b"/>
              <a:pathLst>
                <a:path w="10" h="10">
                  <a:moveTo>
                    <a:pt x="8" y="10"/>
                  </a:moveTo>
                  <a:cubicBezTo>
                    <a:pt x="7" y="7"/>
                    <a:pt x="0" y="6"/>
                    <a:pt x="4" y="0"/>
                  </a:cubicBezTo>
                  <a:cubicBezTo>
                    <a:pt x="6" y="3"/>
                    <a:pt x="8" y="6"/>
                    <a:pt x="10" y="9"/>
                  </a:cubicBezTo>
                  <a:cubicBezTo>
                    <a:pt x="9" y="9"/>
                    <a:pt x="9" y="9"/>
                    <a:pt x="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0" name="Freeform 925"/>
            <p:cNvSpPr/>
            <p:nvPr/>
          </p:nvSpPr>
          <p:spPr bwMode="auto">
            <a:xfrm>
              <a:off x="2903609" y="3359143"/>
              <a:ext cx="22226" cy="26986"/>
            </a:xfrm>
            <a:custGeom>
              <a:avLst/>
              <a:gdLst>
                <a:gd name="T0" fmla="*/ 3 w 6"/>
                <a:gd name="T1" fmla="*/ 0 h 7"/>
                <a:gd name="T2" fmla="*/ 6 w 6"/>
                <a:gd name="T3" fmla="*/ 7 h 7"/>
                <a:gd name="T4" fmla="*/ 1 w 6"/>
                <a:gd name="T5" fmla="*/ 0 h 7"/>
                <a:gd name="T6" fmla="*/ 3 w 6"/>
                <a:gd name="T7" fmla="*/ 0 h 7"/>
              </a:gdLst>
              <a:ahLst/>
              <a:cxnLst>
                <a:cxn ang="0">
                  <a:pos x="T0" y="T1"/>
                </a:cxn>
                <a:cxn ang="0">
                  <a:pos x="T2" y="T3"/>
                </a:cxn>
                <a:cxn ang="0">
                  <a:pos x="T4" y="T5"/>
                </a:cxn>
                <a:cxn ang="0">
                  <a:pos x="T6" y="T7"/>
                </a:cxn>
              </a:cxnLst>
              <a:rect l="0" t="0" r="r" b="b"/>
              <a:pathLst>
                <a:path w="6" h="7">
                  <a:moveTo>
                    <a:pt x="3" y="0"/>
                  </a:moveTo>
                  <a:cubicBezTo>
                    <a:pt x="4" y="2"/>
                    <a:pt x="5" y="5"/>
                    <a:pt x="6" y="7"/>
                  </a:cubicBezTo>
                  <a:cubicBezTo>
                    <a:pt x="0" y="7"/>
                    <a:pt x="0" y="6"/>
                    <a:pt x="1"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1" name="Freeform 926"/>
            <p:cNvSpPr/>
            <p:nvPr/>
          </p:nvSpPr>
          <p:spPr bwMode="auto">
            <a:xfrm>
              <a:off x="4672133" y="2998780"/>
              <a:ext cx="26987" cy="26986"/>
            </a:xfrm>
            <a:custGeom>
              <a:avLst/>
              <a:gdLst>
                <a:gd name="T0" fmla="*/ 0 w 7"/>
                <a:gd name="T1" fmla="*/ 0 h 7"/>
                <a:gd name="T2" fmla="*/ 7 w 7"/>
                <a:gd name="T3" fmla="*/ 0 h 7"/>
                <a:gd name="T4" fmla="*/ 5 w 7"/>
                <a:gd name="T5" fmla="*/ 7 h 7"/>
                <a:gd name="T6" fmla="*/ 3 w 7"/>
                <a:gd name="T7" fmla="*/ 7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cubicBezTo>
                    <a:pt x="3" y="0"/>
                    <a:pt x="4" y="0"/>
                    <a:pt x="7" y="0"/>
                  </a:cubicBezTo>
                  <a:cubicBezTo>
                    <a:pt x="6" y="3"/>
                    <a:pt x="5" y="5"/>
                    <a:pt x="5" y="7"/>
                  </a:cubicBezTo>
                  <a:cubicBezTo>
                    <a:pt x="4" y="7"/>
                    <a:pt x="4" y="7"/>
                    <a:pt x="3" y="7"/>
                  </a:cubicBezTo>
                  <a:cubicBezTo>
                    <a:pt x="2" y="5"/>
                    <a:pt x="1"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2" name="Freeform 927"/>
            <p:cNvSpPr/>
            <p:nvPr/>
          </p:nvSpPr>
          <p:spPr bwMode="auto">
            <a:xfrm>
              <a:off x="2857573" y="3892541"/>
              <a:ext cx="26987" cy="26986"/>
            </a:xfrm>
            <a:custGeom>
              <a:avLst/>
              <a:gdLst>
                <a:gd name="T0" fmla="*/ 7 w 7"/>
                <a:gd name="T1" fmla="*/ 3 h 7"/>
                <a:gd name="T2" fmla="*/ 3 w 7"/>
                <a:gd name="T3" fmla="*/ 7 h 7"/>
                <a:gd name="T4" fmla="*/ 2 w 7"/>
                <a:gd name="T5" fmla="*/ 6 h 7"/>
                <a:gd name="T6" fmla="*/ 0 w 7"/>
                <a:gd name="T7" fmla="*/ 0 h 7"/>
                <a:gd name="T8" fmla="*/ 6 w 7"/>
                <a:gd name="T9" fmla="*/ 1 h 7"/>
                <a:gd name="T10" fmla="*/ 7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7" y="3"/>
                  </a:moveTo>
                  <a:cubicBezTo>
                    <a:pt x="6" y="4"/>
                    <a:pt x="5" y="6"/>
                    <a:pt x="3" y="7"/>
                  </a:cubicBezTo>
                  <a:cubicBezTo>
                    <a:pt x="3" y="7"/>
                    <a:pt x="2" y="6"/>
                    <a:pt x="2" y="6"/>
                  </a:cubicBezTo>
                  <a:cubicBezTo>
                    <a:pt x="1" y="4"/>
                    <a:pt x="1" y="3"/>
                    <a:pt x="0" y="0"/>
                  </a:cubicBezTo>
                  <a:cubicBezTo>
                    <a:pt x="3" y="0"/>
                    <a:pt x="4" y="1"/>
                    <a:pt x="6" y="1"/>
                  </a:cubicBezTo>
                  <a:cubicBezTo>
                    <a:pt x="7" y="2"/>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3" name="Freeform 928"/>
            <p:cNvSpPr/>
            <p:nvPr/>
          </p:nvSpPr>
          <p:spPr bwMode="auto">
            <a:xfrm>
              <a:off x="4657841" y="3067044"/>
              <a:ext cx="19049" cy="22225"/>
            </a:xfrm>
            <a:custGeom>
              <a:avLst/>
              <a:gdLst>
                <a:gd name="T0" fmla="*/ 3 w 5"/>
                <a:gd name="T1" fmla="*/ 0 h 6"/>
                <a:gd name="T2" fmla="*/ 5 w 5"/>
                <a:gd name="T3" fmla="*/ 6 h 6"/>
                <a:gd name="T4" fmla="*/ 1 w 5"/>
                <a:gd name="T5" fmla="*/ 4 h 6"/>
                <a:gd name="T6" fmla="*/ 1 w 5"/>
                <a:gd name="T7" fmla="*/ 0 h 6"/>
                <a:gd name="T8" fmla="*/ 3 w 5"/>
                <a:gd name="T9" fmla="*/ 0 h 6"/>
              </a:gdLst>
              <a:ahLst/>
              <a:cxnLst>
                <a:cxn ang="0">
                  <a:pos x="T0" y="T1"/>
                </a:cxn>
                <a:cxn ang="0">
                  <a:pos x="T2" y="T3"/>
                </a:cxn>
                <a:cxn ang="0">
                  <a:pos x="T4" y="T5"/>
                </a:cxn>
                <a:cxn ang="0">
                  <a:pos x="T6" y="T7"/>
                </a:cxn>
                <a:cxn ang="0">
                  <a:pos x="T8" y="T9"/>
                </a:cxn>
              </a:cxnLst>
              <a:rect l="0" t="0" r="r" b="b"/>
              <a:pathLst>
                <a:path w="5" h="6">
                  <a:moveTo>
                    <a:pt x="3" y="0"/>
                  </a:moveTo>
                  <a:cubicBezTo>
                    <a:pt x="4" y="2"/>
                    <a:pt x="5" y="4"/>
                    <a:pt x="5" y="6"/>
                  </a:cubicBezTo>
                  <a:cubicBezTo>
                    <a:pt x="4" y="6"/>
                    <a:pt x="2" y="5"/>
                    <a:pt x="1" y="4"/>
                  </a:cubicBezTo>
                  <a:cubicBezTo>
                    <a:pt x="0" y="4"/>
                    <a:pt x="1" y="2"/>
                    <a:pt x="1"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4" name="Freeform 929"/>
            <p:cNvSpPr/>
            <p:nvPr/>
          </p:nvSpPr>
          <p:spPr bwMode="auto">
            <a:xfrm>
              <a:off x="4014889" y="2487607"/>
              <a:ext cx="22226" cy="30163"/>
            </a:xfrm>
            <a:custGeom>
              <a:avLst/>
              <a:gdLst>
                <a:gd name="T0" fmla="*/ 0 w 6"/>
                <a:gd name="T1" fmla="*/ 5 h 8"/>
                <a:gd name="T2" fmla="*/ 6 w 6"/>
                <a:gd name="T3" fmla="*/ 2 h 8"/>
                <a:gd name="T4" fmla="*/ 0 w 6"/>
                <a:gd name="T5" fmla="*/ 5 h 8"/>
              </a:gdLst>
              <a:ahLst/>
              <a:cxnLst>
                <a:cxn ang="0">
                  <a:pos x="T0" y="T1"/>
                </a:cxn>
                <a:cxn ang="0">
                  <a:pos x="T2" y="T3"/>
                </a:cxn>
                <a:cxn ang="0">
                  <a:pos x="T4" y="T5"/>
                </a:cxn>
              </a:cxnLst>
              <a:rect l="0" t="0" r="r" b="b"/>
              <a:pathLst>
                <a:path w="6" h="8">
                  <a:moveTo>
                    <a:pt x="0" y="5"/>
                  </a:moveTo>
                  <a:cubicBezTo>
                    <a:pt x="0" y="1"/>
                    <a:pt x="2" y="0"/>
                    <a:pt x="6" y="2"/>
                  </a:cubicBezTo>
                  <a:cubicBezTo>
                    <a:pt x="4" y="5"/>
                    <a:pt x="4"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5" name="Freeform 930"/>
            <p:cNvSpPr/>
            <p:nvPr/>
          </p:nvSpPr>
          <p:spPr bwMode="auto">
            <a:xfrm>
              <a:off x="5765945" y="1733543"/>
              <a:ext cx="19049" cy="22225"/>
            </a:xfrm>
            <a:custGeom>
              <a:avLst/>
              <a:gdLst>
                <a:gd name="T0" fmla="*/ 3 w 5"/>
                <a:gd name="T1" fmla="*/ 6 h 6"/>
                <a:gd name="T2" fmla="*/ 0 w 5"/>
                <a:gd name="T3" fmla="*/ 1 h 6"/>
                <a:gd name="T4" fmla="*/ 3 w 5"/>
                <a:gd name="T5" fmla="*/ 0 h 6"/>
                <a:gd name="T6" fmla="*/ 5 w 5"/>
                <a:gd name="T7" fmla="*/ 5 h 6"/>
                <a:gd name="T8" fmla="*/ 3 w 5"/>
                <a:gd name="T9" fmla="*/ 6 h 6"/>
              </a:gdLst>
              <a:ahLst/>
              <a:cxnLst>
                <a:cxn ang="0">
                  <a:pos x="T0" y="T1"/>
                </a:cxn>
                <a:cxn ang="0">
                  <a:pos x="T2" y="T3"/>
                </a:cxn>
                <a:cxn ang="0">
                  <a:pos x="T4" y="T5"/>
                </a:cxn>
                <a:cxn ang="0">
                  <a:pos x="T6" y="T7"/>
                </a:cxn>
                <a:cxn ang="0">
                  <a:pos x="T8" y="T9"/>
                </a:cxn>
              </a:cxnLst>
              <a:rect l="0" t="0" r="r" b="b"/>
              <a:pathLst>
                <a:path w="5" h="6">
                  <a:moveTo>
                    <a:pt x="3" y="6"/>
                  </a:moveTo>
                  <a:cubicBezTo>
                    <a:pt x="2" y="5"/>
                    <a:pt x="1" y="3"/>
                    <a:pt x="0" y="1"/>
                  </a:cubicBezTo>
                  <a:cubicBezTo>
                    <a:pt x="1" y="1"/>
                    <a:pt x="2" y="0"/>
                    <a:pt x="3" y="0"/>
                  </a:cubicBezTo>
                  <a:cubicBezTo>
                    <a:pt x="4" y="2"/>
                    <a:pt x="4" y="4"/>
                    <a:pt x="5" y="5"/>
                  </a:cubicBezTo>
                  <a:cubicBezTo>
                    <a:pt x="4" y="6"/>
                    <a:pt x="3" y="6"/>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6" name="Freeform 932"/>
            <p:cNvSpPr/>
            <p:nvPr/>
          </p:nvSpPr>
          <p:spPr bwMode="auto">
            <a:xfrm>
              <a:off x="4751509" y="3713174"/>
              <a:ext cx="11115" cy="22225"/>
            </a:xfrm>
            <a:custGeom>
              <a:avLst/>
              <a:gdLst>
                <a:gd name="T0" fmla="*/ 3 w 3"/>
                <a:gd name="T1" fmla="*/ 0 h 6"/>
                <a:gd name="T2" fmla="*/ 3 w 3"/>
                <a:gd name="T3" fmla="*/ 6 h 6"/>
                <a:gd name="T4" fmla="*/ 0 w 3"/>
                <a:gd name="T5" fmla="*/ 5 h 6"/>
                <a:gd name="T6" fmla="*/ 0 w 3"/>
                <a:gd name="T7" fmla="*/ 0 h 6"/>
                <a:gd name="T8" fmla="*/ 3 w 3"/>
                <a:gd name="T9" fmla="*/ 0 h 6"/>
              </a:gdLst>
              <a:ahLst/>
              <a:cxnLst>
                <a:cxn ang="0">
                  <a:pos x="T0" y="T1"/>
                </a:cxn>
                <a:cxn ang="0">
                  <a:pos x="T2" y="T3"/>
                </a:cxn>
                <a:cxn ang="0">
                  <a:pos x="T4" y="T5"/>
                </a:cxn>
                <a:cxn ang="0">
                  <a:pos x="T6" y="T7"/>
                </a:cxn>
                <a:cxn ang="0">
                  <a:pos x="T8" y="T9"/>
                </a:cxn>
              </a:cxnLst>
              <a:rect l="0" t="0" r="r" b="b"/>
              <a:pathLst>
                <a:path w="3" h="6">
                  <a:moveTo>
                    <a:pt x="3" y="0"/>
                  </a:moveTo>
                  <a:cubicBezTo>
                    <a:pt x="3" y="2"/>
                    <a:pt x="3" y="4"/>
                    <a:pt x="3" y="6"/>
                  </a:cubicBezTo>
                  <a:cubicBezTo>
                    <a:pt x="2" y="6"/>
                    <a:pt x="0" y="5"/>
                    <a:pt x="0" y="5"/>
                  </a:cubicBezTo>
                  <a:cubicBezTo>
                    <a:pt x="0" y="3"/>
                    <a:pt x="0" y="2"/>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47" name="Freeform 933"/>
            <p:cNvSpPr/>
            <p:nvPr/>
          </p:nvSpPr>
          <p:spPr bwMode="auto">
            <a:xfrm>
              <a:off x="6076950" y="3648076"/>
              <a:ext cx="19049" cy="30163"/>
            </a:xfrm>
            <a:custGeom>
              <a:avLst/>
              <a:gdLst>
                <a:gd name="T0" fmla="*/ 5 w 5"/>
                <a:gd name="T1" fmla="*/ 1 h 8"/>
                <a:gd name="T2" fmla="*/ 3 w 5"/>
                <a:gd name="T3" fmla="*/ 8 h 8"/>
                <a:gd name="T4" fmla="*/ 0 w 5"/>
                <a:gd name="T5" fmla="*/ 7 h 8"/>
                <a:gd name="T6" fmla="*/ 3 w 5"/>
                <a:gd name="T7" fmla="*/ 0 h 8"/>
                <a:gd name="T8" fmla="*/ 5 w 5"/>
                <a:gd name="T9" fmla="*/ 1 h 8"/>
              </a:gdLst>
              <a:ahLst/>
              <a:cxnLst>
                <a:cxn ang="0">
                  <a:pos x="T0" y="T1"/>
                </a:cxn>
                <a:cxn ang="0">
                  <a:pos x="T2" y="T3"/>
                </a:cxn>
                <a:cxn ang="0">
                  <a:pos x="T4" y="T5"/>
                </a:cxn>
                <a:cxn ang="0">
                  <a:pos x="T6" y="T7"/>
                </a:cxn>
                <a:cxn ang="0">
                  <a:pos x="T8" y="T9"/>
                </a:cxn>
              </a:cxnLst>
              <a:rect l="0" t="0" r="r" b="b"/>
              <a:pathLst>
                <a:path w="5" h="8">
                  <a:moveTo>
                    <a:pt x="5" y="1"/>
                  </a:moveTo>
                  <a:cubicBezTo>
                    <a:pt x="5" y="3"/>
                    <a:pt x="4" y="5"/>
                    <a:pt x="3" y="8"/>
                  </a:cubicBezTo>
                  <a:cubicBezTo>
                    <a:pt x="2" y="7"/>
                    <a:pt x="0" y="7"/>
                    <a:pt x="0" y="7"/>
                  </a:cubicBezTo>
                  <a:cubicBezTo>
                    <a:pt x="1" y="4"/>
                    <a:pt x="2" y="2"/>
                    <a:pt x="3" y="0"/>
                  </a:cubicBezTo>
                  <a:cubicBezTo>
                    <a:pt x="4" y="0"/>
                    <a:pt x="5"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grpSp>
      <p:sp>
        <p:nvSpPr>
          <p:cNvPr id="48" name="矩形 6"/>
          <p:cNvSpPr>
            <a:spLocks noChangeArrowheads="1"/>
          </p:cNvSpPr>
          <p:nvPr>
            <p:custDataLst>
              <p:tags r:id="rId4"/>
            </p:custDataLst>
          </p:nvPr>
        </p:nvSpPr>
        <p:spPr bwMode="auto">
          <a:xfrm>
            <a:off x="1779094" y="74150"/>
            <a:ext cx="1386409"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5400" dirty="0" smtClean="0">
                <a:latin typeface="华文行楷" panose="02010800040101010101" pitchFamily="2" charset="-122"/>
                <a:ea typeface="华文行楷" panose="02010800040101010101" pitchFamily="2" charset="-122"/>
              </a:rPr>
              <a:t>摘要</a:t>
            </a:r>
            <a:endParaRPr lang="en-US" altLang="zh-CN" sz="5400" dirty="0">
              <a:latin typeface="华文行楷" panose="02010800040101010101" pitchFamily="2" charset="-122"/>
              <a:ea typeface="华文行楷" panose="02010800040101010101" pitchFamily="2" charset="-122"/>
            </a:endParaRPr>
          </a:p>
        </p:txBody>
      </p:sp>
      <p:grpSp>
        <p:nvGrpSpPr>
          <p:cNvPr id="2" name="组合 1"/>
          <p:cNvGrpSpPr/>
          <p:nvPr/>
        </p:nvGrpSpPr>
        <p:grpSpPr>
          <a:xfrm>
            <a:off x="1905000" y="959567"/>
            <a:ext cx="3861624" cy="45719"/>
            <a:chOff x="1905000" y="959567"/>
            <a:chExt cx="3861624" cy="45719"/>
          </a:xfrm>
        </p:grpSpPr>
        <p:sp>
          <p:nvSpPr>
            <p:cNvPr id="49" name="矩形 48"/>
            <p:cNvSpPr/>
            <p:nvPr/>
          </p:nvSpPr>
          <p:spPr>
            <a:xfrm>
              <a:off x="1905000" y="959567"/>
              <a:ext cx="482703" cy="45719"/>
            </a:xfrm>
            <a:prstGeom prst="rect">
              <a:avLst/>
            </a:prstGeom>
            <a:solidFill>
              <a:srgbClr val="8B0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0" name="矩形 49"/>
            <p:cNvSpPr/>
            <p:nvPr/>
          </p:nvSpPr>
          <p:spPr>
            <a:xfrm>
              <a:off x="2387703" y="959567"/>
              <a:ext cx="482703" cy="45719"/>
            </a:xfrm>
            <a:prstGeom prst="rect">
              <a:avLst/>
            </a:prstGeom>
            <a:solidFill>
              <a:srgbClr val="B57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1" name="矩形 50"/>
            <p:cNvSpPr/>
            <p:nvPr/>
          </p:nvSpPr>
          <p:spPr>
            <a:xfrm>
              <a:off x="2870406" y="959567"/>
              <a:ext cx="482703" cy="45719"/>
            </a:xfrm>
            <a:prstGeom prst="rect">
              <a:avLst/>
            </a:prstGeom>
            <a:solidFill>
              <a:srgbClr val="7F5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2" name="矩形 51"/>
            <p:cNvSpPr/>
            <p:nvPr/>
          </p:nvSpPr>
          <p:spPr>
            <a:xfrm>
              <a:off x="4801218" y="959567"/>
              <a:ext cx="482703" cy="45719"/>
            </a:xfrm>
            <a:prstGeom prst="rect">
              <a:avLst/>
            </a:prstGeom>
            <a:solidFill>
              <a:srgbClr val="67C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4" name="矩形 53"/>
            <p:cNvSpPr/>
            <p:nvPr/>
          </p:nvSpPr>
          <p:spPr>
            <a:xfrm>
              <a:off x="3353109" y="959567"/>
              <a:ext cx="482703" cy="45719"/>
            </a:xfrm>
            <a:prstGeom prst="rect">
              <a:avLst/>
            </a:prstGeom>
            <a:solidFill>
              <a:srgbClr val="8BF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5" name="矩形 54"/>
            <p:cNvSpPr/>
            <p:nvPr/>
          </p:nvSpPr>
          <p:spPr>
            <a:xfrm>
              <a:off x="3835812" y="959567"/>
              <a:ext cx="482703" cy="45719"/>
            </a:xfrm>
            <a:prstGeom prst="rect">
              <a:avLst/>
            </a:prstGeom>
            <a:solidFill>
              <a:srgbClr val="24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6" name="矩形 55"/>
            <p:cNvSpPr/>
            <p:nvPr/>
          </p:nvSpPr>
          <p:spPr>
            <a:xfrm>
              <a:off x="4318515" y="959567"/>
              <a:ext cx="482703" cy="45719"/>
            </a:xfrm>
            <a:prstGeom prst="rect">
              <a:avLst/>
            </a:prstGeom>
            <a:solidFill>
              <a:srgbClr val="E5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7" name="矩形 56"/>
            <p:cNvSpPr/>
            <p:nvPr/>
          </p:nvSpPr>
          <p:spPr>
            <a:xfrm>
              <a:off x="5283921" y="959567"/>
              <a:ext cx="482703" cy="45719"/>
            </a:xfrm>
            <a:prstGeom prst="rect">
              <a:avLst/>
            </a:prstGeom>
            <a:solidFill>
              <a:srgbClr val="FB7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58" name="文本框 57"/>
          <p:cNvSpPr txBox="1"/>
          <p:nvPr/>
        </p:nvSpPr>
        <p:spPr>
          <a:xfrm>
            <a:off x="641896" y="1583844"/>
            <a:ext cx="7594699" cy="1051560"/>
          </a:xfrm>
          <a:prstGeom prst="rect">
            <a:avLst/>
          </a:prstGeom>
          <a:noFill/>
        </p:spPr>
        <p:txBody>
          <a:bodyPr wrap="square" rtlCol="0">
            <a:spAutoFit/>
          </a:bodyPr>
          <a:lstStyle/>
          <a:p>
            <a:pPr>
              <a:lnSpc>
                <a:spcPct val="150000"/>
              </a:lnSpc>
            </a:pPr>
            <a:r>
              <a:rPr lang="en-US" altLang="zh-CN" sz="2200" dirty="0" smtClean="0">
                <a:latin typeface="Arial Rounded MT Bold" panose="020F0704030504030204" pitchFamily="34" charset="0"/>
                <a:ea typeface="幼圆" panose="02010509060101010101" pitchFamily="49" charset="-122"/>
                <a:cs typeface="Ebrima" panose="02000000000000000000" pitchFamily="2" charset="0"/>
              </a:rPr>
              <a:t>        </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xxxx</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演示设计，用心专注制作每一个演示模板</a:t>
            </a:r>
            <a:r>
              <a:rPr lang="zh-CN" altLang="en-US" sz="2000" dirty="0">
                <a:latin typeface="Arial Rounded MT Bold" panose="020F0704030504030204" pitchFamily="34" charset="0"/>
                <a:ea typeface="幼圆" panose="02010509060101010101" pitchFamily="49" charset="-122"/>
                <a:cs typeface="Ebrima" panose="02000000000000000000" pitchFamily="2" charset="0"/>
              </a:rPr>
              <a:t>，新颖独到的</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创意，超炫酷动画演示，只为制作优秀的</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PPT</a:t>
            </a:r>
            <a:endParaRPr lang="zh-CN" altLang="en-US" sz="2000" dirty="0">
              <a:latin typeface="Arial Rounded MT Bold" panose="020F0704030504030204" pitchFamily="34" charset="0"/>
              <a:ea typeface="幼圆" panose="02010509060101010101" pitchFamily="49" charset="-122"/>
              <a:cs typeface="Ebrima" panose="02000000000000000000" pitchFamily="2" charset="0"/>
            </a:endParaRPr>
          </a:p>
        </p:txBody>
      </p:sp>
      <p:sp>
        <p:nvSpPr>
          <p:cNvPr id="59" name="文本框 58"/>
          <p:cNvSpPr txBox="1"/>
          <p:nvPr/>
        </p:nvSpPr>
        <p:spPr>
          <a:xfrm>
            <a:off x="941643" y="2944528"/>
            <a:ext cx="5448288" cy="518160"/>
          </a:xfrm>
          <a:prstGeom prst="rect">
            <a:avLst/>
          </a:prstGeom>
          <a:noFill/>
        </p:spPr>
        <p:txBody>
          <a:bodyPr wrap="square" rtlCol="0">
            <a:spAutoFit/>
          </a:bodyPr>
          <a:lstStyle/>
          <a:p>
            <a:r>
              <a:rPr lang="zh-CN" altLang="en-US" sz="2800" b="1" dirty="0" smtClean="0">
                <a:latin typeface="幼圆" panose="02010509060101010101" pitchFamily="49" charset="-122"/>
                <a:ea typeface="幼圆" panose="02010509060101010101" pitchFamily="49" charset="-122"/>
                <a:cs typeface="Ebrima" panose="02000000000000000000" pitchFamily="2" charset="0"/>
              </a:rPr>
              <a:t>关键词</a:t>
            </a:r>
            <a:r>
              <a:rPr lang="zh-CN" altLang="en-US" sz="2800" dirty="0" smtClean="0">
                <a:latin typeface="幼圆" panose="02010509060101010101" pitchFamily="49" charset="-122"/>
                <a:ea typeface="幼圆" panose="02010509060101010101" pitchFamily="49" charset="-122"/>
                <a:cs typeface="Ebrima" panose="02000000000000000000" pitchFamily="2" charset="0"/>
              </a:rPr>
              <a:t>：</a:t>
            </a:r>
            <a:r>
              <a:rPr lang="en-US" altLang="zh-CN" sz="2000" dirty="0" smtClean="0">
                <a:latin typeface="幼圆" panose="02010509060101010101" pitchFamily="49" charset="-122"/>
                <a:ea typeface="幼圆" panose="02010509060101010101" pitchFamily="49" charset="-122"/>
                <a:cs typeface="Ebrima" panose="02000000000000000000" pitchFamily="2" charset="0"/>
              </a:rPr>
              <a:t>xxxx; </a:t>
            </a:r>
            <a:r>
              <a:rPr lang="zh-CN" altLang="en-US" sz="2000" dirty="0" smtClean="0">
                <a:latin typeface="幼圆" panose="02010509060101010101" pitchFamily="49" charset="-122"/>
                <a:ea typeface="幼圆" panose="02010509060101010101" pitchFamily="49" charset="-122"/>
                <a:cs typeface="Ebrima" panose="02000000000000000000" pitchFamily="2" charset="0"/>
              </a:rPr>
              <a:t>炫酷动画；新颖； 创意； </a:t>
            </a:r>
            <a:endParaRPr lang="zh-CN" altLang="en-US" sz="2000" dirty="0">
              <a:latin typeface="幼圆" panose="02010509060101010101" pitchFamily="49" charset="-122"/>
              <a:ea typeface="幼圆" panose="02010509060101010101" pitchFamily="49" charset="-122"/>
              <a:cs typeface="Ebrima" panose="02000000000000000000" pitchFamily="2" charset="0"/>
            </a:endParaRPr>
          </a:p>
        </p:txBody>
      </p:sp>
      <p:sp>
        <p:nvSpPr>
          <p:cNvPr id="60" name="椭圆 59"/>
          <p:cNvSpPr/>
          <p:nvPr/>
        </p:nvSpPr>
        <p:spPr>
          <a:xfrm>
            <a:off x="830663" y="1862640"/>
            <a:ext cx="221960" cy="221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1" name="文本框 60"/>
          <p:cNvSpPr txBox="1"/>
          <p:nvPr/>
        </p:nvSpPr>
        <p:spPr>
          <a:xfrm>
            <a:off x="482120" y="3958910"/>
            <a:ext cx="8061346" cy="1200329"/>
          </a:xfrm>
          <a:prstGeom prst="rect">
            <a:avLst/>
          </a:prstGeom>
          <a:noFill/>
        </p:spPr>
        <p:txBody>
          <a:bodyPr wrap="square" rtlCol="0">
            <a:spAutoFit/>
          </a:bodyPr>
          <a:lstStyle/>
          <a:p>
            <a:pPr>
              <a:lnSpc>
                <a:spcPct val="120000"/>
              </a:lnSpc>
            </a:pPr>
            <a:r>
              <a:rPr lang="en-US" altLang="zh-CN" sz="2000" spc="100" dirty="0" smtClean="0">
                <a:latin typeface="幼圆" panose="02010509060101010101" pitchFamily="49" charset="-122"/>
                <a:ea typeface="幼圆" panose="02010509060101010101" pitchFamily="49" charset="-122"/>
              </a:rPr>
              <a:t>    Please enter your title here </a:t>
            </a:r>
            <a:r>
              <a:rPr lang="en-US" altLang="zh-CN" sz="2000" spc="100" dirty="0">
                <a:latin typeface="幼圆" panose="02010509060101010101" pitchFamily="49" charset="-122"/>
                <a:ea typeface="幼圆" panose="02010509060101010101" pitchFamily="49" charset="-122"/>
              </a:rPr>
              <a:t>and tell audience your central </a:t>
            </a:r>
            <a:r>
              <a:rPr lang="en-US" altLang="zh-CN" sz="2000" spc="100" dirty="0" smtClean="0">
                <a:latin typeface="幼圆" panose="02010509060101010101" pitchFamily="49" charset="-122"/>
                <a:ea typeface="幼圆" panose="02010509060101010101" pitchFamily="49" charset="-122"/>
              </a:rPr>
              <a:t>idea. Please enter your title here and tell audience your central idea. </a:t>
            </a:r>
            <a:endParaRPr lang="zh-CN" altLang="en-US" sz="2000" spc="100" dirty="0" smtClean="0">
              <a:latin typeface="幼圆" panose="02010509060101010101" pitchFamily="49" charset="-122"/>
              <a:ea typeface="幼圆" panose="02010509060101010101" pitchFamily="49" charset="-122"/>
            </a:endParaRPr>
          </a:p>
        </p:txBody>
      </p:sp>
      <p:sp>
        <p:nvSpPr>
          <p:cNvPr id="62" name="文本框 61"/>
          <p:cNvSpPr txBox="1"/>
          <p:nvPr/>
        </p:nvSpPr>
        <p:spPr>
          <a:xfrm>
            <a:off x="941643" y="5346398"/>
            <a:ext cx="6643035" cy="461665"/>
          </a:xfrm>
          <a:prstGeom prst="rect">
            <a:avLst/>
          </a:prstGeom>
          <a:noFill/>
        </p:spPr>
        <p:txBody>
          <a:bodyPr wrap="square" rtlCol="0">
            <a:spAutoFit/>
          </a:bodyPr>
          <a:lstStyle/>
          <a:p>
            <a:r>
              <a:rPr lang="en-US" altLang="zh-CN" sz="2400" b="1" spc="100" dirty="0">
                <a:latin typeface="幼圆" panose="02010509060101010101" pitchFamily="49" charset="-122"/>
                <a:ea typeface="幼圆" panose="02010509060101010101" pitchFamily="49" charset="-122"/>
              </a:rPr>
              <a:t>Key Words</a:t>
            </a:r>
            <a:r>
              <a:rPr lang="en-US" altLang="zh-CN" sz="2000" spc="100" dirty="0">
                <a:latin typeface="幼圆" panose="02010509060101010101" pitchFamily="49" charset="-122"/>
                <a:ea typeface="幼圆" panose="02010509060101010101" pitchFamily="49" charset="-122"/>
              </a:rPr>
              <a:t>: title; audience; central idea</a:t>
            </a:r>
            <a:endParaRPr lang="zh-CN" altLang="en-US" sz="2000" spc="100" dirty="0">
              <a:latin typeface="幼圆" panose="02010509060101010101" pitchFamily="49" charset="-122"/>
              <a:ea typeface="幼圆" panose="02010509060101010101" pitchFamily="49" charset="-122"/>
            </a:endParaRPr>
          </a:p>
        </p:txBody>
      </p:sp>
      <p:sp>
        <p:nvSpPr>
          <p:cNvPr id="63" name="椭圆 62"/>
          <p:cNvSpPr/>
          <p:nvPr/>
        </p:nvSpPr>
        <p:spPr>
          <a:xfrm>
            <a:off x="706799" y="4090457"/>
            <a:ext cx="221960" cy="2219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66" name="图片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453" y="-113325"/>
            <a:ext cx="5238750" cy="663892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additive="base">
                                        <p:cTn id="24" dur="500" fill="hold"/>
                                        <p:tgtEl>
                                          <p:spTgt spid="60"/>
                                        </p:tgtEl>
                                        <p:attrNameLst>
                                          <p:attrName>ppt_x</p:attrName>
                                        </p:attrNameLst>
                                      </p:cBhvr>
                                      <p:tavLst>
                                        <p:tav tm="0">
                                          <p:val>
                                            <p:strVal val="0-#ppt_w/2"/>
                                          </p:val>
                                        </p:tav>
                                        <p:tav tm="100000">
                                          <p:val>
                                            <p:strVal val="#ppt_x"/>
                                          </p:val>
                                        </p:tav>
                                      </p:tavLst>
                                    </p:anim>
                                    <p:anim calcmode="lin" valueType="num">
                                      <p:cBhvr additive="base">
                                        <p:cTn id="25" dur="500" fill="hold"/>
                                        <p:tgtEl>
                                          <p:spTgt spid="6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3" presetClass="entr" presetSubtype="16"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1000" fill="hold"/>
                                        <p:tgtEl>
                                          <p:spTgt spid="58"/>
                                        </p:tgtEl>
                                        <p:attrNameLst>
                                          <p:attrName>ppt_w</p:attrName>
                                        </p:attrNameLst>
                                      </p:cBhvr>
                                      <p:tavLst>
                                        <p:tav tm="0">
                                          <p:val>
                                            <p:fltVal val="0"/>
                                          </p:val>
                                        </p:tav>
                                        <p:tav tm="100000">
                                          <p:val>
                                            <p:strVal val="#ppt_w"/>
                                          </p:val>
                                        </p:tav>
                                      </p:tavLst>
                                    </p:anim>
                                    <p:anim calcmode="lin" valueType="num">
                                      <p:cBhvr>
                                        <p:cTn id="30" dur="1000" fill="hold"/>
                                        <p:tgtEl>
                                          <p:spTgt spid="58"/>
                                        </p:tgtEl>
                                        <p:attrNameLst>
                                          <p:attrName>ppt_h</p:attrName>
                                        </p:attrNameLst>
                                      </p:cBhvr>
                                      <p:tavLst>
                                        <p:tav tm="0">
                                          <p:val>
                                            <p:fltVal val="0"/>
                                          </p:val>
                                        </p:tav>
                                        <p:tav tm="100000">
                                          <p:val>
                                            <p:strVal val="#ppt_h"/>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anim calcmode="lin" valueType="num">
                                      <p:cBhvr>
                                        <p:cTn id="35" dur="1000" fill="hold"/>
                                        <p:tgtEl>
                                          <p:spTgt spid="59"/>
                                        </p:tgtEl>
                                        <p:attrNameLst>
                                          <p:attrName>ppt_x</p:attrName>
                                        </p:attrNameLst>
                                      </p:cBhvr>
                                      <p:tavLst>
                                        <p:tav tm="0">
                                          <p:val>
                                            <p:strVal val="#ppt_x"/>
                                          </p:val>
                                        </p:tav>
                                        <p:tav tm="100000">
                                          <p:val>
                                            <p:strVal val="#ppt_x"/>
                                          </p:val>
                                        </p:tav>
                                      </p:tavLst>
                                    </p:anim>
                                    <p:anim calcmode="lin" valueType="num">
                                      <p:cBhvr>
                                        <p:cTn id="36" dur="1000" fill="hold"/>
                                        <p:tgtEl>
                                          <p:spTgt spid="59"/>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2" presetClass="entr" presetSubtype="8" restart="never" repeatDur="0" fill="hold" grpId="0" nodeType="after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500" fill="hold"/>
                                        <p:tgtEl>
                                          <p:spTgt spid="63"/>
                                        </p:tgtEl>
                                        <p:attrNameLst>
                                          <p:attrName>ppt_x</p:attrName>
                                        </p:attrNameLst>
                                      </p:cBhvr>
                                      <p:tavLst>
                                        <p:tav tm="0">
                                          <p:val>
                                            <p:strVal val="0-#ppt_w/2"/>
                                          </p:val>
                                        </p:tav>
                                        <p:tav tm="100000">
                                          <p:val>
                                            <p:strVal val="#ppt_x"/>
                                          </p:val>
                                        </p:tav>
                                      </p:tavLst>
                                    </p:anim>
                                    <p:anim calcmode="lin" valueType="num">
                                      <p:cBhvr additive="base">
                                        <p:cTn id="41" dur="500" fill="hold"/>
                                        <p:tgtEl>
                                          <p:spTgt spid="63"/>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3" presetClass="entr" presetSubtype="16" restart="never" repeatDur="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p:cTn id="45" dur="1000" fill="hold"/>
                                        <p:tgtEl>
                                          <p:spTgt spid="61"/>
                                        </p:tgtEl>
                                        <p:attrNameLst>
                                          <p:attrName>ppt_w</p:attrName>
                                        </p:attrNameLst>
                                      </p:cBhvr>
                                      <p:tavLst>
                                        <p:tav tm="0">
                                          <p:val>
                                            <p:fltVal val="0"/>
                                          </p:val>
                                        </p:tav>
                                        <p:tav tm="100000">
                                          <p:val>
                                            <p:strVal val="#ppt_w"/>
                                          </p:val>
                                        </p:tav>
                                      </p:tavLst>
                                    </p:anim>
                                    <p:anim calcmode="lin" valueType="num">
                                      <p:cBhvr>
                                        <p:cTn id="46" dur="1000" fill="hold"/>
                                        <p:tgtEl>
                                          <p:spTgt spid="61"/>
                                        </p:tgtEl>
                                        <p:attrNameLst>
                                          <p:attrName>ppt_h</p:attrName>
                                        </p:attrNameLst>
                                      </p:cBhvr>
                                      <p:tavLst>
                                        <p:tav tm="0">
                                          <p:val>
                                            <p:fltVal val="0"/>
                                          </p:val>
                                        </p:tav>
                                        <p:tav tm="100000">
                                          <p:val>
                                            <p:strVal val="#ppt_h"/>
                                          </p:val>
                                        </p:tav>
                                      </p:tavLst>
                                    </p:anim>
                                  </p:childTnLst>
                                </p:cTn>
                              </p:par>
                            </p:childTnLst>
                          </p:cTn>
                        </p:par>
                        <p:par>
                          <p:cTn id="47" fill="hold">
                            <p:stCondLst>
                              <p:cond delay="6000"/>
                            </p:stCondLst>
                            <p:childTnLst>
                              <p:par>
                                <p:cTn id="48" presetID="42" presetClass="entr" presetSubtype="0" restart="never" repeatDur="0" fill="hold" grpId="0" nodeType="afterEffect">
                                  <p:stCondLst>
                                    <p:cond delay="0"/>
                                  </p:stCondLst>
                                  <p:childTnLst>
                                    <p:set>
                                      <p:cBhvr additive="base">
                                        <p:cTn id="49" dur="1" fill="hold">
                                          <p:stCondLst>
                                            <p:cond delay="0"/>
                                          </p:stCondLst>
                                        </p:cTn>
                                        <p:tgtEl>
                                          <p:spTgt spid="62"/>
                                        </p:tgtEl>
                                        <p:attrNameLst>
                                          <p:attrName>style.visibility</p:attrName>
                                        </p:attrNameLst>
                                      </p:cBhvr>
                                      <p:to>
                                        <p:strVal val="visible"/>
                                      </p:to>
                                    </p:set>
                                    <p:animEffect transition="in" filter="fade">
                                      <p:cBhvr additive="base">
                                        <p:cTn id="50" dur="1000" fill="hold">
                                          <p:stCondLst>
                                            <p:cond delay="0"/>
                                          </p:stCondLst>
                                        </p:cTn>
                                        <p:tgtEl>
                                          <p:spTgt spid="62"/>
                                        </p:tgtEl>
                                      </p:cBhvr>
                                    </p:animEffect>
                                    <p:anim from="0" to="0" calcmode="lin" valueType="num">
                                      <p:cBhvr additive="base">
                                        <p:cTn id="51" dur="1000" fill="hold">
                                          <p:stCondLst>
                                            <p:cond delay="0"/>
                                          </p:stCondLst>
                                        </p:cTn>
                                        <p:tgtEl>
                                          <p:spTgt spid="62"/>
                                        </p:tgtEl>
                                        <p:attrNameLst>
                                          <p:attrName>ppt_x</p:attrName>
                                        </p:attrNameLst>
                                      </p:cBhvr>
                                      <p:tavLst>
                                        <p:tav tm="0">
                                          <p:val>
                                            <p:strVal val="#ppt_x"/>
                                          </p:val>
                                        </p:tav>
                                        <p:tav tm="100000">
                                          <p:val>
                                            <p:strVal val="#ppt_x"/>
                                          </p:val>
                                        </p:tav>
                                      </p:tavLst>
                                    </p:anim>
                                    <p:anim from="0" to="0" calcmode="lin" valueType="num">
                                      <p:cBhvr additive="base">
                                        <p:cTn id="52" dur="1000" fill="hold">
                                          <p:stCondLst>
                                            <p:cond delay="0"/>
                                          </p:stCondLst>
                                        </p:cTn>
                                        <p:tgtEl>
                                          <p:spTgt spid="62"/>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8" grpId="0"/>
      <p:bldP spid="59" grpId="0"/>
      <p:bldP spid="60" grpId="0" animBg="1"/>
      <p:bldP spid="61" grpId="0"/>
      <p:bldP spid="62" grpId="0"/>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燕尾形 4"/>
          <p:cNvSpPr/>
          <p:nvPr/>
        </p:nvSpPr>
        <p:spPr>
          <a:xfrm>
            <a:off x="922932" y="2921631"/>
            <a:ext cx="684076" cy="97210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6" name="燕尾形 5"/>
          <p:cNvSpPr/>
          <p:nvPr/>
        </p:nvSpPr>
        <p:spPr>
          <a:xfrm>
            <a:off x="1579106" y="2921631"/>
            <a:ext cx="684076" cy="97210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7" name="燕尾形 6"/>
          <p:cNvSpPr/>
          <p:nvPr/>
        </p:nvSpPr>
        <p:spPr>
          <a:xfrm>
            <a:off x="2233351" y="2921631"/>
            <a:ext cx="684076" cy="972108"/>
          </a:xfrm>
          <a:prstGeom prst="chevron">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a typeface="幼圆" panose="02010509060101010101" pitchFamily="49" charset="-122"/>
            </a:endParaRPr>
          </a:p>
        </p:txBody>
      </p:sp>
      <p:sp>
        <p:nvSpPr>
          <p:cNvPr id="8" name="燕尾形 7"/>
          <p:cNvSpPr/>
          <p:nvPr/>
        </p:nvSpPr>
        <p:spPr>
          <a:xfrm>
            <a:off x="2923512" y="2921631"/>
            <a:ext cx="684076" cy="97210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9" name="KSO_Shape"/>
          <p:cNvSpPr/>
          <p:nvPr/>
        </p:nvSpPr>
        <p:spPr bwMode="auto">
          <a:xfrm>
            <a:off x="3607588" y="2816042"/>
            <a:ext cx="1268074" cy="1214399"/>
          </a:xfrm>
          <a:custGeom>
            <a:avLst/>
            <a:gdLst>
              <a:gd name="T0" fmla="*/ 803970 w 12269552"/>
              <a:gd name="T1" fmla="*/ 262762 h 11753851"/>
              <a:gd name="T2" fmla="*/ 1171916 w 12269552"/>
              <a:gd name="T3" fmla="*/ 262762 h 11753851"/>
              <a:gd name="T4" fmla="*/ 1241319 w 12269552"/>
              <a:gd name="T5" fmla="*/ 290855 h 11753851"/>
              <a:gd name="T6" fmla="*/ 1475966 w 12269552"/>
              <a:gd name="T7" fmla="*/ 525518 h 11753851"/>
              <a:gd name="T8" fmla="*/ 1670404 w 12269552"/>
              <a:gd name="T9" fmla="*/ 331067 h 11753851"/>
              <a:gd name="T10" fmla="*/ 1721079 w 12269552"/>
              <a:gd name="T11" fmla="*/ 312889 h 11753851"/>
              <a:gd name="T12" fmla="*/ 1800397 w 12269552"/>
              <a:gd name="T13" fmla="*/ 391661 h 11753851"/>
              <a:gd name="T14" fmla="*/ 1782220 w 12269552"/>
              <a:gd name="T15" fmla="*/ 441238 h 11753851"/>
              <a:gd name="T16" fmla="*/ 1547572 w 12269552"/>
              <a:gd name="T17" fmla="*/ 678105 h 11753851"/>
              <a:gd name="T18" fmla="*/ 1419232 w 12269552"/>
              <a:gd name="T19" fmla="*/ 688571 h 11753851"/>
              <a:gd name="T20" fmla="*/ 1275469 w 12269552"/>
              <a:gd name="T21" fmla="*/ 544247 h 11753851"/>
              <a:gd name="T22" fmla="*/ 1050185 w 12269552"/>
              <a:gd name="T23" fmla="*/ 804250 h 11753851"/>
              <a:gd name="T24" fmla="*/ 1256190 w 12269552"/>
              <a:gd name="T25" fmla="*/ 1010268 h 11753851"/>
              <a:gd name="T26" fmla="*/ 1274918 w 12269552"/>
              <a:gd name="T27" fmla="*/ 1130905 h 11753851"/>
              <a:gd name="T28" fmla="*/ 1159247 w 12269552"/>
              <a:gd name="T29" fmla="*/ 1646503 h 11753851"/>
              <a:gd name="T30" fmla="*/ 1063405 w 12269552"/>
              <a:gd name="T31" fmla="*/ 1724724 h 11753851"/>
              <a:gd name="T32" fmla="*/ 965360 w 12269552"/>
              <a:gd name="T33" fmla="*/ 1626672 h 11753851"/>
              <a:gd name="T34" fmla="*/ 968114 w 12269552"/>
              <a:gd name="T35" fmla="*/ 1601884 h 11753851"/>
              <a:gd name="T36" fmla="*/ 1063405 w 12269552"/>
              <a:gd name="T37" fmla="*/ 1179380 h 11753851"/>
              <a:gd name="T38" fmla="*/ 828757 w 12269552"/>
              <a:gd name="T39" fmla="*/ 951327 h 11753851"/>
              <a:gd name="T40" fmla="*/ 627709 w 12269552"/>
              <a:gd name="T41" fmla="*/ 1176075 h 11753851"/>
              <a:gd name="T42" fmla="*/ 508182 w 12269552"/>
              <a:gd name="T43" fmla="*/ 1213533 h 11753851"/>
              <a:gd name="T44" fmla="*/ 100027 w 12269552"/>
              <a:gd name="T45" fmla="*/ 1214084 h 11753851"/>
              <a:gd name="T46" fmla="*/ 2533 w 12269552"/>
              <a:gd name="T47" fmla="*/ 1137515 h 11753851"/>
              <a:gd name="T48" fmla="*/ 75791 w 12269552"/>
              <a:gd name="T49" fmla="*/ 1020735 h 11753851"/>
              <a:gd name="T50" fmla="*/ 100578 w 12269552"/>
              <a:gd name="T51" fmla="*/ 1018531 h 11753851"/>
              <a:gd name="T52" fmla="*/ 451999 w 12269552"/>
              <a:gd name="T53" fmla="*/ 1019633 h 11753851"/>
              <a:gd name="T54" fmla="*/ 971969 w 12269552"/>
              <a:gd name="T55" fmla="*/ 417001 h 11753851"/>
              <a:gd name="T56" fmla="*/ 835918 w 12269552"/>
              <a:gd name="T57" fmla="*/ 416450 h 11753851"/>
              <a:gd name="T58" fmla="*/ 599617 w 12269552"/>
              <a:gd name="T59" fmla="*/ 689122 h 11753851"/>
              <a:gd name="T60" fmla="*/ 541231 w 12269552"/>
              <a:gd name="T61" fmla="*/ 716664 h 11753851"/>
              <a:gd name="T62" fmla="*/ 464667 w 12269552"/>
              <a:gd name="T63" fmla="*/ 640647 h 11753851"/>
              <a:gd name="T64" fmla="*/ 490556 w 12269552"/>
              <a:gd name="T65" fmla="*/ 583358 h 11753851"/>
              <a:gd name="T66" fmla="*/ 745033 w 12269552"/>
              <a:gd name="T67" fmla="*/ 290304 h 11753851"/>
              <a:gd name="T68" fmla="*/ 803970 w 12269552"/>
              <a:gd name="T69" fmla="*/ 262762 h 11753851"/>
              <a:gd name="T70" fmla="*/ 1357685 w 12269552"/>
              <a:gd name="T71" fmla="*/ 0 h 11753851"/>
              <a:gd name="T72" fmla="*/ 1509449 w 12269552"/>
              <a:gd name="T73" fmla="*/ 151764 h 11753851"/>
              <a:gd name="T74" fmla="*/ 1357685 w 12269552"/>
              <a:gd name="T75" fmla="*/ 303527 h 11753851"/>
              <a:gd name="T76" fmla="*/ 1205921 w 12269552"/>
              <a:gd name="T77" fmla="*/ 151764 h 11753851"/>
              <a:gd name="T78" fmla="*/ 1357685 w 12269552"/>
              <a:gd name="T79" fmla="*/ 0 h 117538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69552" h="11753851">
                <a:moveTo>
                  <a:pt x="5478990" y="1790700"/>
                </a:moveTo>
                <a:cubicBezTo>
                  <a:pt x="7986505" y="1790700"/>
                  <a:pt x="7986505" y="1790700"/>
                  <a:pt x="7986505" y="1790700"/>
                </a:cubicBezTo>
                <a:cubicBezTo>
                  <a:pt x="8170440" y="1790700"/>
                  <a:pt x="8335605" y="1862026"/>
                  <a:pt x="8459480" y="1982155"/>
                </a:cubicBezTo>
                <a:cubicBezTo>
                  <a:pt x="10058584" y="3581364"/>
                  <a:pt x="10058584" y="3581364"/>
                  <a:pt x="10058584" y="3581364"/>
                </a:cubicBezTo>
                <a:cubicBezTo>
                  <a:pt x="11383663" y="2256197"/>
                  <a:pt x="11383663" y="2256197"/>
                  <a:pt x="11383663" y="2256197"/>
                </a:cubicBezTo>
                <a:cubicBezTo>
                  <a:pt x="11477507" y="2177363"/>
                  <a:pt x="11597628" y="2132315"/>
                  <a:pt x="11729010" y="2132315"/>
                </a:cubicBezTo>
                <a:cubicBezTo>
                  <a:pt x="12029311" y="2132315"/>
                  <a:pt x="12269552" y="2372572"/>
                  <a:pt x="12269552" y="2669139"/>
                </a:cubicBezTo>
                <a:cubicBezTo>
                  <a:pt x="12269552" y="2796776"/>
                  <a:pt x="12220753" y="2916904"/>
                  <a:pt x="12145678" y="3007000"/>
                </a:cubicBezTo>
                <a:cubicBezTo>
                  <a:pt x="10546573" y="4621226"/>
                  <a:pt x="10546573" y="4621226"/>
                  <a:pt x="10546573" y="4621226"/>
                </a:cubicBezTo>
                <a:cubicBezTo>
                  <a:pt x="10062338" y="5105494"/>
                  <a:pt x="9671946" y="4692552"/>
                  <a:pt x="9671946" y="4692552"/>
                </a:cubicBezTo>
                <a:cubicBezTo>
                  <a:pt x="8692213" y="3709001"/>
                  <a:pt x="8692213" y="3709001"/>
                  <a:pt x="8692213" y="3709001"/>
                </a:cubicBezTo>
                <a:cubicBezTo>
                  <a:pt x="7156923" y="5480895"/>
                  <a:pt x="7156923" y="5480895"/>
                  <a:pt x="7156923" y="5480895"/>
                </a:cubicBezTo>
                <a:cubicBezTo>
                  <a:pt x="8560831" y="6884896"/>
                  <a:pt x="8560831" y="6884896"/>
                  <a:pt x="8560831" y="6884896"/>
                </a:cubicBezTo>
                <a:cubicBezTo>
                  <a:pt x="8560831" y="6884896"/>
                  <a:pt x="8857379" y="7158939"/>
                  <a:pt x="8688459" y="7707025"/>
                </a:cubicBezTo>
                <a:cubicBezTo>
                  <a:pt x="7900169" y="11220781"/>
                  <a:pt x="7900169" y="11220781"/>
                  <a:pt x="7900169" y="11220781"/>
                </a:cubicBezTo>
                <a:cubicBezTo>
                  <a:pt x="7840108" y="11524856"/>
                  <a:pt x="7569837" y="11753851"/>
                  <a:pt x="7247013" y="11753851"/>
                </a:cubicBezTo>
                <a:cubicBezTo>
                  <a:pt x="6879144" y="11753851"/>
                  <a:pt x="6578843" y="11453530"/>
                  <a:pt x="6578843" y="11085637"/>
                </a:cubicBezTo>
                <a:cubicBezTo>
                  <a:pt x="6578843" y="11025572"/>
                  <a:pt x="6586351" y="10969262"/>
                  <a:pt x="6597612" y="10916706"/>
                </a:cubicBezTo>
                <a:cubicBezTo>
                  <a:pt x="7247013" y="8037378"/>
                  <a:pt x="7247013" y="8037378"/>
                  <a:pt x="7247013" y="8037378"/>
                </a:cubicBezTo>
                <a:cubicBezTo>
                  <a:pt x="5647909" y="6483216"/>
                  <a:pt x="5647909" y="6483216"/>
                  <a:pt x="5647909" y="6483216"/>
                </a:cubicBezTo>
                <a:cubicBezTo>
                  <a:pt x="4277784" y="8014854"/>
                  <a:pt x="4277784" y="8014854"/>
                  <a:pt x="4277784" y="8014854"/>
                </a:cubicBezTo>
                <a:cubicBezTo>
                  <a:pt x="4277784" y="8014854"/>
                  <a:pt x="4056312" y="8288897"/>
                  <a:pt x="3463217" y="8270127"/>
                </a:cubicBezTo>
                <a:cubicBezTo>
                  <a:pt x="681676" y="8273881"/>
                  <a:pt x="681676" y="8273881"/>
                  <a:pt x="681676" y="8273881"/>
                </a:cubicBezTo>
                <a:cubicBezTo>
                  <a:pt x="370114" y="8277635"/>
                  <a:pt x="88581" y="8067410"/>
                  <a:pt x="17260" y="7752073"/>
                </a:cubicBezTo>
                <a:cubicBezTo>
                  <a:pt x="-65323" y="7391688"/>
                  <a:pt x="156149" y="7038811"/>
                  <a:pt x="516511" y="6956222"/>
                </a:cubicBezTo>
                <a:cubicBezTo>
                  <a:pt x="572817" y="6944960"/>
                  <a:pt x="629124" y="6941206"/>
                  <a:pt x="685430" y="6941206"/>
                </a:cubicBezTo>
                <a:cubicBezTo>
                  <a:pt x="3080333" y="6948714"/>
                  <a:pt x="3080333" y="6948714"/>
                  <a:pt x="3080333" y="6948714"/>
                </a:cubicBezTo>
                <a:cubicBezTo>
                  <a:pt x="6623888" y="2841824"/>
                  <a:pt x="6623888" y="2841824"/>
                  <a:pt x="6623888" y="2841824"/>
                </a:cubicBezTo>
                <a:lnTo>
                  <a:pt x="5696708" y="2838070"/>
                </a:lnTo>
                <a:cubicBezTo>
                  <a:pt x="4086342" y="4696306"/>
                  <a:pt x="4086342" y="4696306"/>
                  <a:pt x="4086342" y="4696306"/>
                </a:cubicBezTo>
                <a:cubicBezTo>
                  <a:pt x="3992498" y="4812681"/>
                  <a:pt x="3849855" y="4884007"/>
                  <a:pt x="3688443" y="4884007"/>
                </a:cubicBezTo>
                <a:cubicBezTo>
                  <a:pt x="3399403" y="4884007"/>
                  <a:pt x="3166669" y="4651258"/>
                  <a:pt x="3166669" y="4365953"/>
                </a:cubicBezTo>
                <a:cubicBezTo>
                  <a:pt x="3166669" y="4208284"/>
                  <a:pt x="3234237" y="4069386"/>
                  <a:pt x="3343097" y="3975536"/>
                </a:cubicBezTo>
                <a:cubicBezTo>
                  <a:pt x="5077337" y="1978401"/>
                  <a:pt x="5077337" y="1978401"/>
                  <a:pt x="5077337" y="1978401"/>
                </a:cubicBezTo>
                <a:cubicBezTo>
                  <a:pt x="5171181" y="1862026"/>
                  <a:pt x="5313824" y="1790700"/>
                  <a:pt x="5478990" y="1790700"/>
                </a:cubicBezTo>
                <a:close/>
                <a:moveTo>
                  <a:pt x="9252509" y="0"/>
                </a:moveTo>
                <a:cubicBezTo>
                  <a:pt x="9823713" y="0"/>
                  <a:pt x="10286766" y="463053"/>
                  <a:pt x="10286766" y="1034257"/>
                </a:cubicBezTo>
                <a:cubicBezTo>
                  <a:pt x="10286766" y="1605461"/>
                  <a:pt x="9823713" y="2068514"/>
                  <a:pt x="9252509" y="2068514"/>
                </a:cubicBezTo>
                <a:cubicBezTo>
                  <a:pt x="8681305" y="2068514"/>
                  <a:pt x="8218252" y="1605461"/>
                  <a:pt x="8218252" y="1034257"/>
                </a:cubicBezTo>
                <a:cubicBezTo>
                  <a:pt x="8218252" y="463053"/>
                  <a:pt x="8681305" y="0"/>
                  <a:pt x="9252509" y="0"/>
                </a:cubicBezTo>
                <a:close/>
              </a:path>
            </a:pathLst>
          </a:custGeom>
          <a:solidFill>
            <a:schemeClr val="accent3"/>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cxnSp>
        <p:nvCxnSpPr>
          <p:cNvPr id="10" name="直接箭头连接符 9"/>
          <p:cNvCxnSpPr/>
          <p:nvPr/>
        </p:nvCxnSpPr>
        <p:spPr>
          <a:xfrm flipV="1">
            <a:off x="922932" y="2147036"/>
            <a:ext cx="0" cy="774595"/>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00700" y="2003107"/>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文本框 11"/>
          <p:cNvSpPr txBox="1"/>
          <p:nvPr/>
        </p:nvSpPr>
        <p:spPr>
          <a:xfrm>
            <a:off x="5976134" y="1639252"/>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13" name="文本框 12"/>
          <p:cNvSpPr txBox="1"/>
          <p:nvPr/>
        </p:nvSpPr>
        <p:spPr>
          <a:xfrm>
            <a:off x="272729" y="1695236"/>
            <a:ext cx="1278142"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观点总结</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cxnSp>
        <p:nvCxnSpPr>
          <p:cNvPr id="14" name="直接箭头连接符 13"/>
          <p:cNvCxnSpPr/>
          <p:nvPr/>
        </p:nvCxnSpPr>
        <p:spPr>
          <a:xfrm flipV="1">
            <a:off x="2229417" y="2534333"/>
            <a:ext cx="0" cy="387299"/>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39286" y="1950457"/>
            <a:ext cx="1278142"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观点总结</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cxnSp>
        <p:nvCxnSpPr>
          <p:cNvPr id="16" name="直接箭头连接符 15"/>
          <p:cNvCxnSpPr/>
          <p:nvPr/>
        </p:nvCxnSpPr>
        <p:spPr>
          <a:xfrm>
            <a:off x="1597084" y="3893739"/>
            <a:ext cx="0" cy="629561"/>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93268" y="4500960"/>
            <a:ext cx="1302282"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观点总结</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cxnSp>
        <p:nvCxnSpPr>
          <p:cNvPr id="18" name="直接箭头连接符 17"/>
          <p:cNvCxnSpPr/>
          <p:nvPr/>
        </p:nvCxnSpPr>
        <p:spPr>
          <a:xfrm>
            <a:off x="3009122" y="3893739"/>
            <a:ext cx="0" cy="93876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305306" y="4813422"/>
            <a:ext cx="1302282"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观点总结</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0" name="文本框 19"/>
          <p:cNvSpPr txBox="1"/>
          <p:nvPr/>
        </p:nvSpPr>
        <p:spPr>
          <a:xfrm>
            <a:off x="6000700" y="3079090"/>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5976134" y="2715235"/>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2" name="文本框 21"/>
          <p:cNvSpPr txBox="1"/>
          <p:nvPr/>
        </p:nvSpPr>
        <p:spPr>
          <a:xfrm>
            <a:off x="6000700" y="4155073"/>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5976134" y="3791218"/>
            <a:ext cx="1872208" cy="400110"/>
          </a:xfrm>
          <a:prstGeom prst="rect">
            <a:avLst/>
          </a:prstGeom>
          <a:noFill/>
        </p:spPr>
        <p:txBody>
          <a:bodyPr wrap="square" rtlCol="0">
            <a:spAutoFit/>
          </a:bodyPr>
          <a:lstStyle/>
          <a:p>
            <a:r>
              <a:rPr lang="zh-CN" altLang="en-US" sz="2000" b="1" spc="100" dirty="0" smtClean="0">
                <a:solidFill>
                  <a:schemeClr val="tx1">
                    <a:lumMod val="65000"/>
                    <a:lumOff val="3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4" name="文本框 23"/>
          <p:cNvSpPr txBox="1"/>
          <p:nvPr/>
        </p:nvSpPr>
        <p:spPr>
          <a:xfrm>
            <a:off x="6000700" y="5235819"/>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5" name="文本框 24"/>
          <p:cNvSpPr txBox="1"/>
          <p:nvPr/>
        </p:nvSpPr>
        <p:spPr>
          <a:xfrm>
            <a:off x="5976134" y="4871964"/>
            <a:ext cx="1872208"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6" name="文本框 25"/>
          <p:cNvSpPr txBox="1"/>
          <p:nvPr/>
        </p:nvSpPr>
        <p:spPr>
          <a:xfrm>
            <a:off x="5074376" y="1495228"/>
            <a:ext cx="1049493" cy="830997"/>
          </a:xfrm>
          <a:prstGeom prst="rect">
            <a:avLst/>
          </a:prstGeom>
          <a:noFill/>
        </p:spPr>
        <p:txBody>
          <a:bodyPr wrap="square" rtlCol="0">
            <a:spAutoFit/>
          </a:bodyPr>
          <a:lstStyle/>
          <a:p>
            <a:r>
              <a:rPr lang="en-US" altLang="zh-CN" sz="4800" dirty="0" smtClean="0">
                <a:solidFill>
                  <a:schemeClr val="accent2"/>
                </a:solidFill>
                <a:latin typeface="Arial Rounded MT Bold" panose="020F0704030504030204" pitchFamily="34" charset="0"/>
                <a:ea typeface="幼圆" panose="02010509060101010101" pitchFamily="49" charset="-122"/>
              </a:rPr>
              <a:t>01</a:t>
            </a:r>
            <a:endParaRPr lang="zh-CN" altLang="en-US" sz="4800" dirty="0">
              <a:solidFill>
                <a:schemeClr val="accent2"/>
              </a:solidFill>
              <a:latin typeface="Arial Rounded MT Bold" panose="020F0704030504030204" pitchFamily="34" charset="0"/>
              <a:ea typeface="幼圆" panose="02010509060101010101" pitchFamily="49" charset="-122"/>
            </a:endParaRPr>
          </a:p>
        </p:txBody>
      </p:sp>
      <p:sp>
        <p:nvSpPr>
          <p:cNvPr id="27" name="文本框 26"/>
          <p:cNvSpPr txBox="1"/>
          <p:nvPr/>
        </p:nvSpPr>
        <p:spPr>
          <a:xfrm>
            <a:off x="5074376" y="2608438"/>
            <a:ext cx="1049493" cy="830997"/>
          </a:xfrm>
          <a:prstGeom prst="rect">
            <a:avLst/>
          </a:prstGeom>
          <a:noFill/>
        </p:spPr>
        <p:txBody>
          <a:bodyPr wrap="square" rtlCol="0">
            <a:spAutoFit/>
          </a:bodyPr>
          <a:lstStyle/>
          <a:p>
            <a:r>
              <a:rPr lang="en-US" altLang="zh-CN" sz="4800" dirty="0" smtClean="0">
                <a:solidFill>
                  <a:schemeClr val="accent4"/>
                </a:solidFill>
                <a:latin typeface="Arial Rounded MT Bold" panose="020F0704030504030204" pitchFamily="34" charset="0"/>
                <a:ea typeface="幼圆" panose="02010509060101010101" pitchFamily="49" charset="-122"/>
              </a:rPr>
              <a:t>02</a:t>
            </a:r>
            <a:endParaRPr lang="zh-CN" altLang="en-US" sz="4800" dirty="0">
              <a:solidFill>
                <a:schemeClr val="accent4"/>
              </a:solidFill>
              <a:latin typeface="Arial Rounded MT Bold" panose="020F0704030504030204" pitchFamily="34" charset="0"/>
              <a:ea typeface="幼圆" panose="02010509060101010101" pitchFamily="49" charset="-122"/>
            </a:endParaRPr>
          </a:p>
        </p:txBody>
      </p:sp>
      <p:sp>
        <p:nvSpPr>
          <p:cNvPr id="28" name="文本框 27"/>
          <p:cNvSpPr txBox="1"/>
          <p:nvPr/>
        </p:nvSpPr>
        <p:spPr>
          <a:xfrm>
            <a:off x="5074376" y="3698343"/>
            <a:ext cx="1049493" cy="830997"/>
          </a:xfrm>
          <a:prstGeom prst="rect">
            <a:avLst/>
          </a:prstGeom>
          <a:noFill/>
        </p:spPr>
        <p:txBody>
          <a:bodyPr wrap="square" rtlCol="0">
            <a:spAutoFit/>
          </a:bodyPr>
          <a:lstStyle/>
          <a:p>
            <a:r>
              <a:rPr lang="en-US" altLang="zh-CN" sz="4800" dirty="0" smtClean="0">
                <a:solidFill>
                  <a:schemeClr val="accent1">
                    <a:lumMod val="25000"/>
                  </a:schemeClr>
                </a:solidFill>
                <a:latin typeface="Arial Rounded MT Bold" panose="020F0704030504030204" pitchFamily="34" charset="0"/>
                <a:ea typeface="幼圆" panose="02010509060101010101" pitchFamily="49" charset="-122"/>
              </a:rPr>
              <a:t>03</a:t>
            </a:r>
            <a:endParaRPr lang="zh-CN" altLang="en-US" sz="4800" dirty="0">
              <a:solidFill>
                <a:schemeClr val="accent1">
                  <a:lumMod val="25000"/>
                </a:schemeClr>
              </a:solidFill>
              <a:latin typeface="Arial Rounded MT Bold" panose="020F0704030504030204" pitchFamily="34" charset="0"/>
              <a:ea typeface="幼圆" panose="02010509060101010101" pitchFamily="49" charset="-122"/>
            </a:endParaRPr>
          </a:p>
        </p:txBody>
      </p:sp>
      <p:sp>
        <p:nvSpPr>
          <p:cNvPr id="29" name="文本框 28"/>
          <p:cNvSpPr txBox="1"/>
          <p:nvPr/>
        </p:nvSpPr>
        <p:spPr>
          <a:xfrm>
            <a:off x="5074376" y="4788105"/>
            <a:ext cx="1049493" cy="830997"/>
          </a:xfrm>
          <a:prstGeom prst="rect">
            <a:avLst/>
          </a:prstGeom>
          <a:noFill/>
        </p:spPr>
        <p:txBody>
          <a:bodyPr wrap="square" rtlCol="0">
            <a:spAutoFit/>
          </a:bodyPr>
          <a:lstStyle/>
          <a:p>
            <a:r>
              <a:rPr lang="en-US" altLang="zh-CN" sz="4800" dirty="0" smtClean="0">
                <a:solidFill>
                  <a:schemeClr val="accent3"/>
                </a:solidFill>
                <a:latin typeface="Arial Rounded MT Bold" panose="020F0704030504030204" pitchFamily="34" charset="0"/>
                <a:ea typeface="幼圆" panose="02010509060101010101" pitchFamily="49" charset="-122"/>
              </a:rPr>
              <a:t>04</a:t>
            </a:r>
            <a:endParaRPr lang="zh-CN" altLang="en-US" sz="4800" dirty="0">
              <a:solidFill>
                <a:schemeClr val="accent3"/>
              </a:solidFill>
              <a:latin typeface="Arial Rounded MT Bold" panose="020F0704030504030204" pitchFamily="34" charset="0"/>
              <a:ea typeface="幼圆" panose="02010509060101010101" pitchFamily="49" charset="-122"/>
            </a:endParaRPr>
          </a:p>
        </p:txBody>
      </p:sp>
      <p:sp>
        <p:nvSpPr>
          <p:cNvPr id="30" name="矩形 29"/>
          <p:cNvSpPr/>
          <p:nvPr/>
        </p:nvSpPr>
        <p:spPr>
          <a:xfrm>
            <a:off x="272729" y="20736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32" name="图片 31"/>
          <p:cNvPicPr>
            <a:picLocks noChangeAspect="1"/>
          </p:cNvPicPr>
          <p:nvPr/>
        </p:nvPicPr>
        <p:blipFill>
          <a:blip r:embed="rId1" cstate="email"/>
          <a:stretch>
            <a:fillRect/>
          </a:stretch>
        </p:blipFill>
        <p:spPr>
          <a:xfrm rot="17769226">
            <a:off x="8141997" y="-1787719"/>
            <a:ext cx="4572000"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anim calcmode="lin" valueType="num">
                                      <p:cBhvr>
                                        <p:cTn id="22" dur="750" fill="hold"/>
                                        <p:tgtEl>
                                          <p:spTgt spid="13"/>
                                        </p:tgtEl>
                                        <p:attrNameLst>
                                          <p:attrName>ppt_x</p:attrName>
                                        </p:attrNameLst>
                                      </p:cBhvr>
                                      <p:tavLst>
                                        <p:tav tm="0">
                                          <p:val>
                                            <p:strVal val="#ppt_x"/>
                                          </p:val>
                                        </p:tav>
                                        <p:tav tm="100000">
                                          <p:val>
                                            <p:strVal val="#ppt_x"/>
                                          </p:val>
                                        </p:tav>
                                      </p:tavLst>
                                    </p:anim>
                                    <p:anim calcmode="lin" valueType="num">
                                      <p:cBhvr>
                                        <p:cTn id="23" dur="75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4" presetClass="entr" presetSubtype="10" restart="never" repeatDur="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par>
                          <p:cTn id="28" fill="hold">
                            <p:stCondLst>
                              <p:cond delay="3500"/>
                            </p:stCondLst>
                            <p:childTnLst>
                              <p:par>
                                <p:cTn id="29" presetID="22" presetClass="entr" presetSubtype="1" restart="never" repeatDur="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42" presetClass="entr" presetSubtype="0" restart="never" repeatDur="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14" presetClass="entr" presetSubtype="10" restart="never" repeatDur="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par>
                          <p:cTn id="42" fill="hold">
                            <p:stCondLst>
                              <p:cond delay="5500"/>
                            </p:stCondLst>
                            <p:childTnLst>
                              <p:par>
                                <p:cTn id="43" presetID="22" presetClass="entr" presetSubtype="4" restart="never" repeatDur="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par>
                          <p:cTn id="46" fill="hold">
                            <p:stCondLst>
                              <p:cond delay="6000"/>
                            </p:stCondLst>
                            <p:childTnLst>
                              <p:par>
                                <p:cTn id="47" presetID="47" presetClass="entr" presetSubtype="0" restart="never" repeatDur="0" fill="hold" grpId="0" nodeType="afterEffect">
                                  <p:stCondLst>
                                    <p:cond delay="0"/>
                                  </p:stCondLst>
                                  <p:childTnLst>
                                    <p:set>
                                      <p:cBhvr additive="base">
                                        <p:cTn id="48" dur="1" fill="hold">
                                          <p:stCondLst>
                                            <p:cond delay="0"/>
                                          </p:stCondLst>
                                        </p:cTn>
                                        <p:tgtEl>
                                          <p:spTgt spid="15"/>
                                        </p:tgtEl>
                                        <p:attrNameLst>
                                          <p:attrName>style.visibility</p:attrName>
                                        </p:attrNameLst>
                                      </p:cBhvr>
                                      <p:to>
                                        <p:strVal val="visible"/>
                                      </p:to>
                                    </p:set>
                                    <p:animEffect transition="in" filter="fade">
                                      <p:cBhvr additive="base">
                                        <p:cTn id="49" dur="750" fill="hold">
                                          <p:stCondLst>
                                            <p:cond delay="0"/>
                                          </p:stCondLst>
                                        </p:cTn>
                                        <p:tgtEl>
                                          <p:spTgt spid="15"/>
                                        </p:tgtEl>
                                      </p:cBhvr>
                                    </p:animEffect>
                                    <p:anim from="0" to="0" calcmode="lin" valueType="num">
                                      <p:cBhvr additive="base">
                                        <p:cTn id="50" dur="750" fill="hold">
                                          <p:stCondLst>
                                            <p:cond delay="0"/>
                                          </p:stCondLst>
                                        </p:cTn>
                                        <p:tgtEl>
                                          <p:spTgt spid="15"/>
                                        </p:tgtEl>
                                        <p:attrNameLst>
                                          <p:attrName>ppt_x</p:attrName>
                                        </p:attrNameLst>
                                      </p:cBhvr>
                                      <p:tavLst>
                                        <p:tav tm="0">
                                          <p:val>
                                            <p:strVal val="#ppt_x"/>
                                          </p:val>
                                        </p:tav>
                                        <p:tav tm="100000">
                                          <p:val>
                                            <p:strVal val="#ppt_x"/>
                                          </p:val>
                                        </p:tav>
                                      </p:tavLst>
                                    </p:anim>
                                    <p:anim from="0" to="0" calcmode="lin" valueType="num">
                                      <p:cBhvr additive="base">
                                        <p:cTn id="51" dur="750" fill="hold">
                                          <p:stCondLst>
                                            <p:cond delay="0"/>
                                          </p:stCondLst>
                                        </p:cTn>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14" presetClass="entr" presetSubtype="10" restart="never" repeatDur="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randombar(horizontal)">
                                      <p:cBhvr>
                                        <p:cTn id="55" dur="500"/>
                                        <p:tgtEl>
                                          <p:spTgt spid="8"/>
                                        </p:tgtEl>
                                      </p:cBhvr>
                                    </p:animEffect>
                                  </p:childTnLst>
                                </p:cTn>
                              </p:par>
                            </p:childTnLst>
                          </p:cTn>
                        </p:par>
                        <p:par>
                          <p:cTn id="56" fill="hold">
                            <p:stCondLst>
                              <p:cond delay="7500"/>
                            </p:stCondLst>
                            <p:childTnLst>
                              <p:par>
                                <p:cTn id="57" presetID="22" presetClass="entr" presetSubtype="1" restart="never" repeatDur="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8000"/>
                            </p:stCondLst>
                            <p:childTnLst>
                              <p:par>
                                <p:cTn id="61" presetID="42" presetClass="entr" presetSubtype="0" restart="never" repeatDur="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750" fill="hold"/>
                                        <p:tgtEl>
                                          <p:spTgt spid="9"/>
                                        </p:tgtEl>
                                        <p:attrNameLst>
                                          <p:attrName>ppt_x</p:attrName>
                                        </p:attrNameLst>
                                      </p:cBhvr>
                                      <p:tavLst>
                                        <p:tav tm="0">
                                          <p:val>
                                            <p:strVal val="0-#ppt_w/2"/>
                                          </p:val>
                                        </p:tav>
                                        <p:tav tm="100000">
                                          <p:val>
                                            <p:strVal val="#ppt_x"/>
                                          </p:val>
                                        </p:tav>
                                      </p:tavLst>
                                    </p:anim>
                                    <p:anim calcmode="lin" valueType="num">
                                      <p:cBhvr additive="base">
                                        <p:cTn id="70" dur="750" fill="hold"/>
                                        <p:tgtEl>
                                          <p:spTgt spid="9"/>
                                        </p:tgtEl>
                                        <p:attrNameLst>
                                          <p:attrName>ppt_y</p:attrName>
                                        </p:attrNameLst>
                                      </p:cBhvr>
                                      <p:tavLst>
                                        <p:tav tm="0">
                                          <p:val>
                                            <p:strVal val="#ppt_y"/>
                                          </p:val>
                                        </p:tav>
                                        <p:tav tm="100000">
                                          <p:val>
                                            <p:strVal val="#ppt_y"/>
                                          </p:val>
                                        </p:tav>
                                      </p:tavLst>
                                    </p:anim>
                                  </p:childTnLst>
                                </p:cTn>
                              </p:par>
                            </p:childTnLst>
                          </p:cTn>
                        </p:par>
                        <p:par>
                          <p:cTn id="71" fill="hold">
                            <p:stCondLst>
                              <p:cond delay="10000"/>
                            </p:stCondLst>
                            <p:childTnLst>
                              <p:par>
                                <p:cTn id="72" presetID="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750" fill="hold"/>
                                        <p:tgtEl>
                                          <p:spTgt spid="26"/>
                                        </p:tgtEl>
                                        <p:attrNameLst>
                                          <p:attrName>ppt_x</p:attrName>
                                        </p:attrNameLst>
                                      </p:cBhvr>
                                      <p:tavLst>
                                        <p:tav tm="0">
                                          <p:val>
                                            <p:strVal val="0-#ppt_w/2"/>
                                          </p:val>
                                        </p:tav>
                                        <p:tav tm="100000">
                                          <p:val>
                                            <p:strVal val="#ppt_x"/>
                                          </p:val>
                                        </p:tav>
                                      </p:tavLst>
                                    </p:anim>
                                    <p:anim calcmode="lin" valueType="num">
                                      <p:cBhvr additive="base">
                                        <p:cTn id="75" dur="750" fill="hold"/>
                                        <p:tgtEl>
                                          <p:spTgt spid="26"/>
                                        </p:tgtEl>
                                        <p:attrNameLst>
                                          <p:attrName>ppt_y</p:attrName>
                                        </p:attrNameLst>
                                      </p:cBhvr>
                                      <p:tavLst>
                                        <p:tav tm="0">
                                          <p:val>
                                            <p:strVal val="#ppt_y"/>
                                          </p:val>
                                        </p:tav>
                                        <p:tav tm="100000">
                                          <p:val>
                                            <p:strVal val="#ppt_y"/>
                                          </p:val>
                                        </p:tav>
                                      </p:tavLst>
                                    </p:anim>
                                  </p:childTnLst>
                                </p:cTn>
                              </p:par>
                            </p:childTnLst>
                          </p:cTn>
                        </p:par>
                        <p:par>
                          <p:cTn id="76" fill="hold">
                            <p:stCondLst>
                              <p:cond delay="11000"/>
                            </p:stCondLst>
                            <p:childTnLst>
                              <p:par>
                                <p:cTn id="77" presetID="2" presetClass="entr" presetSubtype="2"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750" fill="hold"/>
                                        <p:tgtEl>
                                          <p:spTgt spid="12"/>
                                        </p:tgtEl>
                                        <p:attrNameLst>
                                          <p:attrName>ppt_x</p:attrName>
                                        </p:attrNameLst>
                                      </p:cBhvr>
                                      <p:tavLst>
                                        <p:tav tm="0">
                                          <p:val>
                                            <p:strVal val="1+#ppt_w/2"/>
                                          </p:val>
                                        </p:tav>
                                        <p:tav tm="100000">
                                          <p:val>
                                            <p:strVal val="#ppt_x"/>
                                          </p:val>
                                        </p:tav>
                                      </p:tavLst>
                                    </p:anim>
                                    <p:anim calcmode="lin" valueType="num">
                                      <p:cBhvr additive="base">
                                        <p:cTn id="80" dur="750" fill="hold"/>
                                        <p:tgtEl>
                                          <p:spTgt spid="12"/>
                                        </p:tgtEl>
                                        <p:attrNameLst>
                                          <p:attrName>ppt_y</p:attrName>
                                        </p:attrNameLst>
                                      </p:cBhvr>
                                      <p:tavLst>
                                        <p:tav tm="0">
                                          <p:val>
                                            <p:strVal val="#ppt_y"/>
                                          </p:val>
                                        </p:tav>
                                        <p:tav tm="100000">
                                          <p:val>
                                            <p:strVal val="#ppt_y"/>
                                          </p:val>
                                        </p:tav>
                                      </p:tavLst>
                                    </p:anim>
                                  </p:childTnLst>
                                </p:cTn>
                              </p:par>
                            </p:childTnLst>
                          </p:cTn>
                        </p:par>
                        <p:par>
                          <p:cTn id="81" fill="hold">
                            <p:stCondLst>
                              <p:cond delay="12000"/>
                            </p:stCondLst>
                            <p:childTnLst>
                              <p:par>
                                <p:cTn id="82" presetID="52"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Scale>
                                      <p:cBhvr>
                                        <p:cTn id="84" dur="7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750" decel="50000" fill="hold">
                                          <p:stCondLst>
                                            <p:cond delay="0"/>
                                          </p:stCondLst>
                                        </p:cTn>
                                        <p:tgtEl>
                                          <p:spTgt spid="11"/>
                                        </p:tgtEl>
                                        <p:attrNameLst>
                                          <p:attrName>ppt_x</p:attrName>
                                          <p:attrName>ppt_y</p:attrName>
                                        </p:attrNameLst>
                                      </p:cBhvr>
                                    </p:animMotion>
                                    <p:animEffect transition="in" filter="fade">
                                      <p:cBhvr>
                                        <p:cTn id="86" dur="750"/>
                                        <p:tgtEl>
                                          <p:spTgt spid="11"/>
                                        </p:tgtEl>
                                      </p:cBhvr>
                                    </p:animEffect>
                                  </p:childTnLst>
                                </p:cTn>
                              </p:par>
                            </p:childTnLst>
                          </p:cTn>
                        </p:par>
                        <p:par>
                          <p:cTn id="87" fill="hold">
                            <p:stCondLst>
                              <p:cond delay="13000"/>
                            </p:stCondLst>
                            <p:childTnLst>
                              <p:par>
                                <p:cTn id="88" presetID="2" presetClass="entr" presetSubtype="8" restart="never" repeatDur="0" fill="hold" grpId="0" nodeType="after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750" fill="hold"/>
                                        <p:tgtEl>
                                          <p:spTgt spid="27"/>
                                        </p:tgtEl>
                                        <p:attrNameLst>
                                          <p:attrName>ppt_x</p:attrName>
                                        </p:attrNameLst>
                                      </p:cBhvr>
                                      <p:tavLst>
                                        <p:tav tm="0">
                                          <p:val>
                                            <p:strVal val="0-#ppt_w/2"/>
                                          </p:val>
                                        </p:tav>
                                        <p:tav tm="100000">
                                          <p:val>
                                            <p:strVal val="#ppt_x"/>
                                          </p:val>
                                        </p:tav>
                                      </p:tavLst>
                                    </p:anim>
                                    <p:anim calcmode="lin" valueType="num">
                                      <p:cBhvr additive="base">
                                        <p:cTn id="91" dur="750" fill="hold"/>
                                        <p:tgtEl>
                                          <p:spTgt spid="27"/>
                                        </p:tgtEl>
                                        <p:attrNameLst>
                                          <p:attrName>ppt_y</p:attrName>
                                        </p:attrNameLst>
                                      </p:cBhvr>
                                      <p:tavLst>
                                        <p:tav tm="0">
                                          <p:val>
                                            <p:strVal val="#ppt_y"/>
                                          </p:val>
                                        </p:tav>
                                        <p:tav tm="100000">
                                          <p:val>
                                            <p:strVal val="#ppt_y"/>
                                          </p:val>
                                        </p:tav>
                                      </p:tavLst>
                                    </p:anim>
                                  </p:childTnLst>
                                </p:cTn>
                              </p:par>
                            </p:childTnLst>
                          </p:cTn>
                        </p:par>
                        <p:par>
                          <p:cTn id="92" fill="hold">
                            <p:stCondLst>
                              <p:cond delay="14000"/>
                            </p:stCondLst>
                            <p:childTnLst>
                              <p:par>
                                <p:cTn id="93" presetID="2" presetClass="entr" presetSubtype="2"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750" fill="hold"/>
                                        <p:tgtEl>
                                          <p:spTgt spid="21"/>
                                        </p:tgtEl>
                                        <p:attrNameLst>
                                          <p:attrName>ppt_x</p:attrName>
                                        </p:attrNameLst>
                                      </p:cBhvr>
                                      <p:tavLst>
                                        <p:tav tm="0">
                                          <p:val>
                                            <p:strVal val="1+#ppt_w/2"/>
                                          </p:val>
                                        </p:tav>
                                        <p:tav tm="100000">
                                          <p:val>
                                            <p:strVal val="#ppt_x"/>
                                          </p:val>
                                        </p:tav>
                                      </p:tavLst>
                                    </p:anim>
                                    <p:anim calcmode="lin" valueType="num">
                                      <p:cBhvr additive="base">
                                        <p:cTn id="96" dur="750" fill="hold"/>
                                        <p:tgtEl>
                                          <p:spTgt spid="21"/>
                                        </p:tgtEl>
                                        <p:attrNameLst>
                                          <p:attrName>ppt_y</p:attrName>
                                        </p:attrNameLst>
                                      </p:cBhvr>
                                      <p:tavLst>
                                        <p:tav tm="0">
                                          <p:val>
                                            <p:strVal val="#ppt_y"/>
                                          </p:val>
                                        </p:tav>
                                        <p:tav tm="100000">
                                          <p:val>
                                            <p:strVal val="#ppt_y"/>
                                          </p:val>
                                        </p:tav>
                                      </p:tavLst>
                                    </p:anim>
                                  </p:childTnLst>
                                </p:cTn>
                              </p:par>
                            </p:childTnLst>
                          </p:cTn>
                        </p:par>
                        <p:par>
                          <p:cTn id="97" fill="hold">
                            <p:stCondLst>
                              <p:cond delay="15000"/>
                            </p:stCondLst>
                            <p:childTnLst>
                              <p:par>
                                <p:cTn id="98" presetID="52" presetClass="entr" presetSubtype="0" fill="hold" grpId="0" nodeType="afterEffect">
                                  <p:stCondLst>
                                    <p:cond delay="0"/>
                                  </p:stCondLst>
                                  <p:childTnLst>
                                    <p:set>
                                      <p:cBhvr>
                                        <p:cTn id="99" dur="1" fill="hold">
                                          <p:stCondLst>
                                            <p:cond delay="0"/>
                                          </p:stCondLst>
                                        </p:cTn>
                                        <p:tgtEl>
                                          <p:spTgt spid="20"/>
                                        </p:tgtEl>
                                        <p:attrNameLst>
                                          <p:attrName>style.visibility</p:attrName>
                                        </p:attrNameLst>
                                      </p:cBhvr>
                                      <p:to>
                                        <p:strVal val="visible"/>
                                      </p:to>
                                    </p:set>
                                    <p:animScale>
                                      <p:cBhvr>
                                        <p:cTn id="100" dur="75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1" dur="750" decel="50000" fill="hold">
                                          <p:stCondLst>
                                            <p:cond delay="0"/>
                                          </p:stCondLst>
                                        </p:cTn>
                                        <p:tgtEl>
                                          <p:spTgt spid="20"/>
                                        </p:tgtEl>
                                        <p:attrNameLst>
                                          <p:attrName>ppt_x</p:attrName>
                                          <p:attrName>ppt_y</p:attrName>
                                        </p:attrNameLst>
                                      </p:cBhvr>
                                    </p:animMotion>
                                    <p:animEffect transition="in" filter="fade">
                                      <p:cBhvr>
                                        <p:cTn id="102" dur="750"/>
                                        <p:tgtEl>
                                          <p:spTgt spid="20"/>
                                        </p:tgtEl>
                                      </p:cBhvr>
                                    </p:animEffect>
                                  </p:childTnLst>
                                </p:cTn>
                              </p:par>
                            </p:childTnLst>
                          </p:cTn>
                        </p:par>
                        <p:par>
                          <p:cTn id="103" fill="hold">
                            <p:stCondLst>
                              <p:cond delay="16000"/>
                            </p:stCondLst>
                            <p:childTnLst>
                              <p:par>
                                <p:cTn id="104" presetID="2" presetClass="entr" presetSubtype="8" restart="never" repeatDur="0" fill="hold" grpId="0" nodeType="after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additive="base">
                                        <p:cTn id="106" dur="750" fill="hold"/>
                                        <p:tgtEl>
                                          <p:spTgt spid="28"/>
                                        </p:tgtEl>
                                        <p:attrNameLst>
                                          <p:attrName>ppt_x</p:attrName>
                                        </p:attrNameLst>
                                      </p:cBhvr>
                                      <p:tavLst>
                                        <p:tav tm="0">
                                          <p:val>
                                            <p:strVal val="0-#ppt_w/2"/>
                                          </p:val>
                                        </p:tav>
                                        <p:tav tm="100000">
                                          <p:val>
                                            <p:strVal val="#ppt_x"/>
                                          </p:val>
                                        </p:tav>
                                      </p:tavLst>
                                    </p:anim>
                                    <p:anim calcmode="lin" valueType="num">
                                      <p:cBhvr additive="base">
                                        <p:cTn id="107" dur="750" fill="hold"/>
                                        <p:tgtEl>
                                          <p:spTgt spid="28"/>
                                        </p:tgtEl>
                                        <p:attrNameLst>
                                          <p:attrName>ppt_y</p:attrName>
                                        </p:attrNameLst>
                                      </p:cBhvr>
                                      <p:tavLst>
                                        <p:tav tm="0">
                                          <p:val>
                                            <p:strVal val="#ppt_y"/>
                                          </p:val>
                                        </p:tav>
                                        <p:tav tm="100000">
                                          <p:val>
                                            <p:strVal val="#ppt_y"/>
                                          </p:val>
                                        </p:tav>
                                      </p:tavLst>
                                    </p:anim>
                                  </p:childTnLst>
                                </p:cTn>
                              </p:par>
                            </p:childTnLst>
                          </p:cTn>
                        </p:par>
                        <p:par>
                          <p:cTn id="108" fill="hold">
                            <p:stCondLst>
                              <p:cond delay="17000"/>
                            </p:stCondLst>
                            <p:childTnLst>
                              <p:par>
                                <p:cTn id="109" presetID="2" presetClass="entr" presetSubtype="2"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750" fill="hold"/>
                                        <p:tgtEl>
                                          <p:spTgt spid="23"/>
                                        </p:tgtEl>
                                        <p:attrNameLst>
                                          <p:attrName>ppt_x</p:attrName>
                                        </p:attrNameLst>
                                      </p:cBhvr>
                                      <p:tavLst>
                                        <p:tav tm="0">
                                          <p:val>
                                            <p:strVal val="1+#ppt_w/2"/>
                                          </p:val>
                                        </p:tav>
                                        <p:tav tm="100000">
                                          <p:val>
                                            <p:strVal val="#ppt_x"/>
                                          </p:val>
                                        </p:tav>
                                      </p:tavLst>
                                    </p:anim>
                                    <p:anim calcmode="lin" valueType="num">
                                      <p:cBhvr additive="base">
                                        <p:cTn id="112" dur="750" fill="hold"/>
                                        <p:tgtEl>
                                          <p:spTgt spid="23"/>
                                        </p:tgtEl>
                                        <p:attrNameLst>
                                          <p:attrName>ppt_y</p:attrName>
                                        </p:attrNameLst>
                                      </p:cBhvr>
                                      <p:tavLst>
                                        <p:tav tm="0">
                                          <p:val>
                                            <p:strVal val="#ppt_y"/>
                                          </p:val>
                                        </p:tav>
                                        <p:tav tm="100000">
                                          <p:val>
                                            <p:strVal val="#ppt_y"/>
                                          </p:val>
                                        </p:tav>
                                      </p:tavLst>
                                    </p:anim>
                                  </p:childTnLst>
                                </p:cTn>
                              </p:par>
                            </p:childTnLst>
                          </p:cTn>
                        </p:par>
                        <p:par>
                          <p:cTn id="113" fill="hold">
                            <p:stCondLst>
                              <p:cond delay="18000"/>
                            </p:stCondLst>
                            <p:childTnLst>
                              <p:par>
                                <p:cTn id="114" presetID="52" presetClass="entr" presetSubtype="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Scale>
                                      <p:cBhvr>
                                        <p:cTn id="116" dur="7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7" dur="750" decel="50000" fill="hold">
                                          <p:stCondLst>
                                            <p:cond delay="0"/>
                                          </p:stCondLst>
                                        </p:cTn>
                                        <p:tgtEl>
                                          <p:spTgt spid="22"/>
                                        </p:tgtEl>
                                        <p:attrNameLst>
                                          <p:attrName>ppt_x</p:attrName>
                                          <p:attrName>ppt_y</p:attrName>
                                        </p:attrNameLst>
                                      </p:cBhvr>
                                    </p:animMotion>
                                    <p:animEffect transition="in" filter="fade">
                                      <p:cBhvr>
                                        <p:cTn id="118" dur="750"/>
                                        <p:tgtEl>
                                          <p:spTgt spid="22"/>
                                        </p:tgtEl>
                                      </p:cBhvr>
                                    </p:animEffect>
                                  </p:childTnLst>
                                </p:cTn>
                              </p:par>
                            </p:childTnLst>
                          </p:cTn>
                        </p:par>
                        <p:par>
                          <p:cTn id="119" fill="hold">
                            <p:stCondLst>
                              <p:cond delay="19000"/>
                            </p:stCondLst>
                            <p:childTnLst>
                              <p:par>
                                <p:cTn id="120" presetID="2" presetClass="entr" presetSubtype="8" restart="never" repeatDur="0" fill="hold" grpId="0" nodeType="after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additive="base">
                                        <p:cTn id="122" dur="750" fill="hold"/>
                                        <p:tgtEl>
                                          <p:spTgt spid="29"/>
                                        </p:tgtEl>
                                        <p:attrNameLst>
                                          <p:attrName>ppt_x</p:attrName>
                                        </p:attrNameLst>
                                      </p:cBhvr>
                                      <p:tavLst>
                                        <p:tav tm="0">
                                          <p:val>
                                            <p:strVal val="0-#ppt_w/2"/>
                                          </p:val>
                                        </p:tav>
                                        <p:tav tm="100000">
                                          <p:val>
                                            <p:strVal val="#ppt_x"/>
                                          </p:val>
                                        </p:tav>
                                      </p:tavLst>
                                    </p:anim>
                                    <p:anim calcmode="lin" valueType="num">
                                      <p:cBhvr additive="base">
                                        <p:cTn id="123" dur="750" fill="hold"/>
                                        <p:tgtEl>
                                          <p:spTgt spid="29"/>
                                        </p:tgtEl>
                                        <p:attrNameLst>
                                          <p:attrName>ppt_y</p:attrName>
                                        </p:attrNameLst>
                                      </p:cBhvr>
                                      <p:tavLst>
                                        <p:tav tm="0">
                                          <p:val>
                                            <p:strVal val="#ppt_y"/>
                                          </p:val>
                                        </p:tav>
                                        <p:tav tm="100000">
                                          <p:val>
                                            <p:strVal val="#ppt_y"/>
                                          </p:val>
                                        </p:tav>
                                      </p:tavLst>
                                    </p:anim>
                                  </p:childTnLst>
                                </p:cTn>
                              </p:par>
                            </p:childTnLst>
                          </p:cTn>
                        </p:par>
                        <p:par>
                          <p:cTn id="124" fill="hold">
                            <p:stCondLst>
                              <p:cond delay="20000"/>
                            </p:stCondLst>
                            <p:childTnLst>
                              <p:par>
                                <p:cTn id="125" presetID="2" presetClass="entr" presetSubtype="2"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additive="base">
                                        <p:cTn id="127" dur="750" fill="hold"/>
                                        <p:tgtEl>
                                          <p:spTgt spid="25"/>
                                        </p:tgtEl>
                                        <p:attrNameLst>
                                          <p:attrName>ppt_x</p:attrName>
                                        </p:attrNameLst>
                                      </p:cBhvr>
                                      <p:tavLst>
                                        <p:tav tm="0">
                                          <p:val>
                                            <p:strVal val="1+#ppt_w/2"/>
                                          </p:val>
                                        </p:tav>
                                        <p:tav tm="100000">
                                          <p:val>
                                            <p:strVal val="#ppt_x"/>
                                          </p:val>
                                        </p:tav>
                                      </p:tavLst>
                                    </p:anim>
                                    <p:anim calcmode="lin" valueType="num">
                                      <p:cBhvr additive="base">
                                        <p:cTn id="128" dur="750" fill="hold"/>
                                        <p:tgtEl>
                                          <p:spTgt spid="25"/>
                                        </p:tgtEl>
                                        <p:attrNameLst>
                                          <p:attrName>ppt_y</p:attrName>
                                        </p:attrNameLst>
                                      </p:cBhvr>
                                      <p:tavLst>
                                        <p:tav tm="0">
                                          <p:val>
                                            <p:strVal val="#ppt_y"/>
                                          </p:val>
                                        </p:tav>
                                        <p:tav tm="100000">
                                          <p:val>
                                            <p:strVal val="#ppt_y"/>
                                          </p:val>
                                        </p:tav>
                                      </p:tavLst>
                                    </p:anim>
                                  </p:childTnLst>
                                </p:cTn>
                              </p:par>
                            </p:childTnLst>
                          </p:cTn>
                        </p:par>
                        <p:par>
                          <p:cTn id="129" fill="hold">
                            <p:stCondLst>
                              <p:cond delay="21000"/>
                            </p:stCondLst>
                            <p:childTnLst>
                              <p:par>
                                <p:cTn id="130" presetID="52" presetClass="entr" presetSubtype="0" fill="hold" grpId="0" nodeType="afterEffect">
                                  <p:stCondLst>
                                    <p:cond delay="0"/>
                                  </p:stCondLst>
                                  <p:childTnLst>
                                    <p:set>
                                      <p:cBhvr>
                                        <p:cTn id="131" dur="1" fill="hold">
                                          <p:stCondLst>
                                            <p:cond delay="0"/>
                                          </p:stCondLst>
                                        </p:cTn>
                                        <p:tgtEl>
                                          <p:spTgt spid="24"/>
                                        </p:tgtEl>
                                        <p:attrNameLst>
                                          <p:attrName>style.visibility</p:attrName>
                                        </p:attrNameLst>
                                      </p:cBhvr>
                                      <p:to>
                                        <p:strVal val="visible"/>
                                      </p:to>
                                    </p:set>
                                    <p:animScale>
                                      <p:cBhvr>
                                        <p:cTn id="132" dur="75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3" dur="750" decel="50000" fill="hold">
                                          <p:stCondLst>
                                            <p:cond delay="0"/>
                                          </p:stCondLst>
                                        </p:cTn>
                                        <p:tgtEl>
                                          <p:spTgt spid="24"/>
                                        </p:tgtEl>
                                        <p:attrNameLst>
                                          <p:attrName>ppt_x</p:attrName>
                                          <p:attrName>ppt_y</p:attrName>
                                        </p:attrNameLst>
                                      </p:cBhvr>
                                    </p:animMotion>
                                    <p:animEffect transition="in" filter="fade">
                                      <p:cBhvr>
                                        <p:cTn id="134" dur="750"/>
                                        <p:tgtEl>
                                          <p:spTgt spid="24"/>
                                        </p:tgtEl>
                                      </p:cBhvr>
                                    </p:animEffect>
                                  </p:childTnLst>
                                </p:cTn>
                              </p:par>
                            </p:childTnLst>
                          </p:cTn>
                        </p:par>
                        <p:par>
                          <p:cTn id="135" fill="hold">
                            <p:stCondLst>
                              <p:cond delay="22000"/>
                            </p:stCondLst>
                            <p:childTnLst>
                              <p:par>
                                <p:cTn id="136" presetID="48" presetClass="entr" presetSubtype="0" accel="50000" fill="hold" nodeType="after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p:cTn id="138" dur="1000" fill="hold"/>
                                        <p:tgtEl>
                                          <p:spTgt spid="3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9" dur="1000" fill="hold"/>
                                        <p:tgtEl>
                                          <p:spTgt spid="32"/>
                                        </p:tgtEl>
                                        <p:attrNameLst>
                                          <p:attrName>ppt_x</p:attrName>
                                        </p:attrNameLst>
                                      </p:cBhvr>
                                      <p:tavLst>
                                        <p:tav tm="0">
                                          <p:val>
                                            <p:fltVal val="-1"/>
                                          </p:val>
                                        </p:tav>
                                        <p:tav tm="50000">
                                          <p:val>
                                            <p:fltVal val="0.95"/>
                                          </p:val>
                                        </p:tav>
                                        <p:tav tm="100000">
                                          <p:val>
                                            <p:strVal val="#ppt_x"/>
                                          </p:val>
                                        </p:tav>
                                      </p:tavLst>
                                    </p:anim>
                                    <p:anim calcmode="lin" valueType="num">
                                      <p:cBhvr>
                                        <p:cTn id="140" dur="1000" fill="hold"/>
                                        <p:tgtEl>
                                          <p:spTgt spid="32"/>
                                        </p:tgtEl>
                                        <p:attrNameLst>
                                          <p:attrName>ppt_y</p:attrName>
                                        </p:attrNameLst>
                                      </p:cBhvr>
                                      <p:tavLst>
                                        <p:tav tm="0">
                                          <p:val>
                                            <p:strVal val="#ppt_y"/>
                                          </p:val>
                                        </p:tav>
                                        <p:tav tm="100000">
                                          <p:val>
                                            <p:strVal val="#ppt_y"/>
                                          </p:val>
                                        </p:tav>
                                      </p:tavLst>
                                    </p:anim>
                                    <p:animEffect transition="in" filter="fade">
                                      <p:cBhvr>
                                        <p:cTn id="14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3" grpId="0"/>
      <p:bldP spid="15" grpId="0"/>
      <p:bldP spid="17"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图: 联系 4"/>
          <p:cNvSpPr/>
          <p:nvPr/>
        </p:nvSpPr>
        <p:spPr>
          <a:xfrm>
            <a:off x="5789651" y="1758268"/>
            <a:ext cx="2736304" cy="2736304"/>
          </a:xfrm>
          <a:prstGeom prst="flowChartConnector">
            <a:avLst/>
          </a:prstGeom>
          <a:solidFill>
            <a:srgbClr val="C3DBD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smtClean="0">
                <a:latin typeface="Arial Rounded MT Bold" panose="020F0704030504030204" pitchFamily="34" charset="0"/>
              </a:rPr>
              <a:t>65%</a:t>
            </a:r>
            <a:endParaRPr lang="en-US" altLang="zh-CN" sz="2000" dirty="0" smtClean="0">
              <a:latin typeface="Arial Rounded MT Bold" panose="020F0704030504030204" pitchFamily="34" charset="0"/>
            </a:endParaRPr>
          </a:p>
          <a:p>
            <a:pPr algn="ctr"/>
            <a:r>
              <a:rPr lang="zh-CN" altLang="en-US" sz="2000" b="1" dirty="0">
                <a:latin typeface="幼圆" panose="02010509060101010101" pitchFamily="49" charset="-122"/>
                <a:ea typeface="幼圆" panose="02010509060101010101" pitchFamily="49" charset="-122"/>
              </a:rPr>
              <a:t>请</a:t>
            </a:r>
            <a:r>
              <a:rPr lang="zh-CN" altLang="en-US" sz="2000" b="1" dirty="0" smtClean="0">
                <a:latin typeface="幼圆" panose="02010509060101010101" pitchFamily="49" charset="-122"/>
                <a:ea typeface="幼圆" panose="02010509060101010101" pitchFamily="49" charset="-122"/>
              </a:rPr>
              <a:t>替换您的文字</a:t>
            </a:r>
            <a:endParaRPr lang="zh-CN" altLang="en-US" sz="2000" b="1" dirty="0">
              <a:latin typeface="幼圆" panose="02010509060101010101" pitchFamily="49" charset="-122"/>
              <a:ea typeface="幼圆" panose="02010509060101010101" pitchFamily="49" charset="-122"/>
            </a:endParaRPr>
          </a:p>
        </p:txBody>
      </p:sp>
      <p:sp>
        <p:nvSpPr>
          <p:cNvPr id="6" name="流程图: 联系 5"/>
          <p:cNvSpPr/>
          <p:nvPr/>
        </p:nvSpPr>
        <p:spPr>
          <a:xfrm>
            <a:off x="5969671" y="1164202"/>
            <a:ext cx="1188132" cy="1188132"/>
          </a:xfrm>
          <a:prstGeom prst="flowChartConnector">
            <a:avLst/>
          </a:prstGeom>
          <a:solidFill>
            <a:srgbClr val="D6B9B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32%</a:t>
            </a:r>
            <a:endParaRPr lang="zh-CN" altLang="en-US" dirty="0">
              <a:latin typeface="Arial Rounded MT Bold" panose="020F0704030504030204" pitchFamily="34" charset="0"/>
              <a:ea typeface="幼圆" panose="02010509060101010101" pitchFamily="49" charset="-122"/>
            </a:endParaRPr>
          </a:p>
        </p:txBody>
      </p:sp>
      <p:sp>
        <p:nvSpPr>
          <p:cNvPr id="7" name="流程图: 联系 6"/>
          <p:cNvSpPr/>
          <p:nvPr/>
        </p:nvSpPr>
        <p:spPr>
          <a:xfrm>
            <a:off x="7371112" y="1467294"/>
            <a:ext cx="1000551" cy="1000551"/>
          </a:xfrm>
          <a:prstGeom prst="flowChartConnector">
            <a:avLst/>
          </a:pr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21%</a:t>
            </a:r>
            <a:endParaRPr lang="zh-CN" altLang="en-US" dirty="0">
              <a:latin typeface="Arial Rounded MT Bold" panose="020F0704030504030204" pitchFamily="34" charset="0"/>
              <a:ea typeface="幼圆" panose="02010509060101010101" pitchFamily="49" charset="-122"/>
            </a:endParaRPr>
          </a:p>
        </p:txBody>
      </p:sp>
      <p:sp>
        <p:nvSpPr>
          <p:cNvPr id="8" name="流程图: 联系 7"/>
          <p:cNvSpPr/>
          <p:nvPr/>
        </p:nvSpPr>
        <p:spPr>
          <a:xfrm>
            <a:off x="8113799" y="2446357"/>
            <a:ext cx="824312" cy="824312"/>
          </a:xfrm>
          <a:prstGeom prst="flowChartConnector">
            <a:avLst/>
          </a:pr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15%</a:t>
            </a:r>
            <a:endParaRPr lang="zh-CN" altLang="en-US" dirty="0">
              <a:latin typeface="Arial Rounded MT Bold" panose="020F0704030504030204" pitchFamily="34" charset="0"/>
              <a:ea typeface="幼圆" panose="02010509060101010101" pitchFamily="49" charset="-122"/>
            </a:endParaRPr>
          </a:p>
        </p:txBody>
      </p:sp>
      <p:sp>
        <p:nvSpPr>
          <p:cNvPr id="9" name="流程图: 联系 8"/>
          <p:cNvSpPr/>
          <p:nvPr/>
        </p:nvSpPr>
        <p:spPr>
          <a:xfrm>
            <a:off x="7972127" y="3448877"/>
            <a:ext cx="687857" cy="687857"/>
          </a:xfrm>
          <a:prstGeom prst="flowChartConnector">
            <a:avLst/>
          </a:pr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10%</a:t>
            </a:r>
            <a:endParaRPr lang="zh-CN" altLang="en-US" dirty="0">
              <a:latin typeface="Arial Rounded MT Bold" panose="020F0704030504030204" pitchFamily="34" charset="0"/>
              <a:ea typeface="幼圆" panose="02010509060101010101" pitchFamily="49" charset="-122"/>
            </a:endParaRPr>
          </a:p>
        </p:txBody>
      </p:sp>
      <p:sp>
        <p:nvSpPr>
          <p:cNvPr id="10" name="流程图: 联系 9"/>
          <p:cNvSpPr/>
          <p:nvPr/>
        </p:nvSpPr>
        <p:spPr>
          <a:xfrm>
            <a:off x="7223001" y="4263826"/>
            <a:ext cx="502165" cy="502165"/>
          </a:xfrm>
          <a:prstGeom prst="flowChartConnector">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6%</a:t>
            </a:r>
            <a:endParaRPr lang="zh-CN" altLang="en-US" dirty="0">
              <a:latin typeface="Arial Rounded MT Bold" panose="020F0704030504030204" pitchFamily="34" charset="0"/>
              <a:ea typeface="幼圆" panose="02010509060101010101" pitchFamily="49" charset="-122"/>
            </a:endParaRPr>
          </a:p>
        </p:txBody>
      </p:sp>
      <p:sp>
        <p:nvSpPr>
          <p:cNvPr id="11" name="流程图: 联系 10"/>
          <p:cNvSpPr/>
          <p:nvPr/>
        </p:nvSpPr>
        <p:spPr>
          <a:xfrm>
            <a:off x="3479882" y="5488166"/>
            <a:ext cx="338554" cy="338554"/>
          </a:xfrm>
          <a:prstGeom prst="flowChartConnector">
            <a:avLst/>
          </a:prstGeom>
          <a:solidFill>
            <a:srgbClr val="D6B9B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2" name="文本框 11"/>
          <p:cNvSpPr txBox="1"/>
          <p:nvPr/>
        </p:nvSpPr>
        <p:spPr>
          <a:xfrm>
            <a:off x="3818436"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3" name="流程图: 联系 12"/>
          <p:cNvSpPr/>
          <p:nvPr/>
        </p:nvSpPr>
        <p:spPr>
          <a:xfrm>
            <a:off x="4956046" y="5488166"/>
            <a:ext cx="338554" cy="338554"/>
          </a:xfrm>
          <a:prstGeom prst="flowChartConnector">
            <a:avLst/>
          </a:pr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4" name="文本框 13"/>
          <p:cNvSpPr txBox="1"/>
          <p:nvPr/>
        </p:nvSpPr>
        <p:spPr>
          <a:xfrm>
            <a:off x="5294600"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5" name="流程图: 联系 14"/>
          <p:cNvSpPr/>
          <p:nvPr/>
        </p:nvSpPr>
        <p:spPr>
          <a:xfrm>
            <a:off x="6432210" y="5488166"/>
            <a:ext cx="338554" cy="338554"/>
          </a:xfrm>
          <a:prstGeom prst="flowChartConnector">
            <a:avLst/>
          </a:pr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6" name="文本框 15"/>
          <p:cNvSpPr txBox="1"/>
          <p:nvPr/>
        </p:nvSpPr>
        <p:spPr>
          <a:xfrm>
            <a:off x="6770764"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7" name="流程图: 联系 16"/>
          <p:cNvSpPr/>
          <p:nvPr/>
        </p:nvSpPr>
        <p:spPr>
          <a:xfrm>
            <a:off x="7908374" y="5488166"/>
            <a:ext cx="338554" cy="338554"/>
          </a:xfrm>
          <a:prstGeom prst="flowChartConnector">
            <a:avLst/>
          </a:pr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8" name="文本框 17"/>
          <p:cNvSpPr txBox="1"/>
          <p:nvPr/>
        </p:nvSpPr>
        <p:spPr>
          <a:xfrm>
            <a:off x="8246928"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9" name="流程图: 联系 18"/>
          <p:cNvSpPr/>
          <p:nvPr/>
        </p:nvSpPr>
        <p:spPr>
          <a:xfrm>
            <a:off x="9384538" y="5488166"/>
            <a:ext cx="338554" cy="338554"/>
          </a:xfrm>
          <a:prstGeom prst="flowChartConnector">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20" name="文本框 19"/>
          <p:cNvSpPr txBox="1"/>
          <p:nvPr/>
        </p:nvSpPr>
        <p:spPr>
          <a:xfrm>
            <a:off x="9723092"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21" name="文本框 20"/>
          <p:cNvSpPr txBox="1"/>
          <p:nvPr/>
        </p:nvSpPr>
        <p:spPr>
          <a:xfrm>
            <a:off x="8539006" y="1498349"/>
            <a:ext cx="2909078"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2" name="文本框 21"/>
          <p:cNvSpPr txBox="1"/>
          <p:nvPr/>
        </p:nvSpPr>
        <p:spPr>
          <a:xfrm>
            <a:off x="9066015" y="2535347"/>
            <a:ext cx="2532843"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3" name="文本框 22"/>
          <p:cNvSpPr txBox="1"/>
          <p:nvPr/>
        </p:nvSpPr>
        <p:spPr>
          <a:xfrm>
            <a:off x="8732573" y="3452578"/>
            <a:ext cx="2855549"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4" name="文本框 23"/>
          <p:cNvSpPr txBox="1"/>
          <p:nvPr/>
        </p:nvSpPr>
        <p:spPr>
          <a:xfrm>
            <a:off x="7831045" y="4396659"/>
            <a:ext cx="4235422" cy="369332"/>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5" name="文本框 24"/>
          <p:cNvSpPr txBox="1"/>
          <p:nvPr/>
        </p:nvSpPr>
        <p:spPr>
          <a:xfrm>
            <a:off x="2953010" y="1486849"/>
            <a:ext cx="2909078"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6" name="圆角矩形 25"/>
          <p:cNvSpPr/>
          <p:nvPr/>
        </p:nvSpPr>
        <p:spPr>
          <a:xfrm>
            <a:off x="2840456" y="2784191"/>
            <a:ext cx="2577852" cy="465964"/>
          </a:xfrm>
          <a:prstGeom prst="roundRect">
            <a:avLst>
              <a:gd name="adj" fmla="val 49741"/>
            </a:avLst>
          </a:prstGeom>
          <a:solidFill>
            <a:srgbClr val="C3DB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zh-CN" altLang="en-US" sz="2400" b="1" dirty="0" smtClean="0">
                <a:latin typeface="幼圆" panose="02010509060101010101" pitchFamily="49" charset="-122"/>
                <a:ea typeface="幼圆" panose="02010509060101010101" pitchFamily="49" charset="-122"/>
              </a:rPr>
              <a:t>请替换您的标题</a:t>
            </a:r>
            <a:endParaRPr lang="zh-CN" altLang="en-US" sz="2400" b="1" dirty="0">
              <a:latin typeface="幼圆" panose="02010509060101010101" pitchFamily="49" charset="-122"/>
              <a:ea typeface="幼圆" panose="02010509060101010101" pitchFamily="49" charset="-122"/>
            </a:endParaRPr>
          </a:p>
        </p:txBody>
      </p:sp>
      <p:sp>
        <p:nvSpPr>
          <p:cNvPr id="27" name="文本框 26"/>
          <p:cNvSpPr txBox="1"/>
          <p:nvPr/>
        </p:nvSpPr>
        <p:spPr>
          <a:xfrm>
            <a:off x="2860791" y="3366251"/>
            <a:ext cx="2557517" cy="1200329"/>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a:t>
            </a:r>
            <a:r>
              <a:rPr lang="zh-CN" altLang="en-US" b="1" spc="100" dirty="0">
                <a:solidFill>
                  <a:srgbClr val="575252"/>
                </a:solidFill>
                <a:latin typeface="幼圆" panose="02010509060101010101" pitchFamily="49" charset="-122"/>
                <a:ea typeface="幼圆" panose="02010509060101010101" pitchFamily="49" charset="-122"/>
              </a:rPr>
              <a:t>可请替换您的文字，内容简洁明了即</a:t>
            </a:r>
            <a:r>
              <a:rPr lang="zh-CN" altLang="en-US" b="1" spc="100" dirty="0" smtClean="0">
                <a:solidFill>
                  <a:srgbClr val="575252"/>
                </a:solidFill>
                <a:latin typeface="幼圆" panose="02010509060101010101" pitchFamily="49" charset="-122"/>
                <a:ea typeface="幼圆" panose="02010509060101010101" pitchFamily="49" charset="-122"/>
              </a:rPr>
              <a:t>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8" name="矩形 27"/>
          <p:cNvSpPr/>
          <p:nvPr/>
        </p:nvSpPr>
        <p:spPr>
          <a:xfrm>
            <a:off x="1959557" y="1183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31" name="图片 30"/>
          <p:cNvPicPr>
            <a:picLocks noChangeAspect="1"/>
          </p:cNvPicPr>
          <p:nvPr/>
        </p:nvPicPr>
        <p:blipFill>
          <a:blip r:embed="rId1" cstate="email"/>
          <a:stretch>
            <a:fillRect/>
          </a:stretch>
        </p:blipFill>
        <p:spPr>
          <a:xfrm>
            <a:off x="69984" y="2630859"/>
            <a:ext cx="2684928" cy="3871442"/>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75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75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75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75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750"/>
                                        <p:tgtEl>
                                          <p:spTgt spid="19"/>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750" fill="hold"/>
                                        <p:tgtEl>
                                          <p:spTgt spid="12"/>
                                        </p:tgtEl>
                                        <p:attrNameLst>
                                          <p:attrName>ppt_x</p:attrName>
                                        </p:attrNameLst>
                                      </p:cBhvr>
                                      <p:tavLst>
                                        <p:tav tm="0">
                                          <p:val>
                                            <p:strVal val="#ppt_x"/>
                                          </p:val>
                                        </p:tav>
                                        <p:tav tm="100000">
                                          <p:val>
                                            <p:strVal val="#ppt_x"/>
                                          </p:val>
                                        </p:tav>
                                      </p:tavLst>
                                    </p:anim>
                                    <p:anim calcmode="lin" valueType="num">
                                      <p:cBhvr additive="base">
                                        <p:cTn id="36" dur="75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750" fill="hold"/>
                                        <p:tgtEl>
                                          <p:spTgt spid="14"/>
                                        </p:tgtEl>
                                        <p:attrNameLst>
                                          <p:attrName>ppt_x</p:attrName>
                                        </p:attrNameLst>
                                      </p:cBhvr>
                                      <p:tavLst>
                                        <p:tav tm="0">
                                          <p:val>
                                            <p:strVal val="#ppt_x"/>
                                          </p:val>
                                        </p:tav>
                                        <p:tav tm="100000">
                                          <p:val>
                                            <p:strVal val="#ppt_x"/>
                                          </p:val>
                                        </p:tav>
                                      </p:tavLst>
                                    </p:anim>
                                    <p:anim calcmode="lin" valueType="num">
                                      <p:cBhvr additive="base">
                                        <p:cTn id="40" dur="75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750" fill="hold"/>
                                        <p:tgtEl>
                                          <p:spTgt spid="18"/>
                                        </p:tgtEl>
                                        <p:attrNameLst>
                                          <p:attrName>ppt_x</p:attrName>
                                        </p:attrNameLst>
                                      </p:cBhvr>
                                      <p:tavLst>
                                        <p:tav tm="0">
                                          <p:val>
                                            <p:strVal val="#ppt_x"/>
                                          </p:val>
                                        </p:tav>
                                        <p:tav tm="100000">
                                          <p:val>
                                            <p:strVal val="#ppt_x"/>
                                          </p:val>
                                        </p:tav>
                                      </p:tavLst>
                                    </p:anim>
                                    <p:anim calcmode="lin" valueType="num">
                                      <p:cBhvr additive="base">
                                        <p:cTn id="48" dur="75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750" fill="hold"/>
                                        <p:tgtEl>
                                          <p:spTgt spid="20"/>
                                        </p:tgtEl>
                                        <p:attrNameLst>
                                          <p:attrName>ppt_x</p:attrName>
                                        </p:attrNameLst>
                                      </p:cBhvr>
                                      <p:tavLst>
                                        <p:tav tm="0">
                                          <p:val>
                                            <p:strVal val="#ppt_x"/>
                                          </p:val>
                                        </p:tav>
                                        <p:tav tm="100000">
                                          <p:val>
                                            <p:strVal val="#ppt_x"/>
                                          </p:val>
                                        </p:tav>
                                      </p:tavLst>
                                    </p:anim>
                                    <p:anim calcmode="lin" valueType="num">
                                      <p:cBhvr additive="base">
                                        <p:cTn id="52" dur="750" fill="hold"/>
                                        <p:tgtEl>
                                          <p:spTgt spid="20"/>
                                        </p:tgtEl>
                                        <p:attrNameLst>
                                          <p:attrName>ppt_y</p:attrName>
                                        </p:attrNameLst>
                                      </p:cBhvr>
                                      <p:tavLst>
                                        <p:tav tm="0">
                                          <p:val>
                                            <p:strVal val="1+#ppt_h/2"/>
                                          </p:val>
                                        </p:tav>
                                        <p:tav tm="100000">
                                          <p:val>
                                            <p:strVal val="#ppt_y"/>
                                          </p:val>
                                        </p:tav>
                                      </p:tavLst>
                                    </p:anim>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randombar(horizontal)">
                                      <p:cBhvr>
                                        <p:cTn id="56" dur="750"/>
                                        <p:tgtEl>
                                          <p:spTgt spid="5"/>
                                        </p:tgtEl>
                                      </p:cBhvr>
                                    </p:animEffect>
                                  </p:childTnLst>
                                </p:cTn>
                              </p:par>
                            </p:childTnLst>
                          </p:cTn>
                        </p:par>
                        <p:par>
                          <p:cTn id="57" fill="hold">
                            <p:stCondLst>
                              <p:cond delay="4000"/>
                            </p:stCondLst>
                            <p:childTnLst>
                              <p:par>
                                <p:cTn id="58" presetID="14" presetClass="entr" presetSubtype="1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750"/>
                                        <p:tgtEl>
                                          <p:spTgt spid="6"/>
                                        </p:tgtEl>
                                      </p:cBhvr>
                                    </p:animEffect>
                                  </p:childTnLst>
                                </p:cTn>
                              </p:par>
                            </p:childTnLst>
                          </p:cTn>
                        </p:par>
                        <p:par>
                          <p:cTn id="61" fill="hold">
                            <p:stCondLst>
                              <p:cond delay="5000"/>
                            </p:stCondLst>
                            <p:childTnLst>
                              <p:par>
                                <p:cTn id="62" presetID="2" presetClass="entr" presetSubtype="8"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750" fill="hold"/>
                                        <p:tgtEl>
                                          <p:spTgt spid="25"/>
                                        </p:tgtEl>
                                        <p:attrNameLst>
                                          <p:attrName>ppt_x</p:attrName>
                                        </p:attrNameLst>
                                      </p:cBhvr>
                                      <p:tavLst>
                                        <p:tav tm="0">
                                          <p:val>
                                            <p:strVal val="0-#ppt_w/2"/>
                                          </p:val>
                                        </p:tav>
                                        <p:tav tm="100000">
                                          <p:val>
                                            <p:strVal val="#ppt_x"/>
                                          </p:val>
                                        </p:tav>
                                      </p:tavLst>
                                    </p:anim>
                                    <p:anim calcmode="lin" valueType="num">
                                      <p:cBhvr additive="base">
                                        <p:cTn id="65" dur="750" fill="hold"/>
                                        <p:tgtEl>
                                          <p:spTgt spid="25"/>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14" presetClass="entr" presetSubtype="1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750"/>
                                        <p:tgtEl>
                                          <p:spTgt spid="7"/>
                                        </p:tgtEl>
                                      </p:cBhvr>
                                    </p:animEffect>
                                  </p:childTnLst>
                                </p:cTn>
                              </p:par>
                            </p:childTnLst>
                          </p:cTn>
                        </p:par>
                        <p:par>
                          <p:cTn id="70" fill="hold">
                            <p:stCondLst>
                              <p:cond delay="7000"/>
                            </p:stCondLst>
                            <p:childTnLst>
                              <p:par>
                                <p:cTn id="71" presetID="2" presetClass="entr" presetSubtype="2"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750" fill="hold"/>
                                        <p:tgtEl>
                                          <p:spTgt spid="21"/>
                                        </p:tgtEl>
                                        <p:attrNameLst>
                                          <p:attrName>ppt_x</p:attrName>
                                        </p:attrNameLst>
                                      </p:cBhvr>
                                      <p:tavLst>
                                        <p:tav tm="0">
                                          <p:val>
                                            <p:strVal val="1+#ppt_w/2"/>
                                          </p:val>
                                        </p:tav>
                                        <p:tav tm="100000">
                                          <p:val>
                                            <p:strVal val="#ppt_x"/>
                                          </p:val>
                                        </p:tav>
                                      </p:tavLst>
                                    </p:anim>
                                    <p:anim calcmode="lin" valueType="num">
                                      <p:cBhvr additive="base">
                                        <p:cTn id="74" dur="750" fill="hold"/>
                                        <p:tgtEl>
                                          <p:spTgt spid="21"/>
                                        </p:tgtEl>
                                        <p:attrNameLst>
                                          <p:attrName>ppt_y</p:attrName>
                                        </p:attrNameLst>
                                      </p:cBhvr>
                                      <p:tavLst>
                                        <p:tav tm="0">
                                          <p:val>
                                            <p:strVal val="#ppt_y"/>
                                          </p:val>
                                        </p:tav>
                                        <p:tav tm="100000">
                                          <p:val>
                                            <p:strVal val="#ppt_y"/>
                                          </p:val>
                                        </p:tav>
                                      </p:tavLst>
                                    </p:anim>
                                  </p:childTnLst>
                                </p:cTn>
                              </p:par>
                            </p:childTnLst>
                          </p:cTn>
                        </p:par>
                        <p:par>
                          <p:cTn id="75" fill="hold">
                            <p:stCondLst>
                              <p:cond delay="8000"/>
                            </p:stCondLst>
                            <p:childTnLst>
                              <p:par>
                                <p:cTn id="76" presetID="14" presetClass="entr" presetSubtype="10" restart="never" repeatDur="0" fill="hold" grpId="0"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randombar(horizontal)">
                                      <p:cBhvr>
                                        <p:cTn id="78" dur="750"/>
                                        <p:tgtEl>
                                          <p:spTgt spid="8"/>
                                        </p:tgtEl>
                                      </p:cBhvr>
                                    </p:animEffect>
                                  </p:childTnLst>
                                </p:cTn>
                              </p:par>
                            </p:childTnLst>
                          </p:cTn>
                        </p:par>
                        <p:par>
                          <p:cTn id="79" fill="hold">
                            <p:stCondLst>
                              <p:cond delay="9000"/>
                            </p:stCondLst>
                            <p:childTnLst>
                              <p:par>
                                <p:cTn id="80" presetID="2" presetClass="entr" presetSubtype="2" restart="never" repeatDur="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750" fill="hold"/>
                                        <p:tgtEl>
                                          <p:spTgt spid="22"/>
                                        </p:tgtEl>
                                        <p:attrNameLst>
                                          <p:attrName>ppt_x</p:attrName>
                                        </p:attrNameLst>
                                      </p:cBhvr>
                                      <p:tavLst>
                                        <p:tav tm="0">
                                          <p:val>
                                            <p:strVal val="1+#ppt_w/2"/>
                                          </p:val>
                                        </p:tav>
                                        <p:tav tm="100000">
                                          <p:val>
                                            <p:strVal val="#ppt_x"/>
                                          </p:val>
                                        </p:tav>
                                      </p:tavLst>
                                    </p:anim>
                                    <p:anim calcmode="lin" valueType="num">
                                      <p:cBhvr additive="base">
                                        <p:cTn id="83" dur="750" fill="hold"/>
                                        <p:tgtEl>
                                          <p:spTgt spid="22"/>
                                        </p:tgtEl>
                                        <p:attrNameLst>
                                          <p:attrName>ppt_y</p:attrName>
                                        </p:attrNameLst>
                                      </p:cBhvr>
                                      <p:tavLst>
                                        <p:tav tm="0">
                                          <p:val>
                                            <p:strVal val="#ppt_y"/>
                                          </p:val>
                                        </p:tav>
                                        <p:tav tm="100000">
                                          <p:val>
                                            <p:strVal val="#ppt_y"/>
                                          </p:val>
                                        </p:tav>
                                      </p:tavLst>
                                    </p:anim>
                                  </p:childTnLst>
                                </p:cTn>
                              </p:par>
                            </p:childTnLst>
                          </p:cTn>
                        </p:par>
                        <p:par>
                          <p:cTn id="84" fill="hold">
                            <p:stCondLst>
                              <p:cond delay="10000"/>
                            </p:stCondLst>
                            <p:childTnLst>
                              <p:par>
                                <p:cTn id="85" presetID="14" presetClass="entr" presetSubtype="10" restart="never" repeatDur="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randombar(horizontal)">
                                      <p:cBhvr>
                                        <p:cTn id="87" dur="750"/>
                                        <p:tgtEl>
                                          <p:spTgt spid="9"/>
                                        </p:tgtEl>
                                      </p:cBhvr>
                                    </p:animEffect>
                                  </p:childTnLst>
                                </p:cTn>
                              </p:par>
                            </p:childTnLst>
                          </p:cTn>
                        </p:par>
                        <p:par>
                          <p:cTn id="88" fill="hold">
                            <p:stCondLst>
                              <p:cond delay="11000"/>
                            </p:stCondLst>
                            <p:childTnLst>
                              <p:par>
                                <p:cTn id="89" presetID="2" presetClass="entr" presetSubtype="2" restart="never" repeatDur="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750" fill="hold"/>
                                        <p:tgtEl>
                                          <p:spTgt spid="23"/>
                                        </p:tgtEl>
                                        <p:attrNameLst>
                                          <p:attrName>ppt_x</p:attrName>
                                        </p:attrNameLst>
                                      </p:cBhvr>
                                      <p:tavLst>
                                        <p:tav tm="0">
                                          <p:val>
                                            <p:strVal val="1+#ppt_w/2"/>
                                          </p:val>
                                        </p:tav>
                                        <p:tav tm="100000">
                                          <p:val>
                                            <p:strVal val="#ppt_x"/>
                                          </p:val>
                                        </p:tav>
                                      </p:tavLst>
                                    </p:anim>
                                    <p:anim calcmode="lin" valueType="num">
                                      <p:cBhvr additive="base">
                                        <p:cTn id="92" dur="750" fill="hold"/>
                                        <p:tgtEl>
                                          <p:spTgt spid="23"/>
                                        </p:tgtEl>
                                        <p:attrNameLst>
                                          <p:attrName>ppt_y</p:attrName>
                                        </p:attrNameLst>
                                      </p:cBhvr>
                                      <p:tavLst>
                                        <p:tav tm="0">
                                          <p:val>
                                            <p:strVal val="#ppt_y"/>
                                          </p:val>
                                        </p:tav>
                                        <p:tav tm="100000">
                                          <p:val>
                                            <p:strVal val="#ppt_y"/>
                                          </p:val>
                                        </p:tav>
                                      </p:tavLst>
                                    </p:anim>
                                  </p:childTnLst>
                                </p:cTn>
                              </p:par>
                            </p:childTnLst>
                          </p:cTn>
                        </p:par>
                        <p:par>
                          <p:cTn id="93" fill="hold">
                            <p:stCondLst>
                              <p:cond delay="12000"/>
                            </p:stCondLst>
                            <p:childTnLst>
                              <p:par>
                                <p:cTn id="94" presetID="14" presetClass="entr" presetSubtype="10" restart="never" repeatDur="0" fill="hold" grpId="0"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randombar(horizontal)">
                                      <p:cBhvr>
                                        <p:cTn id="96" dur="750"/>
                                        <p:tgtEl>
                                          <p:spTgt spid="10"/>
                                        </p:tgtEl>
                                      </p:cBhvr>
                                    </p:animEffect>
                                  </p:childTnLst>
                                </p:cTn>
                              </p:par>
                            </p:childTnLst>
                          </p:cTn>
                        </p:par>
                        <p:par>
                          <p:cTn id="97" fill="hold">
                            <p:stCondLst>
                              <p:cond delay="13000"/>
                            </p:stCondLst>
                            <p:childTnLst>
                              <p:par>
                                <p:cTn id="98" presetID="2" presetClass="entr" presetSubtype="2" restart="never" repeatDur="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additive="base">
                                        <p:cTn id="100" dur="750" fill="hold"/>
                                        <p:tgtEl>
                                          <p:spTgt spid="24"/>
                                        </p:tgtEl>
                                        <p:attrNameLst>
                                          <p:attrName>ppt_x</p:attrName>
                                        </p:attrNameLst>
                                      </p:cBhvr>
                                      <p:tavLst>
                                        <p:tav tm="0">
                                          <p:val>
                                            <p:strVal val="1+#ppt_w/2"/>
                                          </p:val>
                                        </p:tav>
                                        <p:tav tm="100000">
                                          <p:val>
                                            <p:strVal val="#ppt_x"/>
                                          </p:val>
                                        </p:tav>
                                      </p:tavLst>
                                    </p:anim>
                                    <p:anim calcmode="lin" valueType="num">
                                      <p:cBhvr additive="base">
                                        <p:cTn id="101" dur="750" fill="hold"/>
                                        <p:tgtEl>
                                          <p:spTgt spid="24"/>
                                        </p:tgtEl>
                                        <p:attrNameLst>
                                          <p:attrName>ppt_y</p:attrName>
                                        </p:attrNameLst>
                                      </p:cBhvr>
                                      <p:tavLst>
                                        <p:tav tm="0">
                                          <p:val>
                                            <p:strVal val="#ppt_y"/>
                                          </p:val>
                                        </p:tav>
                                        <p:tav tm="100000">
                                          <p:val>
                                            <p:strVal val="#ppt_y"/>
                                          </p:val>
                                        </p:tav>
                                      </p:tavLst>
                                    </p:anim>
                                  </p:childTnLst>
                                </p:cTn>
                              </p:par>
                            </p:childTnLst>
                          </p:cTn>
                        </p:par>
                        <p:par>
                          <p:cTn id="102" fill="hold">
                            <p:stCondLst>
                              <p:cond delay="14000"/>
                            </p:stCondLst>
                            <p:childTnLst>
                              <p:par>
                                <p:cTn id="103" presetID="47" presetClass="entr" presetSubtype="0"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anim calcmode="lin" valueType="num">
                                      <p:cBhvr>
                                        <p:cTn id="106" dur="1000" fill="hold"/>
                                        <p:tgtEl>
                                          <p:spTgt spid="26"/>
                                        </p:tgtEl>
                                        <p:attrNameLst>
                                          <p:attrName>ppt_x</p:attrName>
                                        </p:attrNameLst>
                                      </p:cBhvr>
                                      <p:tavLst>
                                        <p:tav tm="0">
                                          <p:val>
                                            <p:strVal val="#ppt_x"/>
                                          </p:val>
                                        </p:tav>
                                        <p:tav tm="100000">
                                          <p:val>
                                            <p:strVal val="#ppt_x"/>
                                          </p:val>
                                        </p:tav>
                                      </p:tavLst>
                                    </p:anim>
                                    <p:anim calcmode="lin" valueType="num">
                                      <p:cBhvr>
                                        <p:cTn id="107" dur="1000" fill="hold"/>
                                        <p:tgtEl>
                                          <p:spTgt spid="26"/>
                                        </p:tgtEl>
                                        <p:attrNameLst>
                                          <p:attrName>ppt_y</p:attrName>
                                        </p:attrNameLst>
                                      </p:cBhvr>
                                      <p:tavLst>
                                        <p:tav tm="0">
                                          <p:val>
                                            <p:strVal val="#ppt_y-.1"/>
                                          </p:val>
                                        </p:tav>
                                        <p:tav tm="100000">
                                          <p:val>
                                            <p:strVal val="#ppt_y"/>
                                          </p:val>
                                        </p:tav>
                                      </p:tavLst>
                                    </p:anim>
                                  </p:childTnLst>
                                </p:cTn>
                              </p:par>
                            </p:childTnLst>
                          </p:cTn>
                        </p:par>
                        <p:par>
                          <p:cTn id="108" fill="hold">
                            <p:stCondLst>
                              <p:cond delay="15000"/>
                            </p:stCondLst>
                            <p:childTnLst>
                              <p:par>
                                <p:cTn id="109" presetID="42" presetClass="entr" presetSubtype="0"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1000"/>
                                        <p:tgtEl>
                                          <p:spTgt spid="27"/>
                                        </p:tgtEl>
                                      </p:cBhvr>
                                    </p:animEffect>
                                    <p:anim calcmode="lin" valueType="num">
                                      <p:cBhvr>
                                        <p:cTn id="112" dur="1000" fill="hold"/>
                                        <p:tgtEl>
                                          <p:spTgt spid="27"/>
                                        </p:tgtEl>
                                        <p:attrNameLst>
                                          <p:attrName>ppt_x</p:attrName>
                                        </p:attrNameLst>
                                      </p:cBhvr>
                                      <p:tavLst>
                                        <p:tav tm="0">
                                          <p:val>
                                            <p:strVal val="#ppt_x"/>
                                          </p:val>
                                        </p:tav>
                                        <p:tav tm="100000">
                                          <p:val>
                                            <p:strVal val="#ppt_x"/>
                                          </p:val>
                                        </p:tav>
                                      </p:tavLst>
                                    </p:anim>
                                    <p:anim calcmode="lin" valueType="num">
                                      <p:cBhvr>
                                        <p:cTn id="1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animBg="1"/>
      <p:bldP spid="14" grpId="0"/>
      <p:bldP spid="15" grpId="0" animBg="1"/>
      <p:bldP spid="16" grpId="0"/>
      <p:bldP spid="17" grpId="0" animBg="1"/>
      <p:bldP spid="18" grpId="0"/>
      <p:bldP spid="19" grpId="0" animBg="1"/>
      <p:bldP spid="20" grpId="0"/>
      <p:bldP spid="21" grpId="0"/>
      <p:bldP spid="22" grpId="0"/>
      <p:bldP spid="23" grpId="0"/>
      <p:bldP spid="24" grpId="0"/>
      <p:bldP spid="25" grpId="0"/>
      <p:bldP spid="26" grpId="0" animBg="1"/>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SO_Shape"/>
          <p:cNvSpPr/>
          <p:nvPr/>
        </p:nvSpPr>
        <p:spPr bwMode="auto">
          <a:xfrm>
            <a:off x="3619500" y="1344092"/>
            <a:ext cx="511175" cy="446087"/>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tx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5" name="TextBox 20"/>
          <p:cNvSpPr txBox="1">
            <a:spLocks noChangeArrowheads="1"/>
          </p:cNvSpPr>
          <p:nvPr/>
        </p:nvSpPr>
        <p:spPr bwMode="auto">
          <a:xfrm>
            <a:off x="4289425" y="1444491"/>
            <a:ext cx="3143249"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tx2"/>
                </a:solidFill>
                <a:ea typeface="幼圆" panose="02010509060101010101" pitchFamily="49" charset="-122"/>
              </a:rPr>
              <a:t>Please Enter </a:t>
            </a:r>
            <a:r>
              <a:rPr lang="en-US" altLang="zh-CN" sz="1600" dirty="0" smtClean="0">
                <a:solidFill>
                  <a:schemeClr val="tx2"/>
                </a:solidFill>
                <a:ea typeface="幼圆" panose="02010509060101010101" pitchFamily="49" charset="-122"/>
              </a:rPr>
              <a:t>Your Title Here.</a:t>
            </a:r>
            <a:endParaRPr lang="zh-CN" altLang="en-US" sz="1600" dirty="0">
              <a:solidFill>
                <a:schemeClr val="tx2"/>
              </a:solidFill>
              <a:ea typeface="幼圆" panose="02010509060101010101" pitchFamily="49" charset="-122"/>
            </a:endParaRPr>
          </a:p>
        </p:txBody>
      </p:sp>
      <p:sp>
        <p:nvSpPr>
          <p:cNvPr id="6" name="KSO_Shape"/>
          <p:cNvSpPr/>
          <p:nvPr/>
        </p:nvSpPr>
        <p:spPr bwMode="auto">
          <a:xfrm>
            <a:off x="2047876" y="3140101"/>
            <a:ext cx="511175" cy="446088"/>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7" name="KSO_Shape"/>
          <p:cNvSpPr/>
          <p:nvPr/>
        </p:nvSpPr>
        <p:spPr bwMode="auto">
          <a:xfrm>
            <a:off x="5140325" y="4978484"/>
            <a:ext cx="511175" cy="446088"/>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5"/>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8" name="矩形 7"/>
          <p:cNvSpPr/>
          <p:nvPr/>
        </p:nvSpPr>
        <p:spPr>
          <a:xfrm>
            <a:off x="3619500" y="1828118"/>
            <a:ext cx="3813174" cy="1200329"/>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9" name="矩形 8"/>
          <p:cNvSpPr/>
          <p:nvPr/>
        </p:nvSpPr>
        <p:spPr>
          <a:xfrm>
            <a:off x="2047876" y="3693475"/>
            <a:ext cx="3813174" cy="1200329"/>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10" name="矩形 9"/>
          <p:cNvSpPr/>
          <p:nvPr/>
        </p:nvSpPr>
        <p:spPr>
          <a:xfrm>
            <a:off x="5121275" y="5419907"/>
            <a:ext cx="3813174" cy="1142620"/>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11" name="TextBox 20"/>
          <p:cNvSpPr txBox="1">
            <a:spLocks noChangeArrowheads="1"/>
          </p:cNvSpPr>
          <p:nvPr/>
        </p:nvSpPr>
        <p:spPr bwMode="auto">
          <a:xfrm>
            <a:off x="2727326" y="3242451"/>
            <a:ext cx="2924174"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bg2"/>
                </a:solidFill>
                <a:ea typeface="幼圆" panose="02010509060101010101" pitchFamily="49" charset="-122"/>
              </a:rPr>
              <a:t>Please Enter </a:t>
            </a:r>
            <a:r>
              <a:rPr lang="en-US" altLang="zh-CN" sz="1600" dirty="0" smtClean="0">
                <a:solidFill>
                  <a:schemeClr val="bg2"/>
                </a:solidFill>
                <a:ea typeface="幼圆" panose="02010509060101010101" pitchFamily="49" charset="-122"/>
              </a:rPr>
              <a:t>Your Title Here.</a:t>
            </a:r>
            <a:endParaRPr lang="zh-CN" altLang="en-US" sz="1600" dirty="0">
              <a:solidFill>
                <a:schemeClr val="bg2"/>
              </a:solidFill>
              <a:ea typeface="幼圆" panose="02010509060101010101" pitchFamily="49" charset="-122"/>
            </a:endParaRPr>
          </a:p>
        </p:txBody>
      </p:sp>
      <p:sp>
        <p:nvSpPr>
          <p:cNvPr id="12" name="TextBox 20"/>
          <p:cNvSpPr txBox="1">
            <a:spLocks noChangeArrowheads="1"/>
          </p:cNvSpPr>
          <p:nvPr/>
        </p:nvSpPr>
        <p:spPr bwMode="auto">
          <a:xfrm>
            <a:off x="5675312" y="5075574"/>
            <a:ext cx="2950368"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accent5"/>
                </a:solidFill>
                <a:ea typeface="幼圆" panose="02010509060101010101" pitchFamily="49" charset="-122"/>
              </a:rPr>
              <a:t>Please Enter </a:t>
            </a:r>
            <a:r>
              <a:rPr lang="en-US" altLang="zh-CN" sz="1600" dirty="0" smtClean="0">
                <a:solidFill>
                  <a:schemeClr val="accent5"/>
                </a:solidFill>
                <a:ea typeface="幼圆" panose="02010509060101010101" pitchFamily="49" charset="-122"/>
              </a:rPr>
              <a:t>Your Title Here.</a:t>
            </a:r>
            <a:endParaRPr lang="zh-CN" altLang="en-US" sz="1600" dirty="0">
              <a:solidFill>
                <a:schemeClr val="accent5"/>
              </a:solidFill>
              <a:ea typeface="幼圆" panose="02010509060101010101" pitchFamily="49" charset="-122"/>
            </a:endParaRPr>
          </a:p>
        </p:txBody>
      </p:sp>
      <p:sp>
        <p:nvSpPr>
          <p:cNvPr id="13" name="矩形 12"/>
          <p:cNvSpPr/>
          <p:nvPr/>
        </p:nvSpPr>
        <p:spPr>
          <a:xfrm>
            <a:off x="1755613" y="5343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grpSp>
        <p:nvGrpSpPr>
          <p:cNvPr id="3" name="组合 2"/>
          <p:cNvGrpSpPr/>
          <p:nvPr/>
        </p:nvGrpSpPr>
        <p:grpSpPr>
          <a:xfrm>
            <a:off x="3854761" y="2578092"/>
            <a:ext cx="5268685" cy="2753658"/>
            <a:chOff x="4339034" y="2651661"/>
            <a:chExt cx="5268685" cy="2753658"/>
          </a:xfrm>
        </p:grpSpPr>
        <p:sp>
          <p:nvSpPr>
            <p:cNvPr id="2" name="减号 1"/>
            <p:cNvSpPr/>
            <p:nvPr/>
          </p:nvSpPr>
          <p:spPr>
            <a:xfrm>
              <a:off x="4339034" y="3055879"/>
              <a:ext cx="3512457" cy="32541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减号 13"/>
            <p:cNvSpPr/>
            <p:nvPr/>
          </p:nvSpPr>
          <p:spPr>
            <a:xfrm>
              <a:off x="6095262" y="4671996"/>
              <a:ext cx="3512457" cy="32541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减号 14"/>
            <p:cNvSpPr/>
            <p:nvPr/>
          </p:nvSpPr>
          <p:spPr>
            <a:xfrm rot="5400000">
              <a:off x="5584216" y="3862212"/>
              <a:ext cx="2753658" cy="33255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1" presetClass="entr" presetSubtype="0" fill="hold" grpId="0" nodeType="withEffect">
                                  <p:stCondLst>
                                    <p:cond delay="90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140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1"/>
                                        </p:tgtEl>
                                      </p:cBhvr>
                                    </p:animEffect>
                                  </p:childTnLst>
                                </p:cTn>
                              </p:par>
                              <p:par>
                                <p:cTn id="45" presetID="42" presetClass="entr" presetSubtype="0" fill="hold" grpId="0"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3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1" presetClass="entr" presetSubtype="0" fill="hold" grpId="0" nodeType="withEffect">
                                  <p:stCondLst>
                                    <p:cond delay="1100"/>
                                  </p:stCondLst>
                                  <p:iterate type="lt">
                                    <p:tmPct val="10000"/>
                                  </p:iterate>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2"/>
                                        </p:tgtEl>
                                        <p:attrNameLst>
                                          <p:attrName>ppt_y</p:attrName>
                                        </p:attrNameLst>
                                      </p:cBhvr>
                                      <p:tavLst>
                                        <p:tav tm="0">
                                          <p:val>
                                            <p:strVal val="#ppt_y"/>
                                          </p:val>
                                        </p:tav>
                                        <p:tav tm="100000">
                                          <p:val>
                                            <p:strVal val="#ppt_y"/>
                                          </p:val>
                                        </p:tav>
                                      </p:tavLst>
                                    </p:anim>
                                    <p:anim calcmode="lin" valueType="num">
                                      <p:cBhvr>
                                        <p:cTn id="5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2"/>
                                        </p:tgtEl>
                                      </p:cBhvr>
                                    </p:animEffect>
                                  </p:childTnLst>
                                </p:cTn>
                              </p:par>
                              <p:par>
                                <p:cTn id="62" presetID="42" presetClass="entr" presetSubtype="0" fill="hold" grpId="0" nodeType="withEffect">
                                  <p:stCondLst>
                                    <p:cond delay="250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email"/>
          <a:stretch>
            <a:fillRect/>
          </a:stretch>
        </p:blipFill>
        <p:spPr>
          <a:xfrm rot="10151942">
            <a:off x="-229345" y="2251044"/>
            <a:ext cx="4588644" cy="4588644"/>
          </a:xfrm>
          <a:prstGeom prst="rect">
            <a:avLst/>
          </a:prstGeom>
        </p:spPr>
      </p:pic>
      <p:sp>
        <p:nvSpPr>
          <p:cNvPr id="20" name="Freeform 11"/>
          <p:cNvSpPr>
            <a:spLocks noEditPoints="1"/>
          </p:cNvSpPr>
          <p:nvPr/>
        </p:nvSpPr>
        <p:spPr bwMode="auto">
          <a:xfrm>
            <a:off x="9161071" y="2785900"/>
            <a:ext cx="648699" cy="991271"/>
          </a:xfrm>
          <a:custGeom>
            <a:avLst/>
            <a:gdLst>
              <a:gd name="T0" fmla="*/ 114 w 301"/>
              <a:gd name="T1" fmla="*/ 43 h 460"/>
              <a:gd name="T2" fmla="*/ 287 w 301"/>
              <a:gd name="T3" fmla="*/ 100 h 460"/>
              <a:gd name="T4" fmla="*/ 27 w 301"/>
              <a:gd name="T5" fmla="*/ 190 h 460"/>
              <a:gd name="T6" fmla="*/ 203 w 301"/>
              <a:gd name="T7" fmla="*/ 214 h 460"/>
              <a:gd name="T8" fmla="*/ 27 w 301"/>
              <a:gd name="T9" fmla="*/ 264 h 460"/>
              <a:gd name="T10" fmla="*/ 57 w 301"/>
              <a:gd name="T11" fmla="*/ 293 h 460"/>
              <a:gd name="T12" fmla="*/ 285 w 301"/>
              <a:gd name="T13" fmla="*/ 399 h 460"/>
              <a:gd name="T14" fmla="*/ 54 w 301"/>
              <a:gd name="T15" fmla="*/ 1 h 460"/>
              <a:gd name="T16" fmla="*/ 246 w 301"/>
              <a:gd name="T17" fmla="*/ 38 h 460"/>
              <a:gd name="T18" fmla="*/ 147 w 301"/>
              <a:gd name="T19" fmla="*/ 62 h 460"/>
              <a:gd name="T20" fmla="*/ 46 w 301"/>
              <a:gd name="T21" fmla="*/ 127 h 460"/>
              <a:gd name="T22" fmla="*/ 81 w 301"/>
              <a:gd name="T23" fmla="*/ 245 h 460"/>
              <a:gd name="T24" fmla="*/ 225 w 301"/>
              <a:gd name="T25" fmla="*/ 367 h 460"/>
              <a:gd name="T26" fmla="*/ 173 w 301"/>
              <a:gd name="T27" fmla="*/ 399 h 460"/>
              <a:gd name="T28" fmla="*/ 83 w 301"/>
              <a:gd name="T29" fmla="*/ 368 h 460"/>
              <a:gd name="T30" fmla="*/ 45 w 301"/>
              <a:gd name="T31" fmla="*/ 289 h 460"/>
              <a:gd name="T32" fmla="*/ 9 w 301"/>
              <a:gd name="T33" fmla="*/ 261 h 460"/>
              <a:gd name="T34" fmla="*/ 16 w 301"/>
              <a:gd name="T35" fmla="*/ 314 h 460"/>
              <a:gd name="T36" fmla="*/ 42 w 301"/>
              <a:gd name="T37" fmla="*/ 348 h 460"/>
              <a:gd name="T38" fmla="*/ 54 w 301"/>
              <a:gd name="T39" fmla="*/ 394 h 460"/>
              <a:gd name="T40" fmla="*/ 56 w 301"/>
              <a:gd name="T41" fmla="*/ 413 h 460"/>
              <a:gd name="T42" fmla="*/ 160 w 301"/>
              <a:gd name="T43" fmla="*/ 428 h 460"/>
              <a:gd name="T44" fmla="*/ 239 w 301"/>
              <a:gd name="T45" fmla="*/ 428 h 460"/>
              <a:gd name="T46" fmla="*/ 292 w 301"/>
              <a:gd name="T47" fmla="*/ 368 h 460"/>
              <a:gd name="T48" fmla="*/ 229 w 301"/>
              <a:gd name="T49" fmla="*/ 233 h 460"/>
              <a:gd name="T50" fmla="*/ 158 w 301"/>
              <a:gd name="T51" fmla="*/ 185 h 460"/>
              <a:gd name="T52" fmla="*/ 114 w 301"/>
              <a:gd name="T53" fmla="*/ 91 h 460"/>
              <a:gd name="T54" fmla="*/ 186 w 301"/>
              <a:gd name="T55" fmla="*/ 81 h 460"/>
              <a:gd name="T56" fmla="*/ 241 w 301"/>
              <a:gd name="T57" fmla="*/ 160 h 460"/>
              <a:gd name="T58" fmla="*/ 282 w 301"/>
              <a:gd name="T59" fmla="*/ 95 h 460"/>
              <a:gd name="T60" fmla="*/ 247 w 301"/>
              <a:gd name="T61" fmla="*/ 137 h 460"/>
              <a:gd name="T62" fmla="*/ 187 w 301"/>
              <a:gd name="T63" fmla="*/ 198 h 460"/>
              <a:gd name="T64" fmla="*/ 289 w 301"/>
              <a:gd name="T65" fmla="*/ 32 h 460"/>
              <a:gd name="T66" fmla="*/ 166 w 301"/>
              <a:gd name="T67" fmla="*/ 75 h 460"/>
              <a:gd name="T68" fmla="*/ 103 w 301"/>
              <a:gd name="T69" fmla="*/ 80 h 460"/>
              <a:gd name="T70" fmla="*/ 74 w 301"/>
              <a:gd name="T71" fmla="*/ 92 h 460"/>
              <a:gd name="T72" fmla="*/ 110 w 301"/>
              <a:gd name="T73" fmla="*/ 93 h 460"/>
              <a:gd name="T74" fmla="*/ 68 w 301"/>
              <a:gd name="T75" fmla="*/ 106 h 460"/>
              <a:gd name="T76" fmla="*/ 228 w 301"/>
              <a:gd name="T77" fmla="*/ 108 h 460"/>
              <a:gd name="T78" fmla="*/ 50 w 301"/>
              <a:gd name="T79" fmla="*/ 132 h 460"/>
              <a:gd name="T80" fmla="*/ 60 w 301"/>
              <a:gd name="T81" fmla="*/ 186 h 460"/>
              <a:gd name="T82" fmla="*/ 173 w 301"/>
              <a:gd name="T83" fmla="*/ 200 h 460"/>
              <a:gd name="T84" fmla="*/ 73 w 301"/>
              <a:gd name="T85" fmla="*/ 233 h 460"/>
              <a:gd name="T86" fmla="*/ 207 w 301"/>
              <a:gd name="T87" fmla="*/ 238 h 460"/>
              <a:gd name="T88" fmla="*/ 120 w 301"/>
              <a:gd name="T89" fmla="*/ 262 h 460"/>
              <a:gd name="T90" fmla="*/ 32 w 301"/>
              <a:gd name="T91" fmla="*/ 273 h 460"/>
              <a:gd name="T92" fmla="*/ 18 w 301"/>
              <a:gd name="T93" fmla="*/ 302 h 460"/>
              <a:gd name="T94" fmla="*/ 271 w 301"/>
              <a:gd name="T95" fmla="*/ 351 h 460"/>
              <a:gd name="T96" fmla="*/ 75 w 301"/>
              <a:gd name="T97" fmla="*/ 356 h 460"/>
              <a:gd name="T98" fmla="*/ 70 w 301"/>
              <a:gd name="T99" fmla="*/ 364 h 460"/>
              <a:gd name="T100" fmla="*/ 52 w 301"/>
              <a:gd name="T101" fmla="*/ 377 h 460"/>
              <a:gd name="T102" fmla="*/ 225 w 301"/>
              <a:gd name="T103" fmla="*/ 385 h 460"/>
              <a:gd name="T104" fmla="*/ 211 w 301"/>
              <a:gd name="T105" fmla="*/ 403 h 460"/>
              <a:gd name="T106" fmla="*/ 186 w 301"/>
              <a:gd name="T107" fmla="*/ 402 h 460"/>
              <a:gd name="T108" fmla="*/ 42 w 301"/>
              <a:gd name="T109" fmla="*/ 412 h 460"/>
              <a:gd name="T110" fmla="*/ 284 w 301"/>
              <a:gd name="T111" fmla="*/ 37 h 460"/>
              <a:gd name="T112" fmla="*/ 146 w 301"/>
              <a:gd name="T113" fmla="*/ 51 h 460"/>
              <a:gd name="T114" fmla="*/ 43 w 301"/>
              <a:gd name="T115" fmla="*/ 124 h 460"/>
              <a:gd name="T116" fmla="*/ 212 w 301"/>
              <a:gd name="T117" fmla="*/ 217 h 460"/>
              <a:gd name="T118" fmla="*/ 149 w 301"/>
              <a:gd name="T119" fmla="*/ 287 h 460"/>
              <a:gd name="T120" fmla="*/ 248 w 301"/>
              <a:gd name="T121" fmla="*/ 424 h 460"/>
              <a:gd name="T122" fmla="*/ 9 w 301"/>
              <a:gd name="T123" fmla="*/ 2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 h="460">
                <a:moveTo>
                  <a:pt x="54" y="4"/>
                </a:moveTo>
                <a:cubicBezTo>
                  <a:pt x="55" y="4"/>
                  <a:pt x="55" y="5"/>
                  <a:pt x="55" y="6"/>
                </a:cubicBezTo>
                <a:cubicBezTo>
                  <a:pt x="54" y="6"/>
                  <a:pt x="54" y="6"/>
                  <a:pt x="54" y="7"/>
                </a:cubicBezTo>
                <a:cubicBezTo>
                  <a:pt x="52" y="6"/>
                  <a:pt x="53" y="4"/>
                  <a:pt x="54" y="4"/>
                </a:cubicBezTo>
                <a:close/>
                <a:moveTo>
                  <a:pt x="54" y="8"/>
                </a:moveTo>
                <a:cubicBezTo>
                  <a:pt x="54" y="8"/>
                  <a:pt x="55" y="9"/>
                  <a:pt x="55" y="8"/>
                </a:cubicBezTo>
                <a:cubicBezTo>
                  <a:pt x="57" y="9"/>
                  <a:pt x="53" y="10"/>
                  <a:pt x="54" y="8"/>
                </a:cubicBezTo>
                <a:close/>
                <a:moveTo>
                  <a:pt x="57" y="8"/>
                </a:moveTo>
                <a:cubicBezTo>
                  <a:pt x="58" y="7"/>
                  <a:pt x="61" y="8"/>
                  <a:pt x="60" y="9"/>
                </a:cubicBezTo>
                <a:cubicBezTo>
                  <a:pt x="58" y="10"/>
                  <a:pt x="58" y="8"/>
                  <a:pt x="57" y="8"/>
                </a:cubicBezTo>
                <a:close/>
                <a:moveTo>
                  <a:pt x="118" y="41"/>
                </a:moveTo>
                <a:cubicBezTo>
                  <a:pt x="118" y="41"/>
                  <a:pt x="119" y="41"/>
                  <a:pt x="120" y="41"/>
                </a:cubicBezTo>
                <a:cubicBezTo>
                  <a:pt x="120" y="42"/>
                  <a:pt x="120" y="42"/>
                  <a:pt x="120" y="43"/>
                </a:cubicBezTo>
                <a:cubicBezTo>
                  <a:pt x="119" y="43"/>
                  <a:pt x="118" y="43"/>
                  <a:pt x="118" y="43"/>
                </a:cubicBezTo>
                <a:cubicBezTo>
                  <a:pt x="118" y="42"/>
                  <a:pt x="118" y="42"/>
                  <a:pt x="118" y="41"/>
                </a:cubicBezTo>
                <a:close/>
                <a:moveTo>
                  <a:pt x="237" y="43"/>
                </a:moveTo>
                <a:cubicBezTo>
                  <a:pt x="238" y="42"/>
                  <a:pt x="240" y="43"/>
                  <a:pt x="239" y="45"/>
                </a:cubicBezTo>
                <a:cubicBezTo>
                  <a:pt x="238" y="45"/>
                  <a:pt x="238" y="44"/>
                  <a:pt x="237" y="43"/>
                </a:cubicBezTo>
                <a:close/>
                <a:moveTo>
                  <a:pt x="114" y="43"/>
                </a:moveTo>
                <a:cubicBezTo>
                  <a:pt x="115" y="44"/>
                  <a:pt x="115" y="43"/>
                  <a:pt x="116" y="43"/>
                </a:cubicBezTo>
                <a:cubicBezTo>
                  <a:pt x="116" y="45"/>
                  <a:pt x="116" y="45"/>
                  <a:pt x="116" y="46"/>
                </a:cubicBezTo>
                <a:cubicBezTo>
                  <a:pt x="115" y="45"/>
                  <a:pt x="114" y="45"/>
                  <a:pt x="114" y="43"/>
                </a:cubicBezTo>
                <a:close/>
                <a:moveTo>
                  <a:pt x="243" y="46"/>
                </a:moveTo>
                <a:cubicBezTo>
                  <a:pt x="243" y="43"/>
                  <a:pt x="240" y="44"/>
                  <a:pt x="240" y="45"/>
                </a:cubicBezTo>
                <a:cubicBezTo>
                  <a:pt x="242" y="45"/>
                  <a:pt x="241" y="47"/>
                  <a:pt x="243" y="46"/>
                </a:cubicBezTo>
                <a:close/>
                <a:moveTo>
                  <a:pt x="106" y="52"/>
                </a:moveTo>
                <a:cubicBezTo>
                  <a:pt x="108" y="53"/>
                  <a:pt x="107" y="53"/>
                  <a:pt x="107" y="54"/>
                </a:cubicBezTo>
                <a:cubicBezTo>
                  <a:pt x="106" y="54"/>
                  <a:pt x="105" y="54"/>
                  <a:pt x="105" y="54"/>
                </a:cubicBezTo>
                <a:cubicBezTo>
                  <a:pt x="105" y="54"/>
                  <a:pt x="106" y="53"/>
                  <a:pt x="106" y="52"/>
                </a:cubicBezTo>
                <a:close/>
                <a:moveTo>
                  <a:pt x="100" y="54"/>
                </a:moveTo>
                <a:cubicBezTo>
                  <a:pt x="103" y="54"/>
                  <a:pt x="100" y="58"/>
                  <a:pt x="103" y="57"/>
                </a:cubicBezTo>
                <a:cubicBezTo>
                  <a:pt x="102" y="59"/>
                  <a:pt x="101" y="59"/>
                  <a:pt x="99" y="58"/>
                </a:cubicBezTo>
                <a:cubicBezTo>
                  <a:pt x="100" y="57"/>
                  <a:pt x="101" y="56"/>
                  <a:pt x="100" y="54"/>
                </a:cubicBezTo>
                <a:close/>
                <a:moveTo>
                  <a:pt x="204" y="65"/>
                </a:moveTo>
                <a:cubicBezTo>
                  <a:pt x="204" y="64"/>
                  <a:pt x="205" y="66"/>
                  <a:pt x="206" y="65"/>
                </a:cubicBezTo>
                <a:cubicBezTo>
                  <a:pt x="206" y="66"/>
                  <a:pt x="205" y="66"/>
                  <a:pt x="205" y="68"/>
                </a:cubicBezTo>
                <a:cubicBezTo>
                  <a:pt x="204" y="68"/>
                  <a:pt x="205" y="66"/>
                  <a:pt x="204" y="65"/>
                </a:cubicBezTo>
                <a:close/>
                <a:moveTo>
                  <a:pt x="229" y="76"/>
                </a:moveTo>
                <a:cubicBezTo>
                  <a:pt x="231" y="74"/>
                  <a:pt x="232" y="78"/>
                  <a:pt x="229" y="78"/>
                </a:cubicBezTo>
                <a:cubicBezTo>
                  <a:pt x="230" y="78"/>
                  <a:pt x="230" y="77"/>
                  <a:pt x="229" y="76"/>
                </a:cubicBezTo>
                <a:close/>
                <a:moveTo>
                  <a:pt x="128" y="79"/>
                </a:moveTo>
                <a:cubicBezTo>
                  <a:pt x="130" y="79"/>
                  <a:pt x="131" y="79"/>
                  <a:pt x="132" y="80"/>
                </a:cubicBezTo>
                <a:cubicBezTo>
                  <a:pt x="131" y="81"/>
                  <a:pt x="127" y="81"/>
                  <a:pt x="128" y="79"/>
                </a:cubicBezTo>
                <a:close/>
                <a:moveTo>
                  <a:pt x="287" y="100"/>
                </a:moveTo>
                <a:cubicBezTo>
                  <a:pt x="287" y="101"/>
                  <a:pt x="288" y="101"/>
                  <a:pt x="288" y="101"/>
                </a:cubicBezTo>
                <a:cubicBezTo>
                  <a:pt x="288" y="102"/>
                  <a:pt x="287" y="102"/>
                  <a:pt x="288" y="102"/>
                </a:cubicBezTo>
                <a:cubicBezTo>
                  <a:pt x="287" y="104"/>
                  <a:pt x="284" y="100"/>
                  <a:pt x="287" y="100"/>
                </a:cubicBezTo>
                <a:close/>
                <a:moveTo>
                  <a:pt x="46" y="102"/>
                </a:moveTo>
                <a:cubicBezTo>
                  <a:pt x="49" y="102"/>
                  <a:pt x="48" y="106"/>
                  <a:pt x="46" y="105"/>
                </a:cubicBezTo>
                <a:cubicBezTo>
                  <a:pt x="46" y="104"/>
                  <a:pt x="47" y="104"/>
                  <a:pt x="46" y="102"/>
                </a:cubicBezTo>
                <a:close/>
                <a:moveTo>
                  <a:pt x="287" y="107"/>
                </a:moveTo>
                <a:cubicBezTo>
                  <a:pt x="288" y="106"/>
                  <a:pt x="288" y="107"/>
                  <a:pt x="288" y="108"/>
                </a:cubicBezTo>
                <a:cubicBezTo>
                  <a:pt x="287" y="108"/>
                  <a:pt x="287" y="108"/>
                  <a:pt x="287" y="108"/>
                </a:cubicBezTo>
                <a:cubicBezTo>
                  <a:pt x="287" y="107"/>
                  <a:pt x="287" y="107"/>
                  <a:pt x="287" y="107"/>
                </a:cubicBezTo>
                <a:close/>
                <a:moveTo>
                  <a:pt x="288" y="109"/>
                </a:moveTo>
                <a:cubicBezTo>
                  <a:pt x="288" y="109"/>
                  <a:pt x="289" y="110"/>
                  <a:pt x="289" y="110"/>
                </a:cubicBezTo>
                <a:cubicBezTo>
                  <a:pt x="289" y="110"/>
                  <a:pt x="289" y="112"/>
                  <a:pt x="288" y="112"/>
                </a:cubicBezTo>
                <a:cubicBezTo>
                  <a:pt x="289" y="110"/>
                  <a:pt x="285" y="110"/>
                  <a:pt x="288" y="109"/>
                </a:cubicBezTo>
                <a:close/>
                <a:moveTo>
                  <a:pt x="229" y="118"/>
                </a:moveTo>
                <a:cubicBezTo>
                  <a:pt x="232" y="120"/>
                  <a:pt x="228" y="121"/>
                  <a:pt x="229" y="118"/>
                </a:cubicBezTo>
                <a:close/>
                <a:moveTo>
                  <a:pt x="238" y="165"/>
                </a:moveTo>
                <a:cubicBezTo>
                  <a:pt x="241" y="165"/>
                  <a:pt x="238" y="167"/>
                  <a:pt x="239" y="168"/>
                </a:cubicBezTo>
                <a:cubicBezTo>
                  <a:pt x="238" y="168"/>
                  <a:pt x="239" y="166"/>
                  <a:pt x="238" y="165"/>
                </a:cubicBezTo>
                <a:close/>
                <a:moveTo>
                  <a:pt x="26" y="188"/>
                </a:moveTo>
                <a:cubicBezTo>
                  <a:pt x="26" y="188"/>
                  <a:pt x="26" y="188"/>
                  <a:pt x="27" y="188"/>
                </a:cubicBezTo>
                <a:cubicBezTo>
                  <a:pt x="27" y="189"/>
                  <a:pt x="27" y="189"/>
                  <a:pt x="27" y="190"/>
                </a:cubicBezTo>
                <a:cubicBezTo>
                  <a:pt x="26" y="190"/>
                  <a:pt x="26" y="190"/>
                  <a:pt x="26" y="190"/>
                </a:cubicBezTo>
                <a:cubicBezTo>
                  <a:pt x="26" y="189"/>
                  <a:pt x="26" y="189"/>
                  <a:pt x="26" y="188"/>
                </a:cubicBezTo>
                <a:close/>
                <a:moveTo>
                  <a:pt x="26" y="191"/>
                </a:moveTo>
                <a:cubicBezTo>
                  <a:pt x="27" y="191"/>
                  <a:pt x="27" y="191"/>
                  <a:pt x="27" y="191"/>
                </a:cubicBezTo>
                <a:cubicBezTo>
                  <a:pt x="28" y="191"/>
                  <a:pt x="30" y="193"/>
                  <a:pt x="29" y="196"/>
                </a:cubicBezTo>
                <a:cubicBezTo>
                  <a:pt x="29" y="195"/>
                  <a:pt x="29" y="195"/>
                  <a:pt x="28" y="195"/>
                </a:cubicBezTo>
                <a:cubicBezTo>
                  <a:pt x="28" y="196"/>
                  <a:pt x="28" y="196"/>
                  <a:pt x="28" y="197"/>
                </a:cubicBezTo>
                <a:cubicBezTo>
                  <a:pt x="32" y="195"/>
                  <a:pt x="32" y="201"/>
                  <a:pt x="34" y="204"/>
                </a:cubicBezTo>
                <a:cubicBezTo>
                  <a:pt x="30" y="204"/>
                  <a:pt x="31" y="198"/>
                  <a:pt x="27" y="198"/>
                </a:cubicBezTo>
                <a:cubicBezTo>
                  <a:pt x="27" y="195"/>
                  <a:pt x="25" y="194"/>
                  <a:pt x="26" y="191"/>
                </a:cubicBezTo>
                <a:close/>
                <a:moveTo>
                  <a:pt x="195" y="202"/>
                </a:moveTo>
                <a:cubicBezTo>
                  <a:pt x="198" y="200"/>
                  <a:pt x="198" y="205"/>
                  <a:pt x="195" y="202"/>
                </a:cubicBezTo>
                <a:close/>
                <a:moveTo>
                  <a:pt x="201" y="204"/>
                </a:moveTo>
                <a:cubicBezTo>
                  <a:pt x="202" y="204"/>
                  <a:pt x="203" y="205"/>
                  <a:pt x="204" y="204"/>
                </a:cubicBezTo>
                <a:cubicBezTo>
                  <a:pt x="203" y="205"/>
                  <a:pt x="203" y="207"/>
                  <a:pt x="201" y="207"/>
                </a:cubicBezTo>
                <a:cubicBezTo>
                  <a:pt x="202" y="206"/>
                  <a:pt x="202" y="206"/>
                  <a:pt x="201" y="206"/>
                </a:cubicBezTo>
                <a:cubicBezTo>
                  <a:pt x="201" y="205"/>
                  <a:pt x="201" y="205"/>
                  <a:pt x="201" y="204"/>
                </a:cubicBezTo>
                <a:close/>
                <a:moveTo>
                  <a:pt x="22" y="209"/>
                </a:moveTo>
                <a:cubicBezTo>
                  <a:pt x="23" y="210"/>
                  <a:pt x="24" y="210"/>
                  <a:pt x="24" y="212"/>
                </a:cubicBezTo>
                <a:cubicBezTo>
                  <a:pt x="23" y="212"/>
                  <a:pt x="23" y="212"/>
                  <a:pt x="23" y="212"/>
                </a:cubicBezTo>
                <a:cubicBezTo>
                  <a:pt x="21" y="212"/>
                  <a:pt x="22" y="211"/>
                  <a:pt x="22" y="209"/>
                </a:cubicBezTo>
                <a:close/>
                <a:moveTo>
                  <a:pt x="203" y="214"/>
                </a:moveTo>
                <a:cubicBezTo>
                  <a:pt x="204" y="213"/>
                  <a:pt x="205" y="215"/>
                  <a:pt x="207" y="214"/>
                </a:cubicBezTo>
                <a:cubicBezTo>
                  <a:pt x="207" y="217"/>
                  <a:pt x="206" y="216"/>
                  <a:pt x="204" y="216"/>
                </a:cubicBezTo>
                <a:cubicBezTo>
                  <a:pt x="204" y="215"/>
                  <a:pt x="204" y="214"/>
                  <a:pt x="203" y="214"/>
                </a:cubicBezTo>
                <a:close/>
                <a:moveTo>
                  <a:pt x="20" y="215"/>
                </a:moveTo>
                <a:cubicBezTo>
                  <a:pt x="21" y="215"/>
                  <a:pt x="21" y="216"/>
                  <a:pt x="21" y="217"/>
                </a:cubicBezTo>
                <a:cubicBezTo>
                  <a:pt x="19" y="217"/>
                  <a:pt x="19" y="216"/>
                  <a:pt x="20" y="215"/>
                </a:cubicBezTo>
                <a:close/>
                <a:moveTo>
                  <a:pt x="209" y="217"/>
                </a:moveTo>
                <a:cubicBezTo>
                  <a:pt x="211" y="217"/>
                  <a:pt x="211" y="218"/>
                  <a:pt x="211" y="219"/>
                </a:cubicBezTo>
                <a:cubicBezTo>
                  <a:pt x="210" y="219"/>
                  <a:pt x="210" y="219"/>
                  <a:pt x="209" y="219"/>
                </a:cubicBezTo>
                <a:cubicBezTo>
                  <a:pt x="209" y="219"/>
                  <a:pt x="209" y="218"/>
                  <a:pt x="209" y="217"/>
                </a:cubicBezTo>
                <a:close/>
                <a:moveTo>
                  <a:pt x="28" y="261"/>
                </a:moveTo>
                <a:cubicBezTo>
                  <a:pt x="28" y="260"/>
                  <a:pt x="29" y="258"/>
                  <a:pt x="28" y="257"/>
                </a:cubicBezTo>
                <a:cubicBezTo>
                  <a:pt x="29" y="255"/>
                  <a:pt x="30" y="259"/>
                  <a:pt x="31" y="257"/>
                </a:cubicBezTo>
                <a:cubicBezTo>
                  <a:pt x="32" y="258"/>
                  <a:pt x="30" y="260"/>
                  <a:pt x="31" y="262"/>
                </a:cubicBezTo>
                <a:cubicBezTo>
                  <a:pt x="29" y="262"/>
                  <a:pt x="29" y="260"/>
                  <a:pt x="28" y="261"/>
                </a:cubicBezTo>
                <a:close/>
                <a:moveTo>
                  <a:pt x="24" y="258"/>
                </a:moveTo>
                <a:cubicBezTo>
                  <a:pt x="26" y="258"/>
                  <a:pt x="25" y="260"/>
                  <a:pt x="24" y="260"/>
                </a:cubicBezTo>
                <a:cubicBezTo>
                  <a:pt x="23" y="260"/>
                  <a:pt x="24" y="258"/>
                  <a:pt x="24" y="258"/>
                </a:cubicBezTo>
                <a:close/>
                <a:moveTo>
                  <a:pt x="27" y="259"/>
                </a:moveTo>
                <a:cubicBezTo>
                  <a:pt x="26" y="259"/>
                  <a:pt x="25" y="261"/>
                  <a:pt x="26" y="262"/>
                </a:cubicBezTo>
                <a:cubicBezTo>
                  <a:pt x="26" y="260"/>
                  <a:pt x="27" y="261"/>
                  <a:pt x="27" y="259"/>
                </a:cubicBezTo>
                <a:close/>
                <a:moveTo>
                  <a:pt x="27" y="264"/>
                </a:moveTo>
                <a:cubicBezTo>
                  <a:pt x="27" y="264"/>
                  <a:pt x="27" y="263"/>
                  <a:pt x="28" y="263"/>
                </a:cubicBezTo>
                <a:cubicBezTo>
                  <a:pt x="28" y="263"/>
                  <a:pt x="28" y="263"/>
                  <a:pt x="28" y="262"/>
                </a:cubicBezTo>
                <a:cubicBezTo>
                  <a:pt x="26" y="261"/>
                  <a:pt x="26" y="264"/>
                  <a:pt x="27" y="264"/>
                </a:cubicBezTo>
                <a:close/>
                <a:moveTo>
                  <a:pt x="124" y="276"/>
                </a:moveTo>
                <a:cubicBezTo>
                  <a:pt x="124" y="276"/>
                  <a:pt x="125" y="276"/>
                  <a:pt x="126" y="276"/>
                </a:cubicBezTo>
                <a:cubicBezTo>
                  <a:pt x="127" y="277"/>
                  <a:pt x="123" y="279"/>
                  <a:pt x="124" y="276"/>
                </a:cubicBezTo>
                <a:close/>
                <a:moveTo>
                  <a:pt x="130" y="278"/>
                </a:moveTo>
                <a:cubicBezTo>
                  <a:pt x="131" y="278"/>
                  <a:pt x="131" y="278"/>
                  <a:pt x="132" y="278"/>
                </a:cubicBezTo>
                <a:cubicBezTo>
                  <a:pt x="132" y="279"/>
                  <a:pt x="132" y="279"/>
                  <a:pt x="132" y="279"/>
                </a:cubicBezTo>
                <a:cubicBezTo>
                  <a:pt x="131" y="279"/>
                  <a:pt x="131" y="279"/>
                  <a:pt x="130" y="279"/>
                </a:cubicBezTo>
                <a:cubicBezTo>
                  <a:pt x="130" y="279"/>
                  <a:pt x="130" y="279"/>
                  <a:pt x="130" y="278"/>
                </a:cubicBezTo>
                <a:close/>
                <a:moveTo>
                  <a:pt x="159" y="289"/>
                </a:moveTo>
                <a:cubicBezTo>
                  <a:pt x="157" y="288"/>
                  <a:pt x="156" y="289"/>
                  <a:pt x="154" y="289"/>
                </a:cubicBezTo>
                <a:cubicBezTo>
                  <a:pt x="154" y="289"/>
                  <a:pt x="154" y="288"/>
                  <a:pt x="154" y="287"/>
                </a:cubicBezTo>
                <a:cubicBezTo>
                  <a:pt x="155" y="289"/>
                  <a:pt x="159" y="285"/>
                  <a:pt x="159" y="289"/>
                </a:cubicBezTo>
                <a:close/>
                <a:moveTo>
                  <a:pt x="54" y="289"/>
                </a:moveTo>
                <a:cubicBezTo>
                  <a:pt x="55" y="289"/>
                  <a:pt x="55" y="290"/>
                  <a:pt x="56" y="290"/>
                </a:cubicBezTo>
                <a:cubicBezTo>
                  <a:pt x="56" y="293"/>
                  <a:pt x="55" y="293"/>
                  <a:pt x="56" y="295"/>
                </a:cubicBezTo>
                <a:cubicBezTo>
                  <a:pt x="54" y="294"/>
                  <a:pt x="54" y="292"/>
                  <a:pt x="54" y="289"/>
                </a:cubicBezTo>
                <a:close/>
                <a:moveTo>
                  <a:pt x="57" y="293"/>
                </a:moveTo>
                <a:cubicBezTo>
                  <a:pt x="58" y="293"/>
                  <a:pt x="58" y="294"/>
                  <a:pt x="59" y="296"/>
                </a:cubicBezTo>
                <a:cubicBezTo>
                  <a:pt x="57" y="296"/>
                  <a:pt x="57" y="294"/>
                  <a:pt x="57" y="293"/>
                </a:cubicBezTo>
                <a:close/>
                <a:moveTo>
                  <a:pt x="52" y="295"/>
                </a:moveTo>
                <a:cubicBezTo>
                  <a:pt x="52" y="296"/>
                  <a:pt x="52" y="297"/>
                  <a:pt x="53" y="297"/>
                </a:cubicBezTo>
                <a:cubicBezTo>
                  <a:pt x="53" y="297"/>
                  <a:pt x="53" y="296"/>
                  <a:pt x="54" y="296"/>
                </a:cubicBezTo>
                <a:cubicBezTo>
                  <a:pt x="54" y="297"/>
                  <a:pt x="54" y="298"/>
                  <a:pt x="55" y="297"/>
                </a:cubicBezTo>
                <a:cubicBezTo>
                  <a:pt x="55" y="297"/>
                  <a:pt x="55" y="296"/>
                  <a:pt x="55" y="296"/>
                </a:cubicBezTo>
                <a:cubicBezTo>
                  <a:pt x="54" y="295"/>
                  <a:pt x="53" y="296"/>
                  <a:pt x="52" y="295"/>
                </a:cubicBezTo>
                <a:close/>
                <a:moveTo>
                  <a:pt x="13" y="307"/>
                </a:moveTo>
                <a:cubicBezTo>
                  <a:pt x="15" y="308"/>
                  <a:pt x="15" y="308"/>
                  <a:pt x="17" y="307"/>
                </a:cubicBezTo>
                <a:cubicBezTo>
                  <a:pt x="17" y="309"/>
                  <a:pt x="16" y="309"/>
                  <a:pt x="16" y="311"/>
                </a:cubicBezTo>
                <a:cubicBezTo>
                  <a:pt x="15" y="310"/>
                  <a:pt x="14" y="310"/>
                  <a:pt x="13" y="310"/>
                </a:cubicBezTo>
                <a:cubicBezTo>
                  <a:pt x="14" y="308"/>
                  <a:pt x="13" y="309"/>
                  <a:pt x="13" y="307"/>
                </a:cubicBezTo>
                <a:close/>
                <a:moveTo>
                  <a:pt x="286" y="355"/>
                </a:moveTo>
                <a:cubicBezTo>
                  <a:pt x="287" y="355"/>
                  <a:pt x="286" y="357"/>
                  <a:pt x="286" y="357"/>
                </a:cubicBezTo>
                <a:cubicBezTo>
                  <a:pt x="285" y="357"/>
                  <a:pt x="285" y="357"/>
                  <a:pt x="284" y="357"/>
                </a:cubicBezTo>
                <a:cubicBezTo>
                  <a:pt x="284" y="356"/>
                  <a:pt x="284" y="356"/>
                  <a:pt x="284" y="356"/>
                </a:cubicBezTo>
                <a:cubicBezTo>
                  <a:pt x="285" y="356"/>
                  <a:pt x="285" y="356"/>
                  <a:pt x="286" y="355"/>
                </a:cubicBezTo>
                <a:close/>
                <a:moveTo>
                  <a:pt x="286" y="391"/>
                </a:moveTo>
                <a:cubicBezTo>
                  <a:pt x="286" y="391"/>
                  <a:pt x="288" y="393"/>
                  <a:pt x="288" y="391"/>
                </a:cubicBezTo>
                <a:cubicBezTo>
                  <a:pt x="290" y="392"/>
                  <a:pt x="288" y="394"/>
                  <a:pt x="286" y="394"/>
                </a:cubicBezTo>
                <a:cubicBezTo>
                  <a:pt x="286" y="392"/>
                  <a:pt x="285" y="392"/>
                  <a:pt x="286" y="391"/>
                </a:cubicBezTo>
                <a:close/>
                <a:moveTo>
                  <a:pt x="286" y="394"/>
                </a:moveTo>
                <a:cubicBezTo>
                  <a:pt x="286" y="396"/>
                  <a:pt x="284" y="397"/>
                  <a:pt x="285" y="399"/>
                </a:cubicBezTo>
                <a:cubicBezTo>
                  <a:pt x="286" y="398"/>
                  <a:pt x="287" y="396"/>
                  <a:pt x="286" y="394"/>
                </a:cubicBezTo>
                <a:close/>
                <a:moveTo>
                  <a:pt x="77" y="397"/>
                </a:moveTo>
                <a:cubicBezTo>
                  <a:pt x="78" y="399"/>
                  <a:pt x="76" y="398"/>
                  <a:pt x="76" y="399"/>
                </a:cubicBezTo>
                <a:cubicBezTo>
                  <a:pt x="75" y="399"/>
                  <a:pt x="76" y="397"/>
                  <a:pt x="77" y="397"/>
                </a:cubicBezTo>
                <a:close/>
                <a:moveTo>
                  <a:pt x="56" y="400"/>
                </a:moveTo>
                <a:cubicBezTo>
                  <a:pt x="59" y="401"/>
                  <a:pt x="54" y="403"/>
                  <a:pt x="56" y="400"/>
                </a:cubicBezTo>
                <a:close/>
                <a:moveTo>
                  <a:pt x="266" y="402"/>
                </a:moveTo>
                <a:cubicBezTo>
                  <a:pt x="267" y="403"/>
                  <a:pt x="265" y="404"/>
                  <a:pt x="265" y="405"/>
                </a:cubicBezTo>
                <a:cubicBezTo>
                  <a:pt x="264" y="404"/>
                  <a:pt x="265" y="402"/>
                  <a:pt x="266" y="402"/>
                </a:cubicBezTo>
                <a:close/>
                <a:moveTo>
                  <a:pt x="84" y="403"/>
                </a:moveTo>
                <a:cubicBezTo>
                  <a:pt x="85" y="403"/>
                  <a:pt x="85" y="406"/>
                  <a:pt x="84" y="405"/>
                </a:cubicBezTo>
                <a:cubicBezTo>
                  <a:pt x="85" y="404"/>
                  <a:pt x="83" y="404"/>
                  <a:pt x="84" y="403"/>
                </a:cubicBezTo>
                <a:close/>
                <a:moveTo>
                  <a:pt x="220" y="421"/>
                </a:moveTo>
                <a:cubicBezTo>
                  <a:pt x="214" y="425"/>
                  <a:pt x="205" y="426"/>
                  <a:pt x="197" y="428"/>
                </a:cubicBezTo>
                <a:cubicBezTo>
                  <a:pt x="201" y="424"/>
                  <a:pt x="212" y="425"/>
                  <a:pt x="217" y="420"/>
                </a:cubicBezTo>
                <a:cubicBezTo>
                  <a:pt x="218" y="420"/>
                  <a:pt x="219" y="421"/>
                  <a:pt x="220" y="421"/>
                </a:cubicBezTo>
                <a:close/>
                <a:moveTo>
                  <a:pt x="48" y="422"/>
                </a:moveTo>
                <a:cubicBezTo>
                  <a:pt x="49" y="423"/>
                  <a:pt x="48" y="423"/>
                  <a:pt x="48" y="424"/>
                </a:cubicBezTo>
                <a:cubicBezTo>
                  <a:pt x="47" y="424"/>
                  <a:pt x="48" y="423"/>
                  <a:pt x="48" y="422"/>
                </a:cubicBezTo>
                <a:close/>
                <a:moveTo>
                  <a:pt x="39" y="457"/>
                </a:moveTo>
                <a:cubicBezTo>
                  <a:pt x="42" y="457"/>
                  <a:pt x="39" y="460"/>
                  <a:pt x="39" y="457"/>
                </a:cubicBezTo>
                <a:close/>
                <a:moveTo>
                  <a:pt x="54" y="1"/>
                </a:moveTo>
                <a:cubicBezTo>
                  <a:pt x="54" y="0"/>
                  <a:pt x="55" y="1"/>
                  <a:pt x="55" y="2"/>
                </a:cubicBezTo>
                <a:cubicBezTo>
                  <a:pt x="54" y="2"/>
                  <a:pt x="52" y="3"/>
                  <a:pt x="51" y="2"/>
                </a:cubicBezTo>
                <a:cubicBezTo>
                  <a:pt x="52" y="0"/>
                  <a:pt x="54" y="3"/>
                  <a:pt x="54" y="1"/>
                </a:cubicBezTo>
                <a:close/>
                <a:moveTo>
                  <a:pt x="265" y="14"/>
                </a:moveTo>
                <a:cubicBezTo>
                  <a:pt x="264" y="14"/>
                  <a:pt x="266" y="13"/>
                  <a:pt x="266" y="12"/>
                </a:cubicBezTo>
                <a:cubicBezTo>
                  <a:pt x="268" y="13"/>
                  <a:pt x="266" y="14"/>
                  <a:pt x="265" y="14"/>
                </a:cubicBezTo>
                <a:close/>
                <a:moveTo>
                  <a:pt x="266" y="15"/>
                </a:moveTo>
                <a:cubicBezTo>
                  <a:pt x="268" y="14"/>
                  <a:pt x="268" y="16"/>
                  <a:pt x="268" y="17"/>
                </a:cubicBezTo>
                <a:cubicBezTo>
                  <a:pt x="267" y="18"/>
                  <a:pt x="266" y="16"/>
                  <a:pt x="266" y="17"/>
                </a:cubicBezTo>
                <a:cubicBezTo>
                  <a:pt x="268" y="17"/>
                  <a:pt x="267" y="21"/>
                  <a:pt x="268" y="21"/>
                </a:cubicBezTo>
                <a:cubicBezTo>
                  <a:pt x="269" y="20"/>
                  <a:pt x="270" y="19"/>
                  <a:pt x="270" y="18"/>
                </a:cubicBezTo>
                <a:cubicBezTo>
                  <a:pt x="272" y="20"/>
                  <a:pt x="267" y="22"/>
                  <a:pt x="269" y="24"/>
                </a:cubicBezTo>
                <a:cubicBezTo>
                  <a:pt x="269" y="24"/>
                  <a:pt x="270" y="23"/>
                  <a:pt x="270" y="23"/>
                </a:cubicBezTo>
                <a:cubicBezTo>
                  <a:pt x="273" y="29"/>
                  <a:pt x="268" y="33"/>
                  <a:pt x="268" y="39"/>
                </a:cubicBezTo>
                <a:cubicBezTo>
                  <a:pt x="268" y="39"/>
                  <a:pt x="267" y="39"/>
                  <a:pt x="267" y="38"/>
                </a:cubicBezTo>
                <a:cubicBezTo>
                  <a:pt x="266" y="40"/>
                  <a:pt x="268" y="40"/>
                  <a:pt x="268" y="41"/>
                </a:cubicBezTo>
                <a:cubicBezTo>
                  <a:pt x="266" y="41"/>
                  <a:pt x="265" y="40"/>
                  <a:pt x="264" y="41"/>
                </a:cubicBezTo>
                <a:cubicBezTo>
                  <a:pt x="264" y="41"/>
                  <a:pt x="265" y="41"/>
                  <a:pt x="265" y="42"/>
                </a:cubicBezTo>
                <a:cubicBezTo>
                  <a:pt x="264" y="42"/>
                  <a:pt x="264" y="42"/>
                  <a:pt x="263" y="42"/>
                </a:cubicBezTo>
                <a:cubicBezTo>
                  <a:pt x="263" y="42"/>
                  <a:pt x="263" y="41"/>
                  <a:pt x="262" y="41"/>
                </a:cubicBezTo>
                <a:cubicBezTo>
                  <a:pt x="258" y="42"/>
                  <a:pt x="253" y="39"/>
                  <a:pt x="250" y="37"/>
                </a:cubicBezTo>
                <a:cubicBezTo>
                  <a:pt x="249" y="38"/>
                  <a:pt x="248" y="38"/>
                  <a:pt x="246" y="38"/>
                </a:cubicBezTo>
                <a:cubicBezTo>
                  <a:pt x="245" y="39"/>
                  <a:pt x="246" y="40"/>
                  <a:pt x="245" y="41"/>
                </a:cubicBezTo>
                <a:cubicBezTo>
                  <a:pt x="246" y="42"/>
                  <a:pt x="247" y="40"/>
                  <a:pt x="247" y="41"/>
                </a:cubicBezTo>
                <a:cubicBezTo>
                  <a:pt x="245" y="43"/>
                  <a:pt x="247" y="44"/>
                  <a:pt x="247" y="46"/>
                </a:cubicBezTo>
                <a:cubicBezTo>
                  <a:pt x="246" y="47"/>
                  <a:pt x="244" y="47"/>
                  <a:pt x="244" y="48"/>
                </a:cubicBezTo>
                <a:cubicBezTo>
                  <a:pt x="246" y="51"/>
                  <a:pt x="249" y="54"/>
                  <a:pt x="251" y="57"/>
                </a:cubicBezTo>
                <a:cubicBezTo>
                  <a:pt x="246" y="69"/>
                  <a:pt x="241" y="81"/>
                  <a:pt x="236" y="91"/>
                </a:cubicBezTo>
                <a:cubicBezTo>
                  <a:pt x="236" y="87"/>
                  <a:pt x="230" y="87"/>
                  <a:pt x="228" y="82"/>
                </a:cubicBezTo>
                <a:cubicBezTo>
                  <a:pt x="230" y="83"/>
                  <a:pt x="229" y="81"/>
                  <a:pt x="230" y="80"/>
                </a:cubicBezTo>
                <a:cubicBezTo>
                  <a:pt x="229" y="79"/>
                  <a:pt x="228" y="78"/>
                  <a:pt x="226" y="78"/>
                </a:cubicBezTo>
                <a:cubicBezTo>
                  <a:pt x="225" y="78"/>
                  <a:pt x="226" y="79"/>
                  <a:pt x="225" y="79"/>
                </a:cubicBezTo>
                <a:cubicBezTo>
                  <a:pt x="222" y="78"/>
                  <a:pt x="215" y="74"/>
                  <a:pt x="214" y="71"/>
                </a:cubicBezTo>
                <a:cubicBezTo>
                  <a:pt x="212" y="70"/>
                  <a:pt x="211" y="72"/>
                  <a:pt x="210" y="70"/>
                </a:cubicBezTo>
                <a:cubicBezTo>
                  <a:pt x="211" y="70"/>
                  <a:pt x="211" y="69"/>
                  <a:pt x="212" y="69"/>
                </a:cubicBezTo>
                <a:cubicBezTo>
                  <a:pt x="215" y="71"/>
                  <a:pt x="219" y="71"/>
                  <a:pt x="221" y="73"/>
                </a:cubicBezTo>
                <a:cubicBezTo>
                  <a:pt x="219" y="73"/>
                  <a:pt x="221" y="74"/>
                  <a:pt x="221" y="75"/>
                </a:cubicBezTo>
                <a:cubicBezTo>
                  <a:pt x="223" y="73"/>
                  <a:pt x="224" y="76"/>
                  <a:pt x="227" y="75"/>
                </a:cubicBezTo>
                <a:cubicBezTo>
                  <a:pt x="220" y="72"/>
                  <a:pt x="215" y="68"/>
                  <a:pt x="207" y="66"/>
                </a:cubicBezTo>
                <a:cubicBezTo>
                  <a:pt x="207" y="69"/>
                  <a:pt x="211" y="67"/>
                  <a:pt x="211" y="69"/>
                </a:cubicBezTo>
                <a:cubicBezTo>
                  <a:pt x="210" y="70"/>
                  <a:pt x="209" y="70"/>
                  <a:pt x="208" y="70"/>
                </a:cubicBezTo>
                <a:cubicBezTo>
                  <a:pt x="206" y="67"/>
                  <a:pt x="200" y="69"/>
                  <a:pt x="197" y="66"/>
                </a:cubicBezTo>
                <a:cubicBezTo>
                  <a:pt x="191" y="67"/>
                  <a:pt x="182" y="66"/>
                  <a:pt x="177" y="64"/>
                </a:cubicBezTo>
                <a:cubicBezTo>
                  <a:pt x="168" y="65"/>
                  <a:pt x="155" y="64"/>
                  <a:pt x="147" y="62"/>
                </a:cubicBezTo>
                <a:cubicBezTo>
                  <a:pt x="144" y="64"/>
                  <a:pt x="132" y="62"/>
                  <a:pt x="129" y="62"/>
                </a:cubicBezTo>
                <a:cubicBezTo>
                  <a:pt x="129" y="60"/>
                  <a:pt x="133" y="61"/>
                  <a:pt x="134" y="59"/>
                </a:cubicBezTo>
                <a:cubicBezTo>
                  <a:pt x="132" y="58"/>
                  <a:pt x="129" y="59"/>
                  <a:pt x="128" y="58"/>
                </a:cubicBezTo>
                <a:cubicBezTo>
                  <a:pt x="128" y="58"/>
                  <a:pt x="129" y="59"/>
                  <a:pt x="129" y="59"/>
                </a:cubicBezTo>
                <a:cubicBezTo>
                  <a:pt x="125" y="59"/>
                  <a:pt x="120" y="63"/>
                  <a:pt x="120" y="59"/>
                </a:cubicBezTo>
                <a:cubicBezTo>
                  <a:pt x="120" y="60"/>
                  <a:pt x="122" y="60"/>
                  <a:pt x="123" y="59"/>
                </a:cubicBezTo>
                <a:cubicBezTo>
                  <a:pt x="121" y="58"/>
                  <a:pt x="121" y="59"/>
                  <a:pt x="120" y="58"/>
                </a:cubicBezTo>
                <a:cubicBezTo>
                  <a:pt x="117" y="60"/>
                  <a:pt x="114" y="63"/>
                  <a:pt x="110" y="61"/>
                </a:cubicBezTo>
                <a:cubicBezTo>
                  <a:pt x="107" y="67"/>
                  <a:pt x="99" y="67"/>
                  <a:pt x="94" y="71"/>
                </a:cubicBezTo>
                <a:cubicBezTo>
                  <a:pt x="93" y="69"/>
                  <a:pt x="95" y="70"/>
                  <a:pt x="95" y="69"/>
                </a:cubicBezTo>
                <a:cubicBezTo>
                  <a:pt x="94" y="69"/>
                  <a:pt x="94" y="68"/>
                  <a:pt x="93" y="67"/>
                </a:cubicBezTo>
                <a:cubicBezTo>
                  <a:pt x="94" y="65"/>
                  <a:pt x="96" y="65"/>
                  <a:pt x="98" y="63"/>
                </a:cubicBezTo>
                <a:cubicBezTo>
                  <a:pt x="99" y="62"/>
                  <a:pt x="97" y="62"/>
                  <a:pt x="97" y="60"/>
                </a:cubicBezTo>
                <a:cubicBezTo>
                  <a:pt x="95" y="61"/>
                  <a:pt x="94" y="63"/>
                  <a:pt x="95" y="64"/>
                </a:cubicBezTo>
                <a:cubicBezTo>
                  <a:pt x="94" y="65"/>
                  <a:pt x="93" y="65"/>
                  <a:pt x="92" y="66"/>
                </a:cubicBezTo>
                <a:cubicBezTo>
                  <a:pt x="92" y="68"/>
                  <a:pt x="93" y="68"/>
                  <a:pt x="93" y="69"/>
                </a:cubicBezTo>
                <a:cubicBezTo>
                  <a:pt x="91" y="78"/>
                  <a:pt x="76" y="76"/>
                  <a:pt x="75" y="83"/>
                </a:cubicBezTo>
                <a:cubicBezTo>
                  <a:pt x="73" y="83"/>
                  <a:pt x="74" y="84"/>
                  <a:pt x="72" y="84"/>
                </a:cubicBezTo>
                <a:cubicBezTo>
                  <a:pt x="72" y="85"/>
                  <a:pt x="74" y="85"/>
                  <a:pt x="72" y="86"/>
                </a:cubicBezTo>
                <a:cubicBezTo>
                  <a:pt x="70" y="82"/>
                  <a:pt x="67" y="91"/>
                  <a:pt x="65" y="87"/>
                </a:cubicBezTo>
                <a:cubicBezTo>
                  <a:pt x="57" y="97"/>
                  <a:pt x="48" y="103"/>
                  <a:pt x="43" y="117"/>
                </a:cubicBezTo>
                <a:cubicBezTo>
                  <a:pt x="46" y="118"/>
                  <a:pt x="46" y="123"/>
                  <a:pt x="46" y="127"/>
                </a:cubicBezTo>
                <a:cubicBezTo>
                  <a:pt x="44" y="126"/>
                  <a:pt x="46" y="129"/>
                  <a:pt x="45" y="130"/>
                </a:cubicBezTo>
                <a:cubicBezTo>
                  <a:pt x="43" y="133"/>
                  <a:pt x="38" y="134"/>
                  <a:pt x="37" y="140"/>
                </a:cubicBezTo>
                <a:cubicBezTo>
                  <a:pt x="36" y="145"/>
                  <a:pt x="36" y="147"/>
                  <a:pt x="33" y="150"/>
                </a:cubicBezTo>
                <a:cubicBezTo>
                  <a:pt x="38" y="158"/>
                  <a:pt x="37" y="175"/>
                  <a:pt x="40" y="184"/>
                </a:cubicBezTo>
                <a:cubicBezTo>
                  <a:pt x="43" y="190"/>
                  <a:pt x="48" y="200"/>
                  <a:pt x="40" y="202"/>
                </a:cubicBezTo>
                <a:cubicBezTo>
                  <a:pt x="42" y="203"/>
                  <a:pt x="44" y="204"/>
                  <a:pt x="44" y="207"/>
                </a:cubicBezTo>
                <a:cubicBezTo>
                  <a:pt x="52" y="208"/>
                  <a:pt x="50" y="221"/>
                  <a:pt x="59" y="220"/>
                </a:cubicBezTo>
                <a:cubicBezTo>
                  <a:pt x="58" y="225"/>
                  <a:pt x="63" y="223"/>
                  <a:pt x="62" y="229"/>
                </a:cubicBezTo>
                <a:cubicBezTo>
                  <a:pt x="64" y="228"/>
                  <a:pt x="64" y="230"/>
                  <a:pt x="66" y="228"/>
                </a:cubicBezTo>
                <a:cubicBezTo>
                  <a:pt x="65" y="229"/>
                  <a:pt x="65" y="229"/>
                  <a:pt x="65" y="230"/>
                </a:cubicBezTo>
                <a:cubicBezTo>
                  <a:pt x="67" y="230"/>
                  <a:pt x="68" y="230"/>
                  <a:pt x="66" y="229"/>
                </a:cubicBezTo>
                <a:cubicBezTo>
                  <a:pt x="68" y="229"/>
                  <a:pt x="70" y="231"/>
                  <a:pt x="68" y="231"/>
                </a:cubicBezTo>
                <a:cubicBezTo>
                  <a:pt x="69" y="232"/>
                  <a:pt x="69" y="231"/>
                  <a:pt x="71" y="231"/>
                </a:cubicBezTo>
                <a:cubicBezTo>
                  <a:pt x="72" y="232"/>
                  <a:pt x="71" y="235"/>
                  <a:pt x="73" y="236"/>
                </a:cubicBezTo>
                <a:cubicBezTo>
                  <a:pt x="73" y="235"/>
                  <a:pt x="74" y="235"/>
                  <a:pt x="75" y="235"/>
                </a:cubicBezTo>
                <a:cubicBezTo>
                  <a:pt x="75" y="235"/>
                  <a:pt x="75" y="236"/>
                  <a:pt x="76" y="236"/>
                </a:cubicBezTo>
                <a:cubicBezTo>
                  <a:pt x="74" y="236"/>
                  <a:pt x="72" y="237"/>
                  <a:pt x="73" y="238"/>
                </a:cubicBezTo>
                <a:cubicBezTo>
                  <a:pt x="74" y="237"/>
                  <a:pt x="76" y="238"/>
                  <a:pt x="77" y="237"/>
                </a:cubicBezTo>
                <a:cubicBezTo>
                  <a:pt x="77" y="239"/>
                  <a:pt x="78" y="239"/>
                  <a:pt x="78" y="239"/>
                </a:cubicBezTo>
                <a:cubicBezTo>
                  <a:pt x="78" y="239"/>
                  <a:pt x="77" y="239"/>
                  <a:pt x="77" y="240"/>
                </a:cubicBezTo>
                <a:cubicBezTo>
                  <a:pt x="78" y="241"/>
                  <a:pt x="79" y="242"/>
                  <a:pt x="82" y="243"/>
                </a:cubicBezTo>
                <a:cubicBezTo>
                  <a:pt x="82" y="244"/>
                  <a:pt x="79" y="244"/>
                  <a:pt x="81" y="245"/>
                </a:cubicBezTo>
                <a:cubicBezTo>
                  <a:pt x="81" y="244"/>
                  <a:pt x="82" y="244"/>
                  <a:pt x="82" y="244"/>
                </a:cubicBezTo>
                <a:cubicBezTo>
                  <a:pt x="82" y="244"/>
                  <a:pt x="83" y="245"/>
                  <a:pt x="83" y="244"/>
                </a:cubicBezTo>
                <a:cubicBezTo>
                  <a:pt x="82" y="244"/>
                  <a:pt x="82" y="241"/>
                  <a:pt x="83" y="242"/>
                </a:cubicBezTo>
                <a:cubicBezTo>
                  <a:pt x="84" y="245"/>
                  <a:pt x="86" y="244"/>
                  <a:pt x="84" y="247"/>
                </a:cubicBezTo>
                <a:cubicBezTo>
                  <a:pt x="86" y="248"/>
                  <a:pt x="85" y="246"/>
                  <a:pt x="87" y="246"/>
                </a:cubicBezTo>
                <a:cubicBezTo>
                  <a:pt x="87" y="247"/>
                  <a:pt x="87" y="248"/>
                  <a:pt x="87" y="250"/>
                </a:cubicBezTo>
                <a:cubicBezTo>
                  <a:pt x="88" y="249"/>
                  <a:pt x="88" y="251"/>
                  <a:pt x="89" y="250"/>
                </a:cubicBezTo>
                <a:cubicBezTo>
                  <a:pt x="90" y="249"/>
                  <a:pt x="89" y="247"/>
                  <a:pt x="90" y="247"/>
                </a:cubicBezTo>
                <a:cubicBezTo>
                  <a:pt x="91" y="248"/>
                  <a:pt x="92" y="248"/>
                  <a:pt x="92" y="250"/>
                </a:cubicBezTo>
                <a:cubicBezTo>
                  <a:pt x="90" y="250"/>
                  <a:pt x="90" y="249"/>
                  <a:pt x="89" y="252"/>
                </a:cubicBezTo>
                <a:cubicBezTo>
                  <a:pt x="100" y="252"/>
                  <a:pt x="104" y="265"/>
                  <a:pt x="115" y="265"/>
                </a:cubicBezTo>
                <a:cubicBezTo>
                  <a:pt x="115" y="266"/>
                  <a:pt x="113" y="267"/>
                  <a:pt x="115" y="267"/>
                </a:cubicBezTo>
                <a:cubicBezTo>
                  <a:pt x="117" y="263"/>
                  <a:pt x="120" y="269"/>
                  <a:pt x="121" y="266"/>
                </a:cubicBezTo>
                <a:cubicBezTo>
                  <a:pt x="127" y="273"/>
                  <a:pt x="149" y="272"/>
                  <a:pt x="154" y="283"/>
                </a:cubicBezTo>
                <a:cubicBezTo>
                  <a:pt x="157" y="284"/>
                  <a:pt x="161" y="286"/>
                  <a:pt x="165" y="286"/>
                </a:cubicBezTo>
                <a:cubicBezTo>
                  <a:pt x="170" y="292"/>
                  <a:pt x="171" y="302"/>
                  <a:pt x="179" y="305"/>
                </a:cubicBezTo>
                <a:cubicBezTo>
                  <a:pt x="179" y="299"/>
                  <a:pt x="174" y="295"/>
                  <a:pt x="177" y="291"/>
                </a:cubicBezTo>
                <a:cubicBezTo>
                  <a:pt x="186" y="296"/>
                  <a:pt x="200" y="298"/>
                  <a:pt x="205" y="309"/>
                </a:cubicBezTo>
                <a:cubicBezTo>
                  <a:pt x="205" y="311"/>
                  <a:pt x="203" y="311"/>
                  <a:pt x="204" y="313"/>
                </a:cubicBezTo>
                <a:cubicBezTo>
                  <a:pt x="211" y="313"/>
                  <a:pt x="206" y="323"/>
                  <a:pt x="210" y="326"/>
                </a:cubicBezTo>
                <a:cubicBezTo>
                  <a:pt x="212" y="326"/>
                  <a:pt x="213" y="327"/>
                  <a:pt x="214" y="328"/>
                </a:cubicBezTo>
                <a:cubicBezTo>
                  <a:pt x="216" y="340"/>
                  <a:pt x="221" y="356"/>
                  <a:pt x="225" y="367"/>
                </a:cubicBezTo>
                <a:cubicBezTo>
                  <a:pt x="225" y="368"/>
                  <a:pt x="224" y="372"/>
                  <a:pt x="227" y="370"/>
                </a:cubicBezTo>
                <a:cubicBezTo>
                  <a:pt x="225" y="369"/>
                  <a:pt x="230" y="365"/>
                  <a:pt x="231" y="368"/>
                </a:cubicBezTo>
                <a:cubicBezTo>
                  <a:pt x="231" y="364"/>
                  <a:pt x="231" y="359"/>
                  <a:pt x="234" y="358"/>
                </a:cubicBezTo>
                <a:cubicBezTo>
                  <a:pt x="236" y="355"/>
                  <a:pt x="232" y="352"/>
                  <a:pt x="234" y="351"/>
                </a:cubicBezTo>
                <a:cubicBezTo>
                  <a:pt x="236" y="352"/>
                  <a:pt x="237" y="355"/>
                  <a:pt x="239" y="358"/>
                </a:cubicBezTo>
                <a:cubicBezTo>
                  <a:pt x="237" y="360"/>
                  <a:pt x="236" y="363"/>
                  <a:pt x="234" y="366"/>
                </a:cubicBezTo>
                <a:cubicBezTo>
                  <a:pt x="236" y="366"/>
                  <a:pt x="237" y="366"/>
                  <a:pt x="237" y="367"/>
                </a:cubicBezTo>
                <a:cubicBezTo>
                  <a:pt x="236" y="371"/>
                  <a:pt x="231" y="374"/>
                  <a:pt x="231" y="378"/>
                </a:cubicBezTo>
                <a:cubicBezTo>
                  <a:pt x="229" y="376"/>
                  <a:pt x="230" y="378"/>
                  <a:pt x="229" y="379"/>
                </a:cubicBezTo>
                <a:cubicBezTo>
                  <a:pt x="229" y="378"/>
                  <a:pt x="227" y="378"/>
                  <a:pt x="227" y="377"/>
                </a:cubicBezTo>
                <a:cubicBezTo>
                  <a:pt x="222" y="386"/>
                  <a:pt x="213" y="389"/>
                  <a:pt x="207" y="397"/>
                </a:cubicBezTo>
                <a:cubicBezTo>
                  <a:pt x="208" y="398"/>
                  <a:pt x="208" y="394"/>
                  <a:pt x="209" y="396"/>
                </a:cubicBezTo>
                <a:cubicBezTo>
                  <a:pt x="208" y="396"/>
                  <a:pt x="209" y="398"/>
                  <a:pt x="207" y="399"/>
                </a:cubicBezTo>
                <a:cubicBezTo>
                  <a:pt x="206" y="399"/>
                  <a:pt x="205" y="399"/>
                  <a:pt x="204" y="399"/>
                </a:cubicBezTo>
                <a:cubicBezTo>
                  <a:pt x="202" y="402"/>
                  <a:pt x="200" y="401"/>
                  <a:pt x="197" y="403"/>
                </a:cubicBezTo>
                <a:cubicBezTo>
                  <a:pt x="196" y="400"/>
                  <a:pt x="190" y="403"/>
                  <a:pt x="189" y="401"/>
                </a:cubicBezTo>
                <a:cubicBezTo>
                  <a:pt x="190" y="403"/>
                  <a:pt x="190" y="404"/>
                  <a:pt x="188" y="403"/>
                </a:cubicBezTo>
                <a:cubicBezTo>
                  <a:pt x="188" y="402"/>
                  <a:pt x="188" y="402"/>
                  <a:pt x="188" y="401"/>
                </a:cubicBezTo>
                <a:cubicBezTo>
                  <a:pt x="186" y="401"/>
                  <a:pt x="185" y="400"/>
                  <a:pt x="183" y="399"/>
                </a:cubicBezTo>
                <a:cubicBezTo>
                  <a:pt x="182" y="400"/>
                  <a:pt x="184" y="402"/>
                  <a:pt x="183" y="403"/>
                </a:cubicBezTo>
                <a:cubicBezTo>
                  <a:pt x="179" y="403"/>
                  <a:pt x="180" y="399"/>
                  <a:pt x="177" y="399"/>
                </a:cubicBezTo>
                <a:cubicBezTo>
                  <a:pt x="177" y="400"/>
                  <a:pt x="174" y="399"/>
                  <a:pt x="173" y="399"/>
                </a:cubicBezTo>
                <a:cubicBezTo>
                  <a:pt x="173" y="398"/>
                  <a:pt x="172" y="398"/>
                  <a:pt x="172" y="397"/>
                </a:cubicBezTo>
                <a:cubicBezTo>
                  <a:pt x="167" y="398"/>
                  <a:pt x="164" y="400"/>
                  <a:pt x="162" y="403"/>
                </a:cubicBezTo>
                <a:cubicBezTo>
                  <a:pt x="162" y="406"/>
                  <a:pt x="164" y="406"/>
                  <a:pt x="164" y="408"/>
                </a:cubicBezTo>
                <a:cubicBezTo>
                  <a:pt x="161" y="408"/>
                  <a:pt x="159" y="406"/>
                  <a:pt x="158" y="403"/>
                </a:cubicBezTo>
                <a:cubicBezTo>
                  <a:pt x="160" y="402"/>
                  <a:pt x="159" y="400"/>
                  <a:pt x="160" y="399"/>
                </a:cubicBezTo>
                <a:cubicBezTo>
                  <a:pt x="155" y="398"/>
                  <a:pt x="154" y="394"/>
                  <a:pt x="150" y="392"/>
                </a:cubicBezTo>
                <a:cubicBezTo>
                  <a:pt x="150" y="393"/>
                  <a:pt x="150" y="394"/>
                  <a:pt x="149" y="394"/>
                </a:cubicBezTo>
                <a:cubicBezTo>
                  <a:pt x="149" y="392"/>
                  <a:pt x="151" y="392"/>
                  <a:pt x="151" y="391"/>
                </a:cubicBezTo>
                <a:cubicBezTo>
                  <a:pt x="148" y="390"/>
                  <a:pt x="143" y="391"/>
                  <a:pt x="142" y="388"/>
                </a:cubicBezTo>
                <a:cubicBezTo>
                  <a:pt x="140" y="390"/>
                  <a:pt x="136" y="388"/>
                  <a:pt x="132" y="387"/>
                </a:cubicBezTo>
                <a:cubicBezTo>
                  <a:pt x="131" y="390"/>
                  <a:pt x="129" y="390"/>
                  <a:pt x="126" y="391"/>
                </a:cubicBezTo>
                <a:cubicBezTo>
                  <a:pt x="128" y="392"/>
                  <a:pt x="126" y="393"/>
                  <a:pt x="126" y="394"/>
                </a:cubicBezTo>
                <a:cubicBezTo>
                  <a:pt x="128" y="394"/>
                  <a:pt x="131" y="395"/>
                  <a:pt x="132" y="397"/>
                </a:cubicBezTo>
                <a:cubicBezTo>
                  <a:pt x="133" y="397"/>
                  <a:pt x="134" y="398"/>
                  <a:pt x="135" y="397"/>
                </a:cubicBezTo>
                <a:cubicBezTo>
                  <a:pt x="140" y="400"/>
                  <a:pt x="145" y="403"/>
                  <a:pt x="150" y="405"/>
                </a:cubicBezTo>
                <a:cubicBezTo>
                  <a:pt x="150" y="408"/>
                  <a:pt x="155" y="406"/>
                  <a:pt x="155" y="410"/>
                </a:cubicBezTo>
                <a:cubicBezTo>
                  <a:pt x="143" y="405"/>
                  <a:pt x="126" y="406"/>
                  <a:pt x="116" y="397"/>
                </a:cubicBezTo>
                <a:cubicBezTo>
                  <a:pt x="116" y="397"/>
                  <a:pt x="116" y="397"/>
                  <a:pt x="116" y="396"/>
                </a:cubicBezTo>
                <a:cubicBezTo>
                  <a:pt x="116" y="395"/>
                  <a:pt x="115" y="395"/>
                  <a:pt x="115" y="395"/>
                </a:cubicBezTo>
                <a:cubicBezTo>
                  <a:pt x="111" y="395"/>
                  <a:pt x="109" y="396"/>
                  <a:pt x="105" y="396"/>
                </a:cubicBezTo>
                <a:cubicBezTo>
                  <a:pt x="96" y="391"/>
                  <a:pt x="95" y="375"/>
                  <a:pt x="85" y="372"/>
                </a:cubicBezTo>
                <a:cubicBezTo>
                  <a:pt x="85" y="371"/>
                  <a:pt x="83" y="370"/>
                  <a:pt x="83" y="368"/>
                </a:cubicBezTo>
                <a:cubicBezTo>
                  <a:pt x="80" y="368"/>
                  <a:pt x="77" y="364"/>
                  <a:pt x="78" y="360"/>
                </a:cubicBezTo>
                <a:cubicBezTo>
                  <a:pt x="77" y="360"/>
                  <a:pt x="76" y="360"/>
                  <a:pt x="76" y="359"/>
                </a:cubicBezTo>
                <a:cubicBezTo>
                  <a:pt x="79" y="358"/>
                  <a:pt x="75" y="357"/>
                  <a:pt x="76" y="356"/>
                </a:cubicBezTo>
                <a:cubicBezTo>
                  <a:pt x="77" y="356"/>
                  <a:pt x="78" y="355"/>
                  <a:pt x="78" y="354"/>
                </a:cubicBezTo>
                <a:cubicBezTo>
                  <a:pt x="76" y="354"/>
                  <a:pt x="75" y="354"/>
                  <a:pt x="73" y="354"/>
                </a:cubicBezTo>
                <a:cubicBezTo>
                  <a:pt x="72" y="351"/>
                  <a:pt x="67" y="349"/>
                  <a:pt x="66" y="347"/>
                </a:cubicBezTo>
                <a:cubicBezTo>
                  <a:pt x="68" y="348"/>
                  <a:pt x="66" y="349"/>
                  <a:pt x="65" y="349"/>
                </a:cubicBezTo>
                <a:cubicBezTo>
                  <a:pt x="64" y="348"/>
                  <a:pt x="65" y="348"/>
                  <a:pt x="65" y="347"/>
                </a:cubicBezTo>
                <a:cubicBezTo>
                  <a:pt x="62" y="347"/>
                  <a:pt x="62" y="348"/>
                  <a:pt x="60" y="346"/>
                </a:cubicBezTo>
                <a:cubicBezTo>
                  <a:pt x="62" y="346"/>
                  <a:pt x="60" y="345"/>
                  <a:pt x="59" y="344"/>
                </a:cubicBezTo>
                <a:cubicBezTo>
                  <a:pt x="60" y="344"/>
                  <a:pt x="61" y="344"/>
                  <a:pt x="61" y="344"/>
                </a:cubicBezTo>
                <a:cubicBezTo>
                  <a:pt x="60" y="337"/>
                  <a:pt x="53" y="331"/>
                  <a:pt x="55" y="322"/>
                </a:cubicBezTo>
                <a:cubicBezTo>
                  <a:pt x="56" y="322"/>
                  <a:pt x="55" y="324"/>
                  <a:pt x="56" y="324"/>
                </a:cubicBezTo>
                <a:cubicBezTo>
                  <a:pt x="54" y="317"/>
                  <a:pt x="56" y="313"/>
                  <a:pt x="56" y="309"/>
                </a:cubicBezTo>
                <a:cubicBezTo>
                  <a:pt x="55" y="309"/>
                  <a:pt x="53" y="310"/>
                  <a:pt x="53" y="308"/>
                </a:cubicBezTo>
                <a:cubicBezTo>
                  <a:pt x="54" y="306"/>
                  <a:pt x="55" y="305"/>
                  <a:pt x="56" y="304"/>
                </a:cubicBezTo>
                <a:cubicBezTo>
                  <a:pt x="55" y="304"/>
                  <a:pt x="53" y="304"/>
                  <a:pt x="53" y="302"/>
                </a:cubicBezTo>
                <a:cubicBezTo>
                  <a:pt x="54" y="302"/>
                  <a:pt x="54" y="303"/>
                  <a:pt x="55" y="303"/>
                </a:cubicBezTo>
                <a:cubicBezTo>
                  <a:pt x="54" y="300"/>
                  <a:pt x="48" y="297"/>
                  <a:pt x="51" y="293"/>
                </a:cubicBezTo>
                <a:cubicBezTo>
                  <a:pt x="47" y="294"/>
                  <a:pt x="48" y="291"/>
                  <a:pt x="48" y="290"/>
                </a:cubicBezTo>
                <a:cubicBezTo>
                  <a:pt x="47" y="291"/>
                  <a:pt x="47" y="292"/>
                  <a:pt x="46" y="292"/>
                </a:cubicBezTo>
                <a:cubicBezTo>
                  <a:pt x="48" y="290"/>
                  <a:pt x="45" y="291"/>
                  <a:pt x="45" y="289"/>
                </a:cubicBezTo>
                <a:cubicBezTo>
                  <a:pt x="46" y="287"/>
                  <a:pt x="46" y="286"/>
                  <a:pt x="48" y="285"/>
                </a:cubicBezTo>
                <a:cubicBezTo>
                  <a:pt x="44" y="283"/>
                  <a:pt x="45" y="277"/>
                  <a:pt x="43" y="274"/>
                </a:cubicBezTo>
                <a:cubicBezTo>
                  <a:pt x="42" y="278"/>
                  <a:pt x="41" y="272"/>
                  <a:pt x="39" y="270"/>
                </a:cubicBezTo>
                <a:cubicBezTo>
                  <a:pt x="37" y="268"/>
                  <a:pt x="34" y="267"/>
                  <a:pt x="37" y="265"/>
                </a:cubicBezTo>
                <a:cubicBezTo>
                  <a:pt x="35" y="265"/>
                  <a:pt x="35" y="263"/>
                  <a:pt x="33" y="263"/>
                </a:cubicBezTo>
                <a:cubicBezTo>
                  <a:pt x="32" y="265"/>
                  <a:pt x="35" y="265"/>
                  <a:pt x="33" y="265"/>
                </a:cubicBezTo>
                <a:cubicBezTo>
                  <a:pt x="33" y="265"/>
                  <a:pt x="32" y="266"/>
                  <a:pt x="32" y="265"/>
                </a:cubicBezTo>
                <a:cubicBezTo>
                  <a:pt x="33" y="264"/>
                  <a:pt x="33" y="262"/>
                  <a:pt x="35" y="262"/>
                </a:cubicBezTo>
                <a:cubicBezTo>
                  <a:pt x="35" y="261"/>
                  <a:pt x="36" y="258"/>
                  <a:pt x="34" y="259"/>
                </a:cubicBezTo>
                <a:cubicBezTo>
                  <a:pt x="34" y="260"/>
                  <a:pt x="34" y="261"/>
                  <a:pt x="35" y="261"/>
                </a:cubicBezTo>
                <a:cubicBezTo>
                  <a:pt x="33" y="260"/>
                  <a:pt x="34" y="263"/>
                  <a:pt x="33" y="263"/>
                </a:cubicBezTo>
                <a:cubicBezTo>
                  <a:pt x="31" y="263"/>
                  <a:pt x="30" y="262"/>
                  <a:pt x="29" y="262"/>
                </a:cubicBezTo>
                <a:cubicBezTo>
                  <a:pt x="29" y="263"/>
                  <a:pt x="30" y="265"/>
                  <a:pt x="28" y="265"/>
                </a:cubicBezTo>
                <a:cubicBezTo>
                  <a:pt x="28" y="265"/>
                  <a:pt x="28" y="265"/>
                  <a:pt x="28" y="264"/>
                </a:cubicBezTo>
                <a:cubicBezTo>
                  <a:pt x="27" y="264"/>
                  <a:pt x="26" y="265"/>
                  <a:pt x="26" y="265"/>
                </a:cubicBezTo>
                <a:cubicBezTo>
                  <a:pt x="26" y="266"/>
                  <a:pt x="28" y="266"/>
                  <a:pt x="28" y="267"/>
                </a:cubicBezTo>
                <a:cubicBezTo>
                  <a:pt x="27" y="269"/>
                  <a:pt x="24" y="268"/>
                  <a:pt x="22" y="268"/>
                </a:cubicBezTo>
                <a:cubicBezTo>
                  <a:pt x="22" y="266"/>
                  <a:pt x="24" y="267"/>
                  <a:pt x="23" y="265"/>
                </a:cubicBezTo>
                <a:cubicBezTo>
                  <a:pt x="21" y="265"/>
                  <a:pt x="25" y="262"/>
                  <a:pt x="22" y="262"/>
                </a:cubicBezTo>
                <a:cubicBezTo>
                  <a:pt x="22" y="263"/>
                  <a:pt x="22" y="264"/>
                  <a:pt x="20" y="264"/>
                </a:cubicBezTo>
                <a:cubicBezTo>
                  <a:pt x="19" y="266"/>
                  <a:pt x="21" y="267"/>
                  <a:pt x="18" y="268"/>
                </a:cubicBezTo>
                <a:cubicBezTo>
                  <a:pt x="15" y="264"/>
                  <a:pt x="14" y="261"/>
                  <a:pt x="9" y="261"/>
                </a:cubicBezTo>
                <a:cubicBezTo>
                  <a:pt x="7" y="262"/>
                  <a:pt x="8" y="263"/>
                  <a:pt x="9" y="264"/>
                </a:cubicBezTo>
                <a:cubicBezTo>
                  <a:pt x="7" y="262"/>
                  <a:pt x="6" y="266"/>
                  <a:pt x="5" y="264"/>
                </a:cubicBezTo>
                <a:cubicBezTo>
                  <a:pt x="5" y="264"/>
                  <a:pt x="6" y="263"/>
                  <a:pt x="6" y="263"/>
                </a:cubicBezTo>
                <a:cubicBezTo>
                  <a:pt x="5" y="262"/>
                  <a:pt x="5" y="264"/>
                  <a:pt x="4" y="263"/>
                </a:cubicBezTo>
                <a:cubicBezTo>
                  <a:pt x="5" y="266"/>
                  <a:pt x="0" y="271"/>
                  <a:pt x="4" y="273"/>
                </a:cubicBezTo>
                <a:cubicBezTo>
                  <a:pt x="4" y="273"/>
                  <a:pt x="3" y="273"/>
                  <a:pt x="2" y="273"/>
                </a:cubicBezTo>
                <a:cubicBezTo>
                  <a:pt x="2" y="275"/>
                  <a:pt x="4" y="274"/>
                  <a:pt x="4" y="275"/>
                </a:cubicBezTo>
                <a:cubicBezTo>
                  <a:pt x="3" y="277"/>
                  <a:pt x="2" y="277"/>
                  <a:pt x="2" y="280"/>
                </a:cubicBezTo>
                <a:cubicBezTo>
                  <a:pt x="4" y="279"/>
                  <a:pt x="4" y="279"/>
                  <a:pt x="4" y="281"/>
                </a:cubicBezTo>
                <a:cubicBezTo>
                  <a:pt x="8" y="281"/>
                  <a:pt x="8" y="285"/>
                  <a:pt x="11" y="286"/>
                </a:cubicBezTo>
                <a:cubicBezTo>
                  <a:pt x="11" y="287"/>
                  <a:pt x="9" y="288"/>
                  <a:pt x="10" y="289"/>
                </a:cubicBezTo>
                <a:cubicBezTo>
                  <a:pt x="12" y="291"/>
                  <a:pt x="11" y="288"/>
                  <a:pt x="13" y="289"/>
                </a:cubicBezTo>
                <a:cubicBezTo>
                  <a:pt x="14" y="290"/>
                  <a:pt x="16" y="292"/>
                  <a:pt x="18" y="291"/>
                </a:cubicBezTo>
                <a:cubicBezTo>
                  <a:pt x="16" y="293"/>
                  <a:pt x="18" y="294"/>
                  <a:pt x="18" y="296"/>
                </a:cubicBezTo>
                <a:cubicBezTo>
                  <a:pt x="17" y="295"/>
                  <a:pt x="15" y="298"/>
                  <a:pt x="15" y="300"/>
                </a:cubicBezTo>
                <a:cubicBezTo>
                  <a:pt x="19" y="300"/>
                  <a:pt x="13" y="302"/>
                  <a:pt x="15" y="303"/>
                </a:cubicBezTo>
                <a:cubicBezTo>
                  <a:pt x="17" y="303"/>
                  <a:pt x="16" y="301"/>
                  <a:pt x="18" y="300"/>
                </a:cubicBezTo>
                <a:cubicBezTo>
                  <a:pt x="19" y="302"/>
                  <a:pt x="17" y="301"/>
                  <a:pt x="17" y="303"/>
                </a:cubicBezTo>
                <a:cubicBezTo>
                  <a:pt x="19" y="305"/>
                  <a:pt x="17" y="306"/>
                  <a:pt x="20" y="307"/>
                </a:cubicBezTo>
                <a:cubicBezTo>
                  <a:pt x="17" y="307"/>
                  <a:pt x="18" y="310"/>
                  <a:pt x="17" y="312"/>
                </a:cubicBezTo>
                <a:cubicBezTo>
                  <a:pt x="18" y="312"/>
                  <a:pt x="18" y="313"/>
                  <a:pt x="18" y="313"/>
                </a:cubicBezTo>
                <a:cubicBezTo>
                  <a:pt x="17" y="313"/>
                  <a:pt x="16" y="313"/>
                  <a:pt x="16" y="314"/>
                </a:cubicBezTo>
                <a:cubicBezTo>
                  <a:pt x="18" y="316"/>
                  <a:pt x="19" y="318"/>
                  <a:pt x="21" y="319"/>
                </a:cubicBezTo>
                <a:cubicBezTo>
                  <a:pt x="20" y="318"/>
                  <a:pt x="25" y="319"/>
                  <a:pt x="25" y="320"/>
                </a:cubicBezTo>
                <a:cubicBezTo>
                  <a:pt x="25" y="325"/>
                  <a:pt x="25" y="331"/>
                  <a:pt x="29" y="334"/>
                </a:cubicBezTo>
                <a:cubicBezTo>
                  <a:pt x="28" y="334"/>
                  <a:pt x="27" y="334"/>
                  <a:pt x="27" y="334"/>
                </a:cubicBezTo>
                <a:cubicBezTo>
                  <a:pt x="31" y="338"/>
                  <a:pt x="26" y="350"/>
                  <a:pt x="33" y="350"/>
                </a:cubicBezTo>
                <a:cubicBezTo>
                  <a:pt x="31" y="347"/>
                  <a:pt x="31" y="345"/>
                  <a:pt x="33" y="344"/>
                </a:cubicBezTo>
                <a:cubicBezTo>
                  <a:pt x="32" y="342"/>
                  <a:pt x="30" y="343"/>
                  <a:pt x="31" y="340"/>
                </a:cubicBezTo>
                <a:cubicBezTo>
                  <a:pt x="31" y="340"/>
                  <a:pt x="31" y="340"/>
                  <a:pt x="32" y="340"/>
                </a:cubicBezTo>
                <a:cubicBezTo>
                  <a:pt x="32" y="341"/>
                  <a:pt x="32" y="342"/>
                  <a:pt x="33" y="342"/>
                </a:cubicBezTo>
                <a:cubicBezTo>
                  <a:pt x="33" y="341"/>
                  <a:pt x="35" y="341"/>
                  <a:pt x="35" y="340"/>
                </a:cubicBezTo>
                <a:cubicBezTo>
                  <a:pt x="33" y="339"/>
                  <a:pt x="32" y="336"/>
                  <a:pt x="31" y="338"/>
                </a:cubicBezTo>
                <a:cubicBezTo>
                  <a:pt x="31" y="336"/>
                  <a:pt x="31" y="335"/>
                  <a:pt x="29" y="334"/>
                </a:cubicBezTo>
                <a:cubicBezTo>
                  <a:pt x="31" y="334"/>
                  <a:pt x="29" y="332"/>
                  <a:pt x="31" y="333"/>
                </a:cubicBezTo>
                <a:cubicBezTo>
                  <a:pt x="31" y="331"/>
                  <a:pt x="30" y="330"/>
                  <a:pt x="31" y="328"/>
                </a:cubicBezTo>
                <a:cubicBezTo>
                  <a:pt x="30" y="327"/>
                  <a:pt x="29" y="329"/>
                  <a:pt x="28" y="328"/>
                </a:cubicBezTo>
                <a:cubicBezTo>
                  <a:pt x="30" y="322"/>
                  <a:pt x="25" y="317"/>
                  <a:pt x="32" y="315"/>
                </a:cubicBezTo>
                <a:cubicBezTo>
                  <a:pt x="37" y="321"/>
                  <a:pt x="33" y="329"/>
                  <a:pt x="37" y="336"/>
                </a:cubicBezTo>
                <a:cubicBezTo>
                  <a:pt x="37" y="337"/>
                  <a:pt x="35" y="337"/>
                  <a:pt x="35" y="339"/>
                </a:cubicBezTo>
                <a:cubicBezTo>
                  <a:pt x="38" y="339"/>
                  <a:pt x="37" y="342"/>
                  <a:pt x="38" y="344"/>
                </a:cubicBezTo>
                <a:cubicBezTo>
                  <a:pt x="40" y="343"/>
                  <a:pt x="41" y="345"/>
                  <a:pt x="41" y="344"/>
                </a:cubicBezTo>
                <a:cubicBezTo>
                  <a:pt x="42" y="347"/>
                  <a:pt x="43" y="348"/>
                  <a:pt x="44" y="351"/>
                </a:cubicBezTo>
                <a:cubicBezTo>
                  <a:pt x="43" y="351"/>
                  <a:pt x="43" y="349"/>
                  <a:pt x="42" y="348"/>
                </a:cubicBezTo>
                <a:cubicBezTo>
                  <a:pt x="41" y="357"/>
                  <a:pt x="42" y="371"/>
                  <a:pt x="39" y="378"/>
                </a:cubicBezTo>
                <a:cubicBezTo>
                  <a:pt x="38" y="374"/>
                  <a:pt x="40" y="371"/>
                  <a:pt x="38" y="366"/>
                </a:cubicBezTo>
                <a:cubicBezTo>
                  <a:pt x="37" y="367"/>
                  <a:pt x="35" y="365"/>
                  <a:pt x="35" y="364"/>
                </a:cubicBezTo>
                <a:cubicBezTo>
                  <a:pt x="36" y="360"/>
                  <a:pt x="34" y="360"/>
                  <a:pt x="35" y="358"/>
                </a:cubicBezTo>
                <a:cubicBezTo>
                  <a:pt x="33" y="358"/>
                  <a:pt x="35" y="354"/>
                  <a:pt x="33" y="353"/>
                </a:cubicBezTo>
                <a:cubicBezTo>
                  <a:pt x="31" y="362"/>
                  <a:pt x="35" y="370"/>
                  <a:pt x="38" y="377"/>
                </a:cubicBezTo>
                <a:cubicBezTo>
                  <a:pt x="42" y="397"/>
                  <a:pt x="34" y="412"/>
                  <a:pt x="29" y="425"/>
                </a:cubicBezTo>
                <a:cubicBezTo>
                  <a:pt x="29" y="427"/>
                  <a:pt x="31" y="426"/>
                  <a:pt x="31" y="428"/>
                </a:cubicBezTo>
                <a:cubicBezTo>
                  <a:pt x="26" y="435"/>
                  <a:pt x="32" y="444"/>
                  <a:pt x="38" y="447"/>
                </a:cubicBezTo>
                <a:cubicBezTo>
                  <a:pt x="38" y="448"/>
                  <a:pt x="38" y="448"/>
                  <a:pt x="38" y="449"/>
                </a:cubicBezTo>
                <a:cubicBezTo>
                  <a:pt x="43" y="448"/>
                  <a:pt x="43" y="443"/>
                  <a:pt x="46" y="441"/>
                </a:cubicBezTo>
                <a:cubicBezTo>
                  <a:pt x="45" y="436"/>
                  <a:pt x="41" y="432"/>
                  <a:pt x="46" y="429"/>
                </a:cubicBezTo>
                <a:cubicBezTo>
                  <a:pt x="46" y="428"/>
                  <a:pt x="44" y="429"/>
                  <a:pt x="44" y="428"/>
                </a:cubicBezTo>
                <a:cubicBezTo>
                  <a:pt x="45" y="427"/>
                  <a:pt x="46" y="425"/>
                  <a:pt x="45" y="422"/>
                </a:cubicBezTo>
                <a:cubicBezTo>
                  <a:pt x="47" y="422"/>
                  <a:pt x="48" y="420"/>
                  <a:pt x="49" y="419"/>
                </a:cubicBezTo>
                <a:cubicBezTo>
                  <a:pt x="46" y="418"/>
                  <a:pt x="51" y="415"/>
                  <a:pt x="50" y="413"/>
                </a:cubicBezTo>
                <a:cubicBezTo>
                  <a:pt x="48" y="413"/>
                  <a:pt x="47" y="414"/>
                  <a:pt x="45" y="414"/>
                </a:cubicBezTo>
                <a:cubicBezTo>
                  <a:pt x="43" y="407"/>
                  <a:pt x="49" y="400"/>
                  <a:pt x="48" y="392"/>
                </a:cubicBezTo>
                <a:cubicBezTo>
                  <a:pt x="49" y="393"/>
                  <a:pt x="51" y="393"/>
                  <a:pt x="51" y="394"/>
                </a:cubicBezTo>
                <a:cubicBezTo>
                  <a:pt x="50" y="395"/>
                  <a:pt x="50" y="396"/>
                  <a:pt x="50" y="396"/>
                </a:cubicBezTo>
                <a:cubicBezTo>
                  <a:pt x="52" y="396"/>
                  <a:pt x="52" y="394"/>
                  <a:pt x="54" y="396"/>
                </a:cubicBezTo>
                <a:cubicBezTo>
                  <a:pt x="54" y="395"/>
                  <a:pt x="53" y="394"/>
                  <a:pt x="54" y="394"/>
                </a:cubicBezTo>
                <a:cubicBezTo>
                  <a:pt x="56" y="395"/>
                  <a:pt x="58" y="396"/>
                  <a:pt x="60" y="397"/>
                </a:cubicBezTo>
                <a:cubicBezTo>
                  <a:pt x="58" y="398"/>
                  <a:pt x="60" y="401"/>
                  <a:pt x="59" y="400"/>
                </a:cubicBezTo>
                <a:cubicBezTo>
                  <a:pt x="63" y="395"/>
                  <a:pt x="69" y="403"/>
                  <a:pt x="75" y="399"/>
                </a:cubicBezTo>
                <a:cubicBezTo>
                  <a:pt x="74" y="396"/>
                  <a:pt x="75" y="397"/>
                  <a:pt x="76" y="394"/>
                </a:cubicBezTo>
                <a:cubicBezTo>
                  <a:pt x="75" y="393"/>
                  <a:pt x="75" y="396"/>
                  <a:pt x="74" y="394"/>
                </a:cubicBezTo>
                <a:cubicBezTo>
                  <a:pt x="76" y="391"/>
                  <a:pt x="80" y="390"/>
                  <a:pt x="78" y="385"/>
                </a:cubicBezTo>
                <a:cubicBezTo>
                  <a:pt x="81" y="386"/>
                  <a:pt x="84" y="389"/>
                  <a:pt x="85" y="394"/>
                </a:cubicBezTo>
                <a:cubicBezTo>
                  <a:pt x="88" y="397"/>
                  <a:pt x="96" y="400"/>
                  <a:pt x="93" y="406"/>
                </a:cubicBezTo>
                <a:cubicBezTo>
                  <a:pt x="93" y="405"/>
                  <a:pt x="92" y="405"/>
                  <a:pt x="92" y="405"/>
                </a:cubicBezTo>
                <a:cubicBezTo>
                  <a:pt x="92" y="404"/>
                  <a:pt x="92" y="405"/>
                  <a:pt x="93" y="404"/>
                </a:cubicBezTo>
                <a:cubicBezTo>
                  <a:pt x="92" y="404"/>
                  <a:pt x="92" y="404"/>
                  <a:pt x="92" y="403"/>
                </a:cubicBezTo>
                <a:cubicBezTo>
                  <a:pt x="89" y="403"/>
                  <a:pt x="93" y="406"/>
                  <a:pt x="92" y="406"/>
                </a:cubicBezTo>
                <a:cubicBezTo>
                  <a:pt x="89" y="405"/>
                  <a:pt x="88" y="406"/>
                  <a:pt x="86" y="407"/>
                </a:cubicBezTo>
                <a:cubicBezTo>
                  <a:pt x="86" y="407"/>
                  <a:pt x="86" y="406"/>
                  <a:pt x="85" y="406"/>
                </a:cubicBezTo>
                <a:cubicBezTo>
                  <a:pt x="86" y="408"/>
                  <a:pt x="83" y="407"/>
                  <a:pt x="83" y="408"/>
                </a:cubicBezTo>
                <a:cubicBezTo>
                  <a:pt x="83" y="408"/>
                  <a:pt x="83" y="407"/>
                  <a:pt x="83" y="407"/>
                </a:cubicBezTo>
                <a:cubicBezTo>
                  <a:pt x="76" y="408"/>
                  <a:pt x="66" y="407"/>
                  <a:pt x="61" y="411"/>
                </a:cubicBezTo>
                <a:cubicBezTo>
                  <a:pt x="60" y="409"/>
                  <a:pt x="63" y="410"/>
                  <a:pt x="63" y="408"/>
                </a:cubicBezTo>
                <a:cubicBezTo>
                  <a:pt x="58" y="407"/>
                  <a:pt x="56" y="410"/>
                  <a:pt x="52" y="412"/>
                </a:cubicBezTo>
                <a:cubicBezTo>
                  <a:pt x="54" y="414"/>
                  <a:pt x="52" y="415"/>
                  <a:pt x="54" y="416"/>
                </a:cubicBezTo>
                <a:cubicBezTo>
                  <a:pt x="56" y="415"/>
                  <a:pt x="55" y="414"/>
                  <a:pt x="57" y="415"/>
                </a:cubicBezTo>
                <a:cubicBezTo>
                  <a:pt x="57" y="414"/>
                  <a:pt x="57" y="413"/>
                  <a:pt x="56" y="413"/>
                </a:cubicBezTo>
                <a:cubicBezTo>
                  <a:pt x="58" y="415"/>
                  <a:pt x="59" y="411"/>
                  <a:pt x="60" y="413"/>
                </a:cubicBezTo>
                <a:cubicBezTo>
                  <a:pt x="57" y="415"/>
                  <a:pt x="55" y="417"/>
                  <a:pt x="53" y="420"/>
                </a:cubicBezTo>
                <a:cubicBezTo>
                  <a:pt x="57" y="417"/>
                  <a:pt x="63" y="412"/>
                  <a:pt x="68" y="411"/>
                </a:cubicBezTo>
                <a:cubicBezTo>
                  <a:pt x="67" y="411"/>
                  <a:pt x="68" y="410"/>
                  <a:pt x="68" y="410"/>
                </a:cubicBezTo>
                <a:cubicBezTo>
                  <a:pt x="68" y="411"/>
                  <a:pt x="69" y="413"/>
                  <a:pt x="70" y="412"/>
                </a:cubicBezTo>
                <a:cubicBezTo>
                  <a:pt x="68" y="410"/>
                  <a:pt x="71" y="408"/>
                  <a:pt x="72" y="410"/>
                </a:cubicBezTo>
                <a:cubicBezTo>
                  <a:pt x="71" y="410"/>
                  <a:pt x="70" y="411"/>
                  <a:pt x="71" y="412"/>
                </a:cubicBezTo>
                <a:cubicBezTo>
                  <a:pt x="72" y="411"/>
                  <a:pt x="74" y="412"/>
                  <a:pt x="76" y="411"/>
                </a:cubicBezTo>
                <a:cubicBezTo>
                  <a:pt x="75" y="409"/>
                  <a:pt x="74" y="411"/>
                  <a:pt x="73" y="410"/>
                </a:cubicBezTo>
                <a:cubicBezTo>
                  <a:pt x="74" y="407"/>
                  <a:pt x="77" y="411"/>
                  <a:pt x="78" y="411"/>
                </a:cubicBezTo>
                <a:cubicBezTo>
                  <a:pt x="79" y="412"/>
                  <a:pt x="77" y="409"/>
                  <a:pt x="79" y="409"/>
                </a:cubicBezTo>
                <a:cubicBezTo>
                  <a:pt x="83" y="411"/>
                  <a:pt x="97" y="413"/>
                  <a:pt x="103" y="413"/>
                </a:cubicBezTo>
                <a:cubicBezTo>
                  <a:pt x="102" y="413"/>
                  <a:pt x="101" y="413"/>
                  <a:pt x="101" y="414"/>
                </a:cubicBezTo>
                <a:cubicBezTo>
                  <a:pt x="103" y="415"/>
                  <a:pt x="104" y="412"/>
                  <a:pt x="104" y="413"/>
                </a:cubicBezTo>
                <a:cubicBezTo>
                  <a:pt x="104" y="414"/>
                  <a:pt x="103" y="414"/>
                  <a:pt x="103" y="414"/>
                </a:cubicBezTo>
                <a:cubicBezTo>
                  <a:pt x="109" y="416"/>
                  <a:pt x="117" y="416"/>
                  <a:pt x="121" y="421"/>
                </a:cubicBezTo>
                <a:cubicBezTo>
                  <a:pt x="122" y="421"/>
                  <a:pt x="122" y="420"/>
                  <a:pt x="124" y="420"/>
                </a:cubicBezTo>
                <a:cubicBezTo>
                  <a:pt x="129" y="424"/>
                  <a:pt x="138" y="424"/>
                  <a:pt x="142" y="427"/>
                </a:cubicBezTo>
                <a:cubicBezTo>
                  <a:pt x="149" y="426"/>
                  <a:pt x="151" y="431"/>
                  <a:pt x="157" y="428"/>
                </a:cubicBezTo>
                <a:cubicBezTo>
                  <a:pt x="157" y="428"/>
                  <a:pt x="156" y="428"/>
                  <a:pt x="156" y="429"/>
                </a:cubicBezTo>
                <a:cubicBezTo>
                  <a:pt x="156" y="429"/>
                  <a:pt x="157" y="429"/>
                  <a:pt x="157" y="430"/>
                </a:cubicBezTo>
                <a:cubicBezTo>
                  <a:pt x="159" y="430"/>
                  <a:pt x="158" y="428"/>
                  <a:pt x="160" y="428"/>
                </a:cubicBezTo>
                <a:cubicBezTo>
                  <a:pt x="160" y="429"/>
                  <a:pt x="160" y="429"/>
                  <a:pt x="160" y="430"/>
                </a:cubicBezTo>
                <a:cubicBezTo>
                  <a:pt x="176" y="430"/>
                  <a:pt x="186" y="430"/>
                  <a:pt x="197" y="428"/>
                </a:cubicBezTo>
                <a:cubicBezTo>
                  <a:pt x="193" y="428"/>
                  <a:pt x="189" y="429"/>
                  <a:pt x="184" y="427"/>
                </a:cubicBezTo>
                <a:cubicBezTo>
                  <a:pt x="188" y="422"/>
                  <a:pt x="194" y="421"/>
                  <a:pt x="201" y="419"/>
                </a:cubicBezTo>
                <a:cubicBezTo>
                  <a:pt x="200" y="416"/>
                  <a:pt x="204" y="419"/>
                  <a:pt x="205" y="416"/>
                </a:cubicBezTo>
                <a:cubicBezTo>
                  <a:pt x="206" y="416"/>
                  <a:pt x="206" y="418"/>
                  <a:pt x="207" y="418"/>
                </a:cubicBezTo>
                <a:cubicBezTo>
                  <a:pt x="209" y="416"/>
                  <a:pt x="207" y="417"/>
                  <a:pt x="206" y="416"/>
                </a:cubicBezTo>
                <a:cubicBezTo>
                  <a:pt x="211" y="414"/>
                  <a:pt x="216" y="410"/>
                  <a:pt x="219" y="410"/>
                </a:cubicBezTo>
                <a:cubicBezTo>
                  <a:pt x="220" y="412"/>
                  <a:pt x="217" y="410"/>
                  <a:pt x="217" y="412"/>
                </a:cubicBezTo>
                <a:cubicBezTo>
                  <a:pt x="219" y="412"/>
                  <a:pt x="219" y="411"/>
                  <a:pt x="220" y="413"/>
                </a:cubicBezTo>
                <a:cubicBezTo>
                  <a:pt x="220" y="412"/>
                  <a:pt x="221" y="411"/>
                  <a:pt x="220" y="409"/>
                </a:cubicBezTo>
                <a:cubicBezTo>
                  <a:pt x="224" y="408"/>
                  <a:pt x="229" y="405"/>
                  <a:pt x="233" y="407"/>
                </a:cubicBezTo>
                <a:cubicBezTo>
                  <a:pt x="231" y="414"/>
                  <a:pt x="227" y="418"/>
                  <a:pt x="220" y="421"/>
                </a:cubicBezTo>
                <a:cubicBezTo>
                  <a:pt x="223" y="421"/>
                  <a:pt x="224" y="420"/>
                  <a:pt x="226" y="419"/>
                </a:cubicBezTo>
                <a:cubicBezTo>
                  <a:pt x="226" y="423"/>
                  <a:pt x="223" y="427"/>
                  <a:pt x="226" y="429"/>
                </a:cubicBezTo>
                <a:cubicBezTo>
                  <a:pt x="228" y="424"/>
                  <a:pt x="231" y="418"/>
                  <a:pt x="234" y="416"/>
                </a:cubicBezTo>
                <a:cubicBezTo>
                  <a:pt x="232" y="420"/>
                  <a:pt x="230" y="423"/>
                  <a:pt x="229" y="427"/>
                </a:cubicBezTo>
                <a:cubicBezTo>
                  <a:pt x="234" y="426"/>
                  <a:pt x="231" y="427"/>
                  <a:pt x="233" y="429"/>
                </a:cubicBezTo>
                <a:cubicBezTo>
                  <a:pt x="236" y="429"/>
                  <a:pt x="235" y="429"/>
                  <a:pt x="237" y="429"/>
                </a:cubicBezTo>
                <a:cubicBezTo>
                  <a:pt x="237" y="428"/>
                  <a:pt x="236" y="426"/>
                  <a:pt x="237" y="425"/>
                </a:cubicBezTo>
                <a:cubicBezTo>
                  <a:pt x="237" y="428"/>
                  <a:pt x="239" y="425"/>
                  <a:pt x="240" y="426"/>
                </a:cubicBezTo>
                <a:cubicBezTo>
                  <a:pt x="240" y="427"/>
                  <a:pt x="239" y="427"/>
                  <a:pt x="239" y="428"/>
                </a:cubicBezTo>
                <a:cubicBezTo>
                  <a:pt x="241" y="428"/>
                  <a:pt x="241" y="426"/>
                  <a:pt x="243" y="426"/>
                </a:cubicBezTo>
                <a:cubicBezTo>
                  <a:pt x="240" y="426"/>
                  <a:pt x="243" y="422"/>
                  <a:pt x="242" y="422"/>
                </a:cubicBezTo>
                <a:cubicBezTo>
                  <a:pt x="239" y="423"/>
                  <a:pt x="234" y="425"/>
                  <a:pt x="232" y="425"/>
                </a:cubicBezTo>
                <a:cubicBezTo>
                  <a:pt x="234" y="419"/>
                  <a:pt x="240" y="418"/>
                  <a:pt x="243" y="413"/>
                </a:cubicBezTo>
                <a:cubicBezTo>
                  <a:pt x="243" y="413"/>
                  <a:pt x="244" y="413"/>
                  <a:pt x="244" y="413"/>
                </a:cubicBezTo>
                <a:cubicBezTo>
                  <a:pt x="247" y="406"/>
                  <a:pt x="253" y="402"/>
                  <a:pt x="259" y="397"/>
                </a:cubicBezTo>
                <a:cubicBezTo>
                  <a:pt x="257" y="394"/>
                  <a:pt x="261" y="392"/>
                  <a:pt x="262" y="390"/>
                </a:cubicBezTo>
                <a:cubicBezTo>
                  <a:pt x="263" y="390"/>
                  <a:pt x="264" y="390"/>
                  <a:pt x="265" y="390"/>
                </a:cubicBezTo>
                <a:cubicBezTo>
                  <a:pt x="264" y="391"/>
                  <a:pt x="266" y="392"/>
                  <a:pt x="266" y="391"/>
                </a:cubicBezTo>
                <a:cubicBezTo>
                  <a:pt x="267" y="388"/>
                  <a:pt x="270" y="383"/>
                  <a:pt x="274" y="381"/>
                </a:cubicBezTo>
                <a:cubicBezTo>
                  <a:pt x="274" y="382"/>
                  <a:pt x="273" y="382"/>
                  <a:pt x="273" y="384"/>
                </a:cubicBezTo>
                <a:cubicBezTo>
                  <a:pt x="274" y="384"/>
                  <a:pt x="275" y="384"/>
                  <a:pt x="276" y="384"/>
                </a:cubicBezTo>
                <a:cubicBezTo>
                  <a:pt x="276" y="374"/>
                  <a:pt x="283" y="370"/>
                  <a:pt x="284" y="360"/>
                </a:cubicBezTo>
                <a:cubicBezTo>
                  <a:pt x="282" y="361"/>
                  <a:pt x="282" y="358"/>
                  <a:pt x="281" y="357"/>
                </a:cubicBezTo>
                <a:cubicBezTo>
                  <a:pt x="281" y="356"/>
                  <a:pt x="282" y="356"/>
                  <a:pt x="282" y="355"/>
                </a:cubicBezTo>
                <a:cubicBezTo>
                  <a:pt x="280" y="353"/>
                  <a:pt x="282" y="347"/>
                  <a:pt x="281" y="344"/>
                </a:cubicBezTo>
                <a:cubicBezTo>
                  <a:pt x="283" y="344"/>
                  <a:pt x="282" y="343"/>
                  <a:pt x="283" y="342"/>
                </a:cubicBezTo>
                <a:cubicBezTo>
                  <a:pt x="284" y="344"/>
                  <a:pt x="287" y="343"/>
                  <a:pt x="288" y="345"/>
                </a:cubicBezTo>
                <a:cubicBezTo>
                  <a:pt x="289" y="349"/>
                  <a:pt x="286" y="352"/>
                  <a:pt x="287" y="355"/>
                </a:cubicBezTo>
                <a:cubicBezTo>
                  <a:pt x="292" y="367"/>
                  <a:pt x="288" y="378"/>
                  <a:pt x="286" y="390"/>
                </a:cubicBezTo>
                <a:cubicBezTo>
                  <a:pt x="292" y="390"/>
                  <a:pt x="290" y="382"/>
                  <a:pt x="291" y="378"/>
                </a:cubicBezTo>
                <a:cubicBezTo>
                  <a:pt x="292" y="374"/>
                  <a:pt x="293" y="371"/>
                  <a:pt x="292" y="368"/>
                </a:cubicBezTo>
                <a:cubicBezTo>
                  <a:pt x="294" y="367"/>
                  <a:pt x="294" y="362"/>
                  <a:pt x="293" y="361"/>
                </a:cubicBezTo>
                <a:cubicBezTo>
                  <a:pt x="297" y="351"/>
                  <a:pt x="290" y="337"/>
                  <a:pt x="297" y="330"/>
                </a:cubicBezTo>
                <a:cubicBezTo>
                  <a:pt x="293" y="328"/>
                  <a:pt x="294" y="322"/>
                  <a:pt x="296" y="320"/>
                </a:cubicBezTo>
                <a:cubicBezTo>
                  <a:pt x="295" y="320"/>
                  <a:pt x="295" y="321"/>
                  <a:pt x="294" y="321"/>
                </a:cubicBezTo>
                <a:cubicBezTo>
                  <a:pt x="294" y="318"/>
                  <a:pt x="293" y="318"/>
                  <a:pt x="294" y="316"/>
                </a:cubicBezTo>
                <a:cubicBezTo>
                  <a:pt x="294" y="315"/>
                  <a:pt x="293" y="316"/>
                  <a:pt x="293" y="315"/>
                </a:cubicBezTo>
                <a:cubicBezTo>
                  <a:pt x="295" y="312"/>
                  <a:pt x="293" y="309"/>
                  <a:pt x="292" y="306"/>
                </a:cubicBezTo>
                <a:cubicBezTo>
                  <a:pt x="294" y="308"/>
                  <a:pt x="295" y="306"/>
                  <a:pt x="296" y="305"/>
                </a:cubicBezTo>
                <a:cubicBezTo>
                  <a:pt x="289" y="299"/>
                  <a:pt x="289" y="288"/>
                  <a:pt x="286" y="281"/>
                </a:cubicBezTo>
                <a:cubicBezTo>
                  <a:pt x="285" y="281"/>
                  <a:pt x="283" y="277"/>
                  <a:pt x="283" y="273"/>
                </a:cubicBezTo>
                <a:cubicBezTo>
                  <a:pt x="282" y="273"/>
                  <a:pt x="282" y="273"/>
                  <a:pt x="281" y="274"/>
                </a:cubicBezTo>
                <a:cubicBezTo>
                  <a:pt x="283" y="272"/>
                  <a:pt x="280" y="271"/>
                  <a:pt x="279" y="269"/>
                </a:cubicBezTo>
                <a:cubicBezTo>
                  <a:pt x="279" y="267"/>
                  <a:pt x="279" y="263"/>
                  <a:pt x="278" y="261"/>
                </a:cubicBezTo>
                <a:cubicBezTo>
                  <a:pt x="278" y="259"/>
                  <a:pt x="276" y="259"/>
                  <a:pt x="276" y="257"/>
                </a:cubicBezTo>
                <a:cubicBezTo>
                  <a:pt x="275" y="251"/>
                  <a:pt x="275" y="247"/>
                  <a:pt x="272" y="245"/>
                </a:cubicBezTo>
                <a:cubicBezTo>
                  <a:pt x="273" y="248"/>
                  <a:pt x="274" y="255"/>
                  <a:pt x="271" y="257"/>
                </a:cubicBezTo>
                <a:cubicBezTo>
                  <a:pt x="273" y="263"/>
                  <a:pt x="278" y="268"/>
                  <a:pt x="276" y="274"/>
                </a:cubicBezTo>
                <a:cubicBezTo>
                  <a:pt x="269" y="268"/>
                  <a:pt x="264" y="258"/>
                  <a:pt x="255" y="253"/>
                </a:cubicBezTo>
                <a:cubicBezTo>
                  <a:pt x="253" y="248"/>
                  <a:pt x="247" y="246"/>
                  <a:pt x="245" y="242"/>
                </a:cubicBezTo>
                <a:cubicBezTo>
                  <a:pt x="244" y="236"/>
                  <a:pt x="238" y="232"/>
                  <a:pt x="232" y="233"/>
                </a:cubicBezTo>
                <a:cubicBezTo>
                  <a:pt x="232" y="232"/>
                  <a:pt x="231" y="232"/>
                  <a:pt x="230" y="231"/>
                </a:cubicBezTo>
                <a:cubicBezTo>
                  <a:pt x="230" y="232"/>
                  <a:pt x="230" y="233"/>
                  <a:pt x="229" y="233"/>
                </a:cubicBezTo>
                <a:cubicBezTo>
                  <a:pt x="223" y="230"/>
                  <a:pt x="216" y="231"/>
                  <a:pt x="214" y="224"/>
                </a:cubicBezTo>
                <a:cubicBezTo>
                  <a:pt x="208" y="221"/>
                  <a:pt x="201" y="218"/>
                  <a:pt x="195" y="214"/>
                </a:cubicBezTo>
                <a:cubicBezTo>
                  <a:pt x="195" y="214"/>
                  <a:pt x="196" y="212"/>
                  <a:pt x="195" y="212"/>
                </a:cubicBezTo>
                <a:cubicBezTo>
                  <a:pt x="194" y="212"/>
                  <a:pt x="193" y="212"/>
                  <a:pt x="192" y="212"/>
                </a:cubicBezTo>
                <a:cubicBezTo>
                  <a:pt x="192" y="209"/>
                  <a:pt x="188" y="210"/>
                  <a:pt x="188" y="207"/>
                </a:cubicBezTo>
                <a:cubicBezTo>
                  <a:pt x="187" y="210"/>
                  <a:pt x="184" y="206"/>
                  <a:pt x="184" y="205"/>
                </a:cubicBezTo>
                <a:cubicBezTo>
                  <a:pt x="184" y="206"/>
                  <a:pt x="184" y="206"/>
                  <a:pt x="183" y="207"/>
                </a:cubicBezTo>
                <a:cubicBezTo>
                  <a:pt x="183" y="206"/>
                  <a:pt x="183" y="206"/>
                  <a:pt x="182" y="206"/>
                </a:cubicBezTo>
                <a:cubicBezTo>
                  <a:pt x="184" y="204"/>
                  <a:pt x="181" y="203"/>
                  <a:pt x="179" y="201"/>
                </a:cubicBezTo>
                <a:cubicBezTo>
                  <a:pt x="181" y="197"/>
                  <a:pt x="187" y="200"/>
                  <a:pt x="189" y="202"/>
                </a:cubicBezTo>
                <a:cubicBezTo>
                  <a:pt x="188" y="200"/>
                  <a:pt x="190" y="198"/>
                  <a:pt x="188" y="197"/>
                </a:cubicBezTo>
                <a:cubicBezTo>
                  <a:pt x="186" y="199"/>
                  <a:pt x="183" y="198"/>
                  <a:pt x="182" y="195"/>
                </a:cubicBezTo>
                <a:cubicBezTo>
                  <a:pt x="181" y="195"/>
                  <a:pt x="178" y="196"/>
                  <a:pt x="177" y="194"/>
                </a:cubicBezTo>
                <a:cubicBezTo>
                  <a:pt x="177" y="194"/>
                  <a:pt x="178" y="191"/>
                  <a:pt x="177" y="191"/>
                </a:cubicBezTo>
                <a:cubicBezTo>
                  <a:pt x="175" y="194"/>
                  <a:pt x="176" y="190"/>
                  <a:pt x="175" y="190"/>
                </a:cubicBezTo>
                <a:cubicBezTo>
                  <a:pt x="175" y="191"/>
                  <a:pt x="174" y="192"/>
                  <a:pt x="173" y="192"/>
                </a:cubicBezTo>
                <a:cubicBezTo>
                  <a:pt x="173" y="190"/>
                  <a:pt x="172" y="190"/>
                  <a:pt x="172" y="189"/>
                </a:cubicBezTo>
                <a:cubicBezTo>
                  <a:pt x="171" y="189"/>
                  <a:pt x="171" y="190"/>
                  <a:pt x="171" y="190"/>
                </a:cubicBezTo>
                <a:cubicBezTo>
                  <a:pt x="170" y="188"/>
                  <a:pt x="169" y="189"/>
                  <a:pt x="166" y="189"/>
                </a:cubicBezTo>
                <a:cubicBezTo>
                  <a:pt x="166" y="188"/>
                  <a:pt x="165" y="186"/>
                  <a:pt x="165" y="185"/>
                </a:cubicBezTo>
                <a:cubicBezTo>
                  <a:pt x="163" y="186"/>
                  <a:pt x="160" y="185"/>
                  <a:pt x="162" y="184"/>
                </a:cubicBezTo>
                <a:cubicBezTo>
                  <a:pt x="160" y="184"/>
                  <a:pt x="160" y="185"/>
                  <a:pt x="158" y="185"/>
                </a:cubicBezTo>
                <a:cubicBezTo>
                  <a:pt x="149" y="180"/>
                  <a:pt x="139" y="175"/>
                  <a:pt x="130" y="170"/>
                </a:cubicBezTo>
                <a:cubicBezTo>
                  <a:pt x="129" y="170"/>
                  <a:pt x="128" y="171"/>
                  <a:pt x="127" y="171"/>
                </a:cubicBezTo>
                <a:cubicBezTo>
                  <a:pt x="127" y="170"/>
                  <a:pt x="126" y="169"/>
                  <a:pt x="127" y="168"/>
                </a:cubicBezTo>
                <a:cubicBezTo>
                  <a:pt x="126" y="168"/>
                  <a:pt x="125" y="166"/>
                  <a:pt x="123" y="167"/>
                </a:cubicBezTo>
                <a:cubicBezTo>
                  <a:pt x="122" y="161"/>
                  <a:pt x="117" y="161"/>
                  <a:pt x="118" y="154"/>
                </a:cubicBezTo>
                <a:cubicBezTo>
                  <a:pt x="117" y="148"/>
                  <a:pt x="110" y="147"/>
                  <a:pt x="107" y="142"/>
                </a:cubicBezTo>
                <a:cubicBezTo>
                  <a:pt x="105" y="143"/>
                  <a:pt x="105" y="141"/>
                  <a:pt x="103" y="141"/>
                </a:cubicBezTo>
                <a:cubicBezTo>
                  <a:pt x="102" y="139"/>
                  <a:pt x="100" y="138"/>
                  <a:pt x="98" y="136"/>
                </a:cubicBezTo>
                <a:cubicBezTo>
                  <a:pt x="97" y="130"/>
                  <a:pt x="95" y="126"/>
                  <a:pt x="94" y="123"/>
                </a:cubicBezTo>
                <a:cubicBezTo>
                  <a:pt x="94" y="123"/>
                  <a:pt x="91" y="122"/>
                  <a:pt x="91" y="121"/>
                </a:cubicBezTo>
                <a:cubicBezTo>
                  <a:pt x="91" y="120"/>
                  <a:pt x="91" y="119"/>
                  <a:pt x="91" y="118"/>
                </a:cubicBezTo>
                <a:cubicBezTo>
                  <a:pt x="97" y="116"/>
                  <a:pt x="98" y="108"/>
                  <a:pt x="100" y="103"/>
                </a:cubicBezTo>
                <a:cubicBezTo>
                  <a:pt x="100" y="105"/>
                  <a:pt x="99" y="105"/>
                  <a:pt x="101" y="106"/>
                </a:cubicBezTo>
                <a:cubicBezTo>
                  <a:pt x="102" y="104"/>
                  <a:pt x="101" y="103"/>
                  <a:pt x="102" y="102"/>
                </a:cubicBezTo>
                <a:cubicBezTo>
                  <a:pt x="103" y="103"/>
                  <a:pt x="103" y="100"/>
                  <a:pt x="106" y="101"/>
                </a:cubicBezTo>
                <a:cubicBezTo>
                  <a:pt x="106" y="99"/>
                  <a:pt x="106" y="99"/>
                  <a:pt x="106" y="97"/>
                </a:cubicBezTo>
                <a:cubicBezTo>
                  <a:pt x="106" y="98"/>
                  <a:pt x="108" y="98"/>
                  <a:pt x="109" y="98"/>
                </a:cubicBezTo>
                <a:cubicBezTo>
                  <a:pt x="110" y="95"/>
                  <a:pt x="109" y="94"/>
                  <a:pt x="113" y="94"/>
                </a:cubicBezTo>
                <a:cubicBezTo>
                  <a:pt x="113" y="92"/>
                  <a:pt x="110" y="93"/>
                  <a:pt x="110" y="92"/>
                </a:cubicBezTo>
                <a:cubicBezTo>
                  <a:pt x="111" y="91"/>
                  <a:pt x="110" y="91"/>
                  <a:pt x="110" y="90"/>
                </a:cubicBezTo>
                <a:cubicBezTo>
                  <a:pt x="112" y="91"/>
                  <a:pt x="111" y="88"/>
                  <a:pt x="112" y="88"/>
                </a:cubicBezTo>
                <a:cubicBezTo>
                  <a:pt x="112" y="90"/>
                  <a:pt x="114" y="89"/>
                  <a:pt x="114" y="91"/>
                </a:cubicBezTo>
                <a:cubicBezTo>
                  <a:pt x="113" y="90"/>
                  <a:pt x="112" y="90"/>
                  <a:pt x="112" y="91"/>
                </a:cubicBezTo>
                <a:cubicBezTo>
                  <a:pt x="113" y="91"/>
                  <a:pt x="115" y="92"/>
                  <a:pt x="116" y="91"/>
                </a:cubicBezTo>
                <a:cubicBezTo>
                  <a:pt x="116" y="92"/>
                  <a:pt x="116" y="92"/>
                  <a:pt x="116" y="93"/>
                </a:cubicBezTo>
                <a:cubicBezTo>
                  <a:pt x="117" y="93"/>
                  <a:pt x="120" y="90"/>
                  <a:pt x="119" y="93"/>
                </a:cubicBezTo>
                <a:cubicBezTo>
                  <a:pt x="120" y="92"/>
                  <a:pt x="123" y="92"/>
                  <a:pt x="122" y="90"/>
                </a:cubicBezTo>
                <a:cubicBezTo>
                  <a:pt x="122" y="91"/>
                  <a:pt x="122" y="87"/>
                  <a:pt x="120" y="87"/>
                </a:cubicBezTo>
                <a:cubicBezTo>
                  <a:pt x="120" y="87"/>
                  <a:pt x="121" y="87"/>
                  <a:pt x="121" y="86"/>
                </a:cubicBezTo>
                <a:cubicBezTo>
                  <a:pt x="121" y="89"/>
                  <a:pt x="125" y="88"/>
                  <a:pt x="125" y="90"/>
                </a:cubicBezTo>
                <a:cubicBezTo>
                  <a:pt x="126" y="89"/>
                  <a:pt x="127" y="88"/>
                  <a:pt x="129" y="88"/>
                </a:cubicBezTo>
                <a:cubicBezTo>
                  <a:pt x="129" y="86"/>
                  <a:pt x="128" y="85"/>
                  <a:pt x="129" y="84"/>
                </a:cubicBezTo>
                <a:cubicBezTo>
                  <a:pt x="128" y="83"/>
                  <a:pt x="126" y="83"/>
                  <a:pt x="126" y="81"/>
                </a:cubicBezTo>
                <a:cubicBezTo>
                  <a:pt x="127" y="79"/>
                  <a:pt x="128" y="78"/>
                  <a:pt x="129" y="77"/>
                </a:cubicBezTo>
                <a:cubicBezTo>
                  <a:pt x="126" y="77"/>
                  <a:pt x="124" y="77"/>
                  <a:pt x="122" y="75"/>
                </a:cubicBezTo>
                <a:cubicBezTo>
                  <a:pt x="125" y="73"/>
                  <a:pt x="123" y="71"/>
                  <a:pt x="126" y="70"/>
                </a:cubicBezTo>
                <a:cubicBezTo>
                  <a:pt x="135" y="71"/>
                  <a:pt x="141" y="71"/>
                  <a:pt x="151" y="69"/>
                </a:cubicBezTo>
                <a:cubicBezTo>
                  <a:pt x="156" y="74"/>
                  <a:pt x="162" y="73"/>
                  <a:pt x="167" y="78"/>
                </a:cubicBezTo>
                <a:cubicBezTo>
                  <a:pt x="167" y="77"/>
                  <a:pt x="168" y="76"/>
                  <a:pt x="168" y="76"/>
                </a:cubicBezTo>
                <a:cubicBezTo>
                  <a:pt x="168" y="78"/>
                  <a:pt x="172" y="77"/>
                  <a:pt x="173" y="76"/>
                </a:cubicBezTo>
                <a:cubicBezTo>
                  <a:pt x="175" y="78"/>
                  <a:pt x="176" y="78"/>
                  <a:pt x="176" y="76"/>
                </a:cubicBezTo>
                <a:cubicBezTo>
                  <a:pt x="176" y="77"/>
                  <a:pt x="178" y="77"/>
                  <a:pt x="178" y="78"/>
                </a:cubicBezTo>
                <a:cubicBezTo>
                  <a:pt x="177" y="78"/>
                  <a:pt x="176" y="77"/>
                  <a:pt x="176" y="78"/>
                </a:cubicBezTo>
                <a:cubicBezTo>
                  <a:pt x="178" y="80"/>
                  <a:pt x="182" y="83"/>
                  <a:pt x="186" y="81"/>
                </a:cubicBezTo>
                <a:cubicBezTo>
                  <a:pt x="186" y="83"/>
                  <a:pt x="186" y="84"/>
                  <a:pt x="187" y="85"/>
                </a:cubicBezTo>
                <a:cubicBezTo>
                  <a:pt x="188" y="84"/>
                  <a:pt x="186" y="83"/>
                  <a:pt x="188" y="83"/>
                </a:cubicBezTo>
                <a:cubicBezTo>
                  <a:pt x="191" y="83"/>
                  <a:pt x="192" y="86"/>
                  <a:pt x="191" y="87"/>
                </a:cubicBezTo>
                <a:cubicBezTo>
                  <a:pt x="192" y="86"/>
                  <a:pt x="196" y="87"/>
                  <a:pt x="196" y="89"/>
                </a:cubicBezTo>
                <a:cubicBezTo>
                  <a:pt x="196" y="88"/>
                  <a:pt x="197" y="87"/>
                  <a:pt x="198" y="87"/>
                </a:cubicBezTo>
                <a:cubicBezTo>
                  <a:pt x="199" y="89"/>
                  <a:pt x="201" y="91"/>
                  <a:pt x="202" y="89"/>
                </a:cubicBezTo>
                <a:cubicBezTo>
                  <a:pt x="201" y="91"/>
                  <a:pt x="202" y="92"/>
                  <a:pt x="204" y="92"/>
                </a:cubicBezTo>
                <a:cubicBezTo>
                  <a:pt x="204" y="92"/>
                  <a:pt x="204" y="91"/>
                  <a:pt x="205" y="91"/>
                </a:cubicBezTo>
                <a:cubicBezTo>
                  <a:pt x="215" y="97"/>
                  <a:pt x="225" y="103"/>
                  <a:pt x="228" y="116"/>
                </a:cubicBezTo>
                <a:cubicBezTo>
                  <a:pt x="228" y="114"/>
                  <a:pt x="230" y="119"/>
                  <a:pt x="230" y="116"/>
                </a:cubicBezTo>
                <a:cubicBezTo>
                  <a:pt x="229" y="115"/>
                  <a:pt x="228" y="111"/>
                  <a:pt x="229" y="110"/>
                </a:cubicBezTo>
                <a:cubicBezTo>
                  <a:pt x="237" y="114"/>
                  <a:pt x="234" y="129"/>
                  <a:pt x="235" y="132"/>
                </a:cubicBezTo>
                <a:cubicBezTo>
                  <a:pt x="236" y="131"/>
                  <a:pt x="237" y="134"/>
                  <a:pt x="238" y="134"/>
                </a:cubicBezTo>
                <a:cubicBezTo>
                  <a:pt x="239" y="132"/>
                  <a:pt x="237" y="131"/>
                  <a:pt x="238" y="131"/>
                </a:cubicBezTo>
                <a:cubicBezTo>
                  <a:pt x="240" y="132"/>
                  <a:pt x="239" y="132"/>
                  <a:pt x="242" y="131"/>
                </a:cubicBezTo>
                <a:cubicBezTo>
                  <a:pt x="239" y="136"/>
                  <a:pt x="240" y="136"/>
                  <a:pt x="241" y="141"/>
                </a:cubicBezTo>
                <a:cubicBezTo>
                  <a:pt x="243" y="141"/>
                  <a:pt x="244" y="141"/>
                  <a:pt x="244" y="143"/>
                </a:cubicBezTo>
                <a:cubicBezTo>
                  <a:pt x="247" y="142"/>
                  <a:pt x="247" y="143"/>
                  <a:pt x="248" y="143"/>
                </a:cubicBezTo>
                <a:cubicBezTo>
                  <a:pt x="245" y="146"/>
                  <a:pt x="247" y="148"/>
                  <a:pt x="247" y="151"/>
                </a:cubicBezTo>
                <a:cubicBezTo>
                  <a:pt x="245" y="151"/>
                  <a:pt x="246" y="152"/>
                  <a:pt x="244" y="153"/>
                </a:cubicBezTo>
                <a:cubicBezTo>
                  <a:pt x="244" y="154"/>
                  <a:pt x="245" y="155"/>
                  <a:pt x="245" y="157"/>
                </a:cubicBezTo>
                <a:cubicBezTo>
                  <a:pt x="243" y="157"/>
                  <a:pt x="241" y="157"/>
                  <a:pt x="241" y="160"/>
                </a:cubicBezTo>
                <a:cubicBezTo>
                  <a:pt x="243" y="161"/>
                  <a:pt x="242" y="161"/>
                  <a:pt x="243" y="163"/>
                </a:cubicBezTo>
                <a:cubicBezTo>
                  <a:pt x="244" y="162"/>
                  <a:pt x="245" y="163"/>
                  <a:pt x="245" y="162"/>
                </a:cubicBezTo>
                <a:cubicBezTo>
                  <a:pt x="244" y="161"/>
                  <a:pt x="246" y="159"/>
                  <a:pt x="247" y="157"/>
                </a:cubicBezTo>
                <a:cubicBezTo>
                  <a:pt x="247" y="158"/>
                  <a:pt x="247" y="159"/>
                  <a:pt x="248" y="159"/>
                </a:cubicBezTo>
                <a:cubicBezTo>
                  <a:pt x="248" y="156"/>
                  <a:pt x="250" y="154"/>
                  <a:pt x="252" y="152"/>
                </a:cubicBezTo>
                <a:cubicBezTo>
                  <a:pt x="254" y="158"/>
                  <a:pt x="254" y="163"/>
                  <a:pt x="255" y="170"/>
                </a:cubicBezTo>
                <a:cubicBezTo>
                  <a:pt x="256" y="171"/>
                  <a:pt x="257" y="170"/>
                  <a:pt x="258" y="170"/>
                </a:cubicBezTo>
                <a:cubicBezTo>
                  <a:pt x="257" y="164"/>
                  <a:pt x="257" y="160"/>
                  <a:pt x="258" y="157"/>
                </a:cubicBezTo>
                <a:cubicBezTo>
                  <a:pt x="258" y="159"/>
                  <a:pt x="260" y="157"/>
                  <a:pt x="260" y="158"/>
                </a:cubicBezTo>
                <a:cubicBezTo>
                  <a:pt x="262" y="165"/>
                  <a:pt x="260" y="175"/>
                  <a:pt x="263" y="179"/>
                </a:cubicBezTo>
                <a:cubicBezTo>
                  <a:pt x="262" y="181"/>
                  <a:pt x="261" y="187"/>
                  <a:pt x="264" y="190"/>
                </a:cubicBezTo>
                <a:cubicBezTo>
                  <a:pt x="265" y="187"/>
                  <a:pt x="264" y="181"/>
                  <a:pt x="266" y="178"/>
                </a:cubicBezTo>
                <a:cubicBezTo>
                  <a:pt x="266" y="183"/>
                  <a:pt x="269" y="186"/>
                  <a:pt x="268" y="190"/>
                </a:cubicBezTo>
                <a:cubicBezTo>
                  <a:pt x="273" y="187"/>
                  <a:pt x="276" y="181"/>
                  <a:pt x="275" y="174"/>
                </a:cubicBezTo>
                <a:cubicBezTo>
                  <a:pt x="275" y="174"/>
                  <a:pt x="276" y="174"/>
                  <a:pt x="277" y="174"/>
                </a:cubicBezTo>
                <a:cubicBezTo>
                  <a:pt x="275" y="166"/>
                  <a:pt x="277" y="152"/>
                  <a:pt x="276" y="142"/>
                </a:cubicBezTo>
                <a:cubicBezTo>
                  <a:pt x="276" y="142"/>
                  <a:pt x="274" y="144"/>
                  <a:pt x="274" y="143"/>
                </a:cubicBezTo>
                <a:cubicBezTo>
                  <a:pt x="274" y="142"/>
                  <a:pt x="274" y="141"/>
                  <a:pt x="275" y="140"/>
                </a:cubicBezTo>
                <a:cubicBezTo>
                  <a:pt x="275" y="141"/>
                  <a:pt x="277" y="141"/>
                  <a:pt x="277" y="140"/>
                </a:cubicBezTo>
                <a:cubicBezTo>
                  <a:pt x="277" y="126"/>
                  <a:pt x="273" y="116"/>
                  <a:pt x="277" y="102"/>
                </a:cubicBezTo>
                <a:cubicBezTo>
                  <a:pt x="279" y="101"/>
                  <a:pt x="280" y="98"/>
                  <a:pt x="282" y="99"/>
                </a:cubicBezTo>
                <a:cubicBezTo>
                  <a:pt x="281" y="98"/>
                  <a:pt x="284" y="94"/>
                  <a:pt x="282" y="95"/>
                </a:cubicBezTo>
                <a:cubicBezTo>
                  <a:pt x="283" y="94"/>
                  <a:pt x="283" y="92"/>
                  <a:pt x="284" y="91"/>
                </a:cubicBezTo>
                <a:cubicBezTo>
                  <a:pt x="285" y="93"/>
                  <a:pt x="285" y="92"/>
                  <a:pt x="287" y="92"/>
                </a:cubicBezTo>
                <a:cubicBezTo>
                  <a:pt x="286" y="95"/>
                  <a:pt x="290" y="96"/>
                  <a:pt x="289" y="93"/>
                </a:cubicBezTo>
                <a:cubicBezTo>
                  <a:pt x="289" y="92"/>
                  <a:pt x="288" y="93"/>
                  <a:pt x="287" y="92"/>
                </a:cubicBezTo>
                <a:cubicBezTo>
                  <a:pt x="288" y="91"/>
                  <a:pt x="289" y="91"/>
                  <a:pt x="290" y="90"/>
                </a:cubicBezTo>
                <a:cubicBezTo>
                  <a:pt x="288" y="89"/>
                  <a:pt x="291" y="86"/>
                  <a:pt x="289" y="85"/>
                </a:cubicBezTo>
                <a:cubicBezTo>
                  <a:pt x="292" y="83"/>
                  <a:pt x="292" y="78"/>
                  <a:pt x="291" y="75"/>
                </a:cubicBezTo>
                <a:cubicBezTo>
                  <a:pt x="294" y="74"/>
                  <a:pt x="292" y="69"/>
                  <a:pt x="295" y="68"/>
                </a:cubicBezTo>
                <a:cubicBezTo>
                  <a:pt x="296" y="56"/>
                  <a:pt x="300" y="50"/>
                  <a:pt x="301" y="38"/>
                </a:cubicBezTo>
                <a:cubicBezTo>
                  <a:pt x="296" y="32"/>
                  <a:pt x="294" y="21"/>
                  <a:pt x="289" y="14"/>
                </a:cubicBezTo>
                <a:cubicBezTo>
                  <a:pt x="287" y="14"/>
                  <a:pt x="286" y="14"/>
                  <a:pt x="286" y="14"/>
                </a:cubicBezTo>
                <a:cubicBezTo>
                  <a:pt x="286" y="11"/>
                  <a:pt x="283" y="11"/>
                  <a:pt x="281" y="10"/>
                </a:cubicBezTo>
                <a:cubicBezTo>
                  <a:pt x="281" y="9"/>
                  <a:pt x="281" y="7"/>
                  <a:pt x="279" y="6"/>
                </a:cubicBezTo>
                <a:cubicBezTo>
                  <a:pt x="279" y="8"/>
                  <a:pt x="279" y="5"/>
                  <a:pt x="278" y="5"/>
                </a:cubicBezTo>
                <a:cubicBezTo>
                  <a:pt x="275" y="7"/>
                  <a:pt x="268" y="5"/>
                  <a:pt x="266" y="6"/>
                </a:cubicBezTo>
                <a:cubicBezTo>
                  <a:pt x="266" y="8"/>
                  <a:pt x="266" y="10"/>
                  <a:pt x="265" y="11"/>
                </a:cubicBezTo>
                <a:cubicBezTo>
                  <a:pt x="267" y="13"/>
                  <a:pt x="270" y="13"/>
                  <a:pt x="272" y="16"/>
                </a:cubicBezTo>
                <a:cubicBezTo>
                  <a:pt x="270" y="15"/>
                  <a:pt x="267" y="13"/>
                  <a:pt x="266" y="15"/>
                </a:cubicBezTo>
                <a:close/>
                <a:moveTo>
                  <a:pt x="248" y="141"/>
                </a:moveTo>
                <a:cubicBezTo>
                  <a:pt x="248" y="142"/>
                  <a:pt x="246" y="141"/>
                  <a:pt x="246" y="142"/>
                </a:cubicBezTo>
                <a:cubicBezTo>
                  <a:pt x="244" y="143"/>
                  <a:pt x="245" y="141"/>
                  <a:pt x="244" y="141"/>
                </a:cubicBezTo>
                <a:cubicBezTo>
                  <a:pt x="246" y="140"/>
                  <a:pt x="244" y="138"/>
                  <a:pt x="247" y="137"/>
                </a:cubicBezTo>
                <a:cubicBezTo>
                  <a:pt x="246" y="140"/>
                  <a:pt x="246" y="140"/>
                  <a:pt x="248" y="141"/>
                </a:cubicBezTo>
                <a:cubicBezTo>
                  <a:pt x="248" y="141"/>
                  <a:pt x="248" y="141"/>
                  <a:pt x="248" y="141"/>
                </a:cubicBezTo>
                <a:close/>
                <a:moveTo>
                  <a:pt x="116" y="90"/>
                </a:moveTo>
                <a:cubicBezTo>
                  <a:pt x="116" y="91"/>
                  <a:pt x="115" y="91"/>
                  <a:pt x="114" y="91"/>
                </a:cubicBezTo>
                <a:cubicBezTo>
                  <a:pt x="114" y="90"/>
                  <a:pt x="115" y="90"/>
                  <a:pt x="116" y="90"/>
                </a:cubicBezTo>
                <a:cubicBezTo>
                  <a:pt x="116" y="90"/>
                  <a:pt x="116" y="90"/>
                  <a:pt x="116" y="90"/>
                </a:cubicBezTo>
                <a:close/>
                <a:moveTo>
                  <a:pt x="137" y="176"/>
                </a:moveTo>
                <a:cubicBezTo>
                  <a:pt x="141" y="175"/>
                  <a:pt x="145" y="180"/>
                  <a:pt x="140" y="181"/>
                </a:cubicBezTo>
                <a:cubicBezTo>
                  <a:pt x="140" y="178"/>
                  <a:pt x="138" y="178"/>
                  <a:pt x="137" y="179"/>
                </a:cubicBezTo>
                <a:cubicBezTo>
                  <a:pt x="138" y="175"/>
                  <a:pt x="129" y="174"/>
                  <a:pt x="130" y="171"/>
                </a:cubicBezTo>
                <a:cubicBezTo>
                  <a:pt x="133" y="173"/>
                  <a:pt x="135" y="173"/>
                  <a:pt x="137" y="176"/>
                </a:cubicBezTo>
                <a:cubicBezTo>
                  <a:pt x="137" y="176"/>
                  <a:pt x="137" y="176"/>
                  <a:pt x="137" y="176"/>
                </a:cubicBezTo>
                <a:close/>
                <a:moveTo>
                  <a:pt x="144" y="179"/>
                </a:moveTo>
                <a:cubicBezTo>
                  <a:pt x="147" y="179"/>
                  <a:pt x="148" y="181"/>
                  <a:pt x="150" y="183"/>
                </a:cubicBezTo>
                <a:cubicBezTo>
                  <a:pt x="147" y="184"/>
                  <a:pt x="144" y="182"/>
                  <a:pt x="144" y="179"/>
                </a:cubicBezTo>
                <a:cubicBezTo>
                  <a:pt x="144" y="179"/>
                  <a:pt x="144" y="179"/>
                  <a:pt x="144" y="179"/>
                </a:cubicBezTo>
                <a:close/>
                <a:moveTo>
                  <a:pt x="172" y="192"/>
                </a:moveTo>
                <a:cubicBezTo>
                  <a:pt x="170" y="192"/>
                  <a:pt x="171" y="189"/>
                  <a:pt x="172" y="191"/>
                </a:cubicBezTo>
                <a:cubicBezTo>
                  <a:pt x="172" y="191"/>
                  <a:pt x="172" y="191"/>
                  <a:pt x="172" y="192"/>
                </a:cubicBezTo>
                <a:cubicBezTo>
                  <a:pt x="172" y="192"/>
                  <a:pt x="172" y="192"/>
                  <a:pt x="172" y="192"/>
                </a:cubicBezTo>
                <a:close/>
                <a:moveTo>
                  <a:pt x="189" y="199"/>
                </a:moveTo>
                <a:cubicBezTo>
                  <a:pt x="189" y="200"/>
                  <a:pt x="186" y="200"/>
                  <a:pt x="187" y="198"/>
                </a:cubicBezTo>
                <a:cubicBezTo>
                  <a:pt x="188" y="198"/>
                  <a:pt x="188" y="199"/>
                  <a:pt x="189" y="199"/>
                </a:cubicBezTo>
                <a:cubicBezTo>
                  <a:pt x="189" y="199"/>
                  <a:pt x="189" y="199"/>
                  <a:pt x="189" y="199"/>
                </a:cubicBezTo>
                <a:close/>
                <a:moveTo>
                  <a:pt x="64" y="90"/>
                </a:moveTo>
                <a:cubicBezTo>
                  <a:pt x="64" y="89"/>
                  <a:pt x="67" y="89"/>
                  <a:pt x="66" y="90"/>
                </a:cubicBezTo>
                <a:cubicBezTo>
                  <a:pt x="65" y="90"/>
                  <a:pt x="65" y="90"/>
                  <a:pt x="65" y="90"/>
                </a:cubicBezTo>
                <a:cubicBezTo>
                  <a:pt x="65" y="90"/>
                  <a:pt x="64" y="90"/>
                  <a:pt x="64" y="90"/>
                </a:cubicBezTo>
                <a:cubicBezTo>
                  <a:pt x="64" y="90"/>
                  <a:pt x="64" y="90"/>
                  <a:pt x="64" y="90"/>
                </a:cubicBezTo>
                <a:close/>
                <a:moveTo>
                  <a:pt x="268" y="7"/>
                </a:moveTo>
                <a:cubicBezTo>
                  <a:pt x="271" y="8"/>
                  <a:pt x="268" y="10"/>
                  <a:pt x="268" y="7"/>
                </a:cubicBezTo>
                <a:cubicBezTo>
                  <a:pt x="268" y="7"/>
                  <a:pt x="268" y="7"/>
                  <a:pt x="268" y="7"/>
                </a:cubicBezTo>
                <a:close/>
                <a:moveTo>
                  <a:pt x="281" y="27"/>
                </a:moveTo>
                <a:cubicBezTo>
                  <a:pt x="283" y="28"/>
                  <a:pt x="285" y="31"/>
                  <a:pt x="287" y="30"/>
                </a:cubicBezTo>
                <a:cubicBezTo>
                  <a:pt x="288" y="30"/>
                  <a:pt x="286" y="33"/>
                  <a:pt x="285" y="33"/>
                </a:cubicBezTo>
                <a:cubicBezTo>
                  <a:pt x="286" y="45"/>
                  <a:pt x="282" y="59"/>
                  <a:pt x="278" y="70"/>
                </a:cubicBezTo>
                <a:cubicBezTo>
                  <a:pt x="276" y="63"/>
                  <a:pt x="278" y="56"/>
                  <a:pt x="277" y="51"/>
                </a:cubicBezTo>
                <a:cubicBezTo>
                  <a:pt x="278" y="49"/>
                  <a:pt x="279" y="52"/>
                  <a:pt x="281" y="51"/>
                </a:cubicBezTo>
                <a:cubicBezTo>
                  <a:pt x="279" y="43"/>
                  <a:pt x="284" y="34"/>
                  <a:pt x="281" y="27"/>
                </a:cubicBezTo>
                <a:cubicBezTo>
                  <a:pt x="281" y="27"/>
                  <a:pt x="281" y="27"/>
                  <a:pt x="281" y="27"/>
                </a:cubicBezTo>
                <a:close/>
                <a:moveTo>
                  <a:pt x="289" y="32"/>
                </a:moveTo>
                <a:cubicBezTo>
                  <a:pt x="289" y="34"/>
                  <a:pt x="287" y="32"/>
                  <a:pt x="287" y="31"/>
                </a:cubicBezTo>
                <a:cubicBezTo>
                  <a:pt x="288" y="31"/>
                  <a:pt x="288" y="32"/>
                  <a:pt x="289" y="32"/>
                </a:cubicBezTo>
                <a:cubicBezTo>
                  <a:pt x="289" y="32"/>
                  <a:pt x="289" y="32"/>
                  <a:pt x="289" y="32"/>
                </a:cubicBezTo>
                <a:close/>
                <a:moveTo>
                  <a:pt x="267" y="46"/>
                </a:moveTo>
                <a:cubicBezTo>
                  <a:pt x="266" y="46"/>
                  <a:pt x="267" y="44"/>
                  <a:pt x="268" y="44"/>
                </a:cubicBezTo>
                <a:cubicBezTo>
                  <a:pt x="268" y="45"/>
                  <a:pt x="267" y="45"/>
                  <a:pt x="267" y="46"/>
                </a:cubicBezTo>
                <a:cubicBezTo>
                  <a:pt x="267" y="46"/>
                  <a:pt x="267" y="46"/>
                  <a:pt x="267" y="46"/>
                </a:cubicBezTo>
                <a:close/>
                <a:moveTo>
                  <a:pt x="266" y="53"/>
                </a:moveTo>
                <a:cubicBezTo>
                  <a:pt x="266" y="52"/>
                  <a:pt x="267" y="51"/>
                  <a:pt x="267" y="49"/>
                </a:cubicBezTo>
                <a:cubicBezTo>
                  <a:pt x="269" y="50"/>
                  <a:pt x="269" y="54"/>
                  <a:pt x="266" y="53"/>
                </a:cubicBezTo>
                <a:cubicBezTo>
                  <a:pt x="266" y="53"/>
                  <a:pt x="266" y="53"/>
                  <a:pt x="266" y="53"/>
                </a:cubicBezTo>
                <a:close/>
                <a:moveTo>
                  <a:pt x="273" y="67"/>
                </a:moveTo>
                <a:cubicBezTo>
                  <a:pt x="274" y="65"/>
                  <a:pt x="275" y="65"/>
                  <a:pt x="276" y="66"/>
                </a:cubicBezTo>
                <a:cubicBezTo>
                  <a:pt x="276" y="67"/>
                  <a:pt x="276" y="69"/>
                  <a:pt x="274" y="69"/>
                </a:cubicBezTo>
                <a:cubicBezTo>
                  <a:pt x="274" y="68"/>
                  <a:pt x="274" y="67"/>
                  <a:pt x="275" y="67"/>
                </a:cubicBezTo>
                <a:cubicBezTo>
                  <a:pt x="274" y="67"/>
                  <a:pt x="274" y="67"/>
                  <a:pt x="273" y="67"/>
                </a:cubicBezTo>
                <a:cubicBezTo>
                  <a:pt x="273" y="67"/>
                  <a:pt x="273" y="67"/>
                  <a:pt x="273" y="67"/>
                </a:cubicBezTo>
                <a:close/>
                <a:moveTo>
                  <a:pt x="197" y="80"/>
                </a:moveTo>
                <a:cubicBezTo>
                  <a:pt x="196" y="79"/>
                  <a:pt x="195" y="76"/>
                  <a:pt x="192" y="76"/>
                </a:cubicBezTo>
                <a:cubicBezTo>
                  <a:pt x="195" y="72"/>
                  <a:pt x="202" y="77"/>
                  <a:pt x="204" y="81"/>
                </a:cubicBezTo>
                <a:cubicBezTo>
                  <a:pt x="202" y="80"/>
                  <a:pt x="199" y="79"/>
                  <a:pt x="198" y="78"/>
                </a:cubicBezTo>
                <a:cubicBezTo>
                  <a:pt x="195" y="78"/>
                  <a:pt x="199" y="79"/>
                  <a:pt x="197" y="80"/>
                </a:cubicBezTo>
                <a:cubicBezTo>
                  <a:pt x="197" y="80"/>
                  <a:pt x="197" y="80"/>
                  <a:pt x="197" y="80"/>
                </a:cubicBezTo>
                <a:close/>
                <a:moveTo>
                  <a:pt x="166" y="75"/>
                </a:moveTo>
                <a:cubicBezTo>
                  <a:pt x="168" y="73"/>
                  <a:pt x="169" y="77"/>
                  <a:pt x="166" y="75"/>
                </a:cubicBezTo>
                <a:cubicBezTo>
                  <a:pt x="166" y="75"/>
                  <a:pt x="166" y="75"/>
                  <a:pt x="166" y="75"/>
                </a:cubicBezTo>
                <a:close/>
                <a:moveTo>
                  <a:pt x="183" y="77"/>
                </a:moveTo>
                <a:cubicBezTo>
                  <a:pt x="182" y="76"/>
                  <a:pt x="180" y="76"/>
                  <a:pt x="179" y="75"/>
                </a:cubicBezTo>
                <a:cubicBezTo>
                  <a:pt x="179" y="74"/>
                  <a:pt x="181" y="75"/>
                  <a:pt x="182" y="75"/>
                </a:cubicBezTo>
                <a:cubicBezTo>
                  <a:pt x="182" y="76"/>
                  <a:pt x="183" y="76"/>
                  <a:pt x="183" y="77"/>
                </a:cubicBezTo>
                <a:cubicBezTo>
                  <a:pt x="183" y="77"/>
                  <a:pt x="183" y="77"/>
                  <a:pt x="183" y="77"/>
                </a:cubicBezTo>
                <a:close/>
                <a:moveTo>
                  <a:pt x="108" y="80"/>
                </a:moveTo>
                <a:cubicBezTo>
                  <a:pt x="107" y="79"/>
                  <a:pt x="108" y="76"/>
                  <a:pt x="110" y="76"/>
                </a:cubicBezTo>
                <a:cubicBezTo>
                  <a:pt x="110" y="78"/>
                  <a:pt x="108" y="78"/>
                  <a:pt x="108" y="80"/>
                </a:cubicBezTo>
                <a:cubicBezTo>
                  <a:pt x="108" y="80"/>
                  <a:pt x="108" y="80"/>
                  <a:pt x="108" y="80"/>
                </a:cubicBezTo>
                <a:close/>
                <a:moveTo>
                  <a:pt x="192" y="79"/>
                </a:moveTo>
                <a:cubicBezTo>
                  <a:pt x="192" y="82"/>
                  <a:pt x="190" y="77"/>
                  <a:pt x="189" y="77"/>
                </a:cubicBezTo>
                <a:cubicBezTo>
                  <a:pt x="191" y="77"/>
                  <a:pt x="193" y="80"/>
                  <a:pt x="193" y="78"/>
                </a:cubicBezTo>
                <a:cubicBezTo>
                  <a:pt x="195" y="78"/>
                  <a:pt x="193" y="80"/>
                  <a:pt x="192" y="79"/>
                </a:cubicBezTo>
                <a:cubicBezTo>
                  <a:pt x="192" y="79"/>
                  <a:pt x="192" y="79"/>
                  <a:pt x="192" y="79"/>
                </a:cubicBezTo>
                <a:close/>
                <a:moveTo>
                  <a:pt x="103" y="80"/>
                </a:moveTo>
                <a:cubicBezTo>
                  <a:pt x="105" y="81"/>
                  <a:pt x="105" y="80"/>
                  <a:pt x="106" y="79"/>
                </a:cubicBezTo>
                <a:cubicBezTo>
                  <a:pt x="108" y="79"/>
                  <a:pt x="104" y="81"/>
                  <a:pt x="107" y="80"/>
                </a:cubicBezTo>
                <a:cubicBezTo>
                  <a:pt x="103" y="87"/>
                  <a:pt x="99" y="94"/>
                  <a:pt x="93" y="98"/>
                </a:cubicBezTo>
                <a:cubicBezTo>
                  <a:pt x="93" y="92"/>
                  <a:pt x="95" y="82"/>
                  <a:pt x="104" y="83"/>
                </a:cubicBezTo>
                <a:cubicBezTo>
                  <a:pt x="105" y="81"/>
                  <a:pt x="102" y="82"/>
                  <a:pt x="103" y="80"/>
                </a:cubicBezTo>
                <a:cubicBezTo>
                  <a:pt x="103" y="80"/>
                  <a:pt x="103" y="80"/>
                  <a:pt x="103" y="80"/>
                </a:cubicBezTo>
                <a:close/>
                <a:moveTo>
                  <a:pt x="79" y="82"/>
                </a:moveTo>
                <a:cubicBezTo>
                  <a:pt x="79" y="81"/>
                  <a:pt x="80" y="81"/>
                  <a:pt x="81" y="81"/>
                </a:cubicBezTo>
                <a:cubicBezTo>
                  <a:pt x="80" y="81"/>
                  <a:pt x="80" y="82"/>
                  <a:pt x="79" y="82"/>
                </a:cubicBezTo>
                <a:cubicBezTo>
                  <a:pt x="79" y="82"/>
                  <a:pt x="79" y="82"/>
                  <a:pt x="79" y="82"/>
                </a:cubicBezTo>
                <a:close/>
                <a:moveTo>
                  <a:pt x="79" y="85"/>
                </a:moveTo>
                <a:cubicBezTo>
                  <a:pt x="78" y="85"/>
                  <a:pt x="78" y="84"/>
                  <a:pt x="78" y="82"/>
                </a:cubicBezTo>
                <a:cubicBezTo>
                  <a:pt x="79" y="83"/>
                  <a:pt x="80" y="83"/>
                  <a:pt x="79" y="85"/>
                </a:cubicBezTo>
                <a:cubicBezTo>
                  <a:pt x="79" y="85"/>
                  <a:pt x="79" y="85"/>
                  <a:pt x="79" y="85"/>
                </a:cubicBezTo>
                <a:close/>
                <a:moveTo>
                  <a:pt x="220" y="91"/>
                </a:moveTo>
                <a:cubicBezTo>
                  <a:pt x="222" y="88"/>
                  <a:pt x="218" y="86"/>
                  <a:pt x="218" y="84"/>
                </a:cubicBezTo>
                <a:cubicBezTo>
                  <a:pt x="220" y="84"/>
                  <a:pt x="222" y="85"/>
                  <a:pt x="223" y="86"/>
                </a:cubicBezTo>
                <a:cubicBezTo>
                  <a:pt x="224" y="86"/>
                  <a:pt x="223" y="85"/>
                  <a:pt x="223" y="85"/>
                </a:cubicBezTo>
                <a:cubicBezTo>
                  <a:pt x="225" y="85"/>
                  <a:pt x="224" y="89"/>
                  <a:pt x="227" y="87"/>
                </a:cubicBezTo>
                <a:cubicBezTo>
                  <a:pt x="225" y="91"/>
                  <a:pt x="231" y="94"/>
                  <a:pt x="234" y="96"/>
                </a:cubicBezTo>
                <a:cubicBezTo>
                  <a:pt x="233" y="99"/>
                  <a:pt x="236" y="99"/>
                  <a:pt x="236" y="101"/>
                </a:cubicBezTo>
                <a:cubicBezTo>
                  <a:pt x="231" y="100"/>
                  <a:pt x="227" y="92"/>
                  <a:pt x="220" y="91"/>
                </a:cubicBezTo>
                <a:cubicBezTo>
                  <a:pt x="220" y="91"/>
                  <a:pt x="220" y="91"/>
                  <a:pt x="220" y="91"/>
                </a:cubicBezTo>
                <a:close/>
                <a:moveTo>
                  <a:pt x="255" y="87"/>
                </a:moveTo>
                <a:cubicBezTo>
                  <a:pt x="255" y="86"/>
                  <a:pt x="255" y="86"/>
                  <a:pt x="255" y="85"/>
                </a:cubicBezTo>
                <a:cubicBezTo>
                  <a:pt x="257" y="84"/>
                  <a:pt x="257" y="88"/>
                  <a:pt x="255" y="87"/>
                </a:cubicBezTo>
                <a:cubicBezTo>
                  <a:pt x="255" y="87"/>
                  <a:pt x="255" y="87"/>
                  <a:pt x="255" y="87"/>
                </a:cubicBezTo>
                <a:close/>
                <a:moveTo>
                  <a:pt x="74" y="92"/>
                </a:moveTo>
                <a:cubicBezTo>
                  <a:pt x="74" y="91"/>
                  <a:pt x="75" y="90"/>
                  <a:pt x="75" y="91"/>
                </a:cubicBezTo>
                <a:cubicBezTo>
                  <a:pt x="76" y="91"/>
                  <a:pt x="75" y="90"/>
                  <a:pt x="77" y="90"/>
                </a:cubicBezTo>
                <a:cubicBezTo>
                  <a:pt x="76" y="89"/>
                  <a:pt x="78" y="88"/>
                  <a:pt x="77" y="86"/>
                </a:cubicBezTo>
                <a:cubicBezTo>
                  <a:pt x="79" y="86"/>
                  <a:pt x="78" y="89"/>
                  <a:pt x="79" y="89"/>
                </a:cubicBezTo>
                <a:cubicBezTo>
                  <a:pt x="81" y="88"/>
                  <a:pt x="78" y="88"/>
                  <a:pt x="79" y="86"/>
                </a:cubicBezTo>
                <a:cubicBezTo>
                  <a:pt x="80" y="88"/>
                  <a:pt x="79" y="85"/>
                  <a:pt x="81" y="86"/>
                </a:cubicBezTo>
                <a:cubicBezTo>
                  <a:pt x="81" y="87"/>
                  <a:pt x="81" y="89"/>
                  <a:pt x="80" y="89"/>
                </a:cubicBezTo>
                <a:cubicBezTo>
                  <a:pt x="80" y="90"/>
                  <a:pt x="81" y="90"/>
                  <a:pt x="82" y="90"/>
                </a:cubicBezTo>
                <a:cubicBezTo>
                  <a:pt x="82" y="94"/>
                  <a:pt x="78" y="95"/>
                  <a:pt x="76" y="96"/>
                </a:cubicBezTo>
                <a:cubicBezTo>
                  <a:pt x="74" y="95"/>
                  <a:pt x="76" y="93"/>
                  <a:pt x="77" y="93"/>
                </a:cubicBezTo>
                <a:cubicBezTo>
                  <a:pt x="76" y="92"/>
                  <a:pt x="75" y="92"/>
                  <a:pt x="74" y="92"/>
                </a:cubicBezTo>
                <a:cubicBezTo>
                  <a:pt x="74" y="92"/>
                  <a:pt x="74" y="92"/>
                  <a:pt x="74" y="92"/>
                </a:cubicBezTo>
                <a:close/>
                <a:moveTo>
                  <a:pt x="72" y="90"/>
                </a:moveTo>
                <a:cubicBezTo>
                  <a:pt x="71" y="89"/>
                  <a:pt x="72" y="88"/>
                  <a:pt x="70" y="89"/>
                </a:cubicBezTo>
                <a:cubicBezTo>
                  <a:pt x="70" y="87"/>
                  <a:pt x="72" y="88"/>
                  <a:pt x="72" y="90"/>
                </a:cubicBezTo>
                <a:cubicBezTo>
                  <a:pt x="72" y="90"/>
                  <a:pt x="72" y="90"/>
                  <a:pt x="72" y="90"/>
                </a:cubicBezTo>
                <a:close/>
                <a:moveTo>
                  <a:pt x="68" y="92"/>
                </a:moveTo>
                <a:cubicBezTo>
                  <a:pt x="68" y="94"/>
                  <a:pt x="66" y="92"/>
                  <a:pt x="67" y="91"/>
                </a:cubicBezTo>
                <a:cubicBezTo>
                  <a:pt x="68" y="91"/>
                  <a:pt x="68" y="92"/>
                  <a:pt x="68" y="92"/>
                </a:cubicBezTo>
                <a:cubicBezTo>
                  <a:pt x="68" y="92"/>
                  <a:pt x="68" y="92"/>
                  <a:pt x="68" y="92"/>
                </a:cubicBezTo>
                <a:close/>
                <a:moveTo>
                  <a:pt x="107" y="94"/>
                </a:moveTo>
                <a:cubicBezTo>
                  <a:pt x="105" y="93"/>
                  <a:pt x="110" y="91"/>
                  <a:pt x="110" y="93"/>
                </a:cubicBezTo>
                <a:cubicBezTo>
                  <a:pt x="109" y="93"/>
                  <a:pt x="108" y="93"/>
                  <a:pt x="107" y="94"/>
                </a:cubicBezTo>
                <a:cubicBezTo>
                  <a:pt x="107" y="94"/>
                  <a:pt x="107" y="94"/>
                  <a:pt x="107" y="94"/>
                </a:cubicBezTo>
                <a:close/>
                <a:moveTo>
                  <a:pt x="73" y="95"/>
                </a:moveTo>
                <a:cubicBezTo>
                  <a:pt x="73" y="94"/>
                  <a:pt x="74" y="94"/>
                  <a:pt x="74" y="94"/>
                </a:cubicBezTo>
                <a:cubicBezTo>
                  <a:pt x="74" y="95"/>
                  <a:pt x="74" y="95"/>
                  <a:pt x="73" y="95"/>
                </a:cubicBezTo>
                <a:cubicBezTo>
                  <a:pt x="73" y="95"/>
                  <a:pt x="73" y="95"/>
                  <a:pt x="73" y="95"/>
                </a:cubicBezTo>
                <a:close/>
                <a:moveTo>
                  <a:pt x="100" y="96"/>
                </a:moveTo>
                <a:cubicBezTo>
                  <a:pt x="100" y="95"/>
                  <a:pt x="101" y="95"/>
                  <a:pt x="101" y="94"/>
                </a:cubicBezTo>
                <a:cubicBezTo>
                  <a:pt x="101" y="94"/>
                  <a:pt x="102" y="94"/>
                  <a:pt x="102" y="94"/>
                </a:cubicBezTo>
                <a:cubicBezTo>
                  <a:pt x="102" y="95"/>
                  <a:pt x="102" y="95"/>
                  <a:pt x="102" y="96"/>
                </a:cubicBezTo>
                <a:cubicBezTo>
                  <a:pt x="101" y="96"/>
                  <a:pt x="101" y="96"/>
                  <a:pt x="100" y="96"/>
                </a:cubicBezTo>
                <a:cubicBezTo>
                  <a:pt x="100" y="96"/>
                  <a:pt x="100" y="96"/>
                  <a:pt x="100" y="96"/>
                </a:cubicBezTo>
                <a:close/>
                <a:moveTo>
                  <a:pt x="68" y="97"/>
                </a:moveTo>
                <a:cubicBezTo>
                  <a:pt x="68" y="98"/>
                  <a:pt x="67" y="96"/>
                  <a:pt x="66" y="96"/>
                </a:cubicBezTo>
                <a:cubicBezTo>
                  <a:pt x="67" y="94"/>
                  <a:pt x="67" y="97"/>
                  <a:pt x="68" y="97"/>
                </a:cubicBezTo>
                <a:cubicBezTo>
                  <a:pt x="68" y="97"/>
                  <a:pt x="68" y="97"/>
                  <a:pt x="68" y="97"/>
                </a:cubicBezTo>
                <a:close/>
                <a:moveTo>
                  <a:pt x="68" y="106"/>
                </a:moveTo>
                <a:cubicBezTo>
                  <a:pt x="69" y="103"/>
                  <a:pt x="71" y="102"/>
                  <a:pt x="70" y="98"/>
                </a:cubicBezTo>
                <a:cubicBezTo>
                  <a:pt x="71" y="98"/>
                  <a:pt x="72" y="99"/>
                  <a:pt x="73" y="100"/>
                </a:cubicBezTo>
                <a:cubicBezTo>
                  <a:pt x="72" y="101"/>
                  <a:pt x="73" y="101"/>
                  <a:pt x="73" y="102"/>
                </a:cubicBezTo>
                <a:cubicBezTo>
                  <a:pt x="70" y="101"/>
                  <a:pt x="72" y="106"/>
                  <a:pt x="68" y="106"/>
                </a:cubicBezTo>
                <a:cubicBezTo>
                  <a:pt x="68" y="106"/>
                  <a:pt x="68" y="106"/>
                  <a:pt x="68" y="106"/>
                </a:cubicBezTo>
                <a:close/>
                <a:moveTo>
                  <a:pt x="249" y="103"/>
                </a:moveTo>
                <a:cubicBezTo>
                  <a:pt x="250" y="104"/>
                  <a:pt x="250" y="102"/>
                  <a:pt x="250" y="102"/>
                </a:cubicBezTo>
                <a:cubicBezTo>
                  <a:pt x="251" y="103"/>
                  <a:pt x="250" y="104"/>
                  <a:pt x="250" y="106"/>
                </a:cubicBezTo>
                <a:cubicBezTo>
                  <a:pt x="250" y="105"/>
                  <a:pt x="249" y="105"/>
                  <a:pt x="249" y="103"/>
                </a:cubicBezTo>
                <a:cubicBezTo>
                  <a:pt x="249" y="103"/>
                  <a:pt x="249" y="103"/>
                  <a:pt x="249" y="103"/>
                </a:cubicBezTo>
                <a:close/>
                <a:moveTo>
                  <a:pt x="96" y="104"/>
                </a:moveTo>
                <a:cubicBezTo>
                  <a:pt x="96" y="104"/>
                  <a:pt x="96" y="104"/>
                  <a:pt x="96" y="104"/>
                </a:cubicBezTo>
                <a:cubicBezTo>
                  <a:pt x="97" y="107"/>
                  <a:pt x="96" y="100"/>
                  <a:pt x="96" y="104"/>
                </a:cubicBezTo>
                <a:close/>
                <a:moveTo>
                  <a:pt x="67" y="108"/>
                </a:moveTo>
                <a:cubicBezTo>
                  <a:pt x="68" y="107"/>
                  <a:pt x="68" y="107"/>
                  <a:pt x="68" y="106"/>
                </a:cubicBezTo>
                <a:cubicBezTo>
                  <a:pt x="68" y="106"/>
                  <a:pt x="69" y="106"/>
                  <a:pt x="69" y="106"/>
                </a:cubicBezTo>
                <a:cubicBezTo>
                  <a:pt x="69" y="107"/>
                  <a:pt x="69" y="107"/>
                  <a:pt x="70" y="107"/>
                </a:cubicBezTo>
                <a:cubicBezTo>
                  <a:pt x="69" y="108"/>
                  <a:pt x="69" y="108"/>
                  <a:pt x="67" y="108"/>
                </a:cubicBezTo>
                <a:cubicBezTo>
                  <a:pt x="67" y="108"/>
                  <a:pt x="67" y="108"/>
                  <a:pt x="67" y="108"/>
                </a:cubicBezTo>
                <a:close/>
                <a:moveTo>
                  <a:pt x="94" y="107"/>
                </a:moveTo>
                <a:cubicBezTo>
                  <a:pt x="94" y="106"/>
                  <a:pt x="95" y="106"/>
                  <a:pt x="96" y="106"/>
                </a:cubicBezTo>
                <a:cubicBezTo>
                  <a:pt x="97" y="108"/>
                  <a:pt x="96" y="109"/>
                  <a:pt x="94" y="108"/>
                </a:cubicBezTo>
                <a:cubicBezTo>
                  <a:pt x="94" y="108"/>
                  <a:pt x="94" y="107"/>
                  <a:pt x="94" y="107"/>
                </a:cubicBezTo>
                <a:cubicBezTo>
                  <a:pt x="94" y="107"/>
                  <a:pt x="94" y="107"/>
                  <a:pt x="94" y="107"/>
                </a:cubicBezTo>
                <a:close/>
                <a:moveTo>
                  <a:pt x="228" y="108"/>
                </a:moveTo>
                <a:cubicBezTo>
                  <a:pt x="231" y="108"/>
                  <a:pt x="228" y="111"/>
                  <a:pt x="228" y="108"/>
                </a:cubicBezTo>
                <a:cubicBezTo>
                  <a:pt x="228" y="108"/>
                  <a:pt x="228" y="108"/>
                  <a:pt x="228" y="108"/>
                </a:cubicBezTo>
                <a:close/>
                <a:moveTo>
                  <a:pt x="65" y="112"/>
                </a:moveTo>
                <a:cubicBezTo>
                  <a:pt x="65" y="110"/>
                  <a:pt x="66" y="110"/>
                  <a:pt x="66" y="108"/>
                </a:cubicBezTo>
                <a:cubicBezTo>
                  <a:pt x="69" y="108"/>
                  <a:pt x="67" y="112"/>
                  <a:pt x="65" y="112"/>
                </a:cubicBezTo>
                <a:cubicBezTo>
                  <a:pt x="65" y="112"/>
                  <a:pt x="65" y="112"/>
                  <a:pt x="65" y="112"/>
                </a:cubicBezTo>
                <a:close/>
                <a:moveTo>
                  <a:pt x="244" y="126"/>
                </a:moveTo>
                <a:cubicBezTo>
                  <a:pt x="246" y="128"/>
                  <a:pt x="242" y="128"/>
                  <a:pt x="243" y="126"/>
                </a:cubicBezTo>
                <a:cubicBezTo>
                  <a:pt x="244" y="125"/>
                  <a:pt x="244" y="128"/>
                  <a:pt x="244" y="126"/>
                </a:cubicBezTo>
                <a:cubicBezTo>
                  <a:pt x="244" y="126"/>
                  <a:pt x="244" y="126"/>
                  <a:pt x="244" y="126"/>
                </a:cubicBezTo>
                <a:close/>
                <a:moveTo>
                  <a:pt x="270" y="134"/>
                </a:moveTo>
                <a:cubicBezTo>
                  <a:pt x="269" y="133"/>
                  <a:pt x="270" y="131"/>
                  <a:pt x="271" y="132"/>
                </a:cubicBezTo>
                <a:cubicBezTo>
                  <a:pt x="271" y="133"/>
                  <a:pt x="270" y="133"/>
                  <a:pt x="270" y="134"/>
                </a:cubicBezTo>
                <a:cubicBezTo>
                  <a:pt x="270" y="134"/>
                  <a:pt x="270" y="134"/>
                  <a:pt x="270" y="134"/>
                </a:cubicBezTo>
                <a:close/>
                <a:moveTo>
                  <a:pt x="50" y="132"/>
                </a:moveTo>
                <a:cubicBezTo>
                  <a:pt x="52" y="134"/>
                  <a:pt x="54" y="136"/>
                  <a:pt x="54" y="140"/>
                </a:cubicBezTo>
                <a:cubicBezTo>
                  <a:pt x="52" y="141"/>
                  <a:pt x="51" y="142"/>
                  <a:pt x="51" y="144"/>
                </a:cubicBezTo>
                <a:cubicBezTo>
                  <a:pt x="49" y="143"/>
                  <a:pt x="48" y="145"/>
                  <a:pt x="47" y="143"/>
                </a:cubicBezTo>
                <a:cubicBezTo>
                  <a:pt x="46" y="144"/>
                  <a:pt x="47" y="145"/>
                  <a:pt x="46" y="146"/>
                </a:cubicBezTo>
                <a:cubicBezTo>
                  <a:pt x="45" y="145"/>
                  <a:pt x="43" y="145"/>
                  <a:pt x="44" y="147"/>
                </a:cubicBezTo>
                <a:cubicBezTo>
                  <a:pt x="43" y="147"/>
                  <a:pt x="43" y="146"/>
                  <a:pt x="43" y="145"/>
                </a:cubicBezTo>
                <a:cubicBezTo>
                  <a:pt x="41" y="146"/>
                  <a:pt x="41" y="147"/>
                  <a:pt x="39" y="147"/>
                </a:cubicBezTo>
                <a:cubicBezTo>
                  <a:pt x="39" y="139"/>
                  <a:pt x="44" y="135"/>
                  <a:pt x="50" y="132"/>
                </a:cubicBezTo>
                <a:cubicBezTo>
                  <a:pt x="50" y="132"/>
                  <a:pt x="50" y="132"/>
                  <a:pt x="50" y="132"/>
                </a:cubicBezTo>
                <a:close/>
                <a:moveTo>
                  <a:pt x="242" y="137"/>
                </a:moveTo>
                <a:cubicBezTo>
                  <a:pt x="242" y="136"/>
                  <a:pt x="244" y="137"/>
                  <a:pt x="244" y="135"/>
                </a:cubicBezTo>
                <a:cubicBezTo>
                  <a:pt x="245" y="135"/>
                  <a:pt x="245" y="136"/>
                  <a:pt x="245" y="136"/>
                </a:cubicBezTo>
                <a:cubicBezTo>
                  <a:pt x="245" y="137"/>
                  <a:pt x="244" y="136"/>
                  <a:pt x="244" y="138"/>
                </a:cubicBezTo>
                <a:cubicBezTo>
                  <a:pt x="243" y="138"/>
                  <a:pt x="243" y="137"/>
                  <a:pt x="242" y="137"/>
                </a:cubicBezTo>
                <a:cubicBezTo>
                  <a:pt x="242" y="137"/>
                  <a:pt x="242" y="137"/>
                  <a:pt x="242" y="137"/>
                </a:cubicBezTo>
                <a:close/>
                <a:moveTo>
                  <a:pt x="271" y="138"/>
                </a:moveTo>
                <a:cubicBezTo>
                  <a:pt x="269" y="139"/>
                  <a:pt x="270" y="137"/>
                  <a:pt x="270" y="136"/>
                </a:cubicBezTo>
                <a:cubicBezTo>
                  <a:pt x="271" y="136"/>
                  <a:pt x="271" y="137"/>
                  <a:pt x="271" y="138"/>
                </a:cubicBezTo>
                <a:cubicBezTo>
                  <a:pt x="271" y="138"/>
                  <a:pt x="271" y="138"/>
                  <a:pt x="271" y="138"/>
                </a:cubicBezTo>
                <a:close/>
                <a:moveTo>
                  <a:pt x="52" y="146"/>
                </a:moveTo>
                <a:cubicBezTo>
                  <a:pt x="51" y="145"/>
                  <a:pt x="52" y="145"/>
                  <a:pt x="52" y="143"/>
                </a:cubicBezTo>
                <a:cubicBezTo>
                  <a:pt x="52" y="143"/>
                  <a:pt x="53" y="143"/>
                  <a:pt x="54" y="143"/>
                </a:cubicBezTo>
                <a:cubicBezTo>
                  <a:pt x="54" y="145"/>
                  <a:pt x="53" y="146"/>
                  <a:pt x="52" y="146"/>
                </a:cubicBezTo>
                <a:cubicBezTo>
                  <a:pt x="52" y="146"/>
                  <a:pt x="52" y="146"/>
                  <a:pt x="52" y="146"/>
                </a:cubicBezTo>
                <a:close/>
                <a:moveTo>
                  <a:pt x="245" y="155"/>
                </a:moveTo>
                <a:cubicBezTo>
                  <a:pt x="245" y="154"/>
                  <a:pt x="246" y="154"/>
                  <a:pt x="246" y="153"/>
                </a:cubicBezTo>
                <a:cubicBezTo>
                  <a:pt x="246" y="153"/>
                  <a:pt x="247" y="153"/>
                  <a:pt x="247" y="153"/>
                </a:cubicBezTo>
                <a:cubicBezTo>
                  <a:pt x="247" y="154"/>
                  <a:pt x="247" y="154"/>
                  <a:pt x="247" y="155"/>
                </a:cubicBezTo>
                <a:cubicBezTo>
                  <a:pt x="247" y="155"/>
                  <a:pt x="246" y="155"/>
                  <a:pt x="245" y="155"/>
                </a:cubicBezTo>
                <a:cubicBezTo>
                  <a:pt x="245" y="155"/>
                  <a:pt x="245" y="155"/>
                  <a:pt x="245" y="155"/>
                </a:cubicBezTo>
                <a:close/>
                <a:moveTo>
                  <a:pt x="60" y="186"/>
                </a:moveTo>
                <a:cubicBezTo>
                  <a:pt x="60" y="186"/>
                  <a:pt x="58" y="185"/>
                  <a:pt x="59" y="184"/>
                </a:cubicBezTo>
                <a:cubicBezTo>
                  <a:pt x="58" y="183"/>
                  <a:pt x="58" y="184"/>
                  <a:pt x="57" y="184"/>
                </a:cubicBezTo>
                <a:cubicBezTo>
                  <a:pt x="59" y="178"/>
                  <a:pt x="50" y="167"/>
                  <a:pt x="62" y="169"/>
                </a:cubicBezTo>
                <a:cubicBezTo>
                  <a:pt x="65" y="172"/>
                  <a:pt x="64" y="177"/>
                  <a:pt x="67" y="180"/>
                </a:cubicBezTo>
                <a:cubicBezTo>
                  <a:pt x="67" y="185"/>
                  <a:pt x="64" y="186"/>
                  <a:pt x="66" y="190"/>
                </a:cubicBezTo>
                <a:cubicBezTo>
                  <a:pt x="64" y="190"/>
                  <a:pt x="65" y="187"/>
                  <a:pt x="65" y="186"/>
                </a:cubicBezTo>
                <a:cubicBezTo>
                  <a:pt x="63" y="187"/>
                  <a:pt x="60" y="186"/>
                  <a:pt x="60" y="186"/>
                </a:cubicBezTo>
                <a:cubicBezTo>
                  <a:pt x="60" y="186"/>
                  <a:pt x="60" y="186"/>
                  <a:pt x="60" y="186"/>
                </a:cubicBezTo>
                <a:close/>
                <a:moveTo>
                  <a:pt x="174" y="195"/>
                </a:moveTo>
                <a:cubicBezTo>
                  <a:pt x="173" y="195"/>
                  <a:pt x="171" y="196"/>
                  <a:pt x="171" y="193"/>
                </a:cubicBezTo>
                <a:cubicBezTo>
                  <a:pt x="173" y="194"/>
                  <a:pt x="174" y="194"/>
                  <a:pt x="174" y="195"/>
                </a:cubicBezTo>
                <a:cubicBezTo>
                  <a:pt x="174" y="195"/>
                  <a:pt x="174" y="195"/>
                  <a:pt x="174" y="195"/>
                </a:cubicBezTo>
                <a:close/>
                <a:moveTo>
                  <a:pt x="170" y="197"/>
                </a:moveTo>
                <a:cubicBezTo>
                  <a:pt x="170" y="197"/>
                  <a:pt x="170" y="197"/>
                  <a:pt x="170" y="196"/>
                </a:cubicBezTo>
                <a:cubicBezTo>
                  <a:pt x="171" y="196"/>
                  <a:pt x="171" y="197"/>
                  <a:pt x="171" y="198"/>
                </a:cubicBezTo>
                <a:cubicBezTo>
                  <a:pt x="171" y="198"/>
                  <a:pt x="171" y="197"/>
                  <a:pt x="170" y="197"/>
                </a:cubicBezTo>
                <a:cubicBezTo>
                  <a:pt x="170" y="197"/>
                  <a:pt x="170" y="197"/>
                  <a:pt x="170" y="197"/>
                </a:cubicBezTo>
                <a:close/>
                <a:moveTo>
                  <a:pt x="168" y="199"/>
                </a:moveTo>
                <a:cubicBezTo>
                  <a:pt x="166" y="199"/>
                  <a:pt x="166" y="196"/>
                  <a:pt x="168" y="197"/>
                </a:cubicBezTo>
                <a:cubicBezTo>
                  <a:pt x="168" y="198"/>
                  <a:pt x="168" y="198"/>
                  <a:pt x="168" y="199"/>
                </a:cubicBezTo>
                <a:cubicBezTo>
                  <a:pt x="168" y="199"/>
                  <a:pt x="168" y="199"/>
                  <a:pt x="168" y="199"/>
                </a:cubicBezTo>
                <a:close/>
                <a:moveTo>
                  <a:pt x="173" y="200"/>
                </a:moveTo>
                <a:cubicBezTo>
                  <a:pt x="173" y="198"/>
                  <a:pt x="175" y="199"/>
                  <a:pt x="175" y="198"/>
                </a:cubicBezTo>
                <a:cubicBezTo>
                  <a:pt x="177" y="199"/>
                  <a:pt x="174" y="200"/>
                  <a:pt x="173" y="200"/>
                </a:cubicBezTo>
                <a:cubicBezTo>
                  <a:pt x="173" y="200"/>
                  <a:pt x="173" y="200"/>
                  <a:pt x="173" y="200"/>
                </a:cubicBezTo>
                <a:close/>
                <a:moveTo>
                  <a:pt x="166" y="212"/>
                </a:moveTo>
                <a:cubicBezTo>
                  <a:pt x="167" y="211"/>
                  <a:pt x="169" y="212"/>
                  <a:pt x="171" y="212"/>
                </a:cubicBezTo>
                <a:cubicBezTo>
                  <a:pt x="171" y="214"/>
                  <a:pt x="172" y="216"/>
                  <a:pt x="175" y="217"/>
                </a:cubicBezTo>
                <a:cubicBezTo>
                  <a:pt x="172" y="219"/>
                  <a:pt x="169" y="216"/>
                  <a:pt x="166" y="215"/>
                </a:cubicBezTo>
                <a:cubicBezTo>
                  <a:pt x="166" y="214"/>
                  <a:pt x="166" y="213"/>
                  <a:pt x="166" y="212"/>
                </a:cubicBezTo>
                <a:cubicBezTo>
                  <a:pt x="166" y="212"/>
                  <a:pt x="166" y="212"/>
                  <a:pt x="166" y="212"/>
                </a:cubicBezTo>
                <a:close/>
                <a:moveTo>
                  <a:pt x="180" y="222"/>
                </a:moveTo>
                <a:cubicBezTo>
                  <a:pt x="180" y="220"/>
                  <a:pt x="182" y="221"/>
                  <a:pt x="184" y="220"/>
                </a:cubicBezTo>
                <a:cubicBezTo>
                  <a:pt x="184" y="222"/>
                  <a:pt x="186" y="223"/>
                  <a:pt x="187" y="225"/>
                </a:cubicBezTo>
                <a:cubicBezTo>
                  <a:pt x="183" y="225"/>
                  <a:pt x="184" y="221"/>
                  <a:pt x="180" y="222"/>
                </a:cubicBezTo>
                <a:cubicBezTo>
                  <a:pt x="180" y="222"/>
                  <a:pt x="180" y="222"/>
                  <a:pt x="180" y="222"/>
                </a:cubicBezTo>
                <a:close/>
                <a:moveTo>
                  <a:pt x="70" y="228"/>
                </a:moveTo>
                <a:cubicBezTo>
                  <a:pt x="69" y="228"/>
                  <a:pt x="70" y="228"/>
                  <a:pt x="70" y="228"/>
                </a:cubicBezTo>
                <a:cubicBezTo>
                  <a:pt x="70" y="227"/>
                  <a:pt x="70" y="227"/>
                  <a:pt x="69" y="226"/>
                </a:cubicBezTo>
                <a:cubicBezTo>
                  <a:pt x="69" y="226"/>
                  <a:pt x="70" y="225"/>
                  <a:pt x="71" y="225"/>
                </a:cubicBezTo>
                <a:cubicBezTo>
                  <a:pt x="72" y="227"/>
                  <a:pt x="70" y="227"/>
                  <a:pt x="70" y="228"/>
                </a:cubicBezTo>
                <a:cubicBezTo>
                  <a:pt x="70" y="228"/>
                  <a:pt x="70" y="228"/>
                  <a:pt x="70" y="228"/>
                </a:cubicBezTo>
                <a:close/>
                <a:moveTo>
                  <a:pt x="78" y="231"/>
                </a:moveTo>
                <a:cubicBezTo>
                  <a:pt x="78" y="234"/>
                  <a:pt x="75" y="233"/>
                  <a:pt x="73" y="233"/>
                </a:cubicBezTo>
                <a:cubicBezTo>
                  <a:pt x="74" y="231"/>
                  <a:pt x="76" y="230"/>
                  <a:pt x="78" y="231"/>
                </a:cubicBezTo>
                <a:cubicBezTo>
                  <a:pt x="78" y="231"/>
                  <a:pt x="78" y="231"/>
                  <a:pt x="78" y="231"/>
                </a:cubicBezTo>
                <a:close/>
                <a:moveTo>
                  <a:pt x="199" y="234"/>
                </a:moveTo>
                <a:cubicBezTo>
                  <a:pt x="199" y="233"/>
                  <a:pt x="199" y="233"/>
                  <a:pt x="199" y="233"/>
                </a:cubicBezTo>
                <a:cubicBezTo>
                  <a:pt x="201" y="231"/>
                  <a:pt x="204" y="236"/>
                  <a:pt x="199" y="234"/>
                </a:cubicBezTo>
                <a:cubicBezTo>
                  <a:pt x="199" y="234"/>
                  <a:pt x="199" y="234"/>
                  <a:pt x="199" y="234"/>
                </a:cubicBezTo>
                <a:close/>
                <a:moveTo>
                  <a:pt x="77" y="235"/>
                </a:moveTo>
                <a:cubicBezTo>
                  <a:pt x="79" y="233"/>
                  <a:pt x="79" y="237"/>
                  <a:pt x="77" y="235"/>
                </a:cubicBezTo>
                <a:cubicBezTo>
                  <a:pt x="77" y="235"/>
                  <a:pt x="77" y="235"/>
                  <a:pt x="77" y="235"/>
                </a:cubicBezTo>
                <a:close/>
                <a:moveTo>
                  <a:pt x="82" y="236"/>
                </a:moveTo>
                <a:cubicBezTo>
                  <a:pt x="80" y="239"/>
                  <a:pt x="83" y="235"/>
                  <a:pt x="85" y="237"/>
                </a:cubicBezTo>
                <a:cubicBezTo>
                  <a:pt x="84" y="239"/>
                  <a:pt x="84" y="238"/>
                  <a:pt x="85" y="241"/>
                </a:cubicBezTo>
                <a:cubicBezTo>
                  <a:pt x="83" y="241"/>
                  <a:pt x="84" y="238"/>
                  <a:pt x="81" y="239"/>
                </a:cubicBezTo>
                <a:cubicBezTo>
                  <a:pt x="80" y="238"/>
                  <a:pt x="80" y="237"/>
                  <a:pt x="79" y="237"/>
                </a:cubicBezTo>
                <a:cubicBezTo>
                  <a:pt x="79" y="236"/>
                  <a:pt x="80" y="236"/>
                  <a:pt x="82" y="236"/>
                </a:cubicBezTo>
                <a:cubicBezTo>
                  <a:pt x="82" y="236"/>
                  <a:pt x="82" y="236"/>
                  <a:pt x="82" y="236"/>
                </a:cubicBezTo>
                <a:close/>
                <a:moveTo>
                  <a:pt x="170" y="238"/>
                </a:moveTo>
                <a:cubicBezTo>
                  <a:pt x="170" y="239"/>
                  <a:pt x="168" y="238"/>
                  <a:pt x="168" y="237"/>
                </a:cubicBezTo>
                <a:cubicBezTo>
                  <a:pt x="170" y="237"/>
                  <a:pt x="169" y="238"/>
                  <a:pt x="170" y="238"/>
                </a:cubicBezTo>
                <a:cubicBezTo>
                  <a:pt x="170" y="238"/>
                  <a:pt x="170" y="238"/>
                  <a:pt x="170" y="238"/>
                </a:cubicBezTo>
                <a:close/>
                <a:moveTo>
                  <a:pt x="207" y="240"/>
                </a:moveTo>
                <a:cubicBezTo>
                  <a:pt x="207" y="239"/>
                  <a:pt x="208" y="239"/>
                  <a:pt x="207" y="238"/>
                </a:cubicBezTo>
                <a:cubicBezTo>
                  <a:pt x="209" y="238"/>
                  <a:pt x="209" y="239"/>
                  <a:pt x="209" y="241"/>
                </a:cubicBezTo>
                <a:cubicBezTo>
                  <a:pt x="208" y="241"/>
                  <a:pt x="208" y="240"/>
                  <a:pt x="207" y="240"/>
                </a:cubicBezTo>
                <a:cubicBezTo>
                  <a:pt x="207" y="240"/>
                  <a:pt x="207" y="240"/>
                  <a:pt x="207" y="240"/>
                </a:cubicBezTo>
                <a:close/>
                <a:moveTo>
                  <a:pt x="81" y="242"/>
                </a:moveTo>
                <a:cubicBezTo>
                  <a:pt x="80" y="242"/>
                  <a:pt x="80" y="240"/>
                  <a:pt x="80" y="240"/>
                </a:cubicBezTo>
                <a:cubicBezTo>
                  <a:pt x="81" y="240"/>
                  <a:pt x="81" y="241"/>
                  <a:pt x="81" y="242"/>
                </a:cubicBezTo>
                <a:cubicBezTo>
                  <a:pt x="81" y="242"/>
                  <a:pt x="81" y="242"/>
                  <a:pt x="81" y="242"/>
                </a:cubicBezTo>
                <a:close/>
                <a:moveTo>
                  <a:pt x="112" y="258"/>
                </a:moveTo>
                <a:cubicBezTo>
                  <a:pt x="113" y="258"/>
                  <a:pt x="116" y="258"/>
                  <a:pt x="117" y="260"/>
                </a:cubicBezTo>
                <a:cubicBezTo>
                  <a:pt x="119" y="255"/>
                  <a:pt x="115" y="254"/>
                  <a:pt x="110" y="256"/>
                </a:cubicBezTo>
                <a:cubicBezTo>
                  <a:pt x="110" y="255"/>
                  <a:pt x="111" y="255"/>
                  <a:pt x="112" y="254"/>
                </a:cubicBezTo>
                <a:cubicBezTo>
                  <a:pt x="111" y="253"/>
                  <a:pt x="110" y="254"/>
                  <a:pt x="109" y="253"/>
                </a:cubicBezTo>
                <a:cubicBezTo>
                  <a:pt x="109" y="254"/>
                  <a:pt x="110" y="254"/>
                  <a:pt x="110" y="255"/>
                </a:cubicBezTo>
                <a:cubicBezTo>
                  <a:pt x="109" y="255"/>
                  <a:pt x="109" y="256"/>
                  <a:pt x="110" y="257"/>
                </a:cubicBezTo>
                <a:cubicBezTo>
                  <a:pt x="105" y="257"/>
                  <a:pt x="104" y="249"/>
                  <a:pt x="100" y="249"/>
                </a:cubicBezTo>
                <a:cubicBezTo>
                  <a:pt x="99" y="245"/>
                  <a:pt x="94" y="245"/>
                  <a:pt x="93" y="241"/>
                </a:cubicBezTo>
                <a:cubicBezTo>
                  <a:pt x="100" y="243"/>
                  <a:pt x="110" y="243"/>
                  <a:pt x="114" y="250"/>
                </a:cubicBezTo>
                <a:cubicBezTo>
                  <a:pt x="115" y="250"/>
                  <a:pt x="115" y="249"/>
                  <a:pt x="115" y="248"/>
                </a:cubicBezTo>
                <a:cubicBezTo>
                  <a:pt x="117" y="251"/>
                  <a:pt x="118" y="255"/>
                  <a:pt x="122" y="256"/>
                </a:cubicBezTo>
                <a:cubicBezTo>
                  <a:pt x="122" y="256"/>
                  <a:pt x="122" y="257"/>
                  <a:pt x="122" y="258"/>
                </a:cubicBezTo>
                <a:cubicBezTo>
                  <a:pt x="120" y="258"/>
                  <a:pt x="120" y="259"/>
                  <a:pt x="118" y="259"/>
                </a:cubicBezTo>
                <a:cubicBezTo>
                  <a:pt x="119" y="260"/>
                  <a:pt x="119" y="262"/>
                  <a:pt x="120" y="262"/>
                </a:cubicBezTo>
                <a:cubicBezTo>
                  <a:pt x="119" y="263"/>
                  <a:pt x="117" y="261"/>
                  <a:pt x="117" y="263"/>
                </a:cubicBezTo>
                <a:cubicBezTo>
                  <a:pt x="116" y="263"/>
                  <a:pt x="117" y="261"/>
                  <a:pt x="115" y="262"/>
                </a:cubicBezTo>
                <a:cubicBezTo>
                  <a:pt x="115" y="260"/>
                  <a:pt x="115" y="260"/>
                  <a:pt x="116" y="259"/>
                </a:cubicBezTo>
                <a:cubicBezTo>
                  <a:pt x="115" y="260"/>
                  <a:pt x="114" y="259"/>
                  <a:pt x="114" y="260"/>
                </a:cubicBezTo>
                <a:cubicBezTo>
                  <a:pt x="113" y="260"/>
                  <a:pt x="113" y="258"/>
                  <a:pt x="112" y="258"/>
                </a:cubicBezTo>
                <a:cubicBezTo>
                  <a:pt x="112" y="258"/>
                  <a:pt x="112" y="258"/>
                  <a:pt x="112" y="258"/>
                </a:cubicBezTo>
                <a:close/>
                <a:moveTo>
                  <a:pt x="134" y="258"/>
                </a:moveTo>
                <a:cubicBezTo>
                  <a:pt x="133" y="260"/>
                  <a:pt x="130" y="259"/>
                  <a:pt x="131" y="257"/>
                </a:cubicBezTo>
                <a:cubicBezTo>
                  <a:pt x="132" y="257"/>
                  <a:pt x="132" y="258"/>
                  <a:pt x="134" y="258"/>
                </a:cubicBezTo>
                <a:cubicBezTo>
                  <a:pt x="134" y="258"/>
                  <a:pt x="134" y="258"/>
                  <a:pt x="134" y="258"/>
                </a:cubicBezTo>
                <a:close/>
                <a:moveTo>
                  <a:pt x="139" y="258"/>
                </a:moveTo>
                <a:cubicBezTo>
                  <a:pt x="138" y="259"/>
                  <a:pt x="135" y="260"/>
                  <a:pt x="135" y="258"/>
                </a:cubicBezTo>
                <a:cubicBezTo>
                  <a:pt x="137" y="258"/>
                  <a:pt x="137" y="259"/>
                  <a:pt x="139" y="258"/>
                </a:cubicBezTo>
                <a:cubicBezTo>
                  <a:pt x="139" y="258"/>
                  <a:pt x="139" y="258"/>
                  <a:pt x="139" y="258"/>
                </a:cubicBezTo>
                <a:close/>
                <a:moveTo>
                  <a:pt x="124" y="265"/>
                </a:moveTo>
                <a:cubicBezTo>
                  <a:pt x="124" y="265"/>
                  <a:pt x="125" y="264"/>
                  <a:pt x="126" y="264"/>
                </a:cubicBezTo>
                <a:cubicBezTo>
                  <a:pt x="126" y="265"/>
                  <a:pt x="125" y="266"/>
                  <a:pt x="124" y="265"/>
                </a:cubicBezTo>
                <a:cubicBezTo>
                  <a:pt x="124" y="265"/>
                  <a:pt x="124" y="265"/>
                  <a:pt x="124" y="265"/>
                </a:cubicBezTo>
                <a:close/>
                <a:moveTo>
                  <a:pt x="32" y="273"/>
                </a:moveTo>
                <a:cubicBezTo>
                  <a:pt x="30" y="272"/>
                  <a:pt x="30" y="272"/>
                  <a:pt x="29" y="270"/>
                </a:cubicBezTo>
                <a:cubicBezTo>
                  <a:pt x="31" y="271"/>
                  <a:pt x="31" y="271"/>
                  <a:pt x="32" y="273"/>
                </a:cubicBezTo>
                <a:cubicBezTo>
                  <a:pt x="32" y="273"/>
                  <a:pt x="32" y="273"/>
                  <a:pt x="32" y="273"/>
                </a:cubicBezTo>
                <a:close/>
                <a:moveTo>
                  <a:pt x="12" y="288"/>
                </a:moveTo>
                <a:cubicBezTo>
                  <a:pt x="12" y="288"/>
                  <a:pt x="12" y="286"/>
                  <a:pt x="13" y="286"/>
                </a:cubicBezTo>
                <a:cubicBezTo>
                  <a:pt x="13" y="287"/>
                  <a:pt x="13" y="288"/>
                  <a:pt x="12" y="288"/>
                </a:cubicBezTo>
                <a:cubicBezTo>
                  <a:pt x="12" y="288"/>
                  <a:pt x="12" y="288"/>
                  <a:pt x="12" y="288"/>
                </a:cubicBezTo>
                <a:close/>
                <a:moveTo>
                  <a:pt x="261" y="292"/>
                </a:moveTo>
                <a:cubicBezTo>
                  <a:pt x="261" y="291"/>
                  <a:pt x="261" y="291"/>
                  <a:pt x="261" y="290"/>
                </a:cubicBezTo>
                <a:cubicBezTo>
                  <a:pt x="263" y="289"/>
                  <a:pt x="263" y="293"/>
                  <a:pt x="261" y="292"/>
                </a:cubicBezTo>
                <a:cubicBezTo>
                  <a:pt x="261" y="292"/>
                  <a:pt x="261" y="292"/>
                  <a:pt x="261" y="292"/>
                </a:cubicBezTo>
                <a:close/>
                <a:moveTo>
                  <a:pt x="265" y="303"/>
                </a:moveTo>
                <a:cubicBezTo>
                  <a:pt x="266" y="300"/>
                  <a:pt x="265" y="296"/>
                  <a:pt x="265" y="293"/>
                </a:cubicBezTo>
                <a:cubicBezTo>
                  <a:pt x="269" y="292"/>
                  <a:pt x="269" y="297"/>
                  <a:pt x="270" y="299"/>
                </a:cubicBezTo>
                <a:cubicBezTo>
                  <a:pt x="271" y="301"/>
                  <a:pt x="272" y="299"/>
                  <a:pt x="271" y="301"/>
                </a:cubicBezTo>
                <a:cubicBezTo>
                  <a:pt x="270" y="302"/>
                  <a:pt x="270" y="306"/>
                  <a:pt x="269" y="308"/>
                </a:cubicBezTo>
                <a:cubicBezTo>
                  <a:pt x="265" y="308"/>
                  <a:pt x="268" y="304"/>
                  <a:pt x="265" y="303"/>
                </a:cubicBezTo>
                <a:cubicBezTo>
                  <a:pt x="265" y="303"/>
                  <a:pt x="265" y="303"/>
                  <a:pt x="265" y="303"/>
                </a:cubicBezTo>
                <a:close/>
                <a:moveTo>
                  <a:pt x="48" y="299"/>
                </a:moveTo>
                <a:cubicBezTo>
                  <a:pt x="47" y="299"/>
                  <a:pt x="47" y="298"/>
                  <a:pt x="47" y="297"/>
                </a:cubicBezTo>
                <a:cubicBezTo>
                  <a:pt x="48" y="297"/>
                  <a:pt x="48" y="298"/>
                  <a:pt x="48" y="298"/>
                </a:cubicBezTo>
                <a:cubicBezTo>
                  <a:pt x="48" y="298"/>
                  <a:pt x="48" y="299"/>
                  <a:pt x="48" y="299"/>
                </a:cubicBezTo>
                <a:cubicBezTo>
                  <a:pt x="48" y="299"/>
                  <a:pt x="48" y="299"/>
                  <a:pt x="48" y="299"/>
                </a:cubicBezTo>
                <a:close/>
                <a:moveTo>
                  <a:pt x="18" y="302"/>
                </a:moveTo>
                <a:cubicBezTo>
                  <a:pt x="20" y="303"/>
                  <a:pt x="17" y="306"/>
                  <a:pt x="18" y="302"/>
                </a:cubicBezTo>
                <a:cubicBezTo>
                  <a:pt x="18" y="302"/>
                  <a:pt x="18" y="302"/>
                  <a:pt x="18" y="302"/>
                </a:cubicBezTo>
                <a:close/>
                <a:moveTo>
                  <a:pt x="28" y="309"/>
                </a:moveTo>
                <a:cubicBezTo>
                  <a:pt x="29" y="309"/>
                  <a:pt x="30" y="309"/>
                  <a:pt x="31" y="309"/>
                </a:cubicBezTo>
                <a:cubicBezTo>
                  <a:pt x="30" y="309"/>
                  <a:pt x="30" y="310"/>
                  <a:pt x="31" y="310"/>
                </a:cubicBezTo>
                <a:cubicBezTo>
                  <a:pt x="30" y="311"/>
                  <a:pt x="29" y="310"/>
                  <a:pt x="29" y="311"/>
                </a:cubicBezTo>
                <a:cubicBezTo>
                  <a:pt x="29" y="311"/>
                  <a:pt x="28" y="310"/>
                  <a:pt x="28" y="309"/>
                </a:cubicBezTo>
                <a:cubicBezTo>
                  <a:pt x="28" y="309"/>
                  <a:pt x="28" y="309"/>
                  <a:pt x="28" y="309"/>
                </a:cubicBezTo>
                <a:close/>
                <a:moveTo>
                  <a:pt x="55" y="312"/>
                </a:moveTo>
                <a:cubicBezTo>
                  <a:pt x="54" y="312"/>
                  <a:pt x="53" y="312"/>
                  <a:pt x="54" y="310"/>
                </a:cubicBezTo>
                <a:cubicBezTo>
                  <a:pt x="54" y="311"/>
                  <a:pt x="55" y="311"/>
                  <a:pt x="55" y="312"/>
                </a:cubicBezTo>
                <a:cubicBezTo>
                  <a:pt x="55" y="312"/>
                  <a:pt x="55" y="312"/>
                  <a:pt x="55" y="312"/>
                </a:cubicBezTo>
                <a:close/>
                <a:moveTo>
                  <a:pt x="284" y="339"/>
                </a:moveTo>
                <a:cubicBezTo>
                  <a:pt x="284" y="338"/>
                  <a:pt x="283" y="338"/>
                  <a:pt x="283" y="337"/>
                </a:cubicBezTo>
                <a:cubicBezTo>
                  <a:pt x="284" y="337"/>
                  <a:pt x="284" y="337"/>
                  <a:pt x="285" y="337"/>
                </a:cubicBezTo>
                <a:cubicBezTo>
                  <a:pt x="284" y="339"/>
                  <a:pt x="286" y="341"/>
                  <a:pt x="283" y="341"/>
                </a:cubicBezTo>
                <a:cubicBezTo>
                  <a:pt x="283" y="340"/>
                  <a:pt x="285" y="340"/>
                  <a:pt x="283" y="340"/>
                </a:cubicBezTo>
                <a:cubicBezTo>
                  <a:pt x="283" y="339"/>
                  <a:pt x="283" y="339"/>
                  <a:pt x="284" y="339"/>
                </a:cubicBezTo>
                <a:cubicBezTo>
                  <a:pt x="284" y="339"/>
                  <a:pt x="284" y="339"/>
                  <a:pt x="284" y="339"/>
                </a:cubicBezTo>
                <a:close/>
                <a:moveTo>
                  <a:pt x="270" y="338"/>
                </a:moveTo>
                <a:cubicBezTo>
                  <a:pt x="273" y="340"/>
                  <a:pt x="270" y="345"/>
                  <a:pt x="268" y="348"/>
                </a:cubicBezTo>
                <a:cubicBezTo>
                  <a:pt x="269" y="349"/>
                  <a:pt x="269" y="347"/>
                  <a:pt x="271" y="348"/>
                </a:cubicBezTo>
                <a:cubicBezTo>
                  <a:pt x="270" y="350"/>
                  <a:pt x="271" y="349"/>
                  <a:pt x="271" y="351"/>
                </a:cubicBezTo>
                <a:cubicBezTo>
                  <a:pt x="270" y="350"/>
                  <a:pt x="270" y="351"/>
                  <a:pt x="270" y="352"/>
                </a:cubicBezTo>
                <a:cubicBezTo>
                  <a:pt x="269" y="351"/>
                  <a:pt x="268" y="350"/>
                  <a:pt x="266" y="350"/>
                </a:cubicBezTo>
                <a:cubicBezTo>
                  <a:pt x="267" y="345"/>
                  <a:pt x="269" y="342"/>
                  <a:pt x="270" y="338"/>
                </a:cubicBezTo>
                <a:cubicBezTo>
                  <a:pt x="270" y="338"/>
                  <a:pt x="270" y="338"/>
                  <a:pt x="270" y="338"/>
                </a:cubicBezTo>
                <a:close/>
                <a:moveTo>
                  <a:pt x="274" y="351"/>
                </a:moveTo>
                <a:cubicBezTo>
                  <a:pt x="274" y="351"/>
                  <a:pt x="275" y="350"/>
                  <a:pt x="275" y="350"/>
                </a:cubicBezTo>
                <a:cubicBezTo>
                  <a:pt x="276" y="351"/>
                  <a:pt x="277" y="352"/>
                  <a:pt x="278" y="353"/>
                </a:cubicBezTo>
                <a:cubicBezTo>
                  <a:pt x="275" y="354"/>
                  <a:pt x="276" y="351"/>
                  <a:pt x="274" y="351"/>
                </a:cubicBezTo>
                <a:cubicBezTo>
                  <a:pt x="274" y="351"/>
                  <a:pt x="274" y="351"/>
                  <a:pt x="274" y="351"/>
                </a:cubicBezTo>
                <a:close/>
                <a:moveTo>
                  <a:pt x="271" y="355"/>
                </a:moveTo>
                <a:cubicBezTo>
                  <a:pt x="270" y="353"/>
                  <a:pt x="270" y="351"/>
                  <a:pt x="272" y="351"/>
                </a:cubicBezTo>
                <a:cubicBezTo>
                  <a:pt x="272" y="353"/>
                  <a:pt x="272" y="355"/>
                  <a:pt x="271" y="355"/>
                </a:cubicBezTo>
                <a:cubicBezTo>
                  <a:pt x="271" y="355"/>
                  <a:pt x="271" y="355"/>
                  <a:pt x="271" y="355"/>
                </a:cubicBezTo>
                <a:close/>
                <a:moveTo>
                  <a:pt x="276" y="356"/>
                </a:moveTo>
                <a:cubicBezTo>
                  <a:pt x="275" y="356"/>
                  <a:pt x="275" y="355"/>
                  <a:pt x="275" y="355"/>
                </a:cubicBezTo>
                <a:cubicBezTo>
                  <a:pt x="276" y="355"/>
                  <a:pt x="276" y="355"/>
                  <a:pt x="277" y="355"/>
                </a:cubicBezTo>
                <a:cubicBezTo>
                  <a:pt x="277" y="356"/>
                  <a:pt x="276" y="355"/>
                  <a:pt x="276" y="356"/>
                </a:cubicBezTo>
                <a:cubicBezTo>
                  <a:pt x="276" y="356"/>
                  <a:pt x="276" y="356"/>
                  <a:pt x="276" y="356"/>
                </a:cubicBezTo>
                <a:close/>
                <a:moveTo>
                  <a:pt x="75" y="356"/>
                </a:moveTo>
                <a:cubicBezTo>
                  <a:pt x="75" y="357"/>
                  <a:pt x="73" y="356"/>
                  <a:pt x="73" y="355"/>
                </a:cubicBezTo>
                <a:cubicBezTo>
                  <a:pt x="74" y="355"/>
                  <a:pt x="74" y="356"/>
                  <a:pt x="75" y="356"/>
                </a:cubicBezTo>
                <a:cubicBezTo>
                  <a:pt x="75" y="356"/>
                  <a:pt x="75" y="356"/>
                  <a:pt x="75" y="356"/>
                </a:cubicBezTo>
                <a:close/>
                <a:moveTo>
                  <a:pt x="273" y="359"/>
                </a:moveTo>
                <a:cubicBezTo>
                  <a:pt x="274" y="358"/>
                  <a:pt x="273" y="358"/>
                  <a:pt x="273" y="356"/>
                </a:cubicBezTo>
                <a:cubicBezTo>
                  <a:pt x="275" y="355"/>
                  <a:pt x="274" y="359"/>
                  <a:pt x="276" y="358"/>
                </a:cubicBezTo>
                <a:cubicBezTo>
                  <a:pt x="276" y="359"/>
                  <a:pt x="275" y="360"/>
                  <a:pt x="273" y="359"/>
                </a:cubicBezTo>
                <a:cubicBezTo>
                  <a:pt x="273" y="359"/>
                  <a:pt x="273" y="359"/>
                  <a:pt x="273" y="359"/>
                </a:cubicBezTo>
                <a:close/>
                <a:moveTo>
                  <a:pt x="267" y="364"/>
                </a:moveTo>
                <a:cubicBezTo>
                  <a:pt x="267" y="361"/>
                  <a:pt x="267" y="361"/>
                  <a:pt x="268" y="359"/>
                </a:cubicBezTo>
                <a:cubicBezTo>
                  <a:pt x="271" y="359"/>
                  <a:pt x="270" y="364"/>
                  <a:pt x="267" y="364"/>
                </a:cubicBezTo>
                <a:cubicBezTo>
                  <a:pt x="267" y="364"/>
                  <a:pt x="267" y="364"/>
                  <a:pt x="267" y="364"/>
                </a:cubicBezTo>
                <a:close/>
                <a:moveTo>
                  <a:pt x="70" y="364"/>
                </a:moveTo>
                <a:cubicBezTo>
                  <a:pt x="71" y="363"/>
                  <a:pt x="72" y="365"/>
                  <a:pt x="72" y="367"/>
                </a:cubicBezTo>
                <a:cubicBezTo>
                  <a:pt x="71" y="367"/>
                  <a:pt x="71" y="366"/>
                  <a:pt x="71" y="366"/>
                </a:cubicBezTo>
                <a:cubicBezTo>
                  <a:pt x="73" y="373"/>
                  <a:pt x="76" y="370"/>
                  <a:pt x="81" y="375"/>
                </a:cubicBezTo>
                <a:cubicBezTo>
                  <a:pt x="79" y="377"/>
                  <a:pt x="78" y="373"/>
                  <a:pt x="76" y="373"/>
                </a:cubicBezTo>
                <a:cubicBezTo>
                  <a:pt x="75" y="378"/>
                  <a:pt x="78" y="383"/>
                  <a:pt x="70" y="383"/>
                </a:cubicBezTo>
                <a:cubicBezTo>
                  <a:pt x="70" y="381"/>
                  <a:pt x="71" y="380"/>
                  <a:pt x="70" y="380"/>
                </a:cubicBezTo>
                <a:cubicBezTo>
                  <a:pt x="68" y="380"/>
                  <a:pt x="70" y="381"/>
                  <a:pt x="70" y="383"/>
                </a:cubicBezTo>
                <a:cubicBezTo>
                  <a:pt x="68" y="383"/>
                  <a:pt x="69" y="380"/>
                  <a:pt x="67" y="381"/>
                </a:cubicBezTo>
                <a:cubicBezTo>
                  <a:pt x="69" y="377"/>
                  <a:pt x="65" y="373"/>
                  <a:pt x="62" y="369"/>
                </a:cubicBezTo>
                <a:cubicBezTo>
                  <a:pt x="64" y="368"/>
                  <a:pt x="63" y="365"/>
                  <a:pt x="65" y="362"/>
                </a:cubicBezTo>
                <a:cubicBezTo>
                  <a:pt x="68" y="361"/>
                  <a:pt x="67" y="365"/>
                  <a:pt x="70" y="366"/>
                </a:cubicBezTo>
                <a:cubicBezTo>
                  <a:pt x="71" y="365"/>
                  <a:pt x="71" y="364"/>
                  <a:pt x="70" y="364"/>
                </a:cubicBezTo>
                <a:cubicBezTo>
                  <a:pt x="70" y="364"/>
                  <a:pt x="70" y="364"/>
                  <a:pt x="70" y="364"/>
                </a:cubicBezTo>
                <a:close/>
                <a:moveTo>
                  <a:pt x="54" y="368"/>
                </a:moveTo>
                <a:cubicBezTo>
                  <a:pt x="53" y="364"/>
                  <a:pt x="56" y="368"/>
                  <a:pt x="55" y="365"/>
                </a:cubicBezTo>
                <a:cubicBezTo>
                  <a:pt x="57" y="365"/>
                  <a:pt x="56" y="368"/>
                  <a:pt x="56" y="369"/>
                </a:cubicBezTo>
                <a:cubicBezTo>
                  <a:pt x="55" y="370"/>
                  <a:pt x="55" y="368"/>
                  <a:pt x="54" y="368"/>
                </a:cubicBezTo>
                <a:cubicBezTo>
                  <a:pt x="54" y="368"/>
                  <a:pt x="54" y="368"/>
                  <a:pt x="54" y="368"/>
                </a:cubicBezTo>
                <a:close/>
                <a:moveTo>
                  <a:pt x="38" y="368"/>
                </a:moveTo>
                <a:cubicBezTo>
                  <a:pt x="37" y="369"/>
                  <a:pt x="37" y="368"/>
                  <a:pt x="36" y="368"/>
                </a:cubicBezTo>
                <a:cubicBezTo>
                  <a:pt x="37" y="368"/>
                  <a:pt x="36" y="366"/>
                  <a:pt x="38" y="367"/>
                </a:cubicBezTo>
                <a:cubicBezTo>
                  <a:pt x="38" y="368"/>
                  <a:pt x="37" y="368"/>
                  <a:pt x="38" y="368"/>
                </a:cubicBezTo>
                <a:cubicBezTo>
                  <a:pt x="38" y="368"/>
                  <a:pt x="38" y="368"/>
                  <a:pt x="38" y="368"/>
                </a:cubicBezTo>
                <a:close/>
                <a:moveTo>
                  <a:pt x="37" y="370"/>
                </a:moveTo>
                <a:cubicBezTo>
                  <a:pt x="37" y="370"/>
                  <a:pt x="37" y="370"/>
                  <a:pt x="37" y="369"/>
                </a:cubicBezTo>
                <a:cubicBezTo>
                  <a:pt x="38" y="370"/>
                  <a:pt x="38" y="370"/>
                  <a:pt x="38" y="371"/>
                </a:cubicBezTo>
                <a:cubicBezTo>
                  <a:pt x="37" y="371"/>
                  <a:pt x="37" y="371"/>
                  <a:pt x="37" y="370"/>
                </a:cubicBezTo>
                <a:cubicBezTo>
                  <a:pt x="37" y="370"/>
                  <a:pt x="37" y="370"/>
                  <a:pt x="37" y="370"/>
                </a:cubicBezTo>
                <a:close/>
                <a:moveTo>
                  <a:pt x="57" y="383"/>
                </a:moveTo>
                <a:cubicBezTo>
                  <a:pt x="56" y="382"/>
                  <a:pt x="58" y="381"/>
                  <a:pt x="58" y="380"/>
                </a:cubicBezTo>
                <a:cubicBezTo>
                  <a:pt x="58" y="379"/>
                  <a:pt x="56" y="380"/>
                  <a:pt x="55" y="379"/>
                </a:cubicBezTo>
                <a:cubicBezTo>
                  <a:pt x="55" y="381"/>
                  <a:pt x="57" y="382"/>
                  <a:pt x="55" y="383"/>
                </a:cubicBezTo>
                <a:cubicBezTo>
                  <a:pt x="56" y="383"/>
                  <a:pt x="54" y="380"/>
                  <a:pt x="51" y="380"/>
                </a:cubicBezTo>
                <a:cubicBezTo>
                  <a:pt x="51" y="379"/>
                  <a:pt x="52" y="379"/>
                  <a:pt x="52" y="377"/>
                </a:cubicBezTo>
                <a:cubicBezTo>
                  <a:pt x="52" y="376"/>
                  <a:pt x="51" y="376"/>
                  <a:pt x="50" y="376"/>
                </a:cubicBezTo>
                <a:cubicBezTo>
                  <a:pt x="50" y="374"/>
                  <a:pt x="52" y="375"/>
                  <a:pt x="52" y="375"/>
                </a:cubicBezTo>
                <a:cubicBezTo>
                  <a:pt x="49" y="374"/>
                  <a:pt x="52" y="373"/>
                  <a:pt x="52" y="370"/>
                </a:cubicBezTo>
                <a:cubicBezTo>
                  <a:pt x="53" y="372"/>
                  <a:pt x="55" y="370"/>
                  <a:pt x="57" y="371"/>
                </a:cubicBezTo>
                <a:cubicBezTo>
                  <a:pt x="56" y="373"/>
                  <a:pt x="57" y="373"/>
                  <a:pt x="57" y="375"/>
                </a:cubicBezTo>
                <a:cubicBezTo>
                  <a:pt x="56" y="374"/>
                  <a:pt x="55" y="372"/>
                  <a:pt x="53" y="374"/>
                </a:cubicBezTo>
                <a:cubicBezTo>
                  <a:pt x="53" y="375"/>
                  <a:pt x="54" y="373"/>
                  <a:pt x="55" y="374"/>
                </a:cubicBezTo>
                <a:cubicBezTo>
                  <a:pt x="55" y="375"/>
                  <a:pt x="55" y="376"/>
                  <a:pt x="56" y="376"/>
                </a:cubicBezTo>
                <a:cubicBezTo>
                  <a:pt x="55" y="377"/>
                  <a:pt x="54" y="378"/>
                  <a:pt x="54" y="379"/>
                </a:cubicBezTo>
                <a:cubicBezTo>
                  <a:pt x="55" y="379"/>
                  <a:pt x="55" y="377"/>
                  <a:pt x="57" y="378"/>
                </a:cubicBezTo>
                <a:cubicBezTo>
                  <a:pt x="58" y="377"/>
                  <a:pt x="57" y="377"/>
                  <a:pt x="57" y="375"/>
                </a:cubicBezTo>
                <a:cubicBezTo>
                  <a:pt x="60" y="378"/>
                  <a:pt x="58" y="379"/>
                  <a:pt x="59" y="381"/>
                </a:cubicBezTo>
                <a:cubicBezTo>
                  <a:pt x="59" y="382"/>
                  <a:pt x="58" y="382"/>
                  <a:pt x="57" y="383"/>
                </a:cubicBezTo>
                <a:cubicBezTo>
                  <a:pt x="57" y="383"/>
                  <a:pt x="57" y="383"/>
                  <a:pt x="57" y="383"/>
                </a:cubicBezTo>
                <a:close/>
                <a:moveTo>
                  <a:pt x="69" y="385"/>
                </a:moveTo>
                <a:cubicBezTo>
                  <a:pt x="69" y="385"/>
                  <a:pt x="70" y="385"/>
                  <a:pt x="70" y="384"/>
                </a:cubicBezTo>
                <a:cubicBezTo>
                  <a:pt x="70" y="384"/>
                  <a:pt x="70" y="384"/>
                  <a:pt x="71" y="384"/>
                </a:cubicBezTo>
                <a:cubicBezTo>
                  <a:pt x="71" y="385"/>
                  <a:pt x="70" y="385"/>
                  <a:pt x="69" y="385"/>
                </a:cubicBezTo>
                <a:cubicBezTo>
                  <a:pt x="69" y="385"/>
                  <a:pt x="69" y="385"/>
                  <a:pt x="69" y="385"/>
                </a:cubicBezTo>
                <a:close/>
                <a:moveTo>
                  <a:pt x="226" y="387"/>
                </a:moveTo>
                <a:cubicBezTo>
                  <a:pt x="225" y="386"/>
                  <a:pt x="223" y="385"/>
                  <a:pt x="225" y="384"/>
                </a:cubicBezTo>
                <a:cubicBezTo>
                  <a:pt x="225" y="384"/>
                  <a:pt x="225" y="385"/>
                  <a:pt x="225" y="385"/>
                </a:cubicBezTo>
                <a:cubicBezTo>
                  <a:pt x="226" y="385"/>
                  <a:pt x="227" y="385"/>
                  <a:pt x="227" y="385"/>
                </a:cubicBezTo>
                <a:cubicBezTo>
                  <a:pt x="229" y="386"/>
                  <a:pt x="225" y="385"/>
                  <a:pt x="226" y="387"/>
                </a:cubicBezTo>
                <a:cubicBezTo>
                  <a:pt x="226" y="387"/>
                  <a:pt x="226" y="387"/>
                  <a:pt x="226" y="387"/>
                </a:cubicBezTo>
                <a:close/>
                <a:moveTo>
                  <a:pt x="243" y="390"/>
                </a:moveTo>
                <a:cubicBezTo>
                  <a:pt x="242" y="390"/>
                  <a:pt x="243" y="388"/>
                  <a:pt x="243" y="388"/>
                </a:cubicBezTo>
                <a:cubicBezTo>
                  <a:pt x="245" y="388"/>
                  <a:pt x="243" y="389"/>
                  <a:pt x="243" y="390"/>
                </a:cubicBezTo>
                <a:cubicBezTo>
                  <a:pt x="243" y="390"/>
                  <a:pt x="243" y="390"/>
                  <a:pt x="243" y="390"/>
                </a:cubicBezTo>
                <a:close/>
                <a:moveTo>
                  <a:pt x="135" y="392"/>
                </a:moveTo>
                <a:cubicBezTo>
                  <a:pt x="135" y="392"/>
                  <a:pt x="135" y="390"/>
                  <a:pt x="134" y="389"/>
                </a:cubicBezTo>
                <a:cubicBezTo>
                  <a:pt x="136" y="389"/>
                  <a:pt x="136" y="390"/>
                  <a:pt x="137" y="391"/>
                </a:cubicBezTo>
                <a:cubicBezTo>
                  <a:pt x="136" y="392"/>
                  <a:pt x="135" y="392"/>
                  <a:pt x="135" y="392"/>
                </a:cubicBezTo>
                <a:cubicBezTo>
                  <a:pt x="135" y="392"/>
                  <a:pt x="135" y="392"/>
                  <a:pt x="135" y="392"/>
                </a:cubicBezTo>
                <a:close/>
                <a:moveTo>
                  <a:pt x="221" y="390"/>
                </a:moveTo>
                <a:cubicBezTo>
                  <a:pt x="222" y="388"/>
                  <a:pt x="222" y="389"/>
                  <a:pt x="224" y="389"/>
                </a:cubicBezTo>
                <a:cubicBezTo>
                  <a:pt x="224" y="390"/>
                  <a:pt x="222" y="389"/>
                  <a:pt x="221" y="390"/>
                </a:cubicBezTo>
                <a:cubicBezTo>
                  <a:pt x="221" y="390"/>
                  <a:pt x="221" y="390"/>
                  <a:pt x="221" y="390"/>
                </a:cubicBezTo>
                <a:close/>
                <a:moveTo>
                  <a:pt x="217" y="398"/>
                </a:moveTo>
                <a:cubicBezTo>
                  <a:pt x="219" y="395"/>
                  <a:pt x="222" y="397"/>
                  <a:pt x="223" y="397"/>
                </a:cubicBezTo>
                <a:cubicBezTo>
                  <a:pt x="223" y="398"/>
                  <a:pt x="223" y="398"/>
                  <a:pt x="223" y="399"/>
                </a:cubicBezTo>
                <a:cubicBezTo>
                  <a:pt x="222" y="399"/>
                  <a:pt x="221" y="400"/>
                  <a:pt x="220" y="399"/>
                </a:cubicBezTo>
                <a:cubicBezTo>
                  <a:pt x="220" y="400"/>
                  <a:pt x="216" y="402"/>
                  <a:pt x="218" y="402"/>
                </a:cubicBezTo>
                <a:cubicBezTo>
                  <a:pt x="216" y="403"/>
                  <a:pt x="213" y="406"/>
                  <a:pt x="211" y="403"/>
                </a:cubicBezTo>
                <a:cubicBezTo>
                  <a:pt x="209" y="404"/>
                  <a:pt x="211" y="405"/>
                  <a:pt x="209" y="406"/>
                </a:cubicBezTo>
                <a:cubicBezTo>
                  <a:pt x="210" y="407"/>
                  <a:pt x="210" y="408"/>
                  <a:pt x="211" y="408"/>
                </a:cubicBezTo>
                <a:cubicBezTo>
                  <a:pt x="209" y="410"/>
                  <a:pt x="208" y="406"/>
                  <a:pt x="209" y="404"/>
                </a:cubicBezTo>
                <a:cubicBezTo>
                  <a:pt x="208" y="404"/>
                  <a:pt x="208" y="404"/>
                  <a:pt x="207" y="405"/>
                </a:cubicBezTo>
                <a:cubicBezTo>
                  <a:pt x="206" y="404"/>
                  <a:pt x="209" y="403"/>
                  <a:pt x="207" y="401"/>
                </a:cubicBezTo>
                <a:cubicBezTo>
                  <a:pt x="209" y="401"/>
                  <a:pt x="210" y="401"/>
                  <a:pt x="210" y="403"/>
                </a:cubicBezTo>
                <a:cubicBezTo>
                  <a:pt x="211" y="403"/>
                  <a:pt x="211" y="402"/>
                  <a:pt x="211" y="401"/>
                </a:cubicBezTo>
                <a:cubicBezTo>
                  <a:pt x="209" y="400"/>
                  <a:pt x="210" y="399"/>
                  <a:pt x="212" y="397"/>
                </a:cubicBezTo>
                <a:cubicBezTo>
                  <a:pt x="213" y="397"/>
                  <a:pt x="213" y="398"/>
                  <a:pt x="215" y="398"/>
                </a:cubicBezTo>
                <a:cubicBezTo>
                  <a:pt x="214" y="397"/>
                  <a:pt x="213" y="397"/>
                  <a:pt x="214" y="396"/>
                </a:cubicBezTo>
                <a:cubicBezTo>
                  <a:pt x="214" y="397"/>
                  <a:pt x="216" y="397"/>
                  <a:pt x="217" y="398"/>
                </a:cubicBezTo>
                <a:cubicBezTo>
                  <a:pt x="217" y="398"/>
                  <a:pt x="217" y="398"/>
                  <a:pt x="217" y="398"/>
                </a:cubicBezTo>
                <a:close/>
                <a:moveTo>
                  <a:pt x="176" y="402"/>
                </a:moveTo>
                <a:cubicBezTo>
                  <a:pt x="176" y="401"/>
                  <a:pt x="177" y="400"/>
                  <a:pt x="177" y="400"/>
                </a:cubicBezTo>
                <a:cubicBezTo>
                  <a:pt x="179" y="400"/>
                  <a:pt x="179" y="402"/>
                  <a:pt x="176" y="402"/>
                </a:cubicBezTo>
                <a:cubicBezTo>
                  <a:pt x="176" y="402"/>
                  <a:pt x="176" y="402"/>
                  <a:pt x="176" y="402"/>
                </a:cubicBezTo>
                <a:close/>
                <a:moveTo>
                  <a:pt x="173" y="402"/>
                </a:moveTo>
                <a:cubicBezTo>
                  <a:pt x="175" y="402"/>
                  <a:pt x="176" y="401"/>
                  <a:pt x="176" y="403"/>
                </a:cubicBezTo>
                <a:cubicBezTo>
                  <a:pt x="174" y="404"/>
                  <a:pt x="173" y="404"/>
                  <a:pt x="173" y="402"/>
                </a:cubicBezTo>
                <a:cubicBezTo>
                  <a:pt x="173" y="402"/>
                  <a:pt x="173" y="402"/>
                  <a:pt x="173" y="402"/>
                </a:cubicBezTo>
                <a:close/>
                <a:moveTo>
                  <a:pt x="186" y="402"/>
                </a:moveTo>
                <a:cubicBezTo>
                  <a:pt x="188" y="405"/>
                  <a:pt x="183" y="404"/>
                  <a:pt x="186" y="402"/>
                </a:cubicBezTo>
                <a:cubicBezTo>
                  <a:pt x="186" y="402"/>
                  <a:pt x="186" y="402"/>
                  <a:pt x="186" y="402"/>
                </a:cubicBezTo>
                <a:close/>
                <a:moveTo>
                  <a:pt x="96" y="405"/>
                </a:moveTo>
                <a:cubicBezTo>
                  <a:pt x="97" y="406"/>
                  <a:pt x="94" y="406"/>
                  <a:pt x="95" y="405"/>
                </a:cubicBezTo>
                <a:cubicBezTo>
                  <a:pt x="95" y="404"/>
                  <a:pt x="96" y="404"/>
                  <a:pt x="96" y="405"/>
                </a:cubicBezTo>
                <a:cubicBezTo>
                  <a:pt x="96" y="405"/>
                  <a:pt x="96" y="405"/>
                  <a:pt x="96" y="405"/>
                </a:cubicBezTo>
                <a:close/>
                <a:moveTo>
                  <a:pt x="205" y="407"/>
                </a:moveTo>
                <a:cubicBezTo>
                  <a:pt x="204" y="405"/>
                  <a:pt x="206" y="405"/>
                  <a:pt x="206" y="405"/>
                </a:cubicBezTo>
                <a:cubicBezTo>
                  <a:pt x="207" y="405"/>
                  <a:pt x="206" y="407"/>
                  <a:pt x="205" y="407"/>
                </a:cubicBezTo>
                <a:cubicBezTo>
                  <a:pt x="205" y="407"/>
                  <a:pt x="205" y="407"/>
                  <a:pt x="205" y="407"/>
                </a:cubicBezTo>
                <a:close/>
                <a:moveTo>
                  <a:pt x="204" y="407"/>
                </a:moveTo>
                <a:cubicBezTo>
                  <a:pt x="205" y="408"/>
                  <a:pt x="201" y="409"/>
                  <a:pt x="202" y="407"/>
                </a:cubicBezTo>
                <a:cubicBezTo>
                  <a:pt x="202" y="407"/>
                  <a:pt x="203" y="406"/>
                  <a:pt x="204" y="407"/>
                </a:cubicBezTo>
                <a:cubicBezTo>
                  <a:pt x="204" y="407"/>
                  <a:pt x="204" y="407"/>
                  <a:pt x="204" y="407"/>
                </a:cubicBezTo>
                <a:close/>
                <a:moveTo>
                  <a:pt x="238" y="411"/>
                </a:moveTo>
                <a:cubicBezTo>
                  <a:pt x="238" y="409"/>
                  <a:pt x="239" y="409"/>
                  <a:pt x="239" y="408"/>
                </a:cubicBezTo>
                <a:cubicBezTo>
                  <a:pt x="241" y="409"/>
                  <a:pt x="240" y="411"/>
                  <a:pt x="238" y="411"/>
                </a:cubicBezTo>
                <a:cubicBezTo>
                  <a:pt x="238" y="411"/>
                  <a:pt x="238" y="411"/>
                  <a:pt x="238" y="411"/>
                </a:cubicBezTo>
                <a:close/>
                <a:moveTo>
                  <a:pt x="42" y="412"/>
                </a:moveTo>
                <a:cubicBezTo>
                  <a:pt x="42" y="411"/>
                  <a:pt x="42" y="410"/>
                  <a:pt x="42" y="409"/>
                </a:cubicBezTo>
                <a:cubicBezTo>
                  <a:pt x="42" y="409"/>
                  <a:pt x="43" y="409"/>
                  <a:pt x="43" y="409"/>
                </a:cubicBezTo>
                <a:cubicBezTo>
                  <a:pt x="43" y="410"/>
                  <a:pt x="43" y="411"/>
                  <a:pt x="43" y="412"/>
                </a:cubicBezTo>
                <a:cubicBezTo>
                  <a:pt x="43" y="412"/>
                  <a:pt x="42" y="412"/>
                  <a:pt x="42" y="412"/>
                </a:cubicBezTo>
                <a:cubicBezTo>
                  <a:pt x="42" y="412"/>
                  <a:pt x="42" y="412"/>
                  <a:pt x="42" y="412"/>
                </a:cubicBezTo>
                <a:close/>
                <a:moveTo>
                  <a:pt x="199" y="413"/>
                </a:moveTo>
                <a:cubicBezTo>
                  <a:pt x="198" y="413"/>
                  <a:pt x="198" y="411"/>
                  <a:pt x="197" y="411"/>
                </a:cubicBezTo>
                <a:cubicBezTo>
                  <a:pt x="197" y="409"/>
                  <a:pt x="199" y="410"/>
                  <a:pt x="200" y="411"/>
                </a:cubicBezTo>
                <a:cubicBezTo>
                  <a:pt x="199" y="411"/>
                  <a:pt x="199" y="412"/>
                  <a:pt x="200" y="412"/>
                </a:cubicBezTo>
                <a:cubicBezTo>
                  <a:pt x="200" y="413"/>
                  <a:pt x="199" y="413"/>
                  <a:pt x="199" y="413"/>
                </a:cubicBezTo>
                <a:cubicBezTo>
                  <a:pt x="199" y="413"/>
                  <a:pt x="199" y="413"/>
                  <a:pt x="199" y="413"/>
                </a:cubicBezTo>
                <a:close/>
                <a:moveTo>
                  <a:pt x="193" y="416"/>
                </a:moveTo>
                <a:cubicBezTo>
                  <a:pt x="191" y="416"/>
                  <a:pt x="191" y="415"/>
                  <a:pt x="190" y="414"/>
                </a:cubicBezTo>
                <a:cubicBezTo>
                  <a:pt x="191" y="413"/>
                  <a:pt x="193" y="414"/>
                  <a:pt x="193" y="416"/>
                </a:cubicBezTo>
                <a:cubicBezTo>
                  <a:pt x="193" y="416"/>
                  <a:pt x="193" y="416"/>
                  <a:pt x="193" y="416"/>
                </a:cubicBezTo>
                <a:close/>
                <a:moveTo>
                  <a:pt x="182" y="426"/>
                </a:moveTo>
                <a:cubicBezTo>
                  <a:pt x="181" y="424"/>
                  <a:pt x="187" y="422"/>
                  <a:pt x="188" y="422"/>
                </a:cubicBezTo>
                <a:cubicBezTo>
                  <a:pt x="187" y="423"/>
                  <a:pt x="184" y="424"/>
                  <a:pt x="182" y="426"/>
                </a:cubicBezTo>
                <a:cubicBezTo>
                  <a:pt x="182" y="426"/>
                  <a:pt x="182" y="426"/>
                  <a:pt x="182" y="426"/>
                </a:cubicBezTo>
                <a:close/>
                <a:moveTo>
                  <a:pt x="177" y="429"/>
                </a:moveTo>
                <a:cubicBezTo>
                  <a:pt x="177" y="428"/>
                  <a:pt x="177" y="428"/>
                  <a:pt x="177" y="428"/>
                </a:cubicBezTo>
                <a:cubicBezTo>
                  <a:pt x="176" y="427"/>
                  <a:pt x="179" y="427"/>
                  <a:pt x="178" y="429"/>
                </a:cubicBezTo>
                <a:cubicBezTo>
                  <a:pt x="178" y="429"/>
                  <a:pt x="178" y="429"/>
                  <a:pt x="177" y="429"/>
                </a:cubicBezTo>
                <a:cubicBezTo>
                  <a:pt x="177" y="429"/>
                  <a:pt x="177" y="429"/>
                  <a:pt x="177" y="429"/>
                </a:cubicBezTo>
                <a:close/>
                <a:moveTo>
                  <a:pt x="282" y="36"/>
                </a:moveTo>
                <a:cubicBezTo>
                  <a:pt x="282" y="35"/>
                  <a:pt x="284" y="36"/>
                  <a:pt x="284" y="37"/>
                </a:cubicBezTo>
                <a:cubicBezTo>
                  <a:pt x="283" y="37"/>
                  <a:pt x="283" y="36"/>
                  <a:pt x="282" y="36"/>
                </a:cubicBezTo>
                <a:close/>
                <a:moveTo>
                  <a:pt x="109" y="51"/>
                </a:moveTo>
                <a:cubicBezTo>
                  <a:pt x="109" y="51"/>
                  <a:pt x="109" y="51"/>
                  <a:pt x="109" y="51"/>
                </a:cubicBezTo>
                <a:cubicBezTo>
                  <a:pt x="108" y="51"/>
                  <a:pt x="108" y="51"/>
                  <a:pt x="108" y="52"/>
                </a:cubicBezTo>
                <a:cubicBezTo>
                  <a:pt x="110" y="53"/>
                  <a:pt x="111" y="50"/>
                  <a:pt x="110" y="49"/>
                </a:cubicBezTo>
                <a:cubicBezTo>
                  <a:pt x="110" y="50"/>
                  <a:pt x="110" y="51"/>
                  <a:pt x="109" y="51"/>
                </a:cubicBezTo>
                <a:cubicBezTo>
                  <a:pt x="109" y="50"/>
                  <a:pt x="109" y="50"/>
                  <a:pt x="109" y="51"/>
                </a:cubicBezTo>
                <a:close/>
                <a:moveTo>
                  <a:pt x="156" y="50"/>
                </a:moveTo>
                <a:cubicBezTo>
                  <a:pt x="157" y="50"/>
                  <a:pt x="157" y="51"/>
                  <a:pt x="157" y="52"/>
                </a:cubicBezTo>
                <a:cubicBezTo>
                  <a:pt x="150" y="54"/>
                  <a:pt x="145" y="53"/>
                  <a:pt x="140" y="56"/>
                </a:cubicBezTo>
                <a:cubicBezTo>
                  <a:pt x="140" y="54"/>
                  <a:pt x="136" y="54"/>
                  <a:pt x="135" y="56"/>
                </a:cubicBezTo>
                <a:cubicBezTo>
                  <a:pt x="133" y="56"/>
                  <a:pt x="134" y="55"/>
                  <a:pt x="133" y="54"/>
                </a:cubicBezTo>
                <a:cubicBezTo>
                  <a:pt x="133" y="55"/>
                  <a:pt x="131" y="56"/>
                  <a:pt x="132" y="57"/>
                </a:cubicBezTo>
                <a:cubicBezTo>
                  <a:pt x="132" y="58"/>
                  <a:pt x="130" y="55"/>
                  <a:pt x="129" y="55"/>
                </a:cubicBezTo>
                <a:cubicBezTo>
                  <a:pt x="128" y="56"/>
                  <a:pt x="131" y="56"/>
                  <a:pt x="130" y="58"/>
                </a:cubicBezTo>
                <a:cubicBezTo>
                  <a:pt x="129" y="57"/>
                  <a:pt x="128" y="57"/>
                  <a:pt x="127" y="57"/>
                </a:cubicBezTo>
                <a:cubicBezTo>
                  <a:pt x="127" y="56"/>
                  <a:pt x="128" y="56"/>
                  <a:pt x="128" y="55"/>
                </a:cubicBezTo>
                <a:cubicBezTo>
                  <a:pt x="127" y="55"/>
                  <a:pt x="127" y="56"/>
                  <a:pt x="126" y="55"/>
                </a:cubicBezTo>
                <a:cubicBezTo>
                  <a:pt x="125" y="57"/>
                  <a:pt x="125" y="56"/>
                  <a:pt x="123" y="57"/>
                </a:cubicBezTo>
                <a:cubicBezTo>
                  <a:pt x="124" y="52"/>
                  <a:pt x="140" y="55"/>
                  <a:pt x="140" y="50"/>
                </a:cubicBezTo>
                <a:cubicBezTo>
                  <a:pt x="142" y="50"/>
                  <a:pt x="141" y="52"/>
                  <a:pt x="142" y="53"/>
                </a:cubicBezTo>
                <a:cubicBezTo>
                  <a:pt x="143" y="51"/>
                  <a:pt x="147" y="53"/>
                  <a:pt x="146" y="51"/>
                </a:cubicBezTo>
                <a:cubicBezTo>
                  <a:pt x="148" y="50"/>
                  <a:pt x="148" y="51"/>
                  <a:pt x="148" y="53"/>
                </a:cubicBezTo>
                <a:cubicBezTo>
                  <a:pt x="149" y="51"/>
                  <a:pt x="152" y="51"/>
                  <a:pt x="154" y="52"/>
                </a:cubicBezTo>
                <a:cubicBezTo>
                  <a:pt x="155" y="52"/>
                  <a:pt x="156" y="50"/>
                  <a:pt x="155" y="51"/>
                </a:cubicBezTo>
                <a:cubicBezTo>
                  <a:pt x="155" y="50"/>
                  <a:pt x="156" y="51"/>
                  <a:pt x="156" y="50"/>
                </a:cubicBezTo>
                <a:close/>
                <a:moveTo>
                  <a:pt x="99" y="59"/>
                </a:moveTo>
                <a:cubicBezTo>
                  <a:pt x="99" y="60"/>
                  <a:pt x="98" y="60"/>
                  <a:pt x="98" y="61"/>
                </a:cubicBezTo>
                <a:cubicBezTo>
                  <a:pt x="99" y="61"/>
                  <a:pt x="100" y="59"/>
                  <a:pt x="99" y="59"/>
                </a:cubicBezTo>
                <a:close/>
                <a:moveTo>
                  <a:pt x="290" y="97"/>
                </a:moveTo>
                <a:cubicBezTo>
                  <a:pt x="290" y="97"/>
                  <a:pt x="290" y="97"/>
                  <a:pt x="289" y="97"/>
                </a:cubicBezTo>
                <a:cubicBezTo>
                  <a:pt x="289" y="97"/>
                  <a:pt x="288" y="98"/>
                  <a:pt x="288" y="99"/>
                </a:cubicBezTo>
                <a:cubicBezTo>
                  <a:pt x="287" y="99"/>
                  <a:pt x="286" y="99"/>
                  <a:pt x="284" y="100"/>
                </a:cubicBezTo>
                <a:cubicBezTo>
                  <a:pt x="283" y="98"/>
                  <a:pt x="284" y="95"/>
                  <a:pt x="285" y="93"/>
                </a:cubicBezTo>
                <a:cubicBezTo>
                  <a:pt x="286" y="94"/>
                  <a:pt x="286" y="95"/>
                  <a:pt x="287" y="96"/>
                </a:cubicBezTo>
                <a:cubicBezTo>
                  <a:pt x="288" y="96"/>
                  <a:pt x="290" y="97"/>
                  <a:pt x="289" y="95"/>
                </a:cubicBezTo>
                <a:cubicBezTo>
                  <a:pt x="291" y="96"/>
                  <a:pt x="290" y="98"/>
                  <a:pt x="289" y="99"/>
                </a:cubicBezTo>
                <a:cubicBezTo>
                  <a:pt x="288" y="99"/>
                  <a:pt x="289" y="97"/>
                  <a:pt x="290" y="97"/>
                </a:cubicBezTo>
                <a:close/>
                <a:moveTo>
                  <a:pt x="287" y="97"/>
                </a:moveTo>
                <a:cubicBezTo>
                  <a:pt x="290" y="97"/>
                  <a:pt x="283" y="98"/>
                  <a:pt x="287" y="97"/>
                </a:cubicBezTo>
                <a:cubicBezTo>
                  <a:pt x="287" y="97"/>
                  <a:pt x="287" y="97"/>
                  <a:pt x="287" y="97"/>
                </a:cubicBezTo>
                <a:close/>
                <a:moveTo>
                  <a:pt x="43" y="124"/>
                </a:moveTo>
                <a:cubicBezTo>
                  <a:pt x="44" y="125"/>
                  <a:pt x="42" y="127"/>
                  <a:pt x="42" y="129"/>
                </a:cubicBezTo>
                <a:cubicBezTo>
                  <a:pt x="40" y="128"/>
                  <a:pt x="43" y="125"/>
                  <a:pt x="43" y="124"/>
                </a:cubicBezTo>
                <a:close/>
                <a:moveTo>
                  <a:pt x="253" y="161"/>
                </a:moveTo>
                <a:cubicBezTo>
                  <a:pt x="254" y="161"/>
                  <a:pt x="252" y="163"/>
                  <a:pt x="254" y="163"/>
                </a:cubicBezTo>
                <a:cubicBezTo>
                  <a:pt x="254" y="165"/>
                  <a:pt x="251" y="163"/>
                  <a:pt x="251" y="164"/>
                </a:cubicBezTo>
                <a:cubicBezTo>
                  <a:pt x="250" y="164"/>
                  <a:pt x="252" y="163"/>
                  <a:pt x="251" y="162"/>
                </a:cubicBezTo>
                <a:cubicBezTo>
                  <a:pt x="252" y="162"/>
                  <a:pt x="252" y="161"/>
                  <a:pt x="253" y="161"/>
                </a:cubicBezTo>
                <a:close/>
                <a:moveTo>
                  <a:pt x="253" y="165"/>
                </a:moveTo>
                <a:cubicBezTo>
                  <a:pt x="253" y="163"/>
                  <a:pt x="254" y="166"/>
                  <a:pt x="254" y="168"/>
                </a:cubicBezTo>
                <a:cubicBezTo>
                  <a:pt x="253" y="168"/>
                  <a:pt x="253" y="167"/>
                  <a:pt x="253" y="167"/>
                </a:cubicBezTo>
                <a:cubicBezTo>
                  <a:pt x="251" y="168"/>
                  <a:pt x="255" y="170"/>
                  <a:pt x="254" y="172"/>
                </a:cubicBezTo>
                <a:cubicBezTo>
                  <a:pt x="251" y="172"/>
                  <a:pt x="251" y="176"/>
                  <a:pt x="250" y="171"/>
                </a:cubicBezTo>
                <a:cubicBezTo>
                  <a:pt x="252" y="171"/>
                  <a:pt x="253" y="172"/>
                  <a:pt x="253" y="169"/>
                </a:cubicBezTo>
                <a:cubicBezTo>
                  <a:pt x="251" y="172"/>
                  <a:pt x="252" y="168"/>
                  <a:pt x="251" y="167"/>
                </a:cubicBezTo>
                <a:cubicBezTo>
                  <a:pt x="252" y="167"/>
                  <a:pt x="252" y="166"/>
                  <a:pt x="253" y="165"/>
                </a:cubicBezTo>
                <a:cubicBezTo>
                  <a:pt x="253" y="165"/>
                  <a:pt x="253" y="165"/>
                  <a:pt x="253" y="165"/>
                </a:cubicBezTo>
                <a:close/>
                <a:moveTo>
                  <a:pt x="24" y="186"/>
                </a:moveTo>
                <a:cubicBezTo>
                  <a:pt x="24" y="186"/>
                  <a:pt x="24" y="186"/>
                  <a:pt x="24" y="186"/>
                </a:cubicBezTo>
                <a:cubicBezTo>
                  <a:pt x="23" y="186"/>
                  <a:pt x="23" y="185"/>
                  <a:pt x="22" y="185"/>
                </a:cubicBezTo>
                <a:cubicBezTo>
                  <a:pt x="22" y="188"/>
                  <a:pt x="26" y="187"/>
                  <a:pt x="24" y="186"/>
                </a:cubicBezTo>
                <a:close/>
                <a:moveTo>
                  <a:pt x="218" y="211"/>
                </a:moveTo>
                <a:cubicBezTo>
                  <a:pt x="219" y="218"/>
                  <a:pt x="213" y="214"/>
                  <a:pt x="210" y="213"/>
                </a:cubicBezTo>
                <a:cubicBezTo>
                  <a:pt x="211" y="215"/>
                  <a:pt x="214" y="214"/>
                  <a:pt x="214" y="217"/>
                </a:cubicBezTo>
                <a:cubicBezTo>
                  <a:pt x="214" y="216"/>
                  <a:pt x="212" y="215"/>
                  <a:pt x="212" y="217"/>
                </a:cubicBezTo>
                <a:cubicBezTo>
                  <a:pt x="213" y="216"/>
                  <a:pt x="211" y="219"/>
                  <a:pt x="213" y="219"/>
                </a:cubicBezTo>
                <a:cubicBezTo>
                  <a:pt x="214" y="218"/>
                  <a:pt x="214" y="220"/>
                  <a:pt x="213" y="220"/>
                </a:cubicBezTo>
                <a:cubicBezTo>
                  <a:pt x="215" y="221"/>
                  <a:pt x="217" y="221"/>
                  <a:pt x="218" y="222"/>
                </a:cubicBezTo>
                <a:cubicBezTo>
                  <a:pt x="219" y="221"/>
                  <a:pt x="218" y="219"/>
                  <a:pt x="220" y="219"/>
                </a:cubicBezTo>
                <a:cubicBezTo>
                  <a:pt x="227" y="224"/>
                  <a:pt x="238" y="228"/>
                  <a:pt x="242" y="234"/>
                </a:cubicBezTo>
                <a:cubicBezTo>
                  <a:pt x="243" y="232"/>
                  <a:pt x="245" y="237"/>
                  <a:pt x="247" y="235"/>
                </a:cubicBezTo>
                <a:cubicBezTo>
                  <a:pt x="242" y="232"/>
                  <a:pt x="237" y="228"/>
                  <a:pt x="232" y="224"/>
                </a:cubicBezTo>
                <a:cubicBezTo>
                  <a:pt x="233" y="223"/>
                  <a:pt x="230" y="223"/>
                  <a:pt x="233" y="222"/>
                </a:cubicBezTo>
                <a:cubicBezTo>
                  <a:pt x="231" y="221"/>
                  <a:pt x="231" y="223"/>
                  <a:pt x="229" y="223"/>
                </a:cubicBezTo>
                <a:cubicBezTo>
                  <a:pt x="228" y="222"/>
                  <a:pt x="225" y="221"/>
                  <a:pt x="224" y="219"/>
                </a:cubicBezTo>
                <a:cubicBezTo>
                  <a:pt x="225" y="219"/>
                  <a:pt x="225" y="218"/>
                  <a:pt x="225" y="217"/>
                </a:cubicBezTo>
                <a:cubicBezTo>
                  <a:pt x="224" y="217"/>
                  <a:pt x="223" y="217"/>
                  <a:pt x="223" y="217"/>
                </a:cubicBezTo>
                <a:cubicBezTo>
                  <a:pt x="224" y="214"/>
                  <a:pt x="220" y="213"/>
                  <a:pt x="221" y="210"/>
                </a:cubicBezTo>
                <a:cubicBezTo>
                  <a:pt x="220" y="211"/>
                  <a:pt x="220" y="212"/>
                  <a:pt x="220" y="213"/>
                </a:cubicBezTo>
                <a:cubicBezTo>
                  <a:pt x="220" y="212"/>
                  <a:pt x="219" y="211"/>
                  <a:pt x="218" y="211"/>
                </a:cubicBezTo>
                <a:close/>
                <a:moveTo>
                  <a:pt x="215" y="219"/>
                </a:moveTo>
                <a:cubicBezTo>
                  <a:pt x="215" y="219"/>
                  <a:pt x="215" y="218"/>
                  <a:pt x="215" y="218"/>
                </a:cubicBezTo>
                <a:cubicBezTo>
                  <a:pt x="215" y="217"/>
                  <a:pt x="219" y="217"/>
                  <a:pt x="218" y="219"/>
                </a:cubicBezTo>
                <a:cubicBezTo>
                  <a:pt x="217" y="218"/>
                  <a:pt x="217" y="219"/>
                  <a:pt x="215" y="219"/>
                </a:cubicBezTo>
                <a:cubicBezTo>
                  <a:pt x="215" y="219"/>
                  <a:pt x="215" y="219"/>
                  <a:pt x="215" y="219"/>
                </a:cubicBezTo>
                <a:close/>
                <a:moveTo>
                  <a:pt x="151" y="287"/>
                </a:moveTo>
                <a:cubicBezTo>
                  <a:pt x="153" y="288"/>
                  <a:pt x="150" y="288"/>
                  <a:pt x="149" y="287"/>
                </a:cubicBezTo>
                <a:cubicBezTo>
                  <a:pt x="150" y="291"/>
                  <a:pt x="154" y="286"/>
                  <a:pt x="151" y="287"/>
                </a:cubicBezTo>
                <a:close/>
                <a:moveTo>
                  <a:pt x="13" y="296"/>
                </a:moveTo>
                <a:cubicBezTo>
                  <a:pt x="14" y="294"/>
                  <a:pt x="15" y="297"/>
                  <a:pt x="16" y="297"/>
                </a:cubicBezTo>
                <a:cubicBezTo>
                  <a:pt x="15" y="298"/>
                  <a:pt x="14" y="296"/>
                  <a:pt x="13" y="296"/>
                </a:cubicBezTo>
                <a:close/>
                <a:moveTo>
                  <a:pt x="55" y="298"/>
                </a:moveTo>
                <a:cubicBezTo>
                  <a:pt x="57" y="299"/>
                  <a:pt x="57" y="300"/>
                  <a:pt x="58" y="301"/>
                </a:cubicBezTo>
                <a:cubicBezTo>
                  <a:pt x="56" y="301"/>
                  <a:pt x="52" y="299"/>
                  <a:pt x="55" y="298"/>
                </a:cubicBezTo>
                <a:close/>
                <a:moveTo>
                  <a:pt x="62" y="339"/>
                </a:moveTo>
                <a:cubicBezTo>
                  <a:pt x="64" y="340"/>
                  <a:pt x="64" y="343"/>
                  <a:pt x="66" y="344"/>
                </a:cubicBezTo>
                <a:cubicBezTo>
                  <a:pt x="66" y="346"/>
                  <a:pt x="64" y="343"/>
                  <a:pt x="64" y="345"/>
                </a:cubicBezTo>
                <a:cubicBezTo>
                  <a:pt x="65" y="343"/>
                  <a:pt x="62" y="340"/>
                  <a:pt x="62" y="339"/>
                </a:cubicBezTo>
                <a:close/>
                <a:moveTo>
                  <a:pt x="273" y="388"/>
                </a:moveTo>
                <a:cubicBezTo>
                  <a:pt x="274" y="390"/>
                  <a:pt x="271" y="388"/>
                  <a:pt x="272" y="390"/>
                </a:cubicBezTo>
                <a:cubicBezTo>
                  <a:pt x="271" y="390"/>
                  <a:pt x="272" y="388"/>
                  <a:pt x="273" y="388"/>
                </a:cubicBezTo>
                <a:close/>
                <a:moveTo>
                  <a:pt x="243" y="425"/>
                </a:moveTo>
                <a:cubicBezTo>
                  <a:pt x="244" y="424"/>
                  <a:pt x="248" y="425"/>
                  <a:pt x="248" y="420"/>
                </a:cubicBezTo>
                <a:cubicBezTo>
                  <a:pt x="253" y="422"/>
                  <a:pt x="253" y="415"/>
                  <a:pt x="259" y="415"/>
                </a:cubicBezTo>
                <a:cubicBezTo>
                  <a:pt x="257" y="413"/>
                  <a:pt x="258" y="412"/>
                  <a:pt x="260" y="411"/>
                </a:cubicBezTo>
                <a:cubicBezTo>
                  <a:pt x="261" y="412"/>
                  <a:pt x="257" y="415"/>
                  <a:pt x="261" y="414"/>
                </a:cubicBezTo>
                <a:cubicBezTo>
                  <a:pt x="261" y="416"/>
                  <a:pt x="260" y="417"/>
                  <a:pt x="259" y="417"/>
                </a:cubicBezTo>
                <a:cubicBezTo>
                  <a:pt x="260" y="421"/>
                  <a:pt x="258" y="417"/>
                  <a:pt x="258" y="420"/>
                </a:cubicBezTo>
                <a:cubicBezTo>
                  <a:pt x="255" y="419"/>
                  <a:pt x="251" y="427"/>
                  <a:pt x="248" y="424"/>
                </a:cubicBezTo>
                <a:cubicBezTo>
                  <a:pt x="246" y="424"/>
                  <a:pt x="247" y="427"/>
                  <a:pt x="244" y="426"/>
                </a:cubicBezTo>
                <a:cubicBezTo>
                  <a:pt x="245" y="425"/>
                  <a:pt x="244" y="425"/>
                  <a:pt x="243" y="425"/>
                </a:cubicBezTo>
                <a:close/>
                <a:moveTo>
                  <a:pt x="254" y="421"/>
                </a:moveTo>
                <a:cubicBezTo>
                  <a:pt x="256" y="420"/>
                  <a:pt x="253" y="420"/>
                  <a:pt x="254" y="418"/>
                </a:cubicBezTo>
                <a:cubicBezTo>
                  <a:pt x="255" y="419"/>
                  <a:pt x="256" y="421"/>
                  <a:pt x="254" y="421"/>
                </a:cubicBezTo>
                <a:cubicBezTo>
                  <a:pt x="254" y="421"/>
                  <a:pt x="254" y="421"/>
                  <a:pt x="254" y="421"/>
                </a:cubicBezTo>
                <a:close/>
                <a:moveTo>
                  <a:pt x="232" y="434"/>
                </a:moveTo>
                <a:cubicBezTo>
                  <a:pt x="232" y="433"/>
                  <a:pt x="231" y="433"/>
                  <a:pt x="231" y="432"/>
                </a:cubicBezTo>
                <a:cubicBezTo>
                  <a:pt x="234" y="432"/>
                  <a:pt x="235" y="429"/>
                  <a:pt x="237" y="430"/>
                </a:cubicBezTo>
                <a:cubicBezTo>
                  <a:pt x="234" y="432"/>
                  <a:pt x="233" y="437"/>
                  <a:pt x="230" y="439"/>
                </a:cubicBezTo>
                <a:cubicBezTo>
                  <a:pt x="229" y="439"/>
                  <a:pt x="229" y="434"/>
                  <a:pt x="232" y="434"/>
                </a:cubicBezTo>
                <a:close/>
                <a:moveTo>
                  <a:pt x="126" y="31"/>
                </a:moveTo>
                <a:cubicBezTo>
                  <a:pt x="127" y="31"/>
                  <a:pt x="126" y="33"/>
                  <a:pt x="128" y="34"/>
                </a:cubicBezTo>
                <a:cubicBezTo>
                  <a:pt x="127" y="35"/>
                  <a:pt x="125" y="37"/>
                  <a:pt x="124" y="39"/>
                </a:cubicBezTo>
                <a:cubicBezTo>
                  <a:pt x="122" y="39"/>
                  <a:pt x="125" y="38"/>
                  <a:pt x="123" y="37"/>
                </a:cubicBezTo>
                <a:cubicBezTo>
                  <a:pt x="122" y="37"/>
                  <a:pt x="123" y="39"/>
                  <a:pt x="123" y="40"/>
                </a:cubicBezTo>
                <a:cubicBezTo>
                  <a:pt x="122" y="40"/>
                  <a:pt x="121" y="40"/>
                  <a:pt x="121" y="41"/>
                </a:cubicBezTo>
                <a:cubicBezTo>
                  <a:pt x="120" y="41"/>
                  <a:pt x="120" y="38"/>
                  <a:pt x="119" y="39"/>
                </a:cubicBezTo>
                <a:cubicBezTo>
                  <a:pt x="119" y="36"/>
                  <a:pt x="124" y="34"/>
                  <a:pt x="126" y="31"/>
                </a:cubicBezTo>
                <a:close/>
                <a:moveTo>
                  <a:pt x="12" y="290"/>
                </a:moveTo>
                <a:cubicBezTo>
                  <a:pt x="13" y="291"/>
                  <a:pt x="12" y="291"/>
                  <a:pt x="12" y="294"/>
                </a:cubicBezTo>
                <a:cubicBezTo>
                  <a:pt x="11" y="293"/>
                  <a:pt x="10" y="294"/>
                  <a:pt x="9" y="294"/>
                </a:cubicBezTo>
                <a:cubicBezTo>
                  <a:pt x="8" y="292"/>
                  <a:pt x="10" y="292"/>
                  <a:pt x="10" y="290"/>
                </a:cubicBezTo>
                <a:cubicBezTo>
                  <a:pt x="11" y="291"/>
                  <a:pt x="11" y="290"/>
                  <a:pt x="12" y="290"/>
                </a:cubicBezTo>
                <a:close/>
                <a:moveTo>
                  <a:pt x="11" y="300"/>
                </a:moveTo>
                <a:cubicBezTo>
                  <a:pt x="10" y="303"/>
                  <a:pt x="11" y="304"/>
                  <a:pt x="12" y="306"/>
                </a:cubicBezTo>
                <a:cubicBezTo>
                  <a:pt x="13" y="305"/>
                  <a:pt x="14" y="307"/>
                  <a:pt x="15" y="307"/>
                </a:cubicBezTo>
                <a:cubicBezTo>
                  <a:pt x="14" y="305"/>
                  <a:pt x="17" y="306"/>
                  <a:pt x="16" y="304"/>
                </a:cubicBezTo>
                <a:cubicBezTo>
                  <a:pt x="15" y="304"/>
                  <a:pt x="14" y="304"/>
                  <a:pt x="13" y="304"/>
                </a:cubicBezTo>
                <a:cubicBezTo>
                  <a:pt x="14" y="303"/>
                  <a:pt x="14" y="303"/>
                  <a:pt x="14" y="302"/>
                </a:cubicBezTo>
                <a:cubicBezTo>
                  <a:pt x="12" y="301"/>
                  <a:pt x="13" y="303"/>
                  <a:pt x="11" y="302"/>
                </a:cubicBezTo>
                <a:cubicBezTo>
                  <a:pt x="11" y="301"/>
                  <a:pt x="13" y="300"/>
                  <a:pt x="11" y="300"/>
                </a:cubicBezTo>
                <a:close/>
              </a:path>
            </a:pathLst>
          </a:custGeom>
          <a:blipFill>
            <a:blip r:embed="rId2" cstate="email"/>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1" name="Freeform 12"/>
          <p:cNvSpPr>
            <a:spLocks noEditPoints="1"/>
          </p:cNvSpPr>
          <p:nvPr/>
        </p:nvSpPr>
        <p:spPr bwMode="auto">
          <a:xfrm>
            <a:off x="3888246" y="2581916"/>
            <a:ext cx="1111673" cy="1137096"/>
          </a:xfrm>
          <a:custGeom>
            <a:avLst/>
            <a:gdLst>
              <a:gd name="T0" fmla="*/ 102 w 407"/>
              <a:gd name="T1" fmla="*/ 23 h 416"/>
              <a:gd name="T2" fmla="*/ 167 w 407"/>
              <a:gd name="T3" fmla="*/ 29 h 416"/>
              <a:gd name="T4" fmla="*/ 383 w 407"/>
              <a:gd name="T5" fmla="*/ 87 h 416"/>
              <a:gd name="T6" fmla="*/ 369 w 407"/>
              <a:gd name="T7" fmla="*/ 158 h 416"/>
              <a:gd name="T8" fmla="*/ 225 w 407"/>
              <a:gd name="T9" fmla="*/ 193 h 416"/>
              <a:gd name="T10" fmla="*/ 208 w 407"/>
              <a:gd name="T11" fmla="*/ 233 h 416"/>
              <a:gd name="T12" fmla="*/ 74 w 407"/>
              <a:gd name="T13" fmla="*/ 340 h 416"/>
              <a:gd name="T14" fmla="*/ 109 w 407"/>
              <a:gd name="T15" fmla="*/ 380 h 416"/>
              <a:gd name="T16" fmla="*/ 285 w 407"/>
              <a:gd name="T17" fmla="*/ 405 h 416"/>
              <a:gd name="T18" fmla="*/ 22 w 407"/>
              <a:gd name="T19" fmla="*/ 24 h 416"/>
              <a:gd name="T20" fmla="*/ 46 w 407"/>
              <a:gd name="T21" fmla="*/ 166 h 416"/>
              <a:gd name="T22" fmla="*/ 123 w 407"/>
              <a:gd name="T23" fmla="*/ 64 h 416"/>
              <a:gd name="T24" fmla="*/ 172 w 407"/>
              <a:gd name="T25" fmla="*/ 279 h 416"/>
              <a:gd name="T26" fmla="*/ 172 w 407"/>
              <a:gd name="T27" fmla="*/ 321 h 416"/>
              <a:gd name="T28" fmla="*/ 123 w 407"/>
              <a:gd name="T29" fmla="*/ 354 h 416"/>
              <a:gd name="T30" fmla="*/ 63 w 407"/>
              <a:gd name="T31" fmla="*/ 380 h 416"/>
              <a:gd name="T32" fmla="*/ 143 w 407"/>
              <a:gd name="T33" fmla="*/ 402 h 416"/>
              <a:gd name="T34" fmla="*/ 335 w 407"/>
              <a:gd name="T35" fmla="*/ 393 h 416"/>
              <a:gd name="T36" fmla="*/ 276 w 407"/>
              <a:gd name="T37" fmla="*/ 359 h 416"/>
              <a:gd name="T38" fmla="*/ 257 w 407"/>
              <a:gd name="T39" fmla="*/ 149 h 416"/>
              <a:gd name="T40" fmla="*/ 280 w 407"/>
              <a:gd name="T41" fmla="*/ 68 h 416"/>
              <a:gd name="T42" fmla="*/ 374 w 407"/>
              <a:gd name="T43" fmla="*/ 159 h 416"/>
              <a:gd name="T44" fmla="*/ 395 w 407"/>
              <a:gd name="T45" fmla="*/ 48 h 416"/>
              <a:gd name="T46" fmla="*/ 226 w 407"/>
              <a:gd name="T47" fmla="*/ 39 h 416"/>
              <a:gd name="T48" fmla="*/ 97 w 407"/>
              <a:gd name="T49" fmla="*/ 39 h 416"/>
              <a:gd name="T50" fmla="*/ 141 w 407"/>
              <a:gd name="T51" fmla="*/ 32 h 416"/>
              <a:gd name="T52" fmla="*/ 298 w 407"/>
              <a:gd name="T53" fmla="*/ 38 h 416"/>
              <a:gd name="T54" fmla="*/ 342 w 407"/>
              <a:gd name="T55" fmla="*/ 70 h 416"/>
              <a:gd name="T56" fmla="*/ 217 w 407"/>
              <a:gd name="T57" fmla="*/ 83 h 416"/>
              <a:gd name="T58" fmla="*/ 175 w 407"/>
              <a:gd name="T59" fmla="*/ 104 h 416"/>
              <a:gd name="T60" fmla="*/ 364 w 407"/>
              <a:gd name="T61" fmla="*/ 110 h 416"/>
              <a:gd name="T62" fmla="*/ 223 w 407"/>
              <a:gd name="T63" fmla="*/ 122 h 416"/>
              <a:gd name="T64" fmla="*/ 197 w 407"/>
              <a:gd name="T65" fmla="*/ 128 h 416"/>
              <a:gd name="T66" fmla="*/ 194 w 407"/>
              <a:gd name="T67" fmla="*/ 230 h 416"/>
              <a:gd name="T68" fmla="*/ 195 w 407"/>
              <a:gd name="T69" fmla="*/ 253 h 416"/>
              <a:gd name="T70" fmla="*/ 227 w 407"/>
              <a:gd name="T71" fmla="*/ 280 h 416"/>
              <a:gd name="T72" fmla="*/ 353 w 407"/>
              <a:gd name="T73" fmla="*/ 118 h 416"/>
              <a:gd name="T74" fmla="*/ 190 w 407"/>
              <a:gd name="T75" fmla="*/ 128 h 416"/>
              <a:gd name="T76" fmla="*/ 199 w 407"/>
              <a:gd name="T77" fmla="*/ 142 h 416"/>
              <a:gd name="T78" fmla="*/ 226 w 407"/>
              <a:gd name="T79" fmla="*/ 169 h 416"/>
              <a:gd name="T80" fmla="*/ 24 w 407"/>
              <a:gd name="T81" fmla="*/ 184 h 416"/>
              <a:gd name="T82" fmla="*/ 191 w 407"/>
              <a:gd name="T83" fmla="*/ 217 h 416"/>
              <a:gd name="T84" fmla="*/ 235 w 407"/>
              <a:gd name="T85" fmla="*/ 271 h 416"/>
              <a:gd name="T86" fmla="*/ 236 w 407"/>
              <a:gd name="T87" fmla="*/ 295 h 416"/>
              <a:gd name="T88" fmla="*/ 206 w 407"/>
              <a:gd name="T89" fmla="*/ 317 h 416"/>
              <a:gd name="T90" fmla="*/ 182 w 407"/>
              <a:gd name="T91" fmla="*/ 340 h 416"/>
              <a:gd name="T92" fmla="*/ 235 w 407"/>
              <a:gd name="T93" fmla="*/ 344 h 416"/>
              <a:gd name="T94" fmla="*/ 237 w 407"/>
              <a:gd name="T95" fmla="*/ 357 h 416"/>
              <a:gd name="T96" fmla="*/ 135 w 407"/>
              <a:gd name="T97" fmla="*/ 364 h 416"/>
              <a:gd name="T98" fmla="*/ 251 w 407"/>
              <a:gd name="T99" fmla="*/ 387 h 416"/>
              <a:gd name="T100" fmla="*/ 316 w 407"/>
              <a:gd name="T101" fmla="*/ 376 h 416"/>
              <a:gd name="T102" fmla="*/ 229 w 407"/>
              <a:gd name="T103" fmla="*/ 379 h 416"/>
              <a:gd name="T104" fmla="*/ 297 w 407"/>
              <a:gd name="T105" fmla="*/ 378 h 416"/>
              <a:gd name="T106" fmla="*/ 268 w 407"/>
              <a:gd name="T107" fmla="*/ 382 h 416"/>
              <a:gd name="T108" fmla="*/ 340 w 407"/>
              <a:gd name="T109" fmla="*/ 386 h 416"/>
              <a:gd name="T110" fmla="*/ 254 w 407"/>
              <a:gd name="T111" fmla="*/ 104 h 416"/>
              <a:gd name="T112" fmla="*/ 176 w 407"/>
              <a:gd name="T113" fmla="*/ 29 h 416"/>
              <a:gd name="T114" fmla="*/ 377 w 407"/>
              <a:gd name="T115" fmla="*/ 172 h 416"/>
              <a:gd name="T116" fmla="*/ 384 w 407"/>
              <a:gd name="T117" fmla="*/ 202 h 416"/>
              <a:gd name="T118" fmla="*/ 211 w 407"/>
              <a:gd name="T119" fmla="*/ 209 h 416"/>
              <a:gd name="T120" fmla="*/ 210 w 407"/>
              <a:gd name="T121" fmla="*/ 266 h 416"/>
              <a:gd name="T122" fmla="*/ 155 w 407"/>
              <a:gd name="T123" fmla="*/ 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 h="416">
                <a:moveTo>
                  <a:pt x="246" y="16"/>
                </a:moveTo>
                <a:cubicBezTo>
                  <a:pt x="247" y="16"/>
                  <a:pt x="247" y="18"/>
                  <a:pt x="248" y="18"/>
                </a:cubicBezTo>
                <a:cubicBezTo>
                  <a:pt x="248" y="19"/>
                  <a:pt x="247" y="19"/>
                  <a:pt x="246" y="19"/>
                </a:cubicBezTo>
                <a:cubicBezTo>
                  <a:pt x="248" y="20"/>
                  <a:pt x="246" y="23"/>
                  <a:pt x="246" y="25"/>
                </a:cubicBezTo>
                <a:cubicBezTo>
                  <a:pt x="244" y="25"/>
                  <a:pt x="244" y="23"/>
                  <a:pt x="243" y="22"/>
                </a:cubicBezTo>
                <a:cubicBezTo>
                  <a:pt x="244" y="21"/>
                  <a:pt x="245" y="19"/>
                  <a:pt x="243" y="18"/>
                </a:cubicBezTo>
                <a:cubicBezTo>
                  <a:pt x="244" y="17"/>
                  <a:pt x="246" y="17"/>
                  <a:pt x="246" y="16"/>
                </a:cubicBezTo>
                <a:close/>
                <a:moveTo>
                  <a:pt x="174" y="16"/>
                </a:moveTo>
                <a:cubicBezTo>
                  <a:pt x="176" y="16"/>
                  <a:pt x="175" y="19"/>
                  <a:pt x="176" y="18"/>
                </a:cubicBezTo>
                <a:cubicBezTo>
                  <a:pt x="176" y="20"/>
                  <a:pt x="174" y="21"/>
                  <a:pt x="173" y="22"/>
                </a:cubicBezTo>
                <a:cubicBezTo>
                  <a:pt x="171" y="20"/>
                  <a:pt x="174" y="20"/>
                  <a:pt x="174" y="16"/>
                </a:cubicBezTo>
                <a:close/>
                <a:moveTo>
                  <a:pt x="121" y="21"/>
                </a:moveTo>
                <a:cubicBezTo>
                  <a:pt x="123" y="21"/>
                  <a:pt x="121" y="23"/>
                  <a:pt x="121" y="24"/>
                </a:cubicBezTo>
                <a:cubicBezTo>
                  <a:pt x="120" y="25"/>
                  <a:pt x="120" y="23"/>
                  <a:pt x="119" y="23"/>
                </a:cubicBezTo>
                <a:cubicBezTo>
                  <a:pt x="119" y="22"/>
                  <a:pt x="121" y="22"/>
                  <a:pt x="121" y="21"/>
                </a:cubicBezTo>
                <a:close/>
                <a:moveTo>
                  <a:pt x="125" y="21"/>
                </a:moveTo>
                <a:cubicBezTo>
                  <a:pt x="126" y="21"/>
                  <a:pt x="126" y="22"/>
                  <a:pt x="126" y="22"/>
                </a:cubicBezTo>
                <a:cubicBezTo>
                  <a:pt x="126" y="23"/>
                  <a:pt x="125" y="23"/>
                  <a:pt x="124" y="23"/>
                </a:cubicBezTo>
                <a:cubicBezTo>
                  <a:pt x="124" y="21"/>
                  <a:pt x="125" y="22"/>
                  <a:pt x="125" y="21"/>
                </a:cubicBezTo>
                <a:close/>
                <a:moveTo>
                  <a:pt x="127" y="21"/>
                </a:moveTo>
                <a:cubicBezTo>
                  <a:pt x="127" y="22"/>
                  <a:pt x="126" y="24"/>
                  <a:pt x="128" y="23"/>
                </a:cubicBezTo>
                <a:cubicBezTo>
                  <a:pt x="128" y="22"/>
                  <a:pt x="128" y="21"/>
                  <a:pt x="127" y="21"/>
                </a:cubicBezTo>
                <a:close/>
                <a:moveTo>
                  <a:pt x="107" y="22"/>
                </a:moveTo>
                <a:cubicBezTo>
                  <a:pt x="106" y="23"/>
                  <a:pt x="105" y="23"/>
                  <a:pt x="104" y="24"/>
                </a:cubicBezTo>
                <a:cubicBezTo>
                  <a:pt x="104" y="22"/>
                  <a:pt x="105" y="21"/>
                  <a:pt x="107" y="22"/>
                </a:cubicBezTo>
                <a:close/>
                <a:moveTo>
                  <a:pt x="110" y="21"/>
                </a:moveTo>
                <a:cubicBezTo>
                  <a:pt x="111" y="21"/>
                  <a:pt x="110" y="24"/>
                  <a:pt x="109" y="24"/>
                </a:cubicBezTo>
                <a:cubicBezTo>
                  <a:pt x="110" y="23"/>
                  <a:pt x="109" y="23"/>
                  <a:pt x="109" y="22"/>
                </a:cubicBezTo>
                <a:cubicBezTo>
                  <a:pt x="109" y="22"/>
                  <a:pt x="110" y="22"/>
                  <a:pt x="110" y="21"/>
                </a:cubicBezTo>
                <a:close/>
                <a:moveTo>
                  <a:pt x="92" y="22"/>
                </a:moveTo>
                <a:cubicBezTo>
                  <a:pt x="94" y="21"/>
                  <a:pt x="94" y="22"/>
                  <a:pt x="95" y="23"/>
                </a:cubicBezTo>
                <a:cubicBezTo>
                  <a:pt x="94" y="23"/>
                  <a:pt x="94" y="25"/>
                  <a:pt x="93" y="25"/>
                </a:cubicBezTo>
                <a:cubicBezTo>
                  <a:pt x="93" y="24"/>
                  <a:pt x="93" y="23"/>
                  <a:pt x="93" y="22"/>
                </a:cubicBezTo>
                <a:cubicBezTo>
                  <a:pt x="92" y="23"/>
                  <a:pt x="92" y="23"/>
                  <a:pt x="92" y="22"/>
                </a:cubicBezTo>
                <a:close/>
                <a:moveTo>
                  <a:pt x="102" y="23"/>
                </a:moveTo>
                <a:cubicBezTo>
                  <a:pt x="102" y="24"/>
                  <a:pt x="101" y="24"/>
                  <a:pt x="99" y="24"/>
                </a:cubicBezTo>
                <a:cubicBezTo>
                  <a:pt x="100" y="22"/>
                  <a:pt x="100" y="23"/>
                  <a:pt x="102" y="23"/>
                </a:cubicBezTo>
                <a:close/>
                <a:moveTo>
                  <a:pt x="123" y="22"/>
                </a:moveTo>
                <a:cubicBezTo>
                  <a:pt x="123" y="23"/>
                  <a:pt x="122" y="23"/>
                  <a:pt x="122" y="24"/>
                </a:cubicBezTo>
                <a:cubicBezTo>
                  <a:pt x="123" y="25"/>
                  <a:pt x="124" y="23"/>
                  <a:pt x="123" y="22"/>
                </a:cubicBezTo>
                <a:close/>
                <a:moveTo>
                  <a:pt x="405" y="22"/>
                </a:moveTo>
                <a:cubicBezTo>
                  <a:pt x="405" y="23"/>
                  <a:pt x="404" y="23"/>
                  <a:pt x="404" y="24"/>
                </a:cubicBezTo>
                <a:cubicBezTo>
                  <a:pt x="403" y="24"/>
                  <a:pt x="404" y="22"/>
                  <a:pt x="405" y="22"/>
                </a:cubicBezTo>
                <a:close/>
                <a:moveTo>
                  <a:pt x="79" y="23"/>
                </a:moveTo>
                <a:cubicBezTo>
                  <a:pt x="81" y="23"/>
                  <a:pt x="79" y="26"/>
                  <a:pt x="81" y="25"/>
                </a:cubicBezTo>
                <a:cubicBezTo>
                  <a:pt x="80" y="27"/>
                  <a:pt x="79" y="26"/>
                  <a:pt x="77" y="27"/>
                </a:cubicBezTo>
                <a:cubicBezTo>
                  <a:pt x="78" y="26"/>
                  <a:pt x="79" y="25"/>
                  <a:pt x="79" y="23"/>
                </a:cubicBezTo>
                <a:close/>
                <a:moveTo>
                  <a:pt x="72" y="24"/>
                </a:moveTo>
                <a:cubicBezTo>
                  <a:pt x="72" y="24"/>
                  <a:pt x="71" y="25"/>
                  <a:pt x="72" y="25"/>
                </a:cubicBezTo>
                <a:cubicBezTo>
                  <a:pt x="71" y="27"/>
                  <a:pt x="69" y="24"/>
                  <a:pt x="68" y="26"/>
                </a:cubicBezTo>
                <a:cubicBezTo>
                  <a:pt x="68" y="26"/>
                  <a:pt x="69" y="27"/>
                  <a:pt x="70" y="27"/>
                </a:cubicBezTo>
                <a:cubicBezTo>
                  <a:pt x="67" y="29"/>
                  <a:pt x="64" y="26"/>
                  <a:pt x="63" y="27"/>
                </a:cubicBezTo>
                <a:cubicBezTo>
                  <a:pt x="61" y="28"/>
                  <a:pt x="62" y="25"/>
                  <a:pt x="60" y="26"/>
                </a:cubicBezTo>
                <a:cubicBezTo>
                  <a:pt x="64" y="24"/>
                  <a:pt x="67" y="25"/>
                  <a:pt x="72" y="24"/>
                </a:cubicBezTo>
                <a:close/>
                <a:moveTo>
                  <a:pt x="74" y="25"/>
                </a:moveTo>
                <a:cubicBezTo>
                  <a:pt x="74" y="23"/>
                  <a:pt x="75" y="25"/>
                  <a:pt x="75" y="24"/>
                </a:cubicBezTo>
                <a:cubicBezTo>
                  <a:pt x="74" y="23"/>
                  <a:pt x="72" y="24"/>
                  <a:pt x="74" y="25"/>
                </a:cubicBezTo>
                <a:close/>
                <a:moveTo>
                  <a:pt x="75" y="24"/>
                </a:moveTo>
                <a:cubicBezTo>
                  <a:pt x="76" y="25"/>
                  <a:pt x="76" y="25"/>
                  <a:pt x="76" y="27"/>
                </a:cubicBezTo>
                <a:cubicBezTo>
                  <a:pt x="75" y="27"/>
                  <a:pt x="74" y="25"/>
                  <a:pt x="75" y="24"/>
                </a:cubicBezTo>
                <a:close/>
                <a:moveTo>
                  <a:pt x="57" y="25"/>
                </a:moveTo>
                <a:cubicBezTo>
                  <a:pt x="57" y="24"/>
                  <a:pt x="60" y="25"/>
                  <a:pt x="59" y="26"/>
                </a:cubicBezTo>
                <a:cubicBezTo>
                  <a:pt x="59" y="26"/>
                  <a:pt x="58" y="25"/>
                  <a:pt x="57" y="25"/>
                </a:cubicBezTo>
                <a:close/>
                <a:moveTo>
                  <a:pt x="164" y="29"/>
                </a:moveTo>
                <a:cubicBezTo>
                  <a:pt x="165" y="29"/>
                  <a:pt x="165" y="30"/>
                  <a:pt x="166" y="30"/>
                </a:cubicBezTo>
                <a:cubicBezTo>
                  <a:pt x="166" y="30"/>
                  <a:pt x="165" y="31"/>
                  <a:pt x="165" y="32"/>
                </a:cubicBezTo>
                <a:cubicBezTo>
                  <a:pt x="164" y="31"/>
                  <a:pt x="162" y="31"/>
                  <a:pt x="162" y="32"/>
                </a:cubicBezTo>
                <a:cubicBezTo>
                  <a:pt x="161" y="32"/>
                  <a:pt x="161" y="31"/>
                  <a:pt x="161" y="30"/>
                </a:cubicBezTo>
                <a:cubicBezTo>
                  <a:pt x="163" y="30"/>
                  <a:pt x="164" y="31"/>
                  <a:pt x="164" y="29"/>
                </a:cubicBezTo>
                <a:close/>
                <a:moveTo>
                  <a:pt x="167" y="29"/>
                </a:moveTo>
                <a:cubicBezTo>
                  <a:pt x="168" y="29"/>
                  <a:pt x="169" y="29"/>
                  <a:pt x="169" y="29"/>
                </a:cubicBezTo>
                <a:cubicBezTo>
                  <a:pt x="170" y="31"/>
                  <a:pt x="168" y="32"/>
                  <a:pt x="169" y="32"/>
                </a:cubicBezTo>
                <a:cubicBezTo>
                  <a:pt x="169" y="34"/>
                  <a:pt x="167" y="33"/>
                  <a:pt x="167" y="32"/>
                </a:cubicBezTo>
                <a:cubicBezTo>
                  <a:pt x="166" y="31"/>
                  <a:pt x="167" y="31"/>
                  <a:pt x="167" y="29"/>
                </a:cubicBezTo>
                <a:close/>
                <a:moveTo>
                  <a:pt x="171" y="29"/>
                </a:moveTo>
                <a:cubicBezTo>
                  <a:pt x="171" y="31"/>
                  <a:pt x="170" y="31"/>
                  <a:pt x="170" y="32"/>
                </a:cubicBezTo>
                <a:cubicBezTo>
                  <a:pt x="172" y="32"/>
                  <a:pt x="172" y="31"/>
                  <a:pt x="171" y="30"/>
                </a:cubicBezTo>
                <a:cubicBezTo>
                  <a:pt x="172" y="30"/>
                  <a:pt x="173" y="30"/>
                  <a:pt x="173" y="29"/>
                </a:cubicBezTo>
                <a:cubicBezTo>
                  <a:pt x="172" y="29"/>
                  <a:pt x="171" y="29"/>
                  <a:pt x="171" y="29"/>
                </a:cubicBezTo>
                <a:close/>
                <a:moveTo>
                  <a:pt x="213" y="29"/>
                </a:moveTo>
                <a:cubicBezTo>
                  <a:pt x="214" y="29"/>
                  <a:pt x="215" y="33"/>
                  <a:pt x="213" y="32"/>
                </a:cubicBezTo>
                <a:cubicBezTo>
                  <a:pt x="215" y="30"/>
                  <a:pt x="212" y="32"/>
                  <a:pt x="213" y="29"/>
                </a:cubicBezTo>
                <a:close/>
                <a:moveTo>
                  <a:pt x="220" y="30"/>
                </a:moveTo>
                <a:cubicBezTo>
                  <a:pt x="221" y="30"/>
                  <a:pt x="221" y="30"/>
                  <a:pt x="221" y="31"/>
                </a:cubicBezTo>
                <a:cubicBezTo>
                  <a:pt x="221" y="32"/>
                  <a:pt x="227" y="30"/>
                  <a:pt x="226" y="32"/>
                </a:cubicBezTo>
                <a:cubicBezTo>
                  <a:pt x="224" y="32"/>
                  <a:pt x="222" y="32"/>
                  <a:pt x="220" y="33"/>
                </a:cubicBezTo>
                <a:cubicBezTo>
                  <a:pt x="219" y="32"/>
                  <a:pt x="221" y="32"/>
                  <a:pt x="220" y="30"/>
                </a:cubicBezTo>
                <a:close/>
                <a:moveTo>
                  <a:pt x="235" y="30"/>
                </a:moveTo>
                <a:cubicBezTo>
                  <a:pt x="235" y="31"/>
                  <a:pt x="234" y="31"/>
                  <a:pt x="233" y="31"/>
                </a:cubicBezTo>
                <a:cubicBezTo>
                  <a:pt x="233" y="30"/>
                  <a:pt x="234" y="30"/>
                  <a:pt x="235" y="30"/>
                </a:cubicBezTo>
                <a:close/>
                <a:moveTo>
                  <a:pt x="232" y="31"/>
                </a:moveTo>
                <a:cubicBezTo>
                  <a:pt x="232" y="32"/>
                  <a:pt x="230" y="32"/>
                  <a:pt x="229" y="32"/>
                </a:cubicBezTo>
                <a:cubicBezTo>
                  <a:pt x="228" y="30"/>
                  <a:pt x="231" y="31"/>
                  <a:pt x="232" y="31"/>
                </a:cubicBezTo>
                <a:close/>
                <a:moveTo>
                  <a:pt x="217" y="32"/>
                </a:moveTo>
                <a:cubicBezTo>
                  <a:pt x="217" y="31"/>
                  <a:pt x="219" y="32"/>
                  <a:pt x="219" y="33"/>
                </a:cubicBezTo>
                <a:cubicBezTo>
                  <a:pt x="218" y="33"/>
                  <a:pt x="217" y="33"/>
                  <a:pt x="217" y="32"/>
                </a:cubicBezTo>
                <a:close/>
                <a:moveTo>
                  <a:pt x="207" y="34"/>
                </a:moveTo>
                <a:cubicBezTo>
                  <a:pt x="207" y="35"/>
                  <a:pt x="206" y="35"/>
                  <a:pt x="205" y="35"/>
                </a:cubicBezTo>
                <a:cubicBezTo>
                  <a:pt x="205" y="34"/>
                  <a:pt x="206" y="34"/>
                  <a:pt x="207" y="34"/>
                </a:cubicBezTo>
                <a:close/>
                <a:moveTo>
                  <a:pt x="384" y="86"/>
                </a:moveTo>
                <a:cubicBezTo>
                  <a:pt x="384" y="85"/>
                  <a:pt x="385" y="86"/>
                  <a:pt x="386" y="86"/>
                </a:cubicBezTo>
                <a:cubicBezTo>
                  <a:pt x="386" y="87"/>
                  <a:pt x="384" y="87"/>
                  <a:pt x="384" y="86"/>
                </a:cubicBezTo>
                <a:close/>
                <a:moveTo>
                  <a:pt x="63" y="87"/>
                </a:moveTo>
                <a:cubicBezTo>
                  <a:pt x="64" y="87"/>
                  <a:pt x="63" y="89"/>
                  <a:pt x="64" y="90"/>
                </a:cubicBezTo>
                <a:cubicBezTo>
                  <a:pt x="61" y="91"/>
                  <a:pt x="61" y="91"/>
                  <a:pt x="59" y="93"/>
                </a:cubicBezTo>
                <a:cubicBezTo>
                  <a:pt x="60" y="92"/>
                  <a:pt x="60" y="91"/>
                  <a:pt x="60" y="90"/>
                </a:cubicBezTo>
                <a:cubicBezTo>
                  <a:pt x="61" y="89"/>
                  <a:pt x="64" y="89"/>
                  <a:pt x="63" y="87"/>
                </a:cubicBezTo>
                <a:close/>
                <a:moveTo>
                  <a:pt x="383" y="87"/>
                </a:moveTo>
                <a:cubicBezTo>
                  <a:pt x="383" y="87"/>
                  <a:pt x="384" y="88"/>
                  <a:pt x="384" y="88"/>
                </a:cubicBezTo>
                <a:cubicBezTo>
                  <a:pt x="383" y="88"/>
                  <a:pt x="383" y="89"/>
                  <a:pt x="383" y="89"/>
                </a:cubicBezTo>
                <a:cubicBezTo>
                  <a:pt x="382" y="89"/>
                  <a:pt x="383" y="88"/>
                  <a:pt x="383" y="87"/>
                </a:cubicBezTo>
                <a:close/>
                <a:moveTo>
                  <a:pt x="263" y="100"/>
                </a:moveTo>
                <a:cubicBezTo>
                  <a:pt x="265" y="100"/>
                  <a:pt x="263" y="102"/>
                  <a:pt x="262" y="101"/>
                </a:cubicBezTo>
                <a:cubicBezTo>
                  <a:pt x="262" y="100"/>
                  <a:pt x="263" y="101"/>
                  <a:pt x="263" y="100"/>
                </a:cubicBezTo>
                <a:close/>
                <a:moveTo>
                  <a:pt x="380" y="107"/>
                </a:moveTo>
                <a:cubicBezTo>
                  <a:pt x="381" y="106"/>
                  <a:pt x="381" y="107"/>
                  <a:pt x="382" y="107"/>
                </a:cubicBezTo>
                <a:cubicBezTo>
                  <a:pt x="382" y="108"/>
                  <a:pt x="379" y="108"/>
                  <a:pt x="380" y="107"/>
                </a:cubicBezTo>
                <a:close/>
                <a:moveTo>
                  <a:pt x="54" y="138"/>
                </a:moveTo>
                <a:cubicBezTo>
                  <a:pt x="53" y="138"/>
                  <a:pt x="54" y="137"/>
                  <a:pt x="55" y="137"/>
                </a:cubicBezTo>
                <a:cubicBezTo>
                  <a:pt x="55" y="130"/>
                  <a:pt x="57" y="137"/>
                  <a:pt x="54" y="138"/>
                </a:cubicBezTo>
                <a:close/>
                <a:moveTo>
                  <a:pt x="219" y="136"/>
                </a:moveTo>
                <a:cubicBezTo>
                  <a:pt x="222" y="138"/>
                  <a:pt x="218" y="140"/>
                  <a:pt x="218" y="143"/>
                </a:cubicBezTo>
                <a:cubicBezTo>
                  <a:pt x="217" y="143"/>
                  <a:pt x="217" y="142"/>
                  <a:pt x="217" y="142"/>
                </a:cubicBezTo>
                <a:cubicBezTo>
                  <a:pt x="216" y="140"/>
                  <a:pt x="218" y="140"/>
                  <a:pt x="218" y="138"/>
                </a:cubicBezTo>
                <a:cubicBezTo>
                  <a:pt x="219" y="138"/>
                  <a:pt x="219" y="139"/>
                  <a:pt x="219" y="139"/>
                </a:cubicBezTo>
                <a:cubicBezTo>
                  <a:pt x="220" y="138"/>
                  <a:pt x="218" y="138"/>
                  <a:pt x="218" y="138"/>
                </a:cubicBezTo>
                <a:cubicBezTo>
                  <a:pt x="218" y="137"/>
                  <a:pt x="219" y="137"/>
                  <a:pt x="219" y="136"/>
                </a:cubicBezTo>
                <a:close/>
                <a:moveTo>
                  <a:pt x="194" y="138"/>
                </a:moveTo>
                <a:cubicBezTo>
                  <a:pt x="195" y="138"/>
                  <a:pt x="195" y="141"/>
                  <a:pt x="193" y="140"/>
                </a:cubicBezTo>
                <a:cubicBezTo>
                  <a:pt x="194" y="140"/>
                  <a:pt x="194" y="139"/>
                  <a:pt x="194" y="138"/>
                </a:cubicBezTo>
                <a:close/>
                <a:moveTo>
                  <a:pt x="196" y="142"/>
                </a:moveTo>
                <a:cubicBezTo>
                  <a:pt x="196" y="143"/>
                  <a:pt x="196" y="144"/>
                  <a:pt x="196" y="144"/>
                </a:cubicBezTo>
                <a:cubicBezTo>
                  <a:pt x="196" y="144"/>
                  <a:pt x="195" y="144"/>
                  <a:pt x="195" y="144"/>
                </a:cubicBezTo>
                <a:cubicBezTo>
                  <a:pt x="195" y="144"/>
                  <a:pt x="195" y="143"/>
                  <a:pt x="195" y="142"/>
                </a:cubicBezTo>
                <a:cubicBezTo>
                  <a:pt x="195" y="142"/>
                  <a:pt x="196" y="142"/>
                  <a:pt x="196" y="142"/>
                </a:cubicBezTo>
                <a:close/>
                <a:moveTo>
                  <a:pt x="369" y="150"/>
                </a:moveTo>
                <a:cubicBezTo>
                  <a:pt x="369" y="150"/>
                  <a:pt x="369" y="151"/>
                  <a:pt x="369" y="152"/>
                </a:cubicBezTo>
                <a:cubicBezTo>
                  <a:pt x="367" y="151"/>
                  <a:pt x="367" y="153"/>
                  <a:pt x="366" y="152"/>
                </a:cubicBezTo>
                <a:cubicBezTo>
                  <a:pt x="367" y="151"/>
                  <a:pt x="367" y="150"/>
                  <a:pt x="369" y="150"/>
                </a:cubicBezTo>
                <a:close/>
                <a:moveTo>
                  <a:pt x="364" y="153"/>
                </a:moveTo>
                <a:cubicBezTo>
                  <a:pt x="366" y="153"/>
                  <a:pt x="365" y="154"/>
                  <a:pt x="365" y="155"/>
                </a:cubicBezTo>
                <a:cubicBezTo>
                  <a:pt x="365" y="155"/>
                  <a:pt x="365" y="154"/>
                  <a:pt x="364" y="154"/>
                </a:cubicBezTo>
                <a:cubicBezTo>
                  <a:pt x="364" y="154"/>
                  <a:pt x="364" y="154"/>
                  <a:pt x="364" y="153"/>
                </a:cubicBezTo>
                <a:close/>
                <a:moveTo>
                  <a:pt x="367" y="158"/>
                </a:moveTo>
                <a:cubicBezTo>
                  <a:pt x="366" y="158"/>
                  <a:pt x="366" y="159"/>
                  <a:pt x="366" y="160"/>
                </a:cubicBezTo>
                <a:cubicBezTo>
                  <a:pt x="364" y="159"/>
                  <a:pt x="367" y="157"/>
                  <a:pt x="364" y="157"/>
                </a:cubicBezTo>
                <a:cubicBezTo>
                  <a:pt x="364" y="157"/>
                  <a:pt x="365" y="157"/>
                  <a:pt x="365" y="155"/>
                </a:cubicBezTo>
                <a:cubicBezTo>
                  <a:pt x="367" y="155"/>
                  <a:pt x="367" y="160"/>
                  <a:pt x="369" y="158"/>
                </a:cubicBezTo>
                <a:cubicBezTo>
                  <a:pt x="370" y="158"/>
                  <a:pt x="370" y="160"/>
                  <a:pt x="370" y="160"/>
                </a:cubicBezTo>
                <a:cubicBezTo>
                  <a:pt x="371" y="161"/>
                  <a:pt x="369" y="160"/>
                  <a:pt x="369" y="161"/>
                </a:cubicBezTo>
                <a:cubicBezTo>
                  <a:pt x="368" y="159"/>
                  <a:pt x="369" y="160"/>
                  <a:pt x="367" y="158"/>
                </a:cubicBezTo>
                <a:close/>
                <a:moveTo>
                  <a:pt x="375" y="161"/>
                </a:moveTo>
                <a:cubicBezTo>
                  <a:pt x="376" y="161"/>
                  <a:pt x="375" y="163"/>
                  <a:pt x="375" y="164"/>
                </a:cubicBezTo>
                <a:cubicBezTo>
                  <a:pt x="375" y="164"/>
                  <a:pt x="374" y="164"/>
                  <a:pt x="374" y="164"/>
                </a:cubicBezTo>
                <a:cubicBezTo>
                  <a:pt x="375" y="162"/>
                  <a:pt x="373" y="163"/>
                  <a:pt x="373" y="161"/>
                </a:cubicBezTo>
                <a:cubicBezTo>
                  <a:pt x="374" y="160"/>
                  <a:pt x="375" y="162"/>
                  <a:pt x="375" y="161"/>
                </a:cubicBezTo>
                <a:close/>
                <a:moveTo>
                  <a:pt x="371" y="165"/>
                </a:moveTo>
                <a:cubicBezTo>
                  <a:pt x="370" y="166"/>
                  <a:pt x="369" y="166"/>
                  <a:pt x="367" y="166"/>
                </a:cubicBezTo>
                <a:cubicBezTo>
                  <a:pt x="369" y="165"/>
                  <a:pt x="366" y="165"/>
                  <a:pt x="367" y="163"/>
                </a:cubicBezTo>
                <a:cubicBezTo>
                  <a:pt x="369" y="163"/>
                  <a:pt x="370" y="166"/>
                  <a:pt x="370" y="162"/>
                </a:cubicBezTo>
                <a:cubicBezTo>
                  <a:pt x="372" y="162"/>
                  <a:pt x="369" y="165"/>
                  <a:pt x="371" y="165"/>
                </a:cubicBezTo>
                <a:close/>
                <a:moveTo>
                  <a:pt x="371" y="164"/>
                </a:moveTo>
                <a:cubicBezTo>
                  <a:pt x="371" y="166"/>
                  <a:pt x="372" y="166"/>
                  <a:pt x="373" y="165"/>
                </a:cubicBezTo>
                <a:cubicBezTo>
                  <a:pt x="373" y="164"/>
                  <a:pt x="372" y="164"/>
                  <a:pt x="371" y="164"/>
                </a:cubicBezTo>
                <a:close/>
                <a:moveTo>
                  <a:pt x="369" y="168"/>
                </a:moveTo>
                <a:cubicBezTo>
                  <a:pt x="371" y="168"/>
                  <a:pt x="368" y="171"/>
                  <a:pt x="370" y="171"/>
                </a:cubicBezTo>
                <a:cubicBezTo>
                  <a:pt x="368" y="173"/>
                  <a:pt x="369" y="169"/>
                  <a:pt x="369" y="168"/>
                </a:cubicBezTo>
                <a:close/>
                <a:moveTo>
                  <a:pt x="379" y="176"/>
                </a:moveTo>
                <a:cubicBezTo>
                  <a:pt x="380" y="176"/>
                  <a:pt x="380" y="178"/>
                  <a:pt x="380" y="179"/>
                </a:cubicBezTo>
                <a:cubicBezTo>
                  <a:pt x="379" y="179"/>
                  <a:pt x="379" y="178"/>
                  <a:pt x="379" y="176"/>
                </a:cubicBezTo>
                <a:close/>
                <a:moveTo>
                  <a:pt x="210" y="182"/>
                </a:moveTo>
                <a:cubicBezTo>
                  <a:pt x="211" y="182"/>
                  <a:pt x="211" y="183"/>
                  <a:pt x="212" y="183"/>
                </a:cubicBezTo>
                <a:cubicBezTo>
                  <a:pt x="213" y="183"/>
                  <a:pt x="213" y="183"/>
                  <a:pt x="213" y="182"/>
                </a:cubicBezTo>
                <a:cubicBezTo>
                  <a:pt x="215" y="184"/>
                  <a:pt x="211" y="183"/>
                  <a:pt x="212" y="185"/>
                </a:cubicBezTo>
                <a:cubicBezTo>
                  <a:pt x="212" y="184"/>
                  <a:pt x="211" y="184"/>
                  <a:pt x="210" y="184"/>
                </a:cubicBezTo>
                <a:cubicBezTo>
                  <a:pt x="210" y="183"/>
                  <a:pt x="210" y="183"/>
                  <a:pt x="210" y="182"/>
                </a:cubicBezTo>
                <a:close/>
                <a:moveTo>
                  <a:pt x="22" y="188"/>
                </a:moveTo>
                <a:cubicBezTo>
                  <a:pt x="23" y="188"/>
                  <a:pt x="23" y="191"/>
                  <a:pt x="21" y="190"/>
                </a:cubicBezTo>
                <a:cubicBezTo>
                  <a:pt x="21" y="190"/>
                  <a:pt x="21" y="189"/>
                  <a:pt x="21" y="189"/>
                </a:cubicBezTo>
                <a:cubicBezTo>
                  <a:pt x="22" y="189"/>
                  <a:pt x="22" y="189"/>
                  <a:pt x="22" y="188"/>
                </a:cubicBezTo>
                <a:close/>
                <a:moveTo>
                  <a:pt x="382" y="190"/>
                </a:moveTo>
                <a:cubicBezTo>
                  <a:pt x="384" y="190"/>
                  <a:pt x="382" y="191"/>
                  <a:pt x="382" y="193"/>
                </a:cubicBezTo>
                <a:cubicBezTo>
                  <a:pt x="380" y="192"/>
                  <a:pt x="382" y="190"/>
                  <a:pt x="382" y="190"/>
                </a:cubicBezTo>
                <a:close/>
                <a:moveTo>
                  <a:pt x="224" y="193"/>
                </a:moveTo>
                <a:cubicBezTo>
                  <a:pt x="225" y="193"/>
                  <a:pt x="225" y="193"/>
                  <a:pt x="225" y="193"/>
                </a:cubicBezTo>
                <a:cubicBezTo>
                  <a:pt x="226" y="195"/>
                  <a:pt x="225" y="194"/>
                  <a:pt x="224" y="194"/>
                </a:cubicBezTo>
                <a:cubicBezTo>
                  <a:pt x="224" y="194"/>
                  <a:pt x="224" y="194"/>
                  <a:pt x="224" y="193"/>
                </a:cubicBezTo>
                <a:close/>
                <a:moveTo>
                  <a:pt x="212" y="194"/>
                </a:moveTo>
                <a:cubicBezTo>
                  <a:pt x="211" y="194"/>
                  <a:pt x="211" y="196"/>
                  <a:pt x="210" y="196"/>
                </a:cubicBezTo>
                <a:cubicBezTo>
                  <a:pt x="210" y="194"/>
                  <a:pt x="210" y="194"/>
                  <a:pt x="212" y="194"/>
                </a:cubicBezTo>
                <a:close/>
                <a:moveTo>
                  <a:pt x="210" y="198"/>
                </a:moveTo>
                <a:cubicBezTo>
                  <a:pt x="213" y="198"/>
                  <a:pt x="211" y="200"/>
                  <a:pt x="209" y="200"/>
                </a:cubicBezTo>
                <a:cubicBezTo>
                  <a:pt x="210" y="199"/>
                  <a:pt x="210" y="199"/>
                  <a:pt x="210" y="198"/>
                </a:cubicBezTo>
                <a:close/>
                <a:moveTo>
                  <a:pt x="381" y="212"/>
                </a:moveTo>
                <a:cubicBezTo>
                  <a:pt x="380" y="212"/>
                  <a:pt x="380" y="211"/>
                  <a:pt x="379" y="211"/>
                </a:cubicBezTo>
                <a:cubicBezTo>
                  <a:pt x="379" y="211"/>
                  <a:pt x="380" y="210"/>
                  <a:pt x="380" y="210"/>
                </a:cubicBezTo>
                <a:cubicBezTo>
                  <a:pt x="380" y="210"/>
                  <a:pt x="381" y="210"/>
                  <a:pt x="381" y="210"/>
                </a:cubicBezTo>
                <a:cubicBezTo>
                  <a:pt x="381" y="210"/>
                  <a:pt x="381" y="211"/>
                  <a:pt x="381" y="212"/>
                </a:cubicBezTo>
                <a:close/>
                <a:moveTo>
                  <a:pt x="210" y="215"/>
                </a:moveTo>
                <a:cubicBezTo>
                  <a:pt x="211" y="217"/>
                  <a:pt x="210" y="219"/>
                  <a:pt x="210" y="221"/>
                </a:cubicBezTo>
                <a:cubicBezTo>
                  <a:pt x="209" y="221"/>
                  <a:pt x="209" y="220"/>
                  <a:pt x="209" y="219"/>
                </a:cubicBezTo>
                <a:cubicBezTo>
                  <a:pt x="208" y="219"/>
                  <a:pt x="209" y="221"/>
                  <a:pt x="209" y="223"/>
                </a:cubicBezTo>
                <a:cubicBezTo>
                  <a:pt x="207" y="222"/>
                  <a:pt x="209" y="219"/>
                  <a:pt x="208" y="217"/>
                </a:cubicBezTo>
                <a:cubicBezTo>
                  <a:pt x="210" y="217"/>
                  <a:pt x="210" y="215"/>
                  <a:pt x="210" y="215"/>
                </a:cubicBezTo>
                <a:close/>
                <a:moveTo>
                  <a:pt x="224" y="216"/>
                </a:moveTo>
                <a:cubicBezTo>
                  <a:pt x="227" y="216"/>
                  <a:pt x="224" y="219"/>
                  <a:pt x="223" y="219"/>
                </a:cubicBezTo>
                <a:cubicBezTo>
                  <a:pt x="221" y="218"/>
                  <a:pt x="224" y="217"/>
                  <a:pt x="224" y="216"/>
                </a:cubicBezTo>
                <a:close/>
                <a:moveTo>
                  <a:pt x="385" y="218"/>
                </a:moveTo>
                <a:cubicBezTo>
                  <a:pt x="385" y="219"/>
                  <a:pt x="384" y="220"/>
                  <a:pt x="383" y="220"/>
                </a:cubicBezTo>
                <a:cubicBezTo>
                  <a:pt x="383" y="220"/>
                  <a:pt x="382" y="219"/>
                  <a:pt x="382" y="219"/>
                </a:cubicBezTo>
                <a:cubicBezTo>
                  <a:pt x="383" y="219"/>
                  <a:pt x="384" y="216"/>
                  <a:pt x="385" y="218"/>
                </a:cubicBezTo>
                <a:close/>
                <a:moveTo>
                  <a:pt x="387" y="218"/>
                </a:moveTo>
                <a:cubicBezTo>
                  <a:pt x="387" y="218"/>
                  <a:pt x="386" y="218"/>
                  <a:pt x="387" y="219"/>
                </a:cubicBezTo>
                <a:cubicBezTo>
                  <a:pt x="386" y="219"/>
                  <a:pt x="385" y="219"/>
                  <a:pt x="385" y="220"/>
                </a:cubicBezTo>
                <a:cubicBezTo>
                  <a:pt x="387" y="220"/>
                  <a:pt x="387" y="220"/>
                  <a:pt x="388" y="219"/>
                </a:cubicBezTo>
                <a:cubicBezTo>
                  <a:pt x="388" y="218"/>
                  <a:pt x="388" y="218"/>
                  <a:pt x="387" y="218"/>
                </a:cubicBezTo>
                <a:close/>
                <a:moveTo>
                  <a:pt x="208" y="224"/>
                </a:moveTo>
                <a:cubicBezTo>
                  <a:pt x="209" y="224"/>
                  <a:pt x="209" y="225"/>
                  <a:pt x="209" y="226"/>
                </a:cubicBezTo>
                <a:cubicBezTo>
                  <a:pt x="209" y="226"/>
                  <a:pt x="209" y="225"/>
                  <a:pt x="208" y="225"/>
                </a:cubicBezTo>
                <a:cubicBezTo>
                  <a:pt x="208" y="225"/>
                  <a:pt x="208" y="225"/>
                  <a:pt x="208" y="224"/>
                </a:cubicBezTo>
                <a:close/>
                <a:moveTo>
                  <a:pt x="208" y="228"/>
                </a:moveTo>
                <a:cubicBezTo>
                  <a:pt x="211" y="229"/>
                  <a:pt x="210" y="231"/>
                  <a:pt x="208" y="233"/>
                </a:cubicBezTo>
                <a:cubicBezTo>
                  <a:pt x="207" y="232"/>
                  <a:pt x="208" y="229"/>
                  <a:pt x="208" y="228"/>
                </a:cubicBezTo>
                <a:close/>
                <a:moveTo>
                  <a:pt x="210" y="235"/>
                </a:moveTo>
                <a:cubicBezTo>
                  <a:pt x="211" y="236"/>
                  <a:pt x="210" y="236"/>
                  <a:pt x="210" y="237"/>
                </a:cubicBezTo>
                <a:cubicBezTo>
                  <a:pt x="208" y="237"/>
                  <a:pt x="208" y="234"/>
                  <a:pt x="210" y="235"/>
                </a:cubicBezTo>
                <a:close/>
                <a:moveTo>
                  <a:pt x="209" y="238"/>
                </a:moveTo>
                <a:cubicBezTo>
                  <a:pt x="210" y="239"/>
                  <a:pt x="211" y="241"/>
                  <a:pt x="210" y="243"/>
                </a:cubicBezTo>
                <a:cubicBezTo>
                  <a:pt x="208" y="243"/>
                  <a:pt x="208" y="239"/>
                  <a:pt x="209" y="238"/>
                </a:cubicBezTo>
                <a:close/>
                <a:moveTo>
                  <a:pt x="207" y="242"/>
                </a:moveTo>
                <a:cubicBezTo>
                  <a:pt x="207" y="243"/>
                  <a:pt x="207" y="243"/>
                  <a:pt x="207" y="243"/>
                </a:cubicBezTo>
                <a:cubicBezTo>
                  <a:pt x="207" y="243"/>
                  <a:pt x="207" y="244"/>
                  <a:pt x="208" y="244"/>
                </a:cubicBezTo>
                <a:cubicBezTo>
                  <a:pt x="208" y="243"/>
                  <a:pt x="208" y="242"/>
                  <a:pt x="207" y="242"/>
                </a:cubicBezTo>
                <a:close/>
                <a:moveTo>
                  <a:pt x="220" y="263"/>
                </a:moveTo>
                <a:cubicBezTo>
                  <a:pt x="222" y="264"/>
                  <a:pt x="223" y="264"/>
                  <a:pt x="225" y="265"/>
                </a:cubicBezTo>
                <a:cubicBezTo>
                  <a:pt x="224" y="265"/>
                  <a:pt x="224" y="268"/>
                  <a:pt x="223" y="268"/>
                </a:cubicBezTo>
                <a:cubicBezTo>
                  <a:pt x="223" y="267"/>
                  <a:pt x="224" y="266"/>
                  <a:pt x="223" y="265"/>
                </a:cubicBezTo>
                <a:cubicBezTo>
                  <a:pt x="221" y="266"/>
                  <a:pt x="219" y="265"/>
                  <a:pt x="220" y="268"/>
                </a:cubicBezTo>
                <a:cubicBezTo>
                  <a:pt x="218" y="268"/>
                  <a:pt x="218" y="266"/>
                  <a:pt x="218" y="265"/>
                </a:cubicBezTo>
                <a:cubicBezTo>
                  <a:pt x="219" y="265"/>
                  <a:pt x="220" y="265"/>
                  <a:pt x="220" y="263"/>
                </a:cubicBezTo>
                <a:close/>
                <a:moveTo>
                  <a:pt x="253" y="263"/>
                </a:moveTo>
                <a:cubicBezTo>
                  <a:pt x="254" y="267"/>
                  <a:pt x="256" y="275"/>
                  <a:pt x="253" y="280"/>
                </a:cubicBezTo>
                <a:cubicBezTo>
                  <a:pt x="254" y="273"/>
                  <a:pt x="253" y="268"/>
                  <a:pt x="253" y="263"/>
                </a:cubicBezTo>
                <a:close/>
                <a:moveTo>
                  <a:pt x="212" y="275"/>
                </a:moveTo>
                <a:cubicBezTo>
                  <a:pt x="210" y="273"/>
                  <a:pt x="213" y="271"/>
                  <a:pt x="212" y="275"/>
                </a:cubicBezTo>
                <a:close/>
                <a:moveTo>
                  <a:pt x="212" y="275"/>
                </a:moveTo>
                <a:cubicBezTo>
                  <a:pt x="212" y="275"/>
                  <a:pt x="212" y="276"/>
                  <a:pt x="212" y="277"/>
                </a:cubicBezTo>
                <a:cubicBezTo>
                  <a:pt x="212" y="278"/>
                  <a:pt x="215" y="277"/>
                  <a:pt x="214" y="279"/>
                </a:cubicBezTo>
                <a:cubicBezTo>
                  <a:pt x="212" y="280"/>
                  <a:pt x="213" y="277"/>
                  <a:pt x="211" y="278"/>
                </a:cubicBezTo>
                <a:cubicBezTo>
                  <a:pt x="211" y="277"/>
                  <a:pt x="211" y="276"/>
                  <a:pt x="212" y="275"/>
                </a:cubicBezTo>
                <a:close/>
                <a:moveTo>
                  <a:pt x="220" y="291"/>
                </a:moveTo>
                <a:cubicBezTo>
                  <a:pt x="223" y="291"/>
                  <a:pt x="220" y="294"/>
                  <a:pt x="220" y="291"/>
                </a:cubicBezTo>
                <a:close/>
                <a:moveTo>
                  <a:pt x="173" y="305"/>
                </a:moveTo>
                <a:cubicBezTo>
                  <a:pt x="172" y="307"/>
                  <a:pt x="171" y="309"/>
                  <a:pt x="170" y="305"/>
                </a:cubicBezTo>
                <a:cubicBezTo>
                  <a:pt x="171" y="305"/>
                  <a:pt x="172" y="305"/>
                  <a:pt x="173" y="305"/>
                </a:cubicBezTo>
                <a:close/>
                <a:moveTo>
                  <a:pt x="170" y="310"/>
                </a:moveTo>
                <a:cubicBezTo>
                  <a:pt x="172" y="310"/>
                  <a:pt x="171" y="313"/>
                  <a:pt x="173" y="313"/>
                </a:cubicBezTo>
                <a:cubicBezTo>
                  <a:pt x="171" y="315"/>
                  <a:pt x="170" y="311"/>
                  <a:pt x="170" y="310"/>
                </a:cubicBezTo>
                <a:close/>
                <a:moveTo>
                  <a:pt x="74" y="340"/>
                </a:moveTo>
                <a:cubicBezTo>
                  <a:pt x="76" y="340"/>
                  <a:pt x="77" y="340"/>
                  <a:pt x="77" y="342"/>
                </a:cubicBezTo>
                <a:cubicBezTo>
                  <a:pt x="76" y="341"/>
                  <a:pt x="74" y="341"/>
                  <a:pt x="74" y="340"/>
                </a:cubicBezTo>
                <a:close/>
                <a:moveTo>
                  <a:pt x="91" y="342"/>
                </a:moveTo>
                <a:cubicBezTo>
                  <a:pt x="84" y="341"/>
                  <a:pt x="81" y="341"/>
                  <a:pt x="77" y="343"/>
                </a:cubicBezTo>
                <a:cubicBezTo>
                  <a:pt x="79" y="347"/>
                  <a:pt x="81" y="342"/>
                  <a:pt x="85" y="346"/>
                </a:cubicBezTo>
                <a:cubicBezTo>
                  <a:pt x="86" y="345"/>
                  <a:pt x="85" y="344"/>
                  <a:pt x="87" y="344"/>
                </a:cubicBezTo>
                <a:cubicBezTo>
                  <a:pt x="87" y="345"/>
                  <a:pt x="86" y="345"/>
                  <a:pt x="86" y="345"/>
                </a:cubicBezTo>
                <a:cubicBezTo>
                  <a:pt x="87" y="345"/>
                  <a:pt x="88" y="345"/>
                  <a:pt x="90" y="345"/>
                </a:cubicBezTo>
                <a:cubicBezTo>
                  <a:pt x="90" y="344"/>
                  <a:pt x="91" y="344"/>
                  <a:pt x="91" y="342"/>
                </a:cubicBezTo>
                <a:close/>
                <a:moveTo>
                  <a:pt x="110" y="343"/>
                </a:moveTo>
                <a:cubicBezTo>
                  <a:pt x="111" y="343"/>
                  <a:pt x="111" y="343"/>
                  <a:pt x="112" y="343"/>
                </a:cubicBezTo>
                <a:cubicBezTo>
                  <a:pt x="112" y="344"/>
                  <a:pt x="112" y="344"/>
                  <a:pt x="112" y="345"/>
                </a:cubicBezTo>
                <a:cubicBezTo>
                  <a:pt x="111" y="345"/>
                  <a:pt x="111" y="345"/>
                  <a:pt x="110" y="345"/>
                </a:cubicBezTo>
                <a:cubicBezTo>
                  <a:pt x="110" y="344"/>
                  <a:pt x="110" y="344"/>
                  <a:pt x="110" y="343"/>
                </a:cubicBezTo>
                <a:close/>
                <a:moveTo>
                  <a:pt x="242" y="349"/>
                </a:moveTo>
                <a:cubicBezTo>
                  <a:pt x="243" y="349"/>
                  <a:pt x="244" y="349"/>
                  <a:pt x="244" y="349"/>
                </a:cubicBezTo>
                <a:cubicBezTo>
                  <a:pt x="245" y="351"/>
                  <a:pt x="241" y="351"/>
                  <a:pt x="242" y="349"/>
                </a:cubicBezTo>
                <a:close/>
                <a:moveTo>
                  <a:pt x="243" y="352"/>
                </a:moveTo>
                <a:cubicBezTo>
                  <a:pt x="244" y="352"/>
                  <a:pt x="244" y="352"/>
                  <a:pt x="245" y="352"/>
                </a:cubicBezTo>
                <a:cubicBezTo>
                  <a:pt x="244" y="352"/>
                  <a:pt x="244" y="353"/>
                  <a:pt x="244" y="353"/>
                </a:cubicBezTo>
                <a:cubicBezTo>
                  <a:pt x="243" y="353"/>
                  <a:pt x="243" y="352"/>
                  <a:pt x="243" y="352"/>
                </a:cubicBezTo>
                <a:close/>
                <a:moveTo>
                  <a:pt x="341" y="357"/>
                </a:moveTo>
                <a:cubicBezTo>
                  <a:pt x="342" y="357"/>
                  <a:pt x="343" y="357"/>
                  <a:pt x="343" y="357"/>
                </a:cubicBezTo>
                <a:cubicBezTo>
                  <a:pt x="342" y="358"/>
                  <a:pt x="344" y="358"/>
                  <a:pt x="343" y="359"/>
                </a:cubicBezTo>
                <a:cubicBezTo>
                  <a:pt x="342" y="359"/>
                  <a:pt x="341" y="358"/>
                  <a:pt x="341" y="357"/>
                </a:cubicBezTo>
                <a:close/>
                <a:moveTo>
                  <a:pt x="118" y="362"/>
                </a:moveTo>
                <a:cubicBezTo>
                  <a:pt x="120" y="362"/>
                  <a:pt x="119" y="363"/>
                  <a:pt x="118" y="364"/>
                </a:cubicBezTo>
                <a:cubicBezTo>
                  <a:pt x="116" y="363"/>
                  <a:pt x="119" y="363"/>
                  <a:pt x="118" y="362"/>
                </a:cubicBezTo>
                <a:close/>
                <a:moveTo>
                  <a:pt x="287" y="362"/>
                </a:moveTo>
                <a:cubicBezTo>
                  <a:pt x="287" y="363"/>
                  <a:pt x="286" y="363"/>
                  <a:pt x="285" y="363"/>
                </a:cubicBezTo>
                <a:cubicBezTo>
                  <a:pt x="285" y="362"/>
                  <a:pt x="286" y="362"/>
                  <a:pt x="287" y="362"/>
                </a:cubicBezTo>
                <a:close/>
                <a:moveTo>
                  <a:pt x="109" y="380"/>
                </a:moveTo>
                <a:cubicBezTo>
                  <a:pt x="110" y="380"/>
                  <a:pt x="111" y="380"/>
                  <a:pt x="112" y="380"/>
                </a:cubicBezTo>
                <a:cubicBezTo>
                  <a:pt x="111" y="381"/>
                  <a:pt x="110" y="382"/>
                  <a:pt x="108" y="382"/>
                </a:cubicBezTo>
                <a:cubicBezTo>
                  <a:pt x="108" y="382"/>
                  <a:pt x="108" y="381"/>
                  <a:pt x="108" y="381"/>
                </a:cubicBezTo>
                <a:cubicBezTo>
                  <a:pt x="109" y="381"/>
                  <a:pt x="109" y="381"/>
                  <a:pt x="109" y="381"/>
                </a:cubicBezTo>
                <a:cubicBezTo>
                  <a:pt x="109" y="381"/>
                  <a:pt x="109" y="381"/>
                  <a:pt x="109" y="380"/>
                </a:cubicBezTo>
                <a:close/>
                <a:moveTo>
                  <a:pt x="357" y="384"/>
                </a:moveTo>
                <a:cubicBezTo>
                  <a:pt x="360" y="385"/>
                  <a:pt x="361" y="385"/>
                  <a:pt x="363" y="384"/>
                </a:cubicBezTo>
                <a:cubicBezTo>
                  <a:pt x="364" y="386"/>
                  <a:pt x="365" y="387"/>
                  <a:pt x="365" y="389"/>
                </a:cubicBezTo>
                <a:cubicBezTo>
                  <a:pt x="364" y="389"/>
                  <a:pt x="362" y="388"/>
                  <a:pt x="362" y="390"/>
                </a:cubicBezTo>
                <a:cubicBezTo>
                  <a:pt x="360" y="388"/>
                  <a:pt x="357" y="388"/>
                  <a:pt x="357" y="384"/>
                </a:cubicBezTo>
                <a:close/>
                <a:moveTo>
                  <a:pt x="80" y="387"/>
                </a:moveTo>
                <a:cubicBezTo>
                  <a:pt x="77" y="388"/>
                  <a:pt x="77" y="389"/>
                  <a:pt x="77" y="391"/>
                </a:cubicBezTo>
                <a:cubicBezTo>
                  <a:pt x="73" y="390"/>
                  <a:pt x="77" y="388"/>
                  <a:pt x="73" y="388"/>
                </a:cubicBezTo>
                <a:cubicBezTo>
                  <a:pt x="72" y="387"/>
                  <a:pt x="78" y="388"/>
                  <a:pt x="80" y="387"/>
                </a:cubicBezTo>
                <a:close/>
                <a:moveTo>
                  <a:pt x="48" y="390"/>
                </a:moveTo>
                <a:cubicBezTo>
                  <a:pt x="49" y="389"/>
                  <a:pt x="50" y="391"/>
                  <a:pt x="49" y="392"/>
                </a:cubicBezTo>
                <a:cubicBezTo>
                  <a:pt x="49" y="392"/>
                  <a:pt x="49" y="392"/>
                  <a:pt x="49" y="391"/>
                </a:cubicBezTo>
                <a:cubicBezTo>
                  <a:pt x="48" y="391"/>
                  <a:pt x="47" y="392"/>
                  <a:pt x="47" y="392"/>
                </a:cubicBezTo>
                <a:cubicBezTo>
                  <a:pt x="47" y="393"/>
                  <a:pt x="48" y="393"/>
                  <a:pt x="49" y="393"/>
                </a:cubicBezTo>
                <a:cubicBezTo>
                  <a:pt x="48" y="394"/>
                  <a:pt x="46" y="395"/>
                  <a:pt x="45" y="393"/>
                </a:cubicBezTo>
                <a:cubicBezTo>
                  <a:pt x="44" y="393"/>
                  <a:pt x="44" y="394"/>
                  <a:pt x="43" y="395"/>
                </a:cubicBezTo>
                <a:cubicBezTo>
                  <a:pt x="41" y="394"/>
                  <a:pt x="44" y="393"/>
                  <a:pt x="41" y="394"/>
                </a:cubicBezTo>
                <a:cubicBezTo>
                  <a:pt x="41" y="392"/>
                  <a:pt x="44" y="393"/>
                  <a:pt x="43" y="391"/>
                </a:cubicBezTo>
                <a:cubicBezTo>
                  <a:pt x="46" y="391"/>
                  <a:pt x="48" y="390"/>
                  <a:pt x="48" y="390"/>
                </a:cubicBezTo>
                <a:close/>
                <a:moveTo>
                  <a:pt x="363" y="390"/>
                </a:moveTo>
                <a:cubicBezTo>
                  <a:pt x="364" y="390"/>
                  <a:pt x="364" y="392"/>
                  <a:pt x="364" y="393"/>
                </a:cubicBezTo>
                <a:cubicBezTo>
                  <a:pt x="363" y="393"/>
                  <a:pt x="363" y="392"/>
                  <a:pt x="363" y="390"/>
                </a:cubicBezTo>
                <a:close/>
                <a:moveTo>
                  <a:pt x="70" y="391"/>
                </a:moveTo>
                <a:cubicBezTo>
                  <a:pt x="70" y="393"/>
                  <a:pt x="73" y="393"/>
                  <a:pt x="73" y="391"/>
                </a:cubicBezTo>
                <a:cubicBezTo>
                  <a:pt x="71" y="391"/>
                  <a:pt x="71" y="392"/>
                  <a:pt x="70" y="391"/>
                </a:cubicBezTo>
                <a:close/>
                <a:moveTo>
                  <a:pt x="361" y="393"/>
                </a:moveTo>
                <a:cubicBezTo>
                  <a:pt x="363" y="394"/>
                  <a:pt x="362" y="396"/>
                  <a:pt x="360" y="396"/>
                </a:cubicBezTo>
                <a:cubicBezTo>
                  <a:pt x="360" y="395"/>
                  <a:pt x="361" y="395"/>
                  <a:pt x="361" y="393"/>
                </a:cubicBezTo>
                <a:close/>
                <a:moveTo>
                  <a:pt x="325" y="396"/>
                </a:moveTo>
                <a:cubicBezTo>
                  <a:pt x="326" y="396"/>
                  <a:pt x="326" y="396"/>
                  <a:pt x="327" y="396"/>
                </a:cubicBezTo>
                <a:cubicBezTo>
                  <a:pt x="327" y="396"/>
                  <a:pt x="326" y="397"/>
                  <a:pt x="326" y="398"/>
                </a:cubicBezTo>
                <a:cubicBezTo>
                  <a:pt x="326" y="397"/>
                  <a:pt x="325" y="397"/>
                  <a:pt x="325" y="396"/>
                </a:cubicBezTo>
                <a:close/>
                <a:moveTo>
                  <a:pt x="331" y="396"/>
                </a:moveTo>
                <a:cubicBezTo>
                  <a:pt x="332" y="396"/>
                  <a:pt x="333" y="396"/>
                  <a:pt x="334" y="396"/>
                </a:cubicBezTo>
                <a:cubicBezTo>
                  <a:pt x="334" y="396"/>
                  <a:pt x="334" y="397"/>
                  <a:pt x="334" y="398"/>
                </a:cubicBezTo>
                <a:cubicBezTo>
                  <a:pt x="333" y="397"/>
                  <a:pt x="331" y="398"/>
                  <a:pt x="331" y="396"/>
                </a:cubicBezTo>
                <a:close/>
                <a:moveTo>
                  <a:pt x="285" y="405"/>
                </a:moveTo>
                <a:cubicBezTo>
                  <a:pt x="286" y="405"/>
                  <a:pt x="286" y="406"/>
                  <a:pt x="285" y="407"/>
                </a:cubicBezTo>
                <a:cubicBezTo>
                  <a:pt x="284" y="407"/>
                  <a:pt x="285" y="406"/>
                  <a:pt x="285" y="405"/>
                </a:cubicBezTo>
                <a:close/>
                <a:moveTo>
                  <a:pt x="282" y="406"/>
                </a:moveTo>
                <a:cubicBezTo>
                  <a:pt x="282" y="406"/>
                  <a:pt x="283" y="406"/>
                  <a:pt x="284" y="406"/>
                </a:cubicBezTo>
                <a:cubicBezTo>
                  <a:pt x="284" y="406"/>
                  <a:pt x="284" y="407"/>
                  <a:pt x="284" y="407"/>
                </a:cubicBezTo>
                <a:cubicBezTo>
                  <a:pt x="283" y="407"/>
                  <a:pt x="282" y="407"/>
                  <a:pt x="282" y="407"/>
                </a:cubicBezTo>
                <a:cubicBezTo>
                  <a:pt x="282" y="407"/>
                  <a:pt x="282" y="406"/>
                  <a:pt x="282" y="406"/>
                </a:cubicBezTo>
                <a:close/>
                <a:moveTo>
                  <a:pt x="100" y="408"/>
                </a:moveTo>
                <a:cubicBezTo>
                  <a:pt x="102" y="407"/>
                  <a:pt x="102" y="410"/>
                  <a:pt x="100" y="409"/>
                </a:cubicBezTo>
                <a:cubicBezTo>
                  <a:pt x="100" y="409"/>
                  <a:pt x="100" y="408"/>
                  <a:pt x="100" y="408"/>
                </a:cubicBezTo>
                <a:close/>
                <a:moveTo>
                  <a:pt x="96" y="410"/>
                </a:moveTo>
                <a:cubicBezTo>
                  <a:pt x="97" y="409"/>
                  <a:pt x="97" y="412"/>
                  <a:pt x="96" y="412"/>
                </a:cubicBezTo>
                <a:cubicBezTo>
                  <a:pt x="96" y="411"/>
                  <a:pt x="96" y="410"/>
                  <a:pt x="96" y="410"/>
                </a:cubicBezTo>
                <a:close/>
                <a:moveTo>
                  <a:pt x="104" y="410"/>
                </a:moveTo>
                <a:cubicBezTo>
                  <a:pt x="102" y="410"/>
                  <a:pt x="101" y="412"/>
                  <a:pt x="102" y="413"/>
                </a:cubicBezTo>
                <a:cubicBezTo>
                  <a:pt x="102" y="413"/>
                  <a:pt x="103" y="413"/>
                  <a:pt x="104" y="413"/>
                </a:cubicBezTo>
                <a:cubicBezTo>
                  <a:pt x="104" y="411"/>
                  <a:pt x="103" y="411"/>
                  <a:pt x="104" y="410"/>
                </a:cubicBezTo>
                <a:close/>
                <a:moveTo>
                  <a:pt x="103" y="413"/>
                </a:moveTo>
                <a:cubicBezTo>
                  <a:pt x="104" y="414"/>
                  <a:pt x="105" y="415"/>
                  <a:pt x="104" y="416"/>
                </a:cubicBezTo>
                <a:cubicBezTo>
                  <a:pt x="103" y="415"/>
                  <a:pt x="101" y="415"/>
                  <a:pt x="103" y="413"/>
                </a:cubicBezTo>
                <a:close/>
                <a:moveTo>
                  <a:pt x="47" y="25"/>
                </a:moveTo>
                <a:cubicBezTo>
                  <a:pt x="46" y="27"/>
                  <a:pt x="43" y="26"/>
                  <a:pt x="44" y="30"/>
                </a:cubicBezTo>
                <a:cubicBezTo>
                  <a:pt x="40" y="29"/>
                  <a:pt x="42" y="33"/>
                  <a:pt x="38" y="34"/>
                </a:cubicBezTo>
                <a:cubicBezTo>
                  <a:pt x="40" y="32"/>
                  <a:pt x="35" y="34"/>
                  <a:pt x="36" y="32"/>
                </a:cubicBezTo>
                <a:cubicBezTo>
                  <a:pt x="36" y="25"/>
                  <a:pt x="32" y="23"/>
                  <a:pt x="29" y="19"/>
                </a:cubicBezTo>
                <a:cubicBezTo>
                  <a:pt x="27" y="20"/>
                  <a:pt x="28" y="21"/>
                  <a:pt x="27" y="22"/>
                </a:cubicBezTo>
                <a:cubicBezTo>
                  <a:pt x="27" y="21"/>
                  <a:pt x="24" y="21"/>
                  <a:pt x="24" y="19"/>
                </a:cubicBezTo>
                <a:cubicBezTo>
                  <a:pt x="26" y="19"/>
                  <a:pt x="25" y="20"/>
                  <a:pt x="26" y="20"/>
                </a:cubicBezTo>
                <a:cubicBezTo>
                  <a:pt x="27" y="18"/>
                  <a:pt x="26" y="18"/>
                  <a:pt x="26" y="16"/>
                </a:cubicBezTo>
                <a:cubicBezTo>
                  <a:pt x="27" y="16"/>
                  <a:pt x="27" y="17"/>
                  <a:pt x="28" y="17"/>
                </a:cubicBezTo>
                <a:cubicBezTo>
                  <a:pt x="27" y="14"/>
                  <a:pt x="28" y="10"/>
                  <a:pt x="24" y="9"/>
                </a:cubicBezTo>
                <a:cubicBezTo>
                  <a:pt x="23" y="10"/>
                  <a:pt x="26" y="11"/>
                  <a:pt x="24" y="12"/>
                </a:cubicBezTo>
                <a:cubicBezTo>
                  <a:pt x="22" y="13"/>
                  <a:pt x="24" y="10"/>
                  <a:pt x="22" y="11"/>
                </a:cubicBezTo>
                <a:cubicBezTo>
                  <a:pt x="22" y="12"/>
                  <a:pt x="21" y="12"/>
                  <a:pt x="21" y="13"/>
                </a:cubicBezTo>
                <a:cubicBezTo>
                  <a:pt x="23" y="14"/>
                  <a:pt x="24" y="15"/>
                  <a:pt x="24" y="17"/>
                </a:cubicBezTo>
                <a:cubicBezTo>
                  <a:pt x="23" y="17"/>
                  <a:pt x="23" y="15"/>
                  <a:pt x="21" y="16"/>
                </a:cubicBezTo>
                <a:cubicBezTo>
                  <a:pt x="21" y="20"/>
                  <a:pt x="21" y="22"/>
                  <a:pt x="22" y="24"/>
                </a:cubicBezTo>
                <a:cubicBezTo>
                  <a:pt x="19" y="25"/>
                  <a:pt x="19" y="30"/>
                  <a:pt x="18" y="34"/>
                </a:cubicBezTo>
                <a:cubicBezTo>
                  <a:pt x="17" y="30"/>
                  <a:pt x="13" y="27"/>
                  <a:pt x="7" y="28"/>
                </a:cubicBezTo>
                <a:cubicBezTo>
                  <a:pt x="6" y="31"/>
                  <a:pt x="7" y="31"/>
                  <a:pt x="7" y="33"/>
                </a:cubicBezTo>
                <a:cubicBezTo>
                  <a:pt x="2" y="36"/>
                  <a:pt x="0" y="47"/>
                  <a:pt x="7" y="47"/>
                </a:cubicBezTo>
                <a:cubicBezTo>
                  <a:pt x="6" y="48"/>
                  <a:pt x="7" y="50"/>
                  <a:pt x="8" y="50"/>
                </a:cubicBezTo>
                <a:cubicBezTo>
                  <a:pt x="9" y="49"/>
                  <a:pt x="8" y="48"/>
                  <a:pt x="9" y="48"/>
                </a:cubicBezTo>
                <a:cubicBezTo>
                  <a:pt x="10" y="50"/>
                  <a:pt x="7" y="52"/>
                  <a:pt x="7" y="54"/>
                </a:cubicBezTo>
                <a:cubicBezTo>
                  <a:pt x="7" y="55"/>
                  <a:pt x="9" y="55"/>
                  <a:pt x="10" y="56"/>
                </a:cubicBezTo>
                <a:cubicBezTo>
                  <a:pt x="9" y="57"/>
                  <a:pt x="10" y="59"/>
                  <a:pt x="10" y="61"/>
                </a:cubicBezTo>
                <a:cubicBezTo>
                  <a:pt x="12" y="61"/>
                  <a:pt x="11" y="59"/>
                  <a:pt x="13" y="60"/>
                </a:cubicBezTo>
                <a:cubicBezTo>
                  <a:pt x="11" y="67"/>
                  <a:pt x="23" y="75"/>
                  <a:pt x="11" y="76"/>
                </a:cubicBezTo>
                <a:cubicBezTo>
                  <a:pt x="11" y="77"/>
                  <a:pt x="12" y="77"/>
                  <a:pt x="12" y="79"/>
                </a:cubicBezTo>
                <a:cubicBezTo>
                  <a:pt x="13" y="78"/>
                  <a:pt x="14" y="76"/>
                  <a:pt x="16" y="76"/>
                </a:cubicBezTo>
                <a:cubicBezTo>
                  <a:pt x="19" y="77"/>
                  <a:pt x="22" y="78"/>
                  <a:pt x="25" y="77"/>
                </a:cubicBezTo>
                <a:cubicBezTo>
                  <a:pt x="30" y="79"/>
                  <a:pt x="33" y="76"/>
                  <a:pt x="38" y="77"/>
                </a:cubicBezTo>
                <a:cubicBezTo>
                  <a:pt x="40" y="82"/>
                  <a:pt x="39" y="91"/>
                  <a:pt x="41" y="95"/>
                </a:cubicBezTo>
                <a:cubicBezTo>
                  <a:pt x="38" y="101"/>
                  <a:pt x="40" y="113"/>
                  <a:pt x="32" y="110"/>
                </a:cubicBezTo>
                <a:cubicBezTo>
                  <a:pt x="30" y="117"/>
                  <a:pt x="25" y="120"/>
                  <a:pt x="26" y="127"/>
                </a:cubicBezTo>
                <a:cubicBezTo>
                  <a:pt x="21" y="130"/>
                  <a:pt x="11" y="130"/>
                  <a:pt x="12" y="139"/>
                </a:cubicBezTo>
                <a:cubicBezTo>
                  <a:pt x="13" y="147"/>
                  <a:pt x="14" y="157"/>
                  <a:pt x="13" y="162"/>
                </a:cubicBezTo>
                <a:cubicBezTo>
                  <a:pt x="14" y="162"/>
                  <a:pt x="14" y="164"/>
                  <a:pt x="15" y="165"/>
                </a:cubicBezTo>
                <a:cubicBezTo>
                  <a:pt x="14" y="174"/>
                  <a:pt x="15" y="184"/>
                  <a:pt x="20" y="187"/>
                </a:cubicBezTo>
                <a:cubicBezTo>
                  <a:pt x="19" y="187"/>
                  <a:pt x="19" y="187"/>
                  <a:pt x="19" y="187"/>
                </a:cubicBezTo>
                <a:cubicBezTo>
                  <a:pt x="22" y="187"/>
                  <a:pt x="18" y="188"/>
                  <a:pt x="20" y="189"/>
                </a:cubicBezTo>
                <a:cubicBezTo>
                  <a:pt x="22" y="188"/>
                  <a:pt x="20" y="188"/>
                  <a:pt x="22" y="187"/>
                </a:cubicBezTo>
                <a:cubicBezTo>
                  <a:pt x="24" y="188"/>
                  <a:pt x="26" y="187"/>
                  <a:pt x="28" y="188"/>
                </a:cubicBezTo>
                <a:cubicBezTo>
                  <a:pt x="28" y="186"/>
                  <a:pt x="26" y="186"/>
                  <a:pt x="26" y="185"/>
                </a:cubicBezTo>
                <a:cubicBezTo>
                  <a:pt x="28" y="183"/>
                  <a:pt x="26" y="182"/>
                  <a:pt x="29" y="181"/>
                </a:cubicBezTo>
                <a:cubicBezTo>
                  <a:pt x="28" y="182"/>
                  <a:pt x="28" y="182"/>
                  <a:pt x="27" y="183"/>
                </a:cubicBezTo>
                <a:cubicBezTo>
                  <a:pt x="34" y="184"/>
                  <a:pt x="33" y="181"/>
                  <a:pt x="34" y="177"/>
                </a:cubicBezTo>
                <a:cubicBezTo>
                  <a:pt x="33" y="175"/>
                  <a:pt x="31" y="176"/>
                  <a:pt x="30" y="175"/>
                </a:cubicBezTo>
                <a:cubicBezTo>
                  <a:pt x="33" y="175"/>
                  <a:pt x="30" y="174"/>
                  <a:pt x="32" y="173"/>
                </a:cubicBezTo>
                <a:cubicBezTo>
                  <a:pt x="32" y="175"/>
                  <a:pt x="33" y="175"/>
                  <a:pt x="35" y="175"/>
                </a:cubicBezTo>
                <a:cubicBezTo>
                  <a:pt x="35" y="173"/>
                  <a:pt x="35" y="172"/>
                  <a:pt x="35" y="171"/>
                </a:cubicBezTo>
                <a:cubicBezTo>
                  <a:pt x="36" y="172"/>
                  <a:pt x="36" y="171"/>
                  <a:pt x="37" y="171"/>
                </a:cubicBezTo>
                <a:cubicBezTo>
                  <a:pt x="38" y="171"/>
                  <a:pt x="38" y="173"/>
                  <a:pt x="40" y="173"/>
                </a:cubicBezTo>
                <a:cubicBezTo>
                  <a:pt x="42" y="170"/>
                  <a:pt x="44" y="168"/>
                  <a:pt x="46" y="166"/>
                </a:cubicBezTo>
                <a:cubicBezTo>
                  <a:pt x="46" y="166"/>
                  <a:pt x="45" y="166"/>
                  <a:pt x="46" y="165"/>
                </a:cubicBezTo>
                <a:cubicBezTo>
                  <a:pt x="45" y="166"/>
                  <a:pt x="44" y="165"/>
                  <a:pt x="44" y="165"/>
                </a:cubicBezTo>
                <a:cubicBezTo>
                  <a:pt x="45" y="165"/>
                  <a:pt x="43" y="168"/>
                  <a:pt x="42" y="168"/>
                </a:cubicBezTo>
                <a:cubicBezTo>
                  <a:pt x="43" y="165"/>
                  <a:pt x="42" y="165"/>
                  <a:pt x="43" y="164"/>
                </a:cubicBezTo>
                <a:cubicBezTo>
                  <a:pt x="45" y="164"/>
                  <a:pt x="45" y="164"/>
                  <a:pt x="46" y="165"/>
                </a:cubicBezTo>
                <a:cubicBezTo>
                  <a:pt x="46" y="164"/>
                  <a:pt x="46" y="164"/>
                  <a:pt x="46" y="163"/>
                </a:cubicBezTo>
                <a:cubicBezTo>
                  <a:pt x="45" y="162"/>
                  <a:pt x="43" y="162"/>
                  <a:pt x="43" y="161"/>
                </a:cubicBezTo>
                <a:cubicBezTo>
                  <a:pt x="44" y="159"/>
                  <a:pt x="42" y="158"/>
                  <a:pt x="43" y="157"/>
                </a:cubicBezTo>
                <a:cubicBezTo>
                  <a:pt x="44" y="158"/>
                  <a:pt x="45" y="159"/>
                  <a:pt x="44" y="161"/>
                </a:cubicBezTo>
                <a:cubicBezTo>
                  <a:pt x="47" y="161"/>
                  <a:pt x="47" y="157"/>
                  <a:pt x="46" y="155"/>
                </a:cubicBezTo>
                <a:cubicBezTo>
                  <a:pt x="46" y="155"/>
                  <a:pt x="46" y="154"/>
                  <a:pt x="47" y="154"/>
                </a:cubicBezTo>
                <a:cubicBezTo>
                  <a:pt x="46" y="152"/>
                  <a:pt x="48" y="151"/>
                  <a:pt x="46" y="149"/>
                </a:cubicBezTo>
                <a:cubicBezTo>
                  <a:pt x="47" y="149"/>
                  <a:pt x="47" y="150"/>
                  <a:pt x="48" y="150"/>
                </a:cubicBezTo>
                <a:cubicBezTo>
                  <a:pt x="51" y="144"/>
                  <a:pt x="47" y="127"/>
                  <a:pt x="56" y="127"/>
                </a:cubicBezTo>
                <a:cubicBezTo>
                  <a:pt x="56" y="127"/>
                  <a:pt x="56" y="128"/>
                  <a:pt x="55" y="128"/>
                </a:cubicBezTo>
                <a:cubicBezTo>
                  <a:pt x="68" y="121"/>
                  <a:pt x="82" y="115"/>
                  <a:pt x="98" y="111"/>
                </a:cubicBezTo>
                <a:cubicBezTo>
                  <a:pt x="86" y="112"/>
                  <a:pt x="70" y="112"/>
                  <a:pt x="57" y="116"/>
                </a:cubicBezTo>
                <a:cubicBezTo>
                  <a:pt x="56" y="113"/>
                  <a:pt x="59" y="111"/>
                  <a:pt x="57" y="109"/>
                </a:cubicBezTo>
                <a:cubicBezTo>
                  <a:pt x="58" y="109"/>
                  <a:pt x="59" y="109"/>
                  <a:pt x="59" y="109"/>
                </a:cubicBezTo>
                <a:cubicBezTo>
                  <a:pt x="57" y="108"/>
                  <a:pt x="60" y="106"/>
                  <a:pt x="58" y="105"/>
                </a:cubicBezTo>
                <a:cubicBezTo>
                  <a:pt x="59" y="105"/>
                  <a:pt x="59" y="107"/>
                  <a:pt x="60" y="107"/>
                </a:cubicBezTo>
                <a:cubicBezTo>
                  <a:pt x="61" y="104"/>
                  <a:pt x="62" y="102"/>
                  <a:pt x="60" y="101"/>
                </a:cubicBezTo>
                <a:cubicBezTo>
                  <a:pt x="60" y="102"/>
                  <a:pt x="59" y="102"/>
                  <a:pt x="58" y="102"/>
                </a:cubicBezTo>
                <a:cubicBezTo>
                  <a:pt x="58" y="101"/>
                  <a:pt x="57" y="100"/>
                  <a:pt x="57" y="99"/>
                </a:cubicBezTo>
                <a:cubicBezTo>
                  <a:pt x="58" y="99"/>
                  <a:pt x="59" y="99"/>
                  <a:pt x="60" y="98"/>
                </a:cubicBezTo>
                <a:cubicBezTo>
                  <a:pt x="57" y="98"/>
                  <a:pt x="60" y="97"/>
                  <a:pt x="59" y="97"/>
                </a:cubicBezTo>
                <a:cubicBezTo>
                  <a:pt x="57" y="98"/>
                  <a:pt x="56" y="99"/>
                  <a:pt x="55" y="102"/>
                </a:cubicBezTo>
                <a:cubicBezTo>
                  <a:pt x="56" y="100"/>
                  <a:pt x="54" y="100"/>
                  <a:pt x="54" y="98"/>
                </a:cubicBezTo>
                <a:cubicBezTo>
                  <a:pt x="55" y="96"/>
                  <a:pt x="56" y="94"/>
                  <a:pt x="57" y="91"/>
                </a:cubicBezTo>
                <a:cubicBezTo>
                  <a:pt x="58" y="91"/>
                  <a:pt x="58" y="91"/>
                  <a:pt x="59" y="91"/>
                </a:cubicBezTo>
                <a:cubicBezTo>
                  <a:pt x="59" y="88"/>
                  <a:pt x="61" y="82"/>
                  <a:pt x="65" y="83"/>
                </a:cubicBezTo>
                <a:cubicBezTo>
                  <a:pt x="69" y="79"/>
                  <a:pt x="75" y="72"/>
                  <a:pt x="81" y="75"/>
                </a:cubicBezTo>
                <a:cubicBezTo>
                  <a:pt x="86" y="74"/>
                  <a:pt x="94" y="69"/>
                  <a:pt x="98" y="72"/>
                </a:cubicBezTo>
                <a:cubicBezTo>
                  <a:pt x="100" y="70"/>
                  <a:pt x="105" y="68"/>
                  <a:pt x="108" y="69"/>
                </a:cubicBezTo>
                <a:cubicBezTo>
                  <a:pt x="108" y="67"/>
                  <a:pt x="108" y="66"/>
                  <a:pt x="110" y="66"/>
                </a:cubicBezTo>
                <a:cubicBezTo>
                  <a:pt x="112" y="66"/>
                  <a:pt x="111" y="68"/>
                  <a:pt x="113" y="68"/>
                </a:cubicBezTo>
                <a:cubicBezTo>
                  <a:pt x="114" y="66"/>
                  <a:pt x="118" y="64"/>
                  <a:pt x="123" y="64"/>
                </a:cubicBezTo>
                <a:cubicBezTo>
                  <a:pt x="129" y="64"/>
                  <a:pt x="141" y="64"/>
                  <a:pt x="142" y="67"/>
                </a:cubicBezTo>
                <a:cubicBezTo>
                  <a:pt x="144" y="67"/>
                  <a:pt x="142" y="65"/>
                  <a:pt x="145" y="65"/>
                </a:cubicBezTo>
                <a:cubicBezTo>
                  <a:pt x="145" y="67"/>
                  <a:pt x="145" y="69"/>
                  <a:pt x="146" y="70"/>
                </a:cubicBezTo>
                <a:cubicBezTo>
                  <a:pt x="147" y="68"/>
                  <a:pt x="149" y="71"/>
                  <a:pt x="149" y="69"/>
                </a:cubicBezTo>
                <a:cubicBezTo>
                  <a:pt x="149" y="67"/>
                  <a:pt x="147" y="70"/>
                  <a:pt x="147" y="68"/>
                </a:cubicBezTo>
                <a:cubicBezTo>
                  <a:pt x="147" y="67"/>
                  <a:pt x="147" y="66"/>
                  <a:pt x="148" y="66"/>
                </a:cubicBezTo>
                <a:cubicBezTo>
                  <a:pt x="149" y="67"/>
                  <a:pt x="148" y="67"/>
                  <a:pt x="150" y="67"/>
                </a:cubicBezTo>
                <a:cubicBezTo>
                  <a:pt x="150" y="68"/>
                  <a:pt x="150" y="69"/>
                  <a:pt x="151" y="69"/>
                </a:cubicBezTo>
                <a:cubicBezTo>
                  <a:pt x="153" y="68"/>
                  <a:pt x="151" y="67"/>
                  <a:pt x="153" y="66"/>
                </a:cubicBezTo>
                <a:cubicBezTo>
                  <a:pt x="153" y="68"/>
                  <a:pt x="156" y="68"/>
                  <a:pt x="154" y="70"/>
                </a:cubicBezTo>
                <a:cubicBezTo>
                  <a:pt x="157" y="71"/>
                  <a:pt x="156" y="76"/>
                  <a:pt x="159" y="77"/>
                </a:cubicBezTo>
                <a:cubicBezTo>
                  <a:pt x="159" y="83"/>
                  <a:pt x="163" y="88"/>
                  <a:pt x="160" y="93"/>
                </a:cubicBezTo>
                <a:cubicBezTo>
                  <a:pt x="157" y="93"/>
                  <a:pt x="156" y="91"/>
                  <a:pt x="154" y="90"/>
                </a:cubicBezTo>
                <a:cubicBezTo>
                  <a:pt x="154" y="90"/>
                  <a:pt x="154" y="92"/>
                  <a:pt x="152" y="92"/>
                </a:cubicBezTo>
                <a:cubicBezTo>
                  <a:pt x="151" y="91"/>
                  <a:pt x="152" y="91"/>
                  <a:pt x="152" y="89"/>
                </a:cubicBezTo>
                <a:cubicBezTo>
                  <a:pt x="149" y="90"/>
                  <a:pt x="151" y="93"/>
                  <a:pt x="153" y="93"/>
                </a:cubicBezTo>
                <a:cubicBezTo>
                  <a:pt x="150" y="96"/>
                  <a:pt x="156" y="99"/>
                  <a:pt x="157" y="101"/>
                </a:cubicBezTo>
                <a:cubicBezTo>
                  <a:pt x="159" y="105"/>
                  <a:pt x="157" y="102"/>
                  <a:pt x="158" y="102"/>
                </a:cubicBezTo>
                <a:cubicBezTo>
                  <a:pt x="161" y="103"/>
                  <a:pt x="158" y="108"/>
                  <a:pt x="158" y="112"/>
                </a:cubicBezTo>
                <a:cubicBezTo>
                  <a:pt x="161" y="112"/>
                  <a:pt x="160" y="109"/>
                  <a:pt x="162" y="109"/>
                </a:cubicBezTo>
                <a:cubicBezTo>
                  <a:pt x="165" y="110"/>
                  <a:pt x="166" y="112"/>
                  <a:pt x="165" y="117"/>
                </a:cubicBezTo>
                <a:cubicBezTo>
                  <a:pt x="166" y="117"/>
                  <a:pt x="167" y="117"/>
                  <a:pt x="167" y="116"/>
                </a:cubicBezTo>
                <a:cubicBezTo>
                  <a:pt x="170" y="126"/>
                  <a:pt x="170" y="133"/>
                  <a:pt x="172" y="141"/>
                </a:cubicBezTo>
                <a:cubicBezTo>
                  <a:pt x="171" y="147"/>
                  <a:pt x="173" y="157"/>
                  <a:pt x="173" y="165"/>
                </a:cubicBezTo>
                <a:cubicBezTo>
                  <a:pt x="167" y="167"/>
                  <a:pt x="166" y="161"/>
                  <a:pt x="165" y="156"/>
                </a:cubicBezTo>
                <a:cubicBezTo>
                  <a:pt x="165" y="158"/>
                  <a:pt x="166" y="158"/>
                  <a:pt x="165" y="160"/>
                </a:cubicBezTo>
                <a:cubicBezTo>
                  <a:pt x="164" y="161"/>
                  <a:pt x="163" y="161"/>
                  <a:pt x="161" y="161"/>
                </a:cubicBezTo>
                <a:cubicBezTo>
                  <a:pt x="159" y="163"/>
                  <a:pt x="156" y="168"/>
                  <a:pt x="159" y="170"/>
                </a:cubicBezTo>
                <a:cubicBezTo>
                  <a:pt x="162" y="181"/>
                  <a:pt x="163" y="191"/>
                  <a:pt x="165" y="202"/>
                </a:cubicBezTo>
                <a:cubicBezTo>
                  <a:pt x="164" y="203"/>
                  <a:pt x="164" y="205"/>
                  <a:pt x="164" y="206"/>
                </a:cubicBezTo>
                <a:cubicBezTo>
                  <a:pt x="165" y="207"/>
                  <a:pt x="166" y="208"/>
                  <a:pt x="166" y="209"/>
                </a:cubicBezTo>
                <a:cubicBezTo>
                  <a:pt x="164" y="218"/>
                  <a:pt x="168" y="227"/>
                  <a:pt x="169" y="235"/>
                </a:cubicBezTo>
                <a:cubicBezTo>
                  <a:pt x="168" y="236"/>
                  <a:pt x="169" y="238"/>
                  <a:pt x="168" y="239"/>
                </a:cubicBezTo>
                <a:cubicBezTo>
                  <a:pt x="169" y="240"/>
                  <a:pt x="169" y="243"/>
                  <a:pt x="170" y="244"/>
                </a:cubicBezTo>
                <a:cubicBezTo>
                  <a:pt x="167" y="252"/>
                  <a:pt x="173" y="261"/>
                  <a:pt x="171" y="274"/>
                </a:cubicBezTo>
                <a:cubicBezTo>
                  <a:pt x="170" y="274"/>
                  <a:pt x="169" y="274"/>
                  <a:pt x="169" y="275"/>
                </a:cubicBezTo>
                <a:cubicBezTo>
                  <a:pt x="170" y="277"/>
                  <a:pt x="171" y="278"/>
                  <a:pt x="172" y="279"/>
                </a:cubicBezTo>
                <a:cubicBezTo>
                  <a:pt x="170" y="286"/>
                  <a:pt x="170" y="295"/>
                  <a:pt x="171" y="301"/>
                </a:cubicBezTo>
                <a:cubicBezTo>
                  <a:pt x="171" y="301"/>
                  <a:pt x="171" y="300"/>
                  <a:pt x="170" y="301"/>
                </a:cubicBezTo>
                <a:cubicBezTo>
                  <a:pt x="171" y="301"/>
                  <a:pt x="170" y="302"/>
                  <a:pt x="170" y="302"/>
                </a:cubicBezTo>
                <a:cubicBezTo>
                  <a:pt x="173" y="302"/>
                  <a:pt x="170" y="304"/>
                  <a:pt x="171" y="304"/>
                </a:cubicBezTo>
                <a:cubicBezTo>
                  <a:pt x="172" y="304"/>
                  <a:pt x="172" y="303"/>
                  <a:pt x="173" y="302"/>
                </a:cubicBezTo>
                <a:cubicBezTo>
                  <a:pt x="175" y="304"/>
                  <a:pt x="176" y="303"/>
                  <a:pt x="177" y="305"/>
                </a:cubicBezTo>
                <a:cubicBezTo>
                  <a:pt x="177" y="302"/>
                  <a:pt x="180" y="303"/>
                  <a:pt x="179" y="299"/>
                </a:cubicBezTo>
                <a:cubicBezTo>
                  <a:pt x="180" y="298"/>
                  <a:pt x="181" y="299"/>
                  <a:pt x="182" y="298"/>
                </a:cubicBezTo>
                <a:cubicBezTo>
                  <a:pt x="183" y="301"/>
                  <a:pt x="180" y="305"/>
                  <a:pt x="182" y="307"/>
                </a:cubicBezTo>
                <a:cubicBezTo>
                  <a:pt x="180" y="307"/>
                  <a:pt x="180" y="313"/>
                  <a:pt x="181" y="313"/>
                </a:cubicBezTo>
                <a:cubicBezTo>
                  <a:pt x="179" y="314"/>
                  <a:pt x="178" y="318"/>
                  <a:pt x="180" y="320"/>
                </a:cubicBezTo>
                <a:cubicBezTo>
                  <a:pt x="177" y="321"/>
                  <a:pt x="180" y="323"/>
                  <a:pt x="181" y="325"/>
                </a:cubicBezTo>
                <a:cubicBezTo>
                  <a:pt x="180" y="325"/>
                  <a:pt x="180" y="326"/>
                  <a:pt x="180" y="326"/>
                </a:cubicBezTo>
                <a:cubicBezTo>
                  <a:pt x="179" y="324"/>
                  <a:pt x="179" y="324"/>
                  <a:pt x="179" y="323"/>
                </a:cubicBezTo>
                <a:cubicBezTo>
                  <a:pt x="178" y="324"/>
                  <a:pt x="177" y="325"/>
                  <a:pt x="177" y="327"/>
                </a:cubicBezTo>
                <a:cubicBezTo>
                  <a:pt x="177" y="328"/>
                  <a:pt x="179" y="328"/>
                  <a:pt x="179" y="329"/>
                </a:cubicBezTo>
                <a:cubicBezTo>
                  <a:pt x="177" y="330"/>
                  <a:pt x="179" y="332"/>
                  <a:pt x="176" y="332"/>
                </a:cubicBezTo>
                <a:cubicBezTo>
                  <a:pt x="176" y="334"/>
                  <a:pt x="178" y="334"/>
                  <a:pt x="177" y="336"/>
                </a:cubicBezTo>
                <a:cubicBezTo>
                  <a:pt x="177" y="336"/>
                  <a:pt x="176" y="336"/>
                  <a:pt x="176" y="336"/>
                </a:cubicBezTo>
                <a:cubicBezTo>
                  <a:pt x="177" y="339"/>
                  <a:pt x="175" y="341"/>
                  <a:pt x="174" y="343"/>
                </a:cubicBezTo>
                <a:cubicBezTo>
                  <a:pt x="177" y="350"/>
                  <a:pt x="177" y="360"/>
                  <a:pt x="167" y="359"/>
                </a:cubicBezTo>
                <a:cubicBezTo>
                  <a:pt x="167" y="359"/>
                  <a:pt x="166" y="358"/>
                  <a:pt x="165" y="357"/>
                </a:cubicBezTo>
                <a:cubicBezTo>
                  <a:pt x="166" y="358"/>
                  <a:pt x="165" y="359"/>
                  <a:pt x="164" y="359"/>
                </a:cubicBezTo>
                <a:cubicBezTo>
                  <a:pt x="162" y="358"/>
                  <a:pt x="164" y="356"/>
                  <a:pt x="162" y="355"/>
                </a:cubicBezTo>
                <a:cubicBezTo>
                  <a:pt x="163" y="354"/>
                  <a:pt x="164" y="354"/>
                  <a:pt x="166" y="354"/>
                </a:cubicBezTo>
                <a:cubicBezTo>
                  <a:pt x="166" y="355"/>
                  <a:pt x="166" y="358"/>
                  <a:pt x="167" y="356"/>
                </a:cubicBezTo>
                <a:cubicBezTo>
                  <a:pt x="165" y="346"/>
                  <a:pt x="171" y="341"/>
                  <a:pt x="168" y="334"/>
                </a:cubicBezTo>
                <a:cubicBezTo>
                  <a:pt x="169" y="334"/>
                  <a:pt x="169" y="329"/>
                  <a:pt x="169" y="329"/>
                </a:cubicBezTo>
                <a:cubicBezTo>
                  <a:pt x="168" y="330"/>
                  <a:pt x="168" y="330"/>
                  <a:pt x="168" y="331"/>
                </a:cubicBezTo>
                <a:cubicBezTo>
                  <a:pt x="168" y="329"/>
                  <a:pt x="167" y="328"/>
                  <a:pt x="169" y="327"/>
                </a:cubicBezTo>
                <a:cubicBezTo>
                  <a:pt x="169" y="328"/>
                  <a:pt x="169" y="329"/>
                  <a:pt x="169" y="329"/>
                </a:cubicBezTo>
                <a:cubicBezTo>
                  <a:pt x="170" y="327"/>
                  <a:pt x="170" y="327"/>
                  <a:pt x="169" y="326"/>
                </a:cubicBezTo>
                <a:cubicBezTo>
                  <a:pt x="170" y="327"/>
                  <a:pt x="171" y="326"/>
                  <a:pt x="171" y="325"/>
                </a:cubicBezTo>
                <a:cubicBezTo>
                  <a:pt x="169" y="324"/>
                  <a:pt x="169" y="325"/>
                  <a:pt x="170" y="323"/>
                </a:cubicBezTo>
                <a:cubicBezTo>
                  <a:pt x="168" y="323"/>
                  <a:pt x="167" y="323"/>
                  <a:pt x="167" y="321"/>
                </a:cubicBezTo>
                <a:cubicBezTo>
                  <a:pt x="168" y="322"/>
                  <a:pt x="168" y="323"/>
                  <a:pt x="170" y="323"/>
                </a:cubicBezTo>
                <a:cubicBezTo>
                  <a:pt x="170" y="319"/>
                  <a:pt x="170" y="321"/>
                  <a:pt x="172" y="321"/>
                </a:cubicBezTo>
                <a:cubicBezTo>
                  <a:pt x="172" y="320"/>
                  <a:pt x="171" y="320"/>
                  <a:pt x="170" y="319"/>
                </a:cubicBezTo>
                <a:cubicBezTo>
                  <a:pt x="171" y="319"/>
                  <a:pt x="171" y="319"/>
                  <a:pt x="171" y="318"/>
                </a:cubicBezTo>
                <a:cubicBezTo>
                  <a:pt x="172" y="318"/>
                  <a:pt x="172" y="320"/>
                  <a:pt x="173" y="320"/>
                </a:cubicBezTo>
                <a:cubicBezTo>
                  <a:pt x="174" y="318"/>
                  <a:pt x="171" y="316"/>
                  <a:pt x="173" y="315"/>
                </a:cubicBezTo>
                <a:cubicBezTo>
                  <a:pt x="172" y="315"/>
                  <a:pt x="171" y="315"/>
                  <a:pt x="170" y="315"/>
                </a:cubicBezTo>
                <a:cubicBezTo>
                  <a:pt x="170" y="314"/>
                  <a:pt x="171" y="312"/>
                  <a:pt x="169" y="311"/>
                </a:cubicBezTo>
                <a:cubicBezTo>
                  <a:pt x="169" y="313"/>
                  <a:pt x="168" y="313"/>
                  <a:pt x="166" y="314"/>
                </a:cubicBezTo>
                <a:cubicBezTo>
                  <a:pt x="167" y="316"/>
                  <a:pt x="167" y="316"/>
                  <a:pt x="168" y="318"/>
                </a:cubicBezTo>
                <a:cubicBezTo>
                  <a:pt x="166" y="324"/>
                  <a:pt x="164" y="329"/>
                  <a:pt x="165" y="333"/>
                </a:cubicBezTo>
                <a:cubicBezTo>
                  <a:pt x="163" y="333"/>
                  <a:pt x="162" y="337"/>
                  <a:pt x="164" y="338"/>
                </a:cubicBezTo>
                <a:cubicBezTo>
                  <a:pt x="159" y="342"/>
                  <a:pt x="162" y="347"/>
                  <a:pt x="160" y="351"/>
                </a:cubicBezTo>
                <a:cubicBezTo>
                  <a:pt x="160" y="352"/>
                  <a:pt x="162" y="350"/>
                  <a:pt x="162" y="352"/>
                </a:cubicBezTo>
                <a:cubicBezTo>
                  <a:pt x="160" y="353"/>
                  <a:pt x="160" y="352"/>
                  <a:pt x="159" y="352"/>
                </a:cubicBezTo>
                <a:cubicBezTo>
                  <a:pt x="159" y="354"/>
                  <a:pt x="161" y="353"/>
                  <a:pt x="160" y="355"/>
                </a:cubicBezTo>
                <a:cubicBezTo>
                  <a:pt x="159" y="355"/>
                  <a:pt x="159" y="357"/>
                  <a:pt x="157" y="358"/>
                </a:cubicBezTo>
                <a:cubicBezTo>
                  <a:pt x="155" y="358"/>
                  <a:pt x="153" y="356"/>
                  <a:pt x="151" y="358"/>
                </a:cubicBezTo>
                <a:cubicBezTo>
                  <a:pt x="151" y="357"/>
                  <a:pt x="151" y="357"/>
                  <a:pt x="151" y="357"/>
                </a:cubicBezTo>
                <a:cubicBezTo>
                  <a:pt x="147" y="359"/>
                  <a:pt x="144" y="355"/>
                  <a:pt x="140" y="357"/>
                </a:cubicBezTo>
                <a:cubicBezTo>
                  <a:pt x="139" y="357"/>
                  <a:pt x="140" y="354"/>
                  <a:pt x="138" y="354"/>
                </a:cubicBezTo>
                <a:cubicBezTo>
                  <a:pt x="138" y="357"/>
                  <a:pt x="139" y="358"/>
                  <a:pt x="138" y="359"/>
                </a:cubicBezTo>
                <a:cubicBezTo>
                  <a:pt x="138" y="357"/>
                  <a:pt x="137" y="355"/>
                  <a:pt x="136" y="354"/>
                </a:cubicBezTo>
                <a:cubicBezTo>
                  <a:pt x="136" y="355"/>
                  <a:pt x="137" y="358"/>
                  <a:pt x="136" y="358"/>
                </a:cubicBezTo>
                <a:cubicBezTo>
                  <a:pt x="134" y="358"/>
                  <a:pt x="137" y="356"/>
                  <a:pt x="135" y="356"/>
                </a:cubicBezTo>
                <a:cubicBezTo>
                  <a:pt x="133" y="356"/>
                  <a:pt x="136" y="358"/>
                  <a:pt x="133" y="358"/>
                </a:cubicBezTo>
                <a:cubicBezTo>
                  <a:pt x="132" y="360"/>
                  <a:pt x="134" y="362"/>
                  <a:pt x="133" y="362"/>
                </a:cubicBezTo>
                <a:cubicBezTo>
                  <a:pt x="131" y="361"/>
                  <a:pt x="133" y="359"/>
                  <a:pt x="131" y="358"/>
                </a:cubicBezTo>
                <a:cubicBezTo>
                  <a:pt x="134" y="358"/>
                  <a:pt x="133" y="356"/>
                  <a:pt x="132" y="354"/>
                </a:cubicBezTo>
                <a:cubicBezTo>
                  <a:pt x="134" y="354"/>
                  <a:pt x="135" y="357"/>
                  <a:pt x="135" y="354"/>
                </a:cubicBezTo>
                <a:cubicBezTo>
                  <a:pt x="131" y="352"/>
                  <a:pt x="125" y="351"/>
                  <a:pt x="124" y="346"/>
                </a:cubicBezTo>
                <a:cubicBezTo>
                  <a:pt x="125" y="346"/>
                  <a:pt x="125" y="344"/>
                  <a:pt x="125" y="343"/>
                </a:cubicBezTo>
                <a:cubicBezTo>
                  <a:pt x="121" y="342"/>
                  <a:pt x="118" y="343"/>
                  <a:pt x="114" y="343"/>
                </a:cubicBezTo>
                <a:cubicBezTo>
                  <a:pt x="115" y="346"/>
                  <a:pt x="120" y="346"/>
                  <a:pt x="116" y="348"/>
                </a:cubicBezTo>
                <a:cubicBezTo>
                  <a:pt x="118" y="348"/>
                  <a:pt x="118" y="347"/>
                  <a:pt x="120" y="347"/>
                </a:cubicBezTo>
                <a:cubicBezTo>
                  <a:pt x="121" y="347"/>
                  <a:pt x="122" y="347"/>
                  <a:pt x="122" y="348"/>
                </a:cubicBezTo>
                <a:cubicBezTo>
                  <a:pt x="118" y="350"/>
                  <a:pt x="120" y="354"/>
                  <a:pt x="119" y="358"/>
                </a:cubicBezTo>
                <a:cubicBezTo>
                  <a:pt x="120" y="359"/>
                  <a:pt x="121" y="357"/>
                  <a:pt x="123" y="357"/>
                </a:cubicBezTo>
                <a:cubicBezTo>
                  <a:pt x="122" y="357"/>
                  <a:pt x="122" y="354"/>
                  <a:pt x="123" y="354"/>
                </a:cubicBezTo>
                <a:cubicBezTo>
                  <a:pt x="123" y="355"/>
                  <a:pt x="123" y="355"/>
                  <a:pt x="124" y="356"/>
                </a:cubicBezTo>
                <a:cubicBezTo>
                  <a:pt x="123" y="359"/>
                  <a:pt x="122" y="358"/>
                  <a:pt x="121" y="361"/>
                </a:cubicBezTo>
                <a:cubicBezTo>
                  <a:pt x="123" y="361"/>
                  <a:pt x="123" y="360"/>
                  <a:pt x="124" y="359"/>
                </a:cubicBezTo>
                <a:cubicBezTo>
                  <a:pt x="125" y="360"/>
                  <a:pt x="126" y="361"/>
                  <a:pt x="125" y="364"/>
                </a:cubicBezTo>
                <a:cubicBezTo>
                  <a:pt x="124" y="364"/>
                  <a:pt x="124" y="364"/>
                  <a:pt x="123" y="363"/>
                </a:cubicBezTo>
                <a:cubicBezTo>
                  <a:pt x="122" y="367"/>
                  <a:pt x="121" y="370"/>
                  <a:pt x="118" y="370"/>
                </a:cubicBezTo>
                <a:cubicBezTo>
                  <a:pt x="119" y="370"/>
                  <a:pt x="119" y="371"/>
                  <a:pt x="120" y="371"/>
                </a:cubicBezTo>
                <a:cubicBezTo>
                  <a:pt x="121" y="370"/>
                  <a:pt x="121" y="369"/>
                  <a:pt x="122" y="368"/>
                </a:cubicBezTo>
                <a:cubicBezTo>
                  <a:pt x="123" y="370"/>
                  <a:pt x="122" y="367"/>
                  <a:pt x="124" y="368"/>
                </a:cubicBezTo>
                <a:cubicBezTo>
                  <a:pt x="124" y="369"/>
                  <a:pt x="124" y="370"/>
                  <a:pt x="125" y="370"/>
                </a:cubicBezTo>
                <a:cubicBezTo>
                  <a:pt x="125" y="369"/>
                  <a:pt x="125" y="368"/>
                  <a:pt x="126" y="369"/>
                </a:cubicBezTo>
                <a:cubicBezTo>
                  <a:pt x="126" y="372"/>
                  <a:pt x="127" y="372"/>
                  <a:pt x="128" y="374"/>
                </a:cubicBezTo>
                <a:cubicBezTo>
                  <a:pt x="125" y="375"/>
                  <a:pt x="122" y="373"/>
                  <a:pt x="120" y="371"/>
                </a:cubicBezTo>
                <a:cubicBezTo>
                  <a:pt x="118" y="373"/>
                  <a:pt x="121" y="373"/>
                  <a:pt x="121" y="374"/>
                </a:cubicBezTo>
                <a:cubicBezTo>
                  <a:pt x="120" y="376"/>
                  <a:pt x="116" y="374"/>
                  <a:pt x="116" y="376"/>
                </a:cubicBezTo>
                <a:cubicBezTo>
                  <a:pt x="117" y="377"/>
                  <a:pt x="118" y="379"/>
                  <a:pt x="119" y="380"/>
                </a:cubicBezTo>
                <a:cubicBezTo>
                  <a:pt x="118" y="381"/>
                  <a:pt x="117" y="382"/>
                  <a:pt x="116" y="384"/>
                </a:cubicBezTo>
                <a:cubicBezTo>
                  <a:pt x="112" y="384"/>
                  <a:pt x="106" y="385"/>
                  <a:pt x="102" y="384"/>
                </a:cubicBezTo>
                <a:cubicBezTo>
                  <a:pt x="103" y="381"/>
                  <a:pt x="105" y="383"/>
                  <a:pt x="107" y="383"/>
                </a:cubicBezTo>
                <a:cubicBezTo>
                  <a:pt x="107" y="381"/>
                  <a:pt x="105" y="379"/>
                  <a:pt x="104" y="381"/>
                </a:cubicBezTo>
                <a:cubicBezTo>
                  <a:pt x="104" y="379"/>
                  <a:pt x="102" y="377"/>
                  <a:pt x="104" y="376"/>
                </a:cubicBezTo>
                <a:cubicBezTo>
                  <a:pt x="103" y="376"/>
                  <a:pt x="103" y="376"/>
                  <a:pt x="102" y="375"/>
                </a:cubicBezTo>
                <a:cubicBezTo>
                  <a:pt x="100" y="378"/>
                  <a:pt x="103" y="378"/>
                  <a:pt x="103" y="380"/>
                </a:cubicBezTo>
                <a:cubicBezTo>
                  <a:pt x="99" y="377"/>
                  <a:pt x="94" y="373"/>
                  <a:pt x="90" y="374"/>
                </a:cubicBezTo>
                <a:cubicBezTo>
                  <a:pt x="90" y="373"/>
                  <a:pt x="90" y="372"/>
                  <a:pt x="90" y="371"/>
                </a:cubicBezTo>
                <a:cubicBezTo>
                  <a:pt x="87" y="371"/>
                  <a:pt x="88" y="373"/>
                  <a:pt x="88" y="375"/>
                </a:cubicBezTo>
                <a:cubicBezTo>
                  <a:pt x="86" y="375"/>
                  <a:pt x="85" y="377"/>
                  <a:pt x="84" y="378"/>
                </a:cubicBezTo>
                <a:cubicBezTo>
                  <a:pt x="84" y="377"/>
                  <a:pt x="83" y="378"/>
                  <a:pt x="82" y="377"/>
                </a:cubicBezTo>
                <a:cubicBezTo>
                  <a:pt x="83" y="377"/>
                  <a:pt x="84" y="377"/>
                  <a:pt x="84" y="376"/>
                </a:cubicBezTo>
                <a:cubicBezTo>
                  <a:pt x="82" y="376"/>
                  <a:pt x="81" y="376"/>
                  <a:pt x="80" y="376"/>
                </a:cubicBezTo>
                <a:cubicBezTo>
                  <a:pt x="81" y="377"/>
                  <a:pt x="81" y="378"/>
                  <a:pt x="80" y="379"/>
                </a:cubicBezTo>
                <a:cubicBezTo>
                  <a:pt x="80" y="378"/>
                  <a:pt x="80" y="377"/>
                  <a:pt x="80" y="376"/>
                </a:cubicBezTo>
                <a:cubicBezTo>
                  <a:pt x="78" y="377"/>
                  <a:pt x="76" y="376"/>
                  <a:pt x="75" y="377"/>
                </a:cubicBezTo>
                <a:cubicBezTo>
                  <a:pt x="76" y="377"/>
                  <a:pt x="77" y="379"/>
                  <a:pt x="76" y="379"/>
                </a:cubicBezTo>
                <a:cubicBezTo>
                  <a:pt x="75" y="379"/>
                  <a:pt x="75" y="377"/>
                  <a:pt x="75" y="376"/>
                </a:cubicBezTo>
                <a:cubicBezTo>
                  <a:pt x="69" y="377"/>
                  <a:pt x="68" y="379"/>
                  <a:pt x="62" y="377"/>
                </a:cubicBezTo>
                <a:cubicBezTo>
                  <a:pt x="61" y="379"/>
                  <a:pt x="63" y="379"/>
                  <a:pt x="63" y="380"/>
                </a:cubicBezTo>
                <a:cubicBezTo>
                  <a:pt x="63" y="381"/>
                  <a:pt x="63" y="382"/>
                  <a:pt x="62" y="382"/>
                </a:cubicBezTo>
                <a:cubicBezTo>
                  <a:pt x="62" y="381"/>
                  <a:pt x="62" y="380"/>
                  <a:pt x="62" y="380"/>
                </a:cubicBezTo>
                <a:cubicBezTo>
                  <a:pt x="60" y="380"/>
                  <a:pt x="60" y="381"/>
                  <a:pt x="59" y="382"/>
                </a:cubicBezTo>
                <a:cubicBezTo>
                  <a:pt x="62" y="382"/>
                  <a:pt x="60" y="385"/>
                  <a:pt x="62" y="385"/>
                </a:cubicBezTo>
                <a:cubicBezTo>
                  <a:pt x="66" y="381"/>
                  <a:pt x="74" y="382"/>
                  <a:pt x="79" y="383"/>
                </a:cubicBezTo>
                <a:cubicBezTo>
                  <a:pt x="79" y="381"/>
                  <a:pt x="82" y="382"/>
                  <a:pt x="83" y="381"/>
                </a:cubicBezTo>
                <a:cubicBezTo>
                  <a:pt x="83" y="382"/>
                  <a:pt x="84" y="383"/>
                  <a:pt x="85" y="383"/>
                </a:cubicBezTo>
                <a:cubicBezTo>
                  <a:pt x="85" y="381"/>
                  <a:pt x="87" y="380"/>
                  <a:pt x="88" y="380"/>
                </a:cubicBezTo>
                <a:cubicBezTo>
                  <a:pt x="89" y="382"/>
                  <a:pt x="89" y="383"/>
                  <a:pt x="90" y="385"/>
                </a:cubicBezTo>
                <a:cubicBezTo>
                  <a:pt x="88" y="384"/>
                  <a:pt x="84" y="387"/>
                  <a:pt x="84" y="387"/>
                </a:cubicBezTo>
                <a:cubicBezTo>
                  <a:pt x="85" y="386"/>
                  <a:pt x="86" y="389"/>
                  <a:pt x="85" y="389"/>
                </a:cubicBezTo>
                <a:cubicBezTo>
                  <a:pt x="86" y="389"/>
                  <a:pt x="87" y="387"/>
                  <a:pt x="88" y="389"/>
                </a:cubicBezTo>
                <a:cubicBezTo>
                  <a:pt x="87" y="390"/>
                  <a:pt x="86" y="391"/>
                  <a:pt x="85" y="390"/>
                </a:cubicBezTo>
                <a:cubicBezTo>
                  <a:pt x="86" y="393"/>
                  <a:pt x="88" y="394"/>
                  <a:pt x="91" y="395"/>
                </a:cubicBezTo>
                <a:cubicBezTo>
                  <a:pt x="88" y="396"/>
                  <a:pt x="89" y="396"/>
                  <a:pt x="87" y="397"/>
                </a:cubicBezTo>
                <a:cubicBezTo>
                  <a:pt x="90" y="397"/>
                  <a:pt x="93" y="400"/>
                  <a:pt x="95" y="402"/>
                </a:cubicBezTo>
                <a:cubicBezTo>
                  <a:pt x="94" y="402"/>
                  <a:pt x="93" y="405"/>
                  <a:pt x="95" y="405"/>
                </a:cubicBezTo>
                <a:cubicBezTo>
                  <a:pt x="95" y="404"/>
                  <a:pt x="95" y="404"/>
                  <a:pt x="95" y="403"/>
                </a:cubicBezTo>
                <a:cubicBezTo>
                  <a:pt x="95" y="403"/>
                  <a:pt x="95" y="404"/>
                  <a:pt x="96" y="404"/>
                </a:cubicBezTo>
                <a:cubicBezTo>
                  <a:pt x="97" y="402"/>
                  <a:pt x="94" y="403"/>
                  <a:pt x="95" y="401"/>
                </a:cubicBezTo>
                <a:cubicBezTo>
                  <a:pt x="96" y="400"/>
                  <a:pt x="97" y="401"/>
                  <a:pt x="97" y="402"/>
                </a:cubicBezTo>
                <a:cubicBezTo>
                  <a:pt x="97" y="404"/>
                  <a:pt x="95" y="407"/>
                  <a:pt x="98" y="409"/>
                </a:cubicBezTo>
                <a:cubicBezTo>
                  <a:pt x="98" y="408"/>
                  <a:pt x="98" y="406"/>
                  <a:pt x="100" y="405"/>
                </a:cubicBezTo>
                <a:cubicBezTo>
                  <a:pt x="99" y="407"/>
                  <a:pt x="101" y="406"/>
                  <a:pt x="102" y="407"/>
                </a:cubicBezTo>
                <a:cubicBezTo>
                  <a:pt x="102" y="406"/>
                  <a:pt x="103" y="405"/>
                  <a:pt x="104" y="405"/>
                </a:cubicBezTo>
                <a:cubicBezTo>
                  <a:pt x="104" y="406"/>
                  <a:pt x="105" y="407"/>
                  <a:pt x="105" y="408"/>
                </a:cubicBezTo>
                <a:cubicBezTo>
                  <a:pt x="104" y="408"/>
                  <a:pt x="103" y="408"/>
                  <a:pt x="103" y="407"/>
                </a:cubicBezTo>
                <a:cubicBezTo>
                  <a:pt x="103" y="409"/>
                  <a:pt x="104" y="409"/>
                  <a:pt x="105" y="409"/>
                </a:cubicBezTo>
                <a:cubicBezTo>
                  <a:pt x="105" y="409"/>
                  <a:pt x="106" y="408"/>
                  <a:pt x="107" y="407"/>
                </a:cubicBezTo>
                <a:cubicBezTo>
                  <a:pt x="108" y="407"/>
                  <a:pt x="111" y="409"/>
                  <a:pt x="112" y="408"/>
                </a:cubicBezTo>
                <a:cubicBezTo>
                  <a:pt x="112" y="407"/>
                  <a:pt x="115" y="406"/>
                  <a:pt x="118" y="406"/>
                </a:cubicBezTo>
                <a:cubicBezTo>
                  <a:pt x="117" y="405"/>
                  <a:pt x="118" y="403"/>
                  <a:pt x="119" y="403"/>
                </a:cubicBezTo>
                <a:cubicBezTo>
                  <a:pt x="124" y="403"/>
                  <a:pt x="133" y="403"/>
                  <a:pt x="141" y="401"/>
                </a:cubicBezTo>
                <a:cubicBezTo>
                  <a:pt x="140" y="400"/>
                  <a:pt x="138" y="402"/>
                  <a:pt x="138" y="400"/>
                </a:cubicBezTo>
                <a:cubicBezTo>
                  <a:pt x="138" y="400"/>
                  <a:pt x="139" y="400"/>
                  <a:pt x="138" y="399"/>
                </a:cubicBezTo>
                <a:cubicBezTo>
                  <a:pt x="140" y="400"/>
                  <a:pt x="142" y="398"/>
                  <a:pt x="143" y="400"/>
                </a:cubicBezTo>
                <a:cubicBezTo>
                  <a:pt x="143" y="401"/>
                  <a:pt x="141" y="401"/>
                  <a:pt x="143" y="402"/>
                </a:cubicBezTo>
                <a:cubicBezTo>
                  <a:pt x="144" y="402"/>
                  <a:pt x="143" y="399"/>
                  <a:pt x="145" y="398"/>
                </a:cubicBezTo>
                <a:cubicBezTo>
                  <a:pt x="151" y="401"/>
                  <a:pt x="156" y="395"/>
                  <a:pt x="164" y="395"/>
                </a:cubicBezTo>
                <a:cubicBezTo>
                  <a:pt x="165" y="394"/>
                  <a:pt x="165" y="393"/>
                  <a:pt x="166" y="392"/>
                </a:cubicBezTo>
                <a:cubicBezTo>
                  <a:pt x="166" y="396"/>
                  <a:pt x="167" y="395"/>
                  <a:pt x="169" y="398"/>
                </a:cubicBezTo>
                <a:cubicBezTo>
                  <a:pt x="174" y="394"/>
                  <a:pt x="183" y="393"/>
                  <a:pt x="188" y="394"/>
                </a:cubicBezTo>
                <a:cubicBezTo>
                  <a:pt x="189" y="392"/>
                  <a:pt x="187" y="394"/>
                  <a:pt x="187" y="392"/>
                </a:cubicBezTo>
                <a:cubicBezTo>
                  <a:pt x="192" y="390"/>
                  <a:pt x="192" y="396"/>
                  <a:pt x="196" y="397"/>
                </a:cubicBezTo>
                <a:cubicBezTo>
                  <a:pt x="197" y="396"/>
                  <a:pt x="198" y="395"/>
                  <a:pt x="199" y="393"/>
                </a:cubicBezTo>
                <a:cubicBezTo>
                  <a:pt x="201" y="393"/>
                  <a:pt x="200" y="396"/>
                  <a:pt x="202" y="395"/>
                </a:cubicBezTo>
                <a:cubicBezTo>
                  <a:pt x="202" y="391"/>
                  <a:pt x="206" y="393"/>
                  <a:pt x="208" y="394"/>
                </a:cubicBezTo>
                <a:cubicBezTo>
                  <a:pt x="208" y="395"/>
                  <a:pt x="207" y="394"/>
                  <a:pt x="207" y="396"/>
                </a:cubicBezTo>
                <a:cubicBezTo>
                  <a:pt x="209" y="396"/>
                  <a:pt x="209" y="394"/>
                  <a:pt x="211" y="396"/>
                </a:cubicBezTo>
                <a:cubicBezTo>
                  <a:pt x="211" y="395"/>
                  <a:pt x="211" y="394"/>
                  <a:pt x="212" y="394"/>
                </a:cubicBezTo>
                <a:cubicBezTo>
                  <a:pt x="213" y="395"/>
                  <a:pt x="212" y="394"/>
                  <a:pt x="214" y="394"/>
                </a:cubicBezTo>
                <a:cubicBezTo>
                  <a:pt x="215" y="398"/>
                  <a:pt x="218" y="398"/>
                  <a:pt x="219" y="401"/>
                </a:cubicBezTo>
                <a:cubicBezTo>
                  <a:pt x="218" y="401"/>
                  <a:pt x="216" y="401"/>
                  <a:pt x="217" y="402"/>
                </a:cubicBezTo>
                <a:cubicBezTo>
                  <a:pt x="223" y="404"/>
                  <a:pt x="236" y="402"/>
                  <a:pt x="247" y="402"/>
                </a:cubicBezTo>
                <a:cubicBezTo>
                  <a:pt x="248" y="403"/>
                  <a:pt x="248" y="404"/>
                  <a:pt x="250" y="404"/>
                </a:cubicBezTo>
                <a:cubicBezTo>
                  <a:pt x="251" y="404"/>
                  <a:pt x="251" y="402"/>
                  <a:pt x="253" y="402"/>
                </a:cubicBezTo>
                <a:cubicBezTo>
                  <a:pt x="266" y="402"/>
                  <a:pt x="272" y="403"/>
                  <a:pt x="285" y="402"/>
                </a:cubicBezTo>
                <a:cubicBezTo>
                  <a:pt x="286" y="406"/>
                  <a:pt x="292" y="409"/>
                  <a:pt x="297" y="407"/>
                </a:cubicBezTo>
                <a:cubicBezTo>
                  <a:pt x="295" y="407"/>
                  <a:pt x="294" y="406"/>
                  <a:pt x="293" y="406"/>
                </a:cubicBezTo>
                <a:cubicBezTo>
                  <a:pt x="296" y="404"/>
                  <a:pt x="301" y="407"/>
                  <a:pt x="301" y="404"/>
                </a:cubicBezTo>
                <a:cubicBezTo>
                  <a:pt x="302" y="406"/>
                  <a:pt x="304" y="409"/>
                  <a:pt x="304" y="410"/>
                </a:cubicBezTo>
                <a:cubicBezTo>
                  <a:pt x="305" y="410"/>
                  <a:pt x="306" y="410"/>
                  <a:pt x="306" y="410"/>
                </a:cubicBezTo>
                <a:cubicBezTo>
                  <a:pt x="306" y="408"/>
                  <a:pt x="308" y="407"/>
                  <a:pt x="310" y="408"/>
                </a:cubicBezTo>
                <a:cubicBezTo>
                  <a:pt x="310" y="406"/>
                  <a:pt x="310" y="405"/>
                  <a:pt x="312" y="402"/>
                </a:cubicBezTo>
                <a:cubicBezTo>
                  <a:pt x="311" y="401"/>
                  <a:pt x="310" y="401"/>
                  <a:pt x="310" y="399"/>
                </a:cubicBezTo>
                <a:cubicBezTo>
                  <a:pt x="312" y="397"/>
                  <a:pt x="312" y="394"/>
                  <a:pt x="312" y="393"/>
                </a:cubicBezTo>
                <a:cubicBezTo>
                  <a:pt x="314" y="394"/>
                  <a:pt x="317" y="392"/>
                  <a:pt x="321" y="392"/>
                </a:cubicBezTo>
                <a:cubicBezTo>
                  <a:pt x="322" y="393"/>
                  <a:pt x="321" y="394"/>
                  <a:pt x="322" y="395"/>
                </a:cubicBezTo>
                <a:cubicBezTo>
                  <a:pt x="323" y="393"/>
                  <a:pt x="323" y="396"/>
                  <a:pt x="325" y="395"/>
                </a:cubicBezTo>
                <a:cubicBezTo>
                  <a:pt x="326" y="393"/>
                  <a:pt x="330" y="395"/>
                  <a:pt x="331" y="395"/>
                </a:cubicBezTo>
                <a:cubicBezTo>
                  <a:pt x="331" y="394"/>
                  <a:pt x="330" y="392"/>
                  <a:pt x="331" y="392"/>
                </a:cubicBezTo>
                <a:cubicBezTo>
                  <a:pt x="331" y="392"/>
                  <a:pt x="332" y="392"/>
                  <a:pt x="333" y="392"/>
                </a:cubicBezTo>
                <a:cubicBezTo>
                  <a:pt x="333" y="393"/>
                  <a:pt x="332" y="394"/>
                  <a:pt x="332" y="394"/>
                </a:cubicBezTo>
                <a:cubicBezTo>
                  <a:pt x="334" y="394"/>
                  <a:pt x="334" y="394"/>
                  <a:pt x="335" y="393"/>
                </a:cubicBezTo>
                <a:cubicBezTo>
                  <a:pt x="335" y="393"/>
                  <a:pt x="336" y="394"/>
                  <a:pt x="336" y="395"/>
                </a:cubicBezTo>
                <a:cubicBezTo>
                  <a:pt x="335" y="394"/>
                  <a:pt x="335" y="395"/>
                  <a:pt x="336" y="396"/>
                </a:cubicBezTo>
                <a:cubicBezTo>
                  <a:pt x="338" y="395"/>
                  <a:pt x="342" y="398"/>
                  <a:pt x="343" y="394"/>
                </a:cubicBezTo>
                <a:cubicBezTo>
                  <a:pt x="342" y="394"/>
                  <a:pt x="342" y="393"/>
                  <a:pt x="341" y="392"/>
                </a:cubicBezTo>
                <a:cubicBezTo>
                  <a:pt x="342" y="391"/>
                  <a:pt x="343" y="394"/>
                  <a:pt x="344" y="392"/>
                </a:cubicBezTo>
                <a:cubicBezTo>
                  <a:pt x="341" y="390"/>
                  <a:pt x="343" y="384"/>
                  <a:pt x="346" y="384"/>
                </a:cubicBezTo>
                <a:cubicBezTo>
                  <a:pt x="346" y="385"/>
                  <a:pt x="348" y="385"/>
                  <a:pt x="349" y="385"/>
                </a:cubicBezTo>
                <a:cubicBezTo>
                  <a:pt x="350" y="384"/>
                  <a:pt x="351" y="383"/>
                  <a:pt x="352" y="381"/>
                </a:cubicBezTo>
                <a:cubicBezTo>
                  <a:pt x="351" y="380"/>
                  <a:pt x="352" y="378"/>
                  <a:pt x="350" y="376"/>
                </a:cubicBezTo>
                <a:cubicBezTo>
                  <a:pt x="348" y="376"/>
                  <a:pt x="345" y="375"/>
                  <a:pt x="343" y="374"/>
                </a:cubicBezTo>
                <a:cubicBezTo>
                  <a:pt x="343" y="370"/>
                  <a:pt x="341" y="370"/>
                  <a:pt x="340" y="368"/>
                </a:cubicBezTo>
                <a:cubicBezTo>
                  <a:pt x="341" y="368"/>
                  <a:pt x="343" y="368"/>
                  <a:pt x="343" y="368"/>
                </a:cubicBezTo>
                <a:cubicBezTo>
                  <a:pt x="341" y="366"/>
                  <a:pt x="346" y="366"/>
                  <a:pt x="346" y="365"/>
                </a:cubicBezTo>
                <a:cubicBezTo>
                  <a:pt x="337" y="365"/>
                  <a:pt x="328" y="373"/>
                  <a:pt x="321" y="365"/>
                </a:cubicBezTo>
                <a:cubicBezTo>
                  <a:pt x="319" y="365"/>
                  <a:pt x="319" y="367"/>
                  <a:pt x="317" y="365"/>
                </a:cubicBezTo>
                <a:cubicBezTo>
                  <a:pt x="317" y="367"/>
                  <a:pt x="316" y="368"/>
                  <a:pt x="314" y="369"/>
                </a:cubicBezTo>
                <a:cubicBezTo>
                  <a:pt x="310" y="367"/>
                  <a:pt x="309" y="372"/>
                  <a:pt x="306" y="372"/>
                </a:cubicBezTo>
                <a:cubicBezTo>
                  <a:pt x="308" y="372"/>
                  <a:pt x="307" y="371"/>
                  <a:pt x="308" y="370"/>
                </a:cubicBezTo>
                <a:cubicBezTo>
                  <a:pt x="306" y="371"/>
                  <a:pt x="306" y="369"/>
                  <a:pt x="305" y="369"/>
                </a:cubicBezTo>
                <a:cubicBezTo>
                  <a:pt x="305" y="370"/>
                  <a:pt x="307" y="372"/>
                  <a:pt x="305" y="373"/>
                </a:cubicBezTo>
                <a:cubicBezTo>
                  <a:pt x="304" y="371"/>
                  <a:pt x="304" y="370"/>
                  <a:pt x="303" y="369"/>
                </a:cubicBezTo>
                <a:cubicBezTo>
                  <a:pt x="296" y="371"/>
                  <a:pt x="296" y="367"/>
                  <a:pt x="291" y="366"/>
                </a:cubicBezTo>
                <a:cubicBezTo>
                  <a:pt x="292" y="369"/>
                  <a:pt x="292" y="371"/>
                  <a:pt x="290" y="371"/>
                </a:cubicBezTo>
                <a:cubicBezTo>
                  <a:pt x="288" y="371"/>
                  <a:pt x="279" y="372"/>
                  <a:pt x="277" y="371"/>
                </a:cubicBezTo>
                <a:cubicBezTo>
                  <a:pt x="274" y="370"/>
                  <a:pt x="276" y="368"/>
                  <a:pt x="274" y="370"/>
                </a:cubicBezTo>
                <a:cubicBezTo>
                  <a:pt x="274" y="369"/>
                  <a:pt x="274" y="367"/>
                  <a:pt x="273" y="368"/>
                </a:cubicBezTo>
                <a:cubicBezTo>
                  <a:pt x="272" y="370"/>
                  <a:pt x="274" y="369"/>
                  <a:pt x="274" y="371"/>
                </a:cubicBezTo>
                <a:cubicBezTo>
                  <a:pt x="272" y="370"/>
                  <a:pt x="264" y="366"/>
                  <a:pt x="267" y="370"/>
                </a:cubicBezTo>
                <a:cubicBezTo>
                  <a:pt x="262" y="371"/>
                  <a:pt x="259" y="367"/>
                  <a:pt x="257" y="366"/>
                </a:cubicBezTo>
                <a:cubicBezTo>
                  <a:pt x="257" y="363"/>
                  <a:pt x="256" y="361"/>
                  <a:pt x="257" y="358"/>
                </a:cubicBezTo>
                <a:cubicBezTo>
                  <a:pt x="259" y="359"/>
                  <a:pt x="257" y="355"/>
                  <a:pt x="259" y="356"/>
                </a:cubicBezTo>
                <a:cubicBezTo>
                  <a:pt x="261" y="359"/>
                  <a:pt x="262" y="362"/>
                  <a:pt x="265" y="364"/>
                </a:cubicBezTo>
                <a:cubicBezTo>
                  <a:pt x="268" y="362"/>
                  <a:pt x="268" y="360"/>
                  <a:pt x="270" y="358"/>
                </a:cubicBezTo>
                <a:cubicBezTo>
                  <a:pt x="271" y="361"/>
                  <a:pt x="269" y="361"/>
                  <a:pt x="269" y="363"/>
                </a:cubicBezTo>
                <a:cubicBezTo>
                  <a:pt x="270" y="363"/>
                  <a:pt x="271" y="363"/>
                  <a:pt x="271" y="363"/>
                </a:cubicBezTo>
                <a:cubicBezTo>
                  <a:pt x="270" y="362"/>
                  <a:pt x="271" y="360"/>
                  <a:pt x="272" y="360"/>
                </a:cubicBezTo>
                <a:cubicBezTo>
                  <a:pt x="275" y="360"/>
                  <a:pt x="275" y="362"/>
                  <a:pt x="276" y="359"/>
                </a:cubicBezTo>
                <a:cubicBezTo>
                  <a:pt x="277" y="361"/>
                  <a:pt x="276" y="361"/>
                  <a:pt x="276" y="363"/>
                </a:cubicBezTo>
                <a:cubicBezTo>
                  <a:pt x="279" y="362"/>
                  <a:pt x="278" y="362"/>
                  <a:pt x="281" y="363"/>
                </a:cubicBezTo>
                <a:cubicBezTo>
                  <a:pt x="282" y="360"/>
                  <a:pt x="278" y="363"/>
                  <a:pt x="278" y="361"/>
                </a:cubicBezTo>
                <a:cubicBezTo>
                  <a:pt x="278" y="361"/>
                  <a:pt x="279" y="361"/>
                  <a:pt x="279" y="360"/>
                </a:cubicBezTo>
                <a:cubicBezTo>
                  <a:pt x="276" y="359"/>
                  <a:pt x="272" y="358"/>
                  <a:pt x="272" y="354"/>
                </a:cubicBezTo>
                <a:cubicBezTo>
                  <a:pt x="272" y="355"/>
                  <a:pt x="271" y="355"/>
                  <a:pt x="271" y="356"/>
                </a:cubicBezTo>
                <a:cubicBezTo>
                  <a:pt x="272" y="352"/>
                  <a:pt x="260" y="348"/>
                  <a:pt x="265" y="344"/>
                </a:cubicBezTo>
                <a:cubicBezTo>
                  <a:pt x="261" y="344"/>
                  <a:pt x="261" y="336"/>
                  <a:pt x="258" y="337"/>
                </a:cubicBezTo>
                <a:cubicBezTo>
                  <a:pt x="258" y="335"/>
                  <a:pt x="258" y="332"/>
                  <a:pt x="257" y="330"/>
                </a:cubicBezTo>
                <a:cubicBezTo>
                  <a:pt x="257" y="330"/>
                  <a:pt x="255" y="325"/>
                  <a:pt x="254" y="324"/>
                </a:cubicBezTo>
                <a:cubicBezTo>
                  <a:pt x="254" y="319"/>
                  <a:pt x="256" y="314"/>
                  <a:pt x="254" y="309"/>
                </a:cubicBezTo>
                <a:cubicBezTo>
                  <a:pt x="251" y="308"/>
                  <a:pt x="253" y="303"/>
                  <a:pt x="251" y="302"/>
                </a:cubicBezTo>
                <a:cubicBezTo>
                  <a:pt x="250" y="302"/>
                  <a:pt x="250" y="303"/>
                  <a:pt x="250" y="302"/>
                </a:cubicBezTo>
                <a:cubicBezTo>
                  <a:pt x="249" y="301"/>
                  <a:pt x="250" y="297"/>
                  <a:pt x="252" y="297"/>
                </a:cubicBezTo>
                <a:cubicBezTo>
                  <a:pt x="252" y="293"/>
                  <a:pt x="249" y="290"/>
                  <a:pt x="252" y="287"/>
                </a:cubicBezTo>
                <a:cubicBezTo>
                  <a:pt x="252" y="287"/>
                  <a:pt x="253" y="288"/>
                  <a:pt x="254" y="287"/>
                </a:cubicBezTo>
                <a:cubicBezTo>
                  <a:pt x="254" y="285"/>
                  <a:pt x="255" y="284"/>
                  <a:pt x="253" y="282"/>
                </a:cubicBezTo>
                <a:cubicBezTo>
                  <a:pt x="253" y="283"/>
                  <a:pt x="254" y="284"/>
                  <a:pt x="253" y="285"/>
                </a:cubicBezTo>
                <a:cubicBezTo>
                  <a:pt x="251" y="283"/>
                  <a:pt x="249" y="282"/>
                  <a:pt x="248" y="279"/>
                </a:cubicBezTo>
                <a:cubicBezTo>
                  <a:pt x="249" y="279"/>
                  <a:pt x="250" y="279"/>
                  <a:pt x="250" y="279"/>
                </a:cubicBezTo>
                <a:cubicBezTo>
                  <a:pt x="248" y="276"/>
                  <a:pt x="249" y="274"/>
                  <a:pt x="249" y="272"/>
                </a:cubicBezTo>
                <a:cubicBezTo>
                  <a:pt x="250" y="271"/>
                  <a:pt x="251" y="273"/>
                  <a:pt x="251" y="271"/>
                </a:cubicBezTo>
                <a:cubicBezTo>
                  <a:pt x="251" y="269"/>
                  <a:pt x="249" y="270"/>
                  <a:pt x="249" y="268"/>
                </a:cubicBezTo>
                <a:cubicBezTo>
                  <a:pt x="252" y="266"/>
                  <a:pt x="249" y="266"/>
                  <a:pt x="250" y="263"/>
                </a:cubicBezTo>
                <a:cubicBezTo>
                  <a:pt x="251" y="263"/>
                  <a:pt x="252" y="263"/>
                  <a:pt x="253" y="262"/>
                </a:cubicBezTo>
                <a:cubicBezTo>
                  <a:pt x="251" y="262"/>
                  <a:pt x="250" y="261"/>
                  <a:pt x="249" y="260"/>
                </a:cubicBezTo>
                <a:cubicBezTo>
                  <a:pt x="249" y="259"/>
                  <a:pt x="251" y="259"/>
                  <a:pt x="251" y="258"/>
                </a:cubicBezTo>
                <a:cubicBezTo>
                  <a:pt x="250" y="256"/>
                  <a:pt x="251" y="255"/>
                  <a:pt x="252" y="253"/>
                </a:cubicBezTo>
                <a:cubicBezTo>
                  <a:pt x="249" y="253"/>
                  <a:pt x="251" y="256"/>
                  <a:pt x="250" y="256"/>
                </a:cubicBezTo>
                <a:cubicBezTo>
                  <a:pt x="249" y="256"/>
                  <a:pt x="248" y="256"/>
                  <a:pt x="248" y="255"/>
                </a:cubicBezTo>
                <a:cubicBezTo>
                  <a:pt x="248" y="254"/>
                  <a:pt x="250" y="255"/>
                  <a:pt x="250" y="253"/>
                </a:cubicBezTo>
                <a:cubicBezTo>
                  <a:pt x="250" y="252"/>
                  <a:pt x="249" y="252"/>
                  <a:pt x="248" y="252"/>
                </a:cubicBezTo>
                <a:cubicBezTo>
                  <a:pt x="250" y="244"/>
                  <a:pt x="250" y="231"/>
                  <a:pt x="250" y="223"/>
                </a:cubicBezTo>
                <a:cubicBezTo>
                  <a:pt x="252" y="222"/>
                  <a:pt x="252" y="221"/>
                  <a:pt x="255" y="221"/>
                </a:cubicBezTo>
                <a:cubicBezTo>
                  <a:pt x="253" y="206"/>
                  <a:pt x="255" y="183"/>
                  <a:pt x="256" y="174"/>
                </a:cubicBezTo>
                <a:cubicBezTo>
                  <a:pt x="254" y="168"/>
                  <a:pt x="257" y="156"/>
                  <a:pt x="255" y="150"/>
                </a:cubicBezTo>
                <a:cubicBezTo>
                  <a:pt x="255" y="149"/>
                  <a:pt x="256" y="151"/>
                  <a:pt x="257" y="149"/>
                </a:cubicBezTo>
                <a:cubicBezTo>
                  <a:pt x="255" y="147"/>
                  <a:pt x="257" y="145"/>
                  <a:pt x="255" y="141"/>
                </a:cubicBezTo>
                <a:cubicBezTo>
                  <a:pt x="257" y="139"/>
                  <a:pt x="257" y="136"/>
                  <a:pt x="256" y="133"/>
                </a:cubicBezTo>
                <a:cubicBezTo>
                  <a:pt x="260" y="128"/>
                  <a:pt x="259" y="119"/>
                  <a:pt x="261" y="115"/>
                </a:cubicBezTo>
                <a:cubicBezTo>
                  <a:pt x="258" y="116"/>
                  <a:pt x="256" y="116"/>
                  <a:pt x="253" y="115"/>
                </a:cubicBezTo>
                <a:cubicBezTo>
                  <a:pt x="254" y="135"/>
                  <a:pt x="251" y="147"/>
                  <a:pt x="252" y="166"/>
                </a:cubicBezTo>
                <a:cubicBezTo>
                  <a:pt x="249" y="167"/>
                  <a:pt x="250" y="171"/>
                  <a:pt x="250" y="172"/>
                </a:cubicBezTo>
                <a:cubicBezTo>
                  <a:pt x="247" y="172"/>
                  <a:pt x="249" y="169"/>
                  <a:pt x="248" y="169"/>
                </a:cubicBezTo>
                <a:cubicBezTo>
                  <a:pt x="246" y="170"/>
                  <a:pt x="247" y="171"/>
                  <a:pt x="248" y="173"/>
                </a:cubicBezTo>
                <a:cubicBezTo>
                  <a:pt x="248" y="175"/>
                  <a:pt x="246" y="174"/>
                  <a:pt x="245" y="175"/>
                </a:cubicBezTo>
                <a:cubicBezTo>
                  <a:pt x="246" y="176"/>
                  <a:pt x="247" y="176"/>
                  <a:pt x="247" y="177"/>
                </a:cubicBezTo>
                <a:cubicBezTo>
                  <a:pt x="249" y="178"/>
                  <a:pt x="250" y="176"/>
                  <a:pt x="250" y="177"/>
                </a:cubicBezTo>
                <a:cubicBezTo>
                  <a:pt x="249" y="178"/>
                  <a:pt x="249" y="181"/>
                  <a:pt x="248" y="180"/>
                </a:cubicBezTo>
                <a:cubicBezTo>
                  <a:pt x="248" y="184"/>
                  <a:pt x="251" y="187"/>
                  <a:pt x="248" y="192"/>
                </a:cubicBezTo>
                <a:cubicBezTo>
                  <a:pt x="249" y="192"/>
                  <a:pt x="250" y="192"/>
                  <a:pt x="251" y="192"/>
                </a:cubicBezTo>
                <a:cubicBezTo>
                  <a:pt x="248" y="198"/>
                  <a:pt x="246" y="205"/>
                  <a:pt x="249" y="211"/>
                </a:cubicBezTo>
                <a:cubicBezTo>
                  <a:pt x="246" y="215"/>
                  <a:pt x="247" y="220"/>
                  <a:pt x="248" y="225"/>
                </a:cubicBezTo>
                <a:cubicBezTo>
                  <a:pt x="244" y="226"/>
                  <a:pt x="247" y="234"/>
                  <a:pt x="243" y="235"/>
                </a:cubicBezTo>
                <a:cubicBezTo>
                  <a:pt x="243" y="236"/>
                  <a:pt x="244" y="236"/>
                  <a:pt x="244" y="237"/>
                </a:cubicBezTo>
                <a:cubicBezTo>
                  <a:pt x="240" y="241"/>
                  <a:pt x="238" y="231"/>
                  <a:pt x="239" y="226"/>
                </a:cubicBezTo>
                <a:cubicBezTo>
                  <a:pt x="239" y="218"/>
                  <a:pt x="241" y="209"/>
                  <a:pt x="239" y="204"/>
                </a:cubicBezTo>
                <a:cubicBezTo>
                  <a:pt x="242" y="201"/>
                  <a:pt x="238" y="191"/>
                  <a:pt x="242" y="186"/>
                </a:cubicBezTo>
                <a:cubicBezTo>
                  <a:pt x="242" y="185"/>
                  <a:pt x="241" y="186"/>
                  <a:pt x="241" y="185"/>
                </a:cubicBezTo>
                <a:cubicBezTo>
                  <a:pt x="241" y="184"/>
                  <a:pt x="241" y="177"/>
                  <a:pt x="244" y="175"/>
                </a:cubicBezTo>
                <a:cubicBezTo>
                  <a:pt x="243" y="174"/>
                  <a:pt x="240" y="175"/>
                  <a:pt x="240" y="173"/>
                </a:cubicBezTo>
                <a:cubicBezTo>
                  <a:pt x="241" y="173"/>
                  <a:pt x="240" y="171"/>
                  <a:pt x="242" y="171"/>
                </a:cubicBezTo>
                <a:cubicBezTo>
                  <a:pt x="241" y="165"/>
                  <a:pt x="246" y="165"/>
                  <a:pt x="246" y="161"/>
                </a:cubicBezTo>
                <a:cubicBezTo>
                  <a:pt x="243" y="163"/>
                  <a:pt x="246" y="160"/>
                  <a:pt x="243" y="159"/>
                </a:cubicBezTo>
                <a:cubicBezTo>
                  <a:pt x="244" y="158"/>
                  <a:pt x="244" y="157"/>
                  <a:pt x="246" y="157"/>
                </a:cubicBezTo>
                <a:cubicBezTo>
                  <a:pt x="243" y="150"/>
                  <a:pt x="247" y="145"/>
                  <a:pt x="245" y="137"/>
                </a:cubicBezTo>
                <a:cubicBezTo>
                  <a:pt x="247" y="134"/>
                  <a:pt x="243" y="127"/>
                  <a:pt x="247" y="125"/>
                </a:cubicBezTo>
                <a:cubicBezTo>
                  <a:pt x="244" y="123"/>
                  <a:pt x="249" y="119"/>
                  <a:pt x="245" y="119"/>
                </a:cubicBezTo>
                <a:cubicBezTo>
                  <a:pt x="246" y="119"/>
                  <a:pt x="246" y="117"/>
                  <a:pt x="247" y="117"/>
                </a:cubicBezTo>
                <a:cubicBezTo>
                  <a:pt x="247" y="112"/>
                  <a:pt x="251" y="109"/>
                  <a:pt x="248" y="103"/>
                </a:cubicBezTo>
                <a:cubicBezTo>
                  <a:pt x="251" y="100"/>
                  <a:pt x="249" y="92"/>
                  <a:pt x="254" y="91"/>
                </a:cubicBezTo>
                <a:cubicBezTo>
                  <a:pt x="254" y="85"/>
                  <a:pt x="257" y="80"/>
                  <a:pt x="256" y="75"/>
                </a:cubicBezTo>
                <a:cubicBezTo>
                  <a:pt x="259" y="76"/>
                  <a:pt x="257" y="74"/>
                  <a:pt x="257" y="72"/>
                </a:cubicBezTo>
                <a:cubicBezTo>
                  <a:pt x="265" y="70"/>
                  <a:pt x="271" y="69"/>
                  <a:pt x="280" y="68"/>
                </a:cubicBezTo>
                <a:cubicBezTo>
                  <a:pt x="280" y="67"/>
                  <a:pt x="280" y="65"/>
                  <a:pt x="280" y="65"/>
                </a:cubicBezTo>
                <a:cubicBezTo>
                  <a:pt x="287" y="69"/>
                  <a:pt x="302" y="64"/>
                  <a:pt x="311" y="67"/>
                </a:cubicBezTo>
                <a:cubicBezTo>
                  <a:pt x="312" y="61"/>
                  <a:pt x="303" y="65"/>
                  <a:pt x="298" y="64"/>
                </a:cubicBezTo>
                <a:cubicBezTo>
                  <a:pt x="295" y="64"/>
                  <a:pt x="293" y="60"/>
                  <a:pt x="290" y="62"/>
                </a:cubicBezTo>
                <a:cubicBezTo>
                  <a:pt x="289" y="61"/>
                  <a:pt x="288" y="60"/>
                  <a:pt x="286" y="60"/>
                </a:cubicBezTo>
                <a:cubicBezTo>
                  <a:pt x="287" y="59"/>
                  <a:pt x="289" y="60"/>
                  <a:pt x="290" y="59"/>
                </a:cubicBezTo>
                <a:cubicBezTo>
                  <a:pt x="290" y="60"/>
                  <a:pt x="292" y="61"/>
                  <a:pt x="292" y="60"/>
                </a:cubicBezTo>
                <a:cubicBezTo>
                  <a:pt x="292" y="61"/>
                  <a:pt x="290" y="59"/>
                  <a:pt x="292" y="59"/>
                </a:cubicBezTo>
                <a:cubicBezTo>
                  <a:pt x="293" y="60"/>
                  <a:pt x="294" y="60"/>
                  <a:pt x="296" y="59"/>
                </a:cubicBezTo>
                <a:cubicBezTo>
                  <a:pt x="299" y="59"/>
                  <a:pt x="303" y="58"/>
                  <a:pt x="304" y="58"/>
                </a:cubicBezTo>
                <a:cubicBezTo>
                  <a:pt x="306" y="58"/>
                  <a:pt x="312" y="61"/>
                  <a:pt x="311" y="58"/>
                </a:cubicBezTo>
                <a:cubicBezTo>
                  <a:pt x="310" y="59"/>
                  <a:pt x="312" y="59"/>
                  <a:pt x="312" y="60"/>
                </a:cubicBezTo>
                <a:cubicBezTo>
                  <a:pt x="311" y="59"/>
                  <a:pt x="311" y="62"/>
                  <a:pt x="312" y="61"/>
                </a:cubicBezTo>
                <a:cubicBezTo>
                  <a:pt x="313" y="61"/>
                  <a:pt x="315" y="62"/>
                  <a:pt x="315" y="62"/>
                </a:cubicBezTo>
                <a:cubicBezTo>
                  <a:pt x="316" y="63"/>
                  <a:pt x="315" y="64"/>
                  <a:pt x="315" y="65"/>
                </a:cubicBezTo>
                <a:cubicBezTo>
                  <a:pt x="317" y="64"/>
                  <a:pt x="317" y="66"/>
                  <a:pt x="318" y="66"/>
                </a:cubicBezTo>
                <a:cubicBezTo>
                  <a:pt x="338" y="60"/>
                  <a:pt x="340" y="84"/>
                  <a:pt x="346" y="97"/>
                </a:cubicBezTo>
                <a:cubicBezTo>
                  <a:pt x="346" y="97"/>
                  <a:pt x="346" y="98"/>
                  <a:pt x="346" y="99"/>
                </a:cubicBezTo>
                <a:cubicBezTo>
                  <a:pt x="347" y="99"/>
                  <a:pt x="348" y="100"/>
                  <a:pt x="348" y="100"/>
                </a:cubicBezTo>
                <a:cubicBezTo>
                  <a:pt x="347" y="113"/>
                  <a:pt x="354" y="128"/>
                  <a:pt x="357" y="138"/>
                </a:cubicBezTo>
                <a:cubicBezTo>
                  <a:pt x="359" y="139"/>
                  <a:pt x="358" y="141"/>
                  <a:pt x="361" y="142"/>
                </a:cubicBezTo>
                <a:cubicBezTo>
                  <a:pt x="361" y="142"/>
                  <a:pt x="359" y="137"/>
                  <a:pt x="360" y="136"/>
                </a:cubicBezTo>
                <a:cubicBezTo>
                  <a:pt x="364" y="137"/>
                  <a:pt x="364" y="138"/>
                  <a:pt x="364" y="141"/>
                </a:cubicBezTo>
                <a:cubicBezTo>
                  <a:pt x="365" y="142"/>
                  <a:pt x="366" y="140"/>
                  <a:pt x="367" y="142"/>
                </a:cubicBezTo>
                <a:cubicBezTo>
                  <a:pt x="366" y="142"/>
                  <a:pt x="365" y="143"/>
                  <a:pt x="365" y="143"/>
                </a:cubicBezTo>
                <a:cubicBezTo>
                  <a:pt x="366" y="143"/>
                  <a:pt x="367" y="144"/>
                  <a:pt x="367" y="145"/>
                </a:cubicBezTo>
                <a:cubicBezTo>
                  <a:pt x="366" y="143"/>
                  <a:pt x="364" y="145"/>
                  <a:pt x="363" y="145"/>
                </a:cubicBezTo>
                <a:cubicBezTo>
                  <a:pt x="365" y="145"/>
                  <a:pt x="366" y="146"/>
                  <a:pt x="367" y="147"/>
                </a:cubicBezTo>
                <a:cubicBezTo>
                  <a:pt x="368" y="145"/>
                  <a:pt x="368" y="145"/>
                  <a:pt x="368" y="143"/>
                </a:cubicBezTo>
                <a:cubicBezTo>
                  <a:pt x="369" y="144"/>
                  <a:pt x="369" y="145"/>
                  <a:pt x="370" y="144"/>
                </a:cubicBezTo>
                <a:cubicBezTo>
                  <a:pt x="370" y="143"/>
                  <a:pt x="369" y="140"/>
                  <a:pt x="371" y="140"/>
                </a:cubicBezTo>
                <a:cubicBezTo>
                  <a:pt x="373" y="140"/>
                  <a:pt x="372" y="143"/>
                  <a:pt x="373" y="144"/>
                </a:cubicBezTo>
                <a:cubicBezTo>
                  <a:pt x="374" y="145"/>
                  <a:pt x="375" y="142"/>
                  <a:pt x="375" y="144"/>
                </a:cubicBezTo>
                <a:cubicBezTo>
                  <a:pt x="376" y="145"/>
                  <a:pt x="374" y="146"/>
                  <a:pt x="375" y="147"/>
                </a:cubicBezTo>
                <a:cubicBezTo>
                  <a:pt x="373" y="148"/>
                  <a:pt x="374" y="151"/>
                  <a:pt x="371" y="150"/>
                </a:cubicBezTo>
                <a:cubicBezTo>
                  <a:pt x="372" y="154"/>
                  <a:pt x="371" y="155"/>
                  <a:pt x="372" y="159"/>
                </a:cubicBezTo>
                <a:cubicBezTo>
                  <a:pt x="372" y="159"/>
                  <a:pt x="373" y="159"/>
                  <a:pt x="374" y="159"/>
                </a:cubicBezTo>
                <a:cubicBezTo>
                  <a:pt x="374" y="156"/>
                  <a:pt x="376" y="158"/>
                  <a:pt x="375" y="155"/>
                </a:cubicBezTo>
                <a:cubicBezTo>
                  <a:pt x="376" y="155"/>
                  <a:pt x="376" y="156"/>
                  <a:pt x="378" y="157"/>
                </a:cubicBezTo>
                <a:cubicBezTo>
                  <a:pt x="377" y="154"/>
                  <a:pt x="374" y="154"/>
                  <a:pt x="373" y="154"/>
                </a:cubicBezTo>
                <a:cubicBezTo>
                  <a:pt x="375" y="153"/>
                  <a:pt x="372" y="152"/>
                  <a:pt x="374" y="152"/>
                </a:cubicBezTo>
                <a:cubicBezTo>
                  <a:pt x="375" y="151"/>
                  <a:pt x="376" y="153"/>
                  <a:pt x="377" y="152"/>
                </a:cubicBezTo>
                <a:cubicBezTo>
                  <a:pt x="375" y="149"/>
                  <a:pt x="380" y="150"/>
                  <a:pt x="379" y="147"/>
                </a:cubicBezTo>
                <a:cubicBezTo>
                  <a:pt x="378" y="146"/>
                  <a:pt x="379" y="144"/>
                  <a:pt x="379" y="143"/>
                </a:cubicBezTo>
                <a:cubicBezTo>
                  <a:pt x="378" y="142"/>
                  <a:pt x="376" y="143"/>
                  <a:pt x="376" y="142"/>
                </a:cubicBezTo>
                <a:cubicBezTo>
                  <a:pt x="378" y="142"/>
                  <a:pt x="375" y="136"/>
                  <a:pt x="377" y="138"/>
                </a:cubicBezTo>
                <a:cubicBezTo>
                  <a:pt x="377" y="137"/>
                  <a:pt x="378" y="137"/>
                  <a:pt x="378" y="135"/>
                </a:cubicBezTo>
                <a:cubicBezTo>
                  <a:pt x="376" y="135"/>
                  <a:pt x="376" y="136"/>
                  <a:pt x="376" y="136"/>
                </a:cubicBezTo>
                <a:cubicBezTo>
                  <a:pt x="376" y="132"/>
                  <a:pt x="376" y="130"/>
                  <a:pt x="376" y="127"/>
                </a:cubicBezTo>
                <a:cubicBezTo>
                  <a:pt x="379" y="130"/>
                  <a:pt x="379" y="137"/>
                  <a:pt x="380" y="140"/>
                </a:cubicBezTo>
                <a:cubicBezTo>
                  <a:pt x="379" y="139"/>
                  <a:pt x="379" y="139"/>
                  <a:pt x="378" y="140"/>
                </a:cubicBezTo>
                <a:cubicBezTo>
                  <a:pt x="379" y="139"/>
                  <a:pt x="375" y="141"/>
                  <a:pt x="378" y="142"/>
                </a:cubicBezTo>
                <a:cubicBezTo>
                  <a:pt x="378" y="140"/>
                  <a:pt x="380" y="141"/>
                  <a:pt x="380" y="140"/>
                </a:cubicBezTo>
                <a:cubicBezTo>
                  <a:pt x="381" y="141"/>
                  <a:pt x="381" y="143"/>
                  <a:pt x="382" y="143"/>
                </a:cubicBezTo>
                <a:cubicBezTo>
                  <a:pt x="383" y="132"/>
                  <a:pt x="380" y="122"/>
                  <a:pt x="381" y="113"/>
                </a:cubicBezTo>
                <a:cubicBezTo>
                  <a:pt x="381" y="112"/>
                  <a:pt x="380" y="113"/>
                  <a:pt x="380" y="112"/>
                </a:cubicBezTo>
                <a:cubicBezTo>
                  <a:pt x="380" y="108"/>
                  <a:pt x="378" y="102"/>
                  <a:pt x="381" y="100"/>
                </a:cubicBezTo>
                <a:cubicBezTo>
                  <a:pt x="379" y="100"/>
                  <a:pt x="380" y="98"/>
                  <a:pt x="379" y="98"/>
                </a:cubicBezTo>
                <a:cubicBezTo>
                  <a:pt x="380" y="98"/>
                  <a:pt x="381" y="96"/>
                  <a:pt x="380" y="96"/>
                </a:cubicBezTo>
                <a:cubicBezTo>
                  <a:pt x="380" y="96"/>
                  <a:pt x="379" y="94"/>
                  <a:pt x="378" y="94"/>
                </a:cubicBezTo>
                <a:cubicBezTo>
                  <a:pt x="378" y="93"/>
                  <a:pt x="379" y="93"/>
                  <a:pt x="380" y="94"/>
                </a:cubicBezTo>
                <a:cubicBezTo>
                  <a:pt x="379" y="92"/>
                  <a:pt x="381" y="92"/>
                  <a:pt x="380" y="90"/>
                </a:cubicBezTo>
                <a:cubicBezTo>
                  <a:pt x="381" y="89"/>
                  <a:pt x="381" y="89"/>
                  <a:pt x="382" y="88"/>
                </a:cubicBezTo>
                <a:cubicBezTo>
                  <a:pt x="380" y="85"/>
                  <a:pt x="383" y="82"/>
                  <a:pt x="379" y="80"/>
                </a:cubicBezTo>
                <a:cubicBezTo>
                  <a:pt x="379" y="82"/>
                  <a:pt x="380" y="83"/>
                  <a:pt x="379" y="83"/>
                </a:cubicBezTo>
                <a:cubicBezTo>
                  <a:pt x="377" y="79"/>
                  <a:pt x="381" y="77"/>
                  <a:pt x="380" y="75"/>
                </a:cubicBezTo>
                <a:cubicBezTo>
                  <a:pt x="381" y="76"/>
                  <a:pt x="383" y="75"/>
                  <a:pt x="384" y="75"/>
                </a:cubicBezTo>
                <a:cubicBezTo>
                  <a:pt x="385" y="74"/>
                  <a:pt x="383" y="74"/>
                  <a:pt x="383" y="74"/>
                </a:cubicBezTo>
                <a:cubicBezTo>
                  <a:pt x="387" y="72"/>
                  <a:pt x="384" y="65"/>
                  <a:pt x="385" y="63"/>
                </a:cubicBezTo>
                <a:cubicBezTo>
                  <a:pt x="387" y="61"/>
                  <a:pt x="388" y="63"/>
                  <a:pt x="389" y="60"/>
                </a:cubicBezTo>
                <a:cubicBezTo>
                  <a:pt x="386" y="61"/>
                  <a:pt x="385" y="61"/>
                  <a:pt x="384" y="59"/>
                </a:cubicBezTo>
                <a:cubicBezTo>
                  <a:pt x="384" y="57"/>
                  <a:pt x="387" y="57"/>
                  <a:pt x="388" y="55"/>
                </a:cubicBezTo>
                <a:cubicBezTo>
                  <a:pt x="388" y="58"/>
                  <a:pt x="391" y="56"/>
                  <a:pt x="392" y="58"/>
                </a:cubicBezTo>
                <a:cubicBezTo>
                  <a:pt x="394" y="55"/>
                  <a:pt x="395" y="52"/>
                  <a:pt x="395" y="48"/>
                </a:cubicBezTo>
                <a:cubicBezTo>
                  <a:pt x="397" y="47"/>
                  <a:pt x="398" y="47"/>
                  <a:pt x="402" y="47"/>
                </a:cubicBezTo>
                <a:cubicBezTo>
                  <a:pt x="406" y="45"/>
                  <a:pt x="403" y="41"/>
                  <a:pt x="403" y="39"/>
                </a:cubicBezTo>
                <a:cubicBezTo>
                  <a:pt x="404" y="39"/>
                  <a:pt x="404" y="40"/>
                  <a:pt x="406" y="39"/>
                </a:cubicBezTo>
                <a:cubicBezTo>
                  <a:pt x="405" y="37"/>
                  <a:pt x="403" y="37"/>
                  <a:pt x="403" y="35"/>
                </a:cubicBezTo>
                <a:cubicBezTo>
                  <a:pt x="404" y="37"/>
                  <a:pt x="405" y="34"/>
                  <a:pt x="407" y="33"/>
                </a:cubicBezTo>
                <a:cubicBezTo>
                  <a:pt x="406" y="32"/>
                  <a:pt x="406" y="30"/>
                  <a:pt x="405" y="29"/>
                </a:cubicBezTo>
                <a:cubicBezTo>
                  <a:pt x="403" y="29"/>
                  <a:pt x="403" y="32"/>
                  <a:pt x="401" y="32"/>
                </a:cubicBezTo>
                <a:cubicBezTo>
                  <a:pt x="394" y="34"/>
                  <a:pt x="370" y="40"/>
                  <a:pt x="372" y="28"/>
                </a:cubicBezTo>
                <a:cubicBezTo>
                  <a:pt x="370" y="27"/>
                  <a:pt x="368" y="26"/>
                  <a:pt x="367" y="25"/>
                </a:cubicBezTo>
                <a:cubicBezTo>
                  <a:pt x="366" y="24"/>
                  <a:pt x="366" y="26"/>
                  <a:pt x="365" y="26"/>
                </a:cubicBezTo>
                <a:cubicBezTo>
                  <a:pt x="365" y="24"/>
                  <a:pt x="364" y="23"/>
                  <a:pt x="363" y="22"/>
                </a:cubicBezTo>
                <a:cubicBezTo>
                  <a:pt x="360" y="22"/>
                  <a:pt x="359" y="25"/>
                  <a:pt x="356" y="26"/>
                </a:cubicBezTo>
                <a:cubicBezTo>
                  <a:pt x="350" y="25"/>
                  <a:pt x="346" y="28"/>
                  <a:pt x="337" y="26"/>
                </a:cubicBezTo>
                <a:cubicBezTo>
                  <a:pt x="337" y="26"/>
                  <a:pt x="338" y="27"/>
                  <a:pt x="337" y="27"/>
                </a:cubicBezTo>
                <a:cubicBezTo>
                  <a:pt x="335" y="24"/>
                  <a:pt x="332" y="28"/>
                  <a:pt x="328" y="27"/>
                </a:cubicBezTo>
                <a:cubicBezTo>
                  <a:pt x="327" y="29"/>
                  <a:pt x="325" y="29"/>
                  <a:pt x="323" y="30"/>
                </a:cubicBezTo>
                <a:cubicBezTo>
                  <a:pt x="323" y="29"/>
                  <a:pt x="322" y="28"/>
                  <a:pt x="322" y="27"/>
                </a:cubicBezTo>
                <a:cubicBezTo>
                  <a:pt x="320" y="27"/>
                  <a:pt x="320" y="29"/>
                  <a:pt x="318" y="30"/>
                </a:cubicBezTo>
                <a:cubicBezTo>
                  <a:pt x="318" y="28"/>
                  <a:pt x="317" y="28"/>
                  <a:pt x="315" y="28"/>
                </a:cubicBezTo>
                <a:cubicBezTo>
                  <a:pt x="309" y="33"/>
                  <a:pt x="303" y="31"/>
                  <a:pt x="296" y="33"/>
                </a:cubicBezTo>
                <a:cubicBezTo>
                  <a:pt x="298" y="31"/>
                  <a:pt x="293" y="31"/>
                  <a:pt x="291" y="30"/>
                </a:cubicBezTo>
                <a:cubicBezTo>
                  <a:pt x="289" y="34"/>
                  <a:pt x="283" y="33"/>
                  <a:pt x="280" y="32"/>
                </a:cubicBezTo>
                <a:cubicBezTo>
                  <a:pt x="277" y="34"/>
                  <a:pt x="271" y="32"/>
                  <a:pt x="269" y="34"/>
                </a:cubicBezTo>
                <a:cubicBezTo>
                  <a:pt x="268" y="34"/>
                  <a:pt x="268" y="33"/>
                  <a:pt x="266" y="33"/>
                </a:cubicBezTo>
                <a:cubicBezTo>
                  <a:pt x="265" y="35"/>
                  <a:pt x="261" y="34"/>
                  <a:pt x="260" y="34"/>
                </a:cubicBezTo>
                <a:cubicBezTo>
                  <a:pt x="261" y="33"/>
                  <a:pt x="263" y="33"/>
                  <a:pt x="264" y="32"/>
                </a:cubicBezTo>
                <a:cubicBezTo>
                  <a:pt x="262" y="31"/>
                  <a:pt x="260" y="32"/>
                  <a:pt x="258" y="31"/>
                </a:cubicBezTo>
                <a:cubicBezTo>
                  <a:pt x="257" y="33"/>
                  <a:pt x="259" y="32"/>
                  <a:pt x="259" y="33"/>
                </a:cubicBezTo>
                <a:cubicBezTo>
                  <a:pt x="255" y="35"/>
                  <a:pt x="248" y="37"/>
                  <a:pt x="245" y="35"/>
                </a:cubicBezTo>
                <a:cubicBezTo>
                  <a:pt x="247" y="34"/>
                  <a:pt x="247" y="31"/>
                  <a:pt x="245" y="28"/>
                </a:cubicBezTo>
                <a:cubicBezTo>
                  <a:pt x="245" y="30"/>
                  <a:pt x="244" y="28"/>
                  <a:pt x="243" y="28"/>
                </a:cubicBezTo>
                <a:cubicBezTo>
                  <a:pt x="243" y="29"/>
                  <a:pt x="243" y="31"/>
                  <a:pt x="241" y="32"/>
                </a:cubicBezTo>
                <a:cubicBezTo>
                  <a:pt x="240" y="31"/>
                  <a:pt x="239" y="29"/>
                  <a:pt x="237" y="31"/>
                </a:cubicBezTo>
                <a:cubicBezTo>
                  <a:pt x="238" y="31"/>
                  <a:pt x="239" y="31"/>
                  <a:pt x="239" y="31"/>
                </a:cubicBezTo>
                <a:cubicBezTo>
                  <a:pt x="236" y="34"/>
                  <a:pt x="242" y="30"/>
                  <a:pt x="242" y="36"/>
                </a:cubicBezTo>
                <a:cubicBezTo>
                  <a:pt x="237" y="35"/>
                  <a:pt x="234" y="37"/>
                  <a:pt x="229" y="37"/>
                </a:cubicBezTo>
                <a:cubicBezTo>
                  <a:pt x="228" y="38"/>
                  <a:pt x="228" y="39"/>
                  <a:pt x="226" y="39"/>
                </a:cubicBezTo>
                <a:cubicBezTo>
                  <a:pt x="219" y="35"/>
                  <a:pt x="210" y="40"/>
                  <a:pt x="201" y="38"/>
                </a:cubicBezTo>
                <a:cubicBezTo>
                  <a:pt x="201" y="37"/>
                  <a:pt x="200" y="37"/>
                  <a:pt x="200" y="36"/>
                </a:cubicBezTo>
                <a:cubicBezTo>
                  <a:pt x="201" y="36"/>
                  <a:pt x="202" y="35"/>
                  <a:pt x="203" y="35"/>
                </a:cubicBezTo>
                <a:cubicBezTo>
                  <a:pt x="201" y="35"/>
                  <a:pt x="200" y="35"/>
                  <a:pt x="199" y="33"/>
                </a:cubicBezTo>
                <a:cubicBezTo>
                  <a:pt x="201" y="35"/>
                  <a:pt x="202" y="33"/>
                  <a:pt x="203" y="32"/>
                </a:cubicBezTo>
                <a:cubicBezTo>
                  <a:pt x="202" y="32"/>
                  <a:pt x="201" y="32"/>
                  <a:pt x="201" y="31"/>
                </a:cubicBezTo>
                <a:cubicBezTo>
                  <a:pt x="203" y="31"/>
                  <a:pt x="206" y="32"/>
                  <a:pt x="204" y="33"/>
                </a:cubicBezTo>
                <a:cubicBezTo>
                  <a:pt x="207" y="33"/>
                  <a:pt x="207" y="32"/>
                  <a:pt x="209" y="31"/>
                </a:cubicBezTo>
                <a:cubicBezTo>
                  <a:pt x="210" y="32"/>
                  <a:pt x="209" y="32"/>
                  <a:pt x="208" y="33"/>
                </a:cubicBezTo>
                <a:cubicBezTo>
                  <a:pt x="209" y="33"/>
                  <a:pt x="211" y="35"/>
                  <a:pt x="211" y="33"/>
                </a:cubicBezTo>
                <a:cubicBezTo>
                  <a:pt x="210" y="33"/>
                  <a:pt x="211" y="31"/>
                  <a:pt x="212" y="30"/>
                </a:cubicBezTo>
                <a:cubicBezTo>
                  <a:pt x="208" y="30"/>
                  <a:pt x="201" y="29"/>
                  <a:pt x="196" y="27"/>
                </a:cubicBezTo>
                <a:cubicBezTo>
                  <a:pt x="196" y="28"/>
                  <a:pt x="196" y="29"/>
                  <a:pt x="195" y="29"/>
                </a:cubicBezTo>
                <a:cubicBezTo>
                  <a:pt x="194" y="27"/>
                  <a:pt x="192" y="29"/>
                  <a:pt x="190" y="28"/>
                </a:cubicBezTo>
                <a:cubicBezTo>
                  <a:pt x="189" y="28"/>
                  <a:pt x="190" y="26"/>
                  <a:pt x="188" y="26"/>
                </a:cubicBezTo>
                <a:cubicBezTo>
                  <a:pt x="189" y="28"/>
                  <a:pt x="187" y="29"/>
                  <a:pt x="185" y="30"/>
                </a:cubicBezTo>
                <a:cubicBezTo>
                  <a:pt x="183" y="30"/>
                  <a:pt x="183" y="29"/>
                  <a:pt x="181" y="29"/>
                </a:cubicBezTo>
                <a:cubicBezTo>
                  <a:pt x="181" y="29"/>
                  <a:pt x="181" y="30"/>
                  <a:pt x="180" y="30"/>
                </a:cubicBezTo>
                <a:cubicBezTo>
                  <a:pt x="181" y="31"/>
                  <a:pt x="180" y="31"/>
                  <a:pt x="181" y="32"/>
                </a:cubicBezTo>
                <a:cubicBezTo>
                  <a:pt x="182" y="30"/>
                  <a:pt x="185" y="33"/>
                  <a:pt x="186" y="31"/>
                </a:cubicBezTo>
                <a:cubicBezTo>
                  <a:pt x="186" y="33"/>
                  <a:pt x="189" y="33"/>
                  <a:pt x="189" y="35"/>
                </a:cubicBezTo>
                <a:cubicBezTo>
                  <a:pt x="189" y="35"/>
                  <a:pt x="189" y="34"/>
                  <a:pt x="190" y="35"/>
                </a:cubicBezTo>
                <a:cubicBezTo>
                  <a:pt x="192" y="35"/>
                  <a:pt x="191" y="33"/>
                  <a:pt x="193" y="33"/>
                </a:cubicBezTo>
                <a:cubicBezTo>
                  <a:pt x="193" y="35"/>
                  <a:pt x="188" y="36"/>
                  <a:pt x="190" y="37"/>
                </a:cubicBezTo>
                <a:cubicBezTo>
                  <a:pt x="190" y="37"/>
                  <a:pt x="192" y="39"/>
                  <a:pt x="193" y="40"/>
                </a:cubicBezTo>
                <a:cubicBezTo>
                  <a:pt x="192" y="40"/>
                  <a:pt x="192" y="41"/>
                  <a:pt x="192" y="41"/>
                </a:cubicBezTo>
                <a:cubicBezTo>
                  <a:pt x="189" y="41"/>
                  <a:pt x="188" y="42"/>
                  <a:pt x="186" y="43"/>
                </a:cubicBezTo>
                <a:cubicBezTo>
                  <a:pt x="186" y="42"/>
                  <a:pt x="186" y="41"/>
                  <a:pt x="185" y="41"/>
                </a:cubicBezTo>
                <a:cubicBezTo>
                  <a:pt x="172" y="43"/>
                  <a:pt x="162" y="38"/>
                  <a:pt x="149" y="35"/>
                </a:cubicBezTo>
                <a:cubicBezTo>
                  <a:pt x="153" y="33"/>
                  <a:pt x="157" y="30"/>
                  <a:pt x="160" y="31"/>
                </a:cubicBezTo>
                <a:cubicBezTo>
                  <a:pt x="157" y="29"/>
                  <a:pt x="153" y="30"/>
                  <a:pt x="149" y="27"/>
                </a:cubicBezTo>
                <a:cubicBezTo>
                  <a:pt x="145" y="32"/>
                  <a:pt x="136" y="27"/>
                  <a:pt x="131" y="31"/>
                </a:cubicBezTo>
                <a:cubicBezTo>
                  <a:pt x="131" y="30"/>
                  <a:pt x="131" y="30"/>
                  <a:pt x="131" y="29"/>
                </a:cubicBezTo>
                <a:cubicBezTo>
                  <a:pt x="118" y="29"/>
                  <a:pt x="115" y="30"/>
                  <a:pt x="105" y="28"/>
                </a:cubicBezTo>
                <a:cubicBezTo>
                  <a:pt x="105" y="27"/>
                  <a:pt x="103" y="27"/>
                  <a:pt x="104" y="26"/>
                </a:cubicBezTo>
                <a:cubicBezTo>
                  <a:pt x="102" y="26"/>
                  <a:pt x="102" y="25"/>
                  <a:pt x="100" y="25"/>
                </a:cubicBezTo>
                <a:cubicBezTo>
                  <a:pt x="102" y="28"/>
                  <a:pt x="100" y="38"/>
                  <a:pt x="97" y="39"/>
                </a:cubicBezTo>
                <a:cubicBezTo>
                  <a:pt x="96" y="37"/>
                  <a:pt x="92" y="39"/>
                  <a:pt x="91" y="37"/>
                </a:cubicBezTo>
                <a:cubicBezTo>
                  <a:pt x="89" y="39"/>
                  <a:pt x="87" y="40"/>
                  <a:pt x="84" y="39"/>
                </a:cubicBezTo>
                <a:cubicBezTo>
                  <a:pt x="84" y="40"/>
                  <a:pt x="84" y="41"/>
                  <a:pt x="84" y="41"/>
                </a:cubicBezTo>
                <a:cubicBezTo>
                  <a:pt x="73" y="39"/>
                  <a:pt x="62" y="39"/>
                  <a:pt x="49" y="38"/>
                </a:cubicBezTo>
                <a:cubicBezTo>
                  <a:pt x="47" y="32"/>
                  <a:pt x="46" y="31"/>
                  <a:pt x="49" y="27"/>
                </a:cubicBezTo>
                <a:cubicBezTo>
                  <a:pt x="49" y="28"/>
                  <a:pt x="50" y="28"/>
                  <a:pt x="49" y="30"/>
                </a:cubicBezTo>
                <a:cubicBezTo>
                  <a:pt x="51" y="29"/>
                  <a:pt x="50" y="29"/>
                  <a:pt x="52" y="30"/>
                </a:cubicBezTo>
                <a:cubicBezTo>
                  <a:pt x="52" y="26"/>
                  <a:pt x="55" y="25"/>
                  <a:pt x="54" y="23"/>
                </a:cubicBezTo>
                <a:cubicBezTo>
                  <a:pt x="51" y="22"/>
                  <a:pt x="52" y="26"/>
                  <a:pt x="49" y="26"/>
                </a:cubicBezTo>
                <a:cubicBezTo>
                  <a:pt x="49" y="24"/>
                  <a:pt x="48" y="25"/>
                  <a:pt x="47" y="25"/>
                </a:cubicBezTo>
                <a:close/>
                <a:moveTo>
                  <a:pt x="125" y="349"/>
                </a:moveTo>
                <a:cubicBezTo>
                  <a:pt x="125" y="351"/>
                  <a:pt x="123" y="350"/>
                  <a:pt x="124" y="352"/>
                </a:cubicBezTo>
                <a:cubicBezTo>
                  <a:pt x="125" y="350"/>
                  <a:pt x="124" y="351"/>
                  <a:pt x="125" y="352"/>
                </a:cubicBezTo>
                <a:cubicBezTo>
                  <a:pt x="127" y="352"/>
                  <a:pt x="125" y="350"/>
                  <a:pt x="127" y="351"/>
                </a:cubicBezTo>
                <a:cubicBezTo>
                  <a:pt x="127" y="353"/>
                  <a:pt x="126" y="354"/>
                  <a:pt x="125" y="354"/>
                </a:cubicBezTo>
                <a:cubicBezTo>
                  <a:pt x="124" y="354"/>
                  <a:pt x="125" y="351"/>
                  <a:pt x="123" y="352"/>
                </a:cubicBezTo>
                <a:cubicBezTo>
                  <a:pt x="122" y="351"/>
                  <a:pt x="122" y="350"/>
                  <a:pt x="123" y="349"/>
                </a:cubicBezTo>
                <a:cubicBezTo>
                  <a:pt x="124" y="349"/>
                  <a:pt x="124" y="349"/>
                  <a:pt x="125" y="349"/>
                </a:cubicBezTo>
                <a:cubicBezTo>
                  <a:pt x="125" y="349"/>
                  <a:pt x="125" y="349"/>
                  <a:pt x="125" y="349"/>
                </a:cubicBezTo>
                <a:close/>
                <a:moveTo>
                  <a:pt x="25" y="15"/>
                </a:moveTo>
                <a:cubicBezTo>
                  <a:pt x="24" y="16"/>
                  <a:pt x="24" y="13"/>
                  <a:pt x="26" y="13"/>
                </a:cubicBezTo>
                <a:cubicBezTo>
                  <a:pt x="26" y="15"/>
                  <a:pt x="25" y="14"/>
                  <a:pt x="25" y="15"/>
                </a:cubicBezTo>
                <a:cubicBezTo>
                  <a:pt x="25" y="15"/>
                  <a:pt x="25" y="15"/>
                  <a:pt x="25" y="15"/>
                </a:cubicBezTo>
                <a:close/>
                <a:moveTo>
                  <a:pt x="195" y="31"/>
                </a:moveTo>
                <a:cubicBezTo>
                  <a:pt x="195" y="31"/>
                  <a:pt x="195" y="30"/>
                  <a:pt x="195" y="30"/>
                </a:cubicBezTo>
                <a:cubicBezTo>
                  <a:pt x="196" y="29"/>
                  <a:pt x="196" y="32"/>
                  <a:pt x="195" y="31"/>
                </a:cubicBezTo>
                <a:cubicBezTo>
                  <a:pt x="195" y="31"/>
                  <a:pt x="195" y="31"/>
                  <a:pt x="195" y="31"/>
                </a:cubicBezTo>
                <a:close/>
                <a:moveTo>
                  <a:pt x="101" y="34"/>
                </a:moveTo>
                <a:cubicBezTo>
                  <a:pt x="103" y="33"/>
                  <a:pt x="102" y="32"/>
                  <a:pt x="101" y="30"/>
                </a:cubicBezTo>
                <a:cubicBezTo>
                  <a:pt x="103" y="30"/>
                  <a:pt x="101" y="32"/>
                  <a:pt x="103" y="33"/>
                </a:cubicBezTo>
                <a:cubicBezTo>
                  <a:pt x="102" y="34"/>
                  <a:pt x="101" y="34"/>
                  <a:pt x="102" y="36"/>
                </a:cubicBezTo>
                <a:cubicBezTo>
                  <a:pt x="101" y="36"/>
                  <a:pt x="102" y="34"/>
                  <a:pt x="101" y="34"/>
                </a:cubicBezTo>
                <a:cubicBezTo>
                  <a:pt x="101" y="34"/>
                  <a:pt x="101" y="34"/>
                  <a:pt x="101" y="34"/>
                </a:cubicBezTo>
                <a:close/>
                <a:moveTo>
                  <a:pt x="141" y="32"/>
                </a:moveTo>
                <a:cubicBezTo>
                  <a:pt x="141" y="32"/>
                  <a:pt x="141" y="31"/>
                  <a:pt x="141" y="31"/>
                </a:cubicBezTo>
                <a:cubicBezTo>
                  <a:pt x="142" y="30"/>
                  <a:pt x="142" y="33"/>
                  <a:pt x="141" y="32"/>
                </a:cubicBezTo>
                <a:cubicBezTo>
                  <a:pt x="141" y="32"/>
                  <a:pt x="141" y="32"/>
                  <a:pt x="141" y="32"/>
                </a:cubicBezTo>
                <a:close/>
                <a:moveTo>
                  <a:pt x="146" y="31"/>
                </a:moveTo>
                <a:cubicBezTo>
                  <a:pt x="146" y="31"/>
                  <a:pt x="146" y="32"/>
                  <a:pt x="145" y="32"/>
                </a:cubicBezTo>
                <a:cubicBezTo>
                  <a:pt x="146" y="32"/>
                  <a:pt x="147" y="33"/>
                  <a:pt x="147" y="36"/>
                </a:cubicBezTo>
                <a:cubicBezTo>
                  <a:pt x="144" y="36"/>
                  <a:pt x="142" y="35"/>
                  <a:pt x="141" y="34"/>
                </a:cubicBezTo>
                <a:cubicBezTo>
                  <a:pt x="143" y="33"/>
                  <a:pt x="145" y="32"/>
                  <a:pt x="146" y="31"/>
                </a:cubicBezTo>
                <a:cubicBezTo>
                  <a:pt x="146" y="31"/>
                  <a:pt x="146" y="31"/>
                  <a:pt x="146" y="31"/>
                </a:cubicBezTo>
                <a:close/>
                <a:moveTo>
                  <a:pt x="130" y="33"/>
                </a:moveTo>
                <a:cubicBezTo>
                  <a:pt x="129" y="32"/>
                  <a:pt x="128" y="32"/>
                  <a:pt x="129" y="31"/>
                </a:cubicBezTo>
                <a:cubicBezTo>
                  <a:pt x="130" y="32"/>
                  <a:pt x="131" y="35"/>
                  <a:pt x="132" y="36"/>
                </a:cubicBezTo>
                <a:cubicBezTo>
                  <a:pt x="132" y="35"/>
                  <a:pt x="131" y="36"/>
                  <a:pt x="132" y="37"/>
                </a:cubicBezTo>
                <a:cubicBezTo>
                  <a:pt x="129" y="36"/>
                  <a:pt x="129" y="40"/>
                  <a:pt x="125" y="39"/>
                </a:cubicBezTo>
                <a:cubicBezTo>
                  <a:pt x="124" y="37"/>
                  <a:pt x="118" y="37"/>
                  <a:pt x="118" y="40"/>
                </a:cubicBezTo>
                <a:cubicBezTo>
                  <a:pt x="117" y="40"/>
                  <a:pt x="118" y="38"/>
                  <a:pt x="115" y="38"/>
                </a:cubicBezTo>
                <a:cubicBezTo>
                  <a:pt x="114" y="39"/>
                  <a:pt x="115" y="40"/>
                  <a:pt x="115" y="41"/>
                </a:cubicBezTo>
                <a:cubicBezTo>
                  <a:pt x="114" y="41"/>
                  <a:pt x="113" y="41"/>
                  <a:pt x="112" y="41"/>
                </a:cubicBezTo>
                <a:cubicBezTo>
                  <a:pt x="113" y="36"/>
                  <a:pt x="108" y="38"/>
                  <a:pt x="108" y="35"/>
                </a:cubicBezTo>
                <a:cubicBezTo>
                  <a:pt x="111" y="34"/>
                  <a:pt x="113" y="33"/>
                  <a:pt x="115" y="32"/>
                </a:cubicBezTo>
                <a:cubicBezTo>
                  <a:pt x="115" y="33"/>
                  <a:pt x="115" y="33"/>
                  <a:pt x="115" y="34"/>
                </a:cubicBezTo>
                <a:cubicBezTo>
                  <a:pt x="120" y="33"/>
                  <a:pt x="123" y="35"/>
                  <a:pt x="126" y="32"/>
                </a:cubicBezTo>
                <a:cubicBezTo>
                  <a:pt x="128" y="32"/>
                  <a:pt x="127" y="34"/>
                  <a:pt x="129" y="33"/>
                </a:cubicBezTo>
                <a:cubicBezTo>
                  <a:pt x="130" y="34"/>
                  <a:pt x="130" y="33"/>
                  <a:pt x="130" y="33"/>
                </a:cubicBezTo>
                <a:cubicBezTo>
                  <a:pt x="130" y="33"/>
                  <a:pt x="130" y="33"/>
                  <a:pt x="130" y="33"/>
                </a:cubicBezTo>
                <a:close/>
                <a:moveTo>
                  <a:pt x="134" y="35"/>
                </a:moveTo>
                <a:cubicBezTo>
                  <a:pt x="133" y="33"/>
                  <a:pt x="136" y="33"/>
                  <a:pt x="136" y="32"/>
                </a:cubicBezTo>
                <a:cubicBezTo>
                  <a:pt x="138" y="31"/>
                  <a:pt x="138" y="34"/>
                  <a:pt x="139" y="33"/>
                </a:cubicBezTo>
                <a:cubicBezTo>
                  <a:pt x="140" y="34"/>
                  <a:pt x="135" y="36"/>
                  <a:pt x="134" y="35"/>
                </a:cubicBezTo>
                <a:cubicBezTo>
                  <a:pt x="134" y="35"/>
                  <a:pt x="134" y="35"/>
                  <a:pt x="134" y="35"/>
                </a:cubicBezTo>
                <a:close/>
                <a:moveTo>
                  <a:pt x="276" y="41"/>
                </a:moveTo>
                <a:cubicBezTo>
                  <a:pt x="277" y="39"/>
                  <a:pt x="278" y="38"/>
                  <a:pt x="278" y="37"/>
                </a:cubicBezTo>
                <a:cubicBezTo>
                  <a:pt x="280" y="43"/>
                  <a:pt x="289" y="38"/>
                  <a:pt x="294" y="40"/>
                </a:cubicBezTo>
                <a:cubicBezTo>
                  <a:pt x="289" y="43"/>
                  <a:pt x="282" y="41"/>
                  <a:pt x="277" y="41"/>
                </a:cubicBezTo>
                <a:cubicBezTo>
                  <a:pt x="276" y="41"/>
                  <a:pt x="276" y="42"/>
                  <a:pt x="277" y="42"/>
                </a:cubicBezTo>
                <a:cubicBezTo>
                  <a:pt x="276" y="44"/>
                  <a:pt x="276" y="40"/>
                  <a:pt x="274" y="41"/>
                </a:cubicBezTo>
                <a:cubicBezTo>
                  <a:pt x="274" y="39"/>
                  <a:pt x="276" y="40"/>
                  <a:pt x="276" y="41"/>
                </a:cubicBezTo>
                <a:cubicBezTo>
                  <a:pt x="276" y="41"/>
                  <a:pt x="276" y="41"/>
                  <a:pt x="276" y="41"/>
                </a:cubicBezTo>
                <a:close/>
                <a:moveTo>
                  <a:pt x="295" y="41"/>
                </a:moveTo>
                <a:cubicBezTo>
                  <a:pt x="294" y="37"/>
                  <a:pt x="296" y="36"/>
                  <a:pt x="298" y="38"/>
                </a:cubicBezTo>
                <a:cubicBezTo>
                  <a:pt x="299" y="40"/>
                  <a:pt x="298" y="41"/>
                  <a:pt x="297" y="42"/>
                </a:cubicBezTo>
                <a:cubicBezTo>
                  <a:pt x="296" y="42"/>
                  <a:pt x="296" y="41"/>
                  <a:pt x="295" y="41"/>
                </a:cubicBezTo>
                <a:cubicBezTo>
                  <a:pt x="295" y="41"/>
                  <a:pt x="295" y="41"/>
                  <a:pt x="295" y="41"/>
                </a:cubicBezTo>
                <a:close/>
                <a:moveTo>
                  <a:pt x="196" y="40"/>
                </a:moveTo>
                <a:cubicBezTo>
                  <a:pt x="195" y="40"/>
                  <a:pt x="197" y="39"/>
                  <a:pt x="196" y="37"/>
                </a:cubicBezTo>
                <a:cubicBezTo>
                  <a:pt x="197" y="37"/>
                  <a:pt x="197" y="38"/>
                  <a:pt x="197" y="39"/>
                </a:cubicBezTo>
                <a:cubicBezTo>
                  <a:pt x="197" y="39"/>
                  <a:pt x="196" y="40"/>
                  <a:pt x="196" y="40"/>
                </a:cubicBezTo>
                <a:cubicBezTo>
                  <a:pt x="196" y="40"/>
                  <a:pt x="196" y="40"/>
                  <a:pt x="196" y="40"/>
                </a:cubicBezTo>
                <a:close/>
                <a:moveTo>
                  <a:pt x="237" y="39"/>
                </a:moveTo>
                <a:cubicBezTo>
                  <a:pt x="237" y="38"/>
                  <a:pt x="237" y="38"/>
                  <a:pt x="236" y="38"/>
                </a:cubicBezTo>
                <a:cubicBezTo>
                  <a:pt x="236" y="37"/>
                  <a:pt x="239" y="38"/>
                  <a:pt x="238" y="39"/>
                </a:cubicBezTo>
                <a:cubicBezTo>
                  <a:pt x="238" y="39"/>
                  <a:pt x="237" y="39"/>
                  <a:pt x="237" y="39"/>
                </a:cubicBezTo>
                <a:cubicBezTo>
                  <a:pt x="237" y="39"/>
                  <a:pt x="237" y="39"/>
                  <a:pt x="237" y="39"/>
                </a:cubicBezTo>
                <a:close/>
                <a:moveTo>
                  <a:pt x="304" y="42"/>
                </a:moveTo>
                <a:cubicBezTo>
                  <a:pt x="303" y="41"/>
                  <a:pt x="303" y="40"/>
                  <a:pt x="303" y="38"/>
                </a:cubicBezTo>
                <a:cubicBezTo>
                  <a:pt x="305" y="39"/>
                  <a:pt x="307" y="39"/>
                  <a:pt x="308" y="40"/>
                </a:cubicBezTo>
                <a:cubicBezTo>
                  <a:pt x="308" y="42"/>
                  <a:pt x="306" y="42"/>
                  <a:pt x="304" y="42"/>
                </a:cubicBezTo>
                <a:cubicBezTo>
                  <a:pt x="304" y="42"/>
                  <a:pt x="304" y="42"/>
                  <a:pt x="304" y="42"/>
                </a:cubicBezTo>
                <a:close/>
                <a:moveTo>
                  <a:pt x="273" y="41"/>
                </a:moveTo>
                <a:cubicBezTo>
                  <a:pt x="269" y="42"/>
                  <a:pt x="272" y="39"/>
                  <a:pt x="273" y="41"/>
                </a:cubicBezTo>
                <a:cubicBezTo>
                  <a:pt x="273" y="41"/>
                  <a:pt x="273" y="41"/>
                  <a:pt x="273" y="41"/>
                </a:cubicBezTo>
                <a:close/>
                <a:moveTo>
                  <a:pt x="250" y="42"/>
                </a:moveTo>
                <a:cubicBezTo>
                  <a:pt x="253" y="42"/>
                  <a:pt x="248" y="44"/>
                  <a:pt x="250" y="42"/>
                </a:cubicBezTo>
                <a:cubicBezTo>
                  <a:pt x="250" y="42"/>
                  <a:pt x="250" y="42"/>
                  <a:pt x="250" y="42"/>
                </a:cubicBezTo>
                <a:close/>
                <a:moveTo>
                  <a:pt x="12" y="58"/>
                </a:moveTo>
                <a:cubicBezTo>
                  <a:pt x="10" y="58"/>
                  <a:pt x="12" y="55"/>
                  <a:pt x="13" y="55"/>
                </a:cubicBezTo>
                <a:cubicBezTo>
                  <a:pt x="13" y="57"/>
                  <a:pt x="12" y="57"/>
                  <a:pt x="12" y="58"/>
                </a:cubicBezTo>
                <a:cubicBezTo>
                  <a:pt x="12" y="58"/>
                  <a:pt x="12" y="58"/>
                  <a:pt x="12" y="58"/>
                </a:cubicBezTo>
                <a:close/>
                <a:moveTo>
                  <a:pt x="331" y="59"/>
                </a:moveTo>
                <a:cubicBezTo>
                  <a:pt x="333" y="57"/>
                  <a:pt x="335" y="59"/>
                  <a:pt x="335" y="57"/>
                </a:cubicBezTo>
                <a:cubicBezTo>
                  <a:pt x="346" y="57"/>
                  <a:pt x="350" y="66"/>
                  <a:pt x="359" y="67"/>
                </a:cubicBezTo>
                <a:cubicBezTo>
                  <a:pt x="361" y="69"/>
                  <a:pt x="364" y="73"/>
                  <a:pt x="362" y="76"/>
                </a:cubicBezTo>
                <a:cubicBezTo>
                  <a:pt x="364" y="83"/>
                  <a:pt x="361" y="90"/>
                  <a:pt x="363" y="97"/>
                </a:cubicBezTo>
                <a:cubicBezTo>
                  <a:pt x="360" y="99"/>
                  <a:pt x="364" y="102"/>
                  <a:pt x="359" y="102"/>
                </a:cubicBezTo>
                <a:cubicBezTo>
                  <a:pt x="359" y="104"/>
                  <a:pt x="359" y="106"/>
                  <a:pt x="359" y="109"/>
                </a:cubicBezTo>
                <a:cubicBezTo>
                  <a:pt x="354" y="104"/>
                  <a:pt x="354" y="92"/>
                  <a:pt x="350" y="89"/>
                </a:cubicBezTo>
                <a:cubicBezTo>
                  <a:pt x="350" y="83"/>
                  <a:pt x="345" y="76"/>
                  <a:pt x="342" y="70"/>
                </a:cubicBezTo>
                <a:cubicBezTo>
                  <a:pt x="342" y="69"/>
                  <a:pt x="341" y="69"/>
                  <a:pt x="340" y="69"/>
                </a:cubicBezTo>
                <a:cubicBezTo>
                  <a:pt x="342" y="67"/>
                  <a:pt x="339" y="66"/>
                  <a:pt x="340" y="64"/>
                </a:cubicBezTo>
                <a:cubicBezTo>
                  <a:pt x="335" y="63"/>
                  <a:pt x="335" y="59"/>
                  <a:pt x="331" y="59"/>
                </a:cubicBezTo>
                <a:cubicBezTo>
                  <a:pt x="331" y="59"/>
                  <a:pt x="331" y="59"/>
                  <a:pt x="331" y="59"/>
                </a:cubicBezTo>
                <a:close/>
                <a:moveTo>
                  <a:pt x="22" y="71"/>
                </a:moveTo>
                <a:cubicBezTo>
                  <a:pt x="22" y="67"/>
                  <a:pt x="22" y="62"/>
                  <a:pt x="21" y="58"/>
                </a:cubicBezTo>
                <a:cubicBezTo>
                  <a:pt x="24" y="58"/>
                  <a:pt x="22" y="60"/>
                  <a:pt x="24" y="61"/>
                </a:cubicBezTo>
                <a:cubicBezTo>
                  <a:pt x="25" y="60"/>
                  <a:pt x="26" y="62"/>
                  <a:pt x="29" y="60"/>
                </a:cubicBezTo>
                <a:cubicBezTo>
                  <a:pt x="29" y="63"/>
                  <a:pt x="33" y="61"/>
                  <a:pt x="32" y="64"/>
                </a:cubicBezTo>
                <a:cubicBezTo>
                  <a:pt x="35" y="64"/>
                  <a:pt x="38" y="63"/>
                  <a:pt x="40" y="65"/>
                </a:cubicBezTo>
                <a:cubicBezTo>
                  <a:pt x="36" y="69"/>
                  <a:pt x="30" y="71"/>
                  <a:pt x="22" y="71"/>
                </a:cubicBezTo>
                <a:cubicBezTo>
                  <a:pt x="22" y="71"/>
                  <a:pt x="22" y="71"/>
                  <a:pt x="22" y="71"/>
                </a:cubicBezTo>
                <a:close/>
                <a:moveTo>
                  <a:pt x="267" y="61"/>
                </a:moveTo>
                <a:cubicBezTo>
                  <a:pt x="270" y="61"/>
                  <a:pt x="280" y="59"/>
                  <a:pt x="281" y="63"/>
                </a:cubicBezTo>
                <a:cubicBezTo>
                  <a:pt x="283" y="62"/>
                  <a:pt x="287" y="64"/>
                  <a:pt x="287" y="61"/>
                </a:cubicBezTo>
                <a:cubicBezTo>
                  <a:pt x="288" y="63"/>
                  <a:pt x="292" y="62"/>
                  <a:pt x="293" y="64"/>
                </a:cubicBezTo>
                <a:cubicBezTo>
                  <a:pt x="290" y="66"/>
                  <a:pt x="283" y="63"/>
                  <a:pt x="278" y="66"/>
                </a:cubicBezTo>
                <a:cubicBezTo>
                  <a:pt x="272" y="65"/>
                  <a:pt x="265" y="67"/>
                  <a:pt x="260" y="64"/>
                </a:cubicBezTo>
                <a:cubicBezTo>
                  <a:pt x="264" y="64"/>
                  <a:pt x="265" y="64"/>
                  <a:pt x="268" y="63"/>
                </a:cubicBezTo>
                <a:cubicBezTo>
                  <a:pt x="267" y="62"/>
                  <a:pt x="267" y="61"/>
                  <a:pt x="267" y="61"/>
                </a:cubicBezTo>
                <a:cubicBezTo>
                  <a:pt x="267" y="61"/>
                  <a:pt x="267" y="61"/>
                  <a:pt x="267" y="61"/>
                </a:cubicBezTo>
                <a:close/>
                <a:moveTo>
                  <a:pt x="252" y="65"/>
                </a:moveTo>
                <a:cubicBezTo>
                  <a:pt x="250" y="66"/>
                  <a:pt x="250" y="64"/>
                  <a:pt x="250" y="63"/>
                </a:cubicBezTo>
                <a:cubicBezTo>
                  <a:pt x="251" y="62"/>
                  <a:pt x="252" y="63"/>
                  <a:pt x="252" y="63"/>
                </a:cubicBezTo>
                <a:cubicBezTo>
                  <a:pt x="252" y="64"/>
                  <a:pt x="252" y="65"/>
                  <a:pt x="252" y="65"/>
                </a:cubicBezTo>
                <a:cubicBezTo>
                  <a:pt x="252" y="65"/>
                  <a:pt x="252" y="65"/>
                  <a:pt x="252" y="65"/>
                </a:cubicBezTo>
                <a:close/>
                <a:moveTo>
                  <a:pt x="212" y="73"/>
                </a:moveTo>
                <a:cubicBezTo>
                  <a:pt x="211" y="72"/>
                  <a:pt x="212" y="72"/>
                  <a:pt x="211" y="70"/>
                </a:cubicBezTo>
                <a:cubicBezTo>
                  <a:pt x="212" y="71"/>
                  <a:pt x="213" y="71"/>
                  <a:pt x="214" y="72"/>
                </a:cubicBezTo>
                <a:cubicBezTo>
                  <a:pt x="214" y="73"/>
                  <a:pt x="212" y="74"/>
                  <a:pt x="210" y="74"/>
                </a:cubicBezTo>
                <a:cubicBezTo>
                  <a:pt x="210" y="73"/>
                  <a:pt x="211" y="73"/>
                  <a:pt x="212" y="73"/>
                </a:cubicBezTo>
                <a:cubicBezTo>
                  <a:pt x="212" y="73"/>
                  <a:pt x="212" y="73"/>
                  <a:pt x="212" y="73"/>
                </a:cubicBezTo>
                <a:close/>
                <a:moveTo>
                  <a:pt x="256" y="74"/>
                </a:moveTo>
                <a:cubicBezTo>
                  <a:pt x="255" y="73"/>
                  <a:pt x="256" y="72"/>
                  <a:pt x="256" y="71"/>
                </a:cubicBezTo>
                <a:cubicBezTo>
                  <a:pt x="257" y="72"/>
                  <a:pt x="256" y="72"/>
                  <a:pt x="256" y="74"/>
                </a:cubicBezTo>
                <a:cubicBezTo>
                  <a:pt x="256" y="74"/>
                  <a:pt x="256" y="74"/>
                  <a:pt x="256" y="74"/>
                </a:cubicBezTo>
                <a:close/>
                <a:moveTo>
                  <a:pt x="217" y="83"/>
                </a:moveTo>
                <a:cubicBezTo>
                  <a:pt x="217" y="82"/>
                  <a:pt x="218" y="82"/>
                  <a:pt x="218" y="81"/>
                </a:cubicBezTo>
                <a:cubicBezTo>
                  <a:pt x="219" y="81"/>
                  <a:pt x="219" y="82"/>
                  <a:pt x="219" y="83"/>
                </a:cubicBezTo>
                <a:cubicBezTo>
                  <a:pt x="218" y="83"/>
                  <a:pt x="218" y="83"/>
                  <a:pt x="217" y="83"/>
                </a:cubicBezTo>
                <a:cubicBezTo>
                  <a:pt x="217" y="83"/>
                  <a:pt x="217" y="83"/>
                  <a:pt x="217" y="83"/>
                </a:cubicBezTo>
                <a:close/>
                <a:moveTo>
                  <a:pt x="203" y="83"/>
                </a:moveTo>
                <a:cubicBezTo>
                  <a:pt x="203" y="85"/>
                  <a:pt x="200" y="84"/>
                  <a:pt x="201" y="83"/>
                </a:cubicBezTo>
                <a:cubicBezTo>
                  <a:pt x="202" y="83"/>
                  <a:pt x="202" y="83"/>
                  <a:pt x="203" y="83"/>
                </a:cubicBezTo>
                <a:cubicBezTo>
                  <a:pt x="203" y="83"/>
                  <a:pt x="203" y="83"/>
                  <a:pt x="203" y="83"/>
                </a:cubicBezTo>
                <a:close/>
                <a:moveTo>
                  <a:pt x="209" y="91"/>
                </a:moveTo>
                <a:cubicBezTo>
                  <a:pt x="207" y="91"/>
                  <a:pt x="209" y="87"/>
                  <a:pt x="209" y="86"/>
                </a:cubicBezTo>
                <a:cubicBezTo>
                  <a:pt x="211" y="87"/>
                  <a:pt x="210" y="90"/>
                  <a:pt x="209" y="91"/>
                </a:cubicBezTo>
                <a:cubicBezTo>
                  <a:pt x="209" y="91"/>
                  <a:pt x="209" y="91"/>
                  <a:pt x="209" y="91"/>
                </a:cubicBezTo>
                <a:close/>
                <a:moveTo>
                  <a:pt x="211" y="96"/>
                </a:moveTo>
                <a:cubicBezTo>
                  <a:pt x="211" y="96"/>
                  <a:pt x="208" y="95"/>
                  <a:pt x="209" y="94"/>
                </a:cubicBezTo>
                <a:cubicBezTo>
                  <a:pt x="209" y="94"/>
                  <a:pt x="210" y="94"/>
                  <a:pt x="210" y="94"/>
                </a:cubicBezTo>
                <a:cubicBezTo>
                  <a:pt x="210" y="95"/>
                  <a:pt x="210" y="95"/>
                  <a:pt x="211" y="96"/>
                </a:cubicBezTo>
                <a:cubicBezTo>
                  <a:pt x="211" y="96"/>
                  <a:pt x="211" y="96"/>
                  <a:pt x="211" y="96"/>
                </a:cubicBezTo>
                <a:close/>
                <a:moveTo>
                  <a:pt x="202" y="98"/>
                </a:moveTo>
                <a:cubicBezTo>
                  <a:pt x="200" y="98"/>
                  <a:pt x="200" y="94"/>
                  <a:pt x="202" y="94"/>
                </a:cubicBezTo>
                <a:cubicBezTo>
                  <a:pt x="203" y="96"/>
                  <a:pt x="202" y="96"/>
                  <a:pt x="202" y="98"/>
                </a:cubicBezTo>
                <a:cubicBezTo>
                  <a:pt x="202" y="98"/>
                  <a:pt x="202" y="98"/>
                  <a:pt x="202" y="98"/>
                </a:cubicBezTo>
                <a:close/>
                <a:moveTo>
                  <a:pt x="198" y="97"/>
                </a:moveTo>
                <a:cubicBezTo>
                  <a:pt x="197" y="97"/>
                  <a:pt x="197" y="96"/>
                  <a:pt x="197" y="95"/>
                </a:cubicBezTo>
                <a:cubicBezTo>
                  <a:pt x="197" y="95"/>
                  <a:pt x="198" y="95"/>
                  <a:pt x="198" y="95"/>
                </a:cubicBezTo>
                <a:cubicBezTo>
                  <a:pt x="198" y="96"/>
                  <a:pt x="198" y="96"/>
                  <a:pt x="198" y="97"/>
                </a:cubicBezTo>
                <a:cubicBezTo>
                  <a:pt x="198" y="97"/>
                  <a:pt x="198" y="97"/>
                  <a:pt x="198" y="97"/>
                </a:cubicBezTo>
                <a:close/>
                <a:moveTo>
                  <a:pt x="206" y="97"/>
                </a:moveTo>
                <a:cubicBezTo>
                  <a:pt x="205" y="98"/>
                  <a:pt x="203" y="98"/>
                  <a:pt x="203" y="96"/>
                </a:cubicBezTo>
                <a:cubicBezTo>
                  <a:pt x="204" y="96"/>
                  <a:pt x="205" y="96"/>
                  <a:pt x="206" y="97"/>
                </a:cubicBezTo>
                <a:cubicBezTo>
                  <a:pt x="206" y="97"/>
                  <a:pt x="206" y="97"/>
                  <a:pt x="206" y="97"/>
                </a:cubicBezTo>
                <a:close/>
                <a:moveTo>
                  <a:pt x="202" y="102"/>
                </a:moveTo>
                <a:cubicBezTo>
                  <a:pt x="202" y="100"/>
                  <a:pt x="198" y="100"/>
                  <a:pt x="199" y="98"/>
                </a:cubicBezTo>
                <a:cubicBezTo>
                  <a:pt x="201" y="99"/>
                  <a:pt x="202" y="101"/>
                  <a:pt x="204" y="102"/>
                </a:cubicBezTo>
                <a:cubicBezTo>
                  <a:pt x="203" y="103"/>
                  <a:pt x="200" y="104"/>
                  <a:pt x="199" y="103"/>
                </a:cubicBezTo>
                <a:cubicBezTo>
                  <a:pt x="199" y="101"/>
                  <a:pt x="201" y="101"/>
                  <a:pt x="202" y="102"/>
                </a:cubicBezTo>
                <a:cubicBezTo>
                  <a:pt x="202" y="102"/>
                  <a:pt x="202" y="102"/>
                  <a:pt x="202" y="102"/>
                </a:cubicBezTo>
                <a:close/>
                <a:moveTo>
                  <a:pt x="175" y="104"/>
                </a:moveTo>
                <a:cubicBezTo>
                  <a:pt x="176" y="103"/>
                  <a:pt x="176" y="103"/>
                  <a:pt x="175" y="101"/>
                </a:cubicBezTo>
                <a:cubicBezTo>
                  <a:pt x="176" y="101"/>
                  <a:pt x="176" y="103"/>
                  <a:pt x="177" y="102"/>
                </a:cubicBezTo>
                <a:cubicBezTo>
                  <a:pt x="177" y="104"/>
                  <a:pt x="177" y="104"/>
                  <a:pt x="175" y="104"/>
                </a:cubicBezTo>
                <a:cubicBezTo>
                  <a:pt x="175" y="104"/>
                  <a:pt x="175" y="104"/>
                  <a:pt x="175" y="104"/>
                </a:cubicBezTo>
                <a:close/>
                <a:moveTo>
                  <a:pt x="196" y="107"/>
                </a:moveTo>
                <a:cubicBezTo>
                  <a:pt x="194" y="106"/>
                  <a:pt x="195" y="104"/>
                  <a:pt x="195" y="103"/>
                </a:cubicBezTo>
                <a:cubicBezTo>
                  <a:pt x="197" y="102"/>
                  <a:pt x="196" y="106"/>
                  <a:pt x="196" y="107"/>
                </a:cubicBezTo>
                <a:cubicBezTo>
                  <a:pt x="196" y="107"/>
                  <a:pt x="196" y="107"/>
                  <a:pt x="196" y="107"/>
                </a:cubicBezTo>
                <a:close/>
                <a:moveTo>
                  <a:pt x="364" y="106"/>
                </a:moveTo>
                <a:cubicBezTo>
                  <a:pt x="364" y="105"/>
                  <a:pt x="366" y="106"/>
                  <a:pt x="366" y="104"/>
                </a:cubicBezTo>
                <a:cubicBezTo>
                  <a:pt x="368" y="105"/>
                  <a:pt x="364" y="107"/>
                  <a:pt x="366" y="108"/>
                </a:cubicBezTo>
                <a:cubicBezTo>
                  <a:pt x="364" y="110"/>
                  <a:pt x="366" y="106"/>
                  <a:pt x="364" y="106"/>
                </a:cubicBezTo>
                <a:cubicBezTo>
                  <a:pt x="364" y="106"/>
                  <a:pt x="364" y="106"/>
                  <a:pt x="364" y="106"/>
                </a:cubicBezTo>
                <a:close/>
                <a:moveTo>
                  <a:pt x="361" y="107"/>
                </a:moveTo>
                <a:cubicBezTo>
                  <a:pt x="361" y="106"/>
                  <a:pt x="362" y="106"/>
                  <a:pt x="363" y="106"/>
                </a:cubicBezTo>
                <a:cubicBezTo>
                  <a:pt x="363" y="107"/>
                  <a:pt x="362" y="107"/>
                  <a:pt x="361" y="107"/>
                </a:cubicBezTo>
                <a:cubicBezTo>
                  <a:pt x="361" y="107"/>
                  <a:pt x="361" y="107"/>
                  <a:pt x="361" y="107"/>
                </a:cubicBezTo>
                <a:close/>
                <a:moveTo>
                  <a:pt x="160" y="109"/>
                </a:moveTo>
                <a:cubicBezTo>
                  <a:pt x="159" y="109"/>
                  <a:pt x="160" y="106"/>
                  <a:pt x="162" y="107"/>
                </a:cubicBezTo>
                <a:cubicBezTo>
                  <a:pt x="162" y="108"/>
                  <a:pt x="160" y="108"/>
                  <a:pt x="160" y="109"/>
                </a:cubicBezTo>
                <a:cubicBezTo>
                  <a:pt x="160" y="109"/>
                  <a:pt x="160" y="109"/>
                  <a:pt x="160" y="109"/>
                </a:cubicBezTo>
                <a:close/>
                <a:moveTo>
                  <a:pt x="207" y="110"/>
                </a:moveTo>
                <a:cubicBezTo>
                  <a:pt x="207" y="109"/>
                  <a:pt x="207" y="109"/>
                  <a:pt x="207" y="108"/>
                </a:cubicBezTo>
                <a:cubicBezTo>
                  <a:pt x="208" y="109"/>
                  <a:pt x="208" y="109"/>
                  <a:pt x="209" y="108"/>
                </a:cubicBezTo>
                <a:cubicBezTo>
                  <a:pt x="210" y="109"/>
                  <a:pt x="210" y="109"/>
                  <a:pt x="210" y="110"/>
                </a:cubicBezTo>
                <a:cubicBezTo>
                  <a:pt x="209" y="111"/>
                  <a:pt x="209" y="110"/>
                  <a:pt x="209" y="109"/>
                </a:cubicBezTo>
                <a:cubicBezTo>
                  <a:pt x="208" y="109"/>
                  <a:pt x="208" y="110"/>
                  <a:pt x="207" y="110"/>
                </a:cubicBezTo>
                <a:cubicBezTo>
                  <a:pt x="207" y="110"/>
                  <a:pt x="207" y="110"/>
                  <a:pt x="207" y="110"/>
                </a:cubicBezTo>
                <a:close/>
                <a:moveTo>
                  <a:pt x="211" y="110"/>
                </a:moveTo>
                <a:cubicBezTo>
                  <a:pt x="212" y="109"/>
                  <a:pt x="213" y="110"/>
                  <a:pt x="213" y="111"/>
                </a:cubicBezTo>
                <a:cubicBezTo>
                  <a:pt x="212" y="112"/>
                  <a:pt x="211" y="111"/>
                  <a:pt x="211" y="110"/>
                </a:cubicBezTo>
                <a:cubicBezTo>
                  <a:pt x="211" y="110"/>
                  <a:pt x="211" y="110"/>
                  <a:pt x="211" y="110"/>
                </a:cubicBezTo>
                <a:close/>
                <a:moveTo>
                  <a:pt x="364" y="110"/>
                </a:moveTo>
                <a:cubicBezTo>
                  <a:pt x="365" y="110"/>
                  <a:pt x="365" y="110"/>
                  <a:pt x="365" y="109"/>
                </a:cubicBezTo>
                <a:cubicBezTo>
                  <a:pt x="367" y="110"/>
                  <a:pt x="364" y="110"/>
                  <a:pt x="365" y="111"/>
                </a:cubicBezTo>
                <a:cubicBezTo>
                  <a:pt x="364" y="111"/>
                  <a:pt x="364" y="111"/>
                  <a:pt x="364" y="111"/>
                </a:cubicBezTo>
                <a:cubicBezTo>
                  <a:pt x="364" y="111"/>
                  <a:pt x="364" y="110"/>
                  <a:pt x="364" y="110"/>
                </a:cubicBezTo>
                <a:cubicBezTo>
                  <a:pt x="364" y="110"/>
                  <a:pt x="364" y="110"/>
                  <a:pt x="364" y="110"/>
                </a:cubicBezTo>
                <a:close/>
                <a:moveTo>
                  <a:pt x="369" y="113"/>
                </a:moveTo>
                <a:cubicBezTo>
                  <a:pt x="368" y="113"/>
                  <a:pt x="368" y="112"/>
                  <a:pt x="368" y="111"/>
                </a:cubicBezTo>
                <a:cubicBezTo>
                  <a:pt x="369" y="111"/>
                  <a:pt x="369" y="112"/>
                  <a:pt x="369" y="113"/>
                </a:cubicBezTo>
                <a:cubicBezTo>
                  <a:pt x="369" y="112"/>
                  <a:pt x="369" y="113"/>
                  <a:pt x="369" y="113"/>
                </a:cubicBezTo>
                <a:cubicBezTo>
                  <a:pt x="369" y="113"/>
                  <a:pt x="369" y="113"/>
                  <a:pt x="369" y="113"/>
                </a:cubicBezTo>
                <a:close/>
                <a:moveTo>
                  <a:pt x="193" y="115"/>
                </a:moveTo>
                <a:cubicBezTo>
                  <a:pt x="192" y="117"/>
                  <a:pt x="191" y="113"/>
                  <a:pt x="193" y="114"/>
                </a:cubicBezTo>
                <a:cubicBezTo>
                  <a:pt x="194" y="115"/>
                  <a:pt x="192" y="115"/>
                  <a:pt x="193" y="115"/>
                </a:cubicBezTo>
                <a:cubicBezTo>
                  <a:pt x="193" y="115"/>
                  <a:pt x="193" y="115"/>
                  <a:pt x="193" y="115"/>
                </a:cubicBezTo>
                <a:close/>
                <a:moveTo>
                  <a:pt x="208" y="121"/>
                </a:moveTo>
                <a:cubicBezTo>
                  <a:pt x="208" y="121"/>
                  <a:pt x="209" y="121"/>
                  <a:pt x="210" y="121"/>
                </a:cubicBezTo>
                <a:cubicBezTo>
                  <a:pt x="211" y="119"/>
                  <a:pt x="209" y="119"/>
                  <a:pt x="208" y="118"/>
                </a:cubicBezTo>
                <a:cubicBezTo>
                  <a:pt x="209" y="117"/>
                  <a:pt x="211" y="119"/>
                  <a:pt x="212" y="119"/>
                </a:cubicBezTo>
                <a:cubicBezTo>
                  <a:pt x="211" y="120"/>
                  <a:pt x="210" y="121"/>
                  <a:pt x="210" y="122"/>
                </a:cubicBezTo>
                <a:cubicBezTo>
                  <a:pt x="206" y="120"/>
                  <a:pt x="206" y="123"/>
                  <a:pt x="207" y="126"/>
                </a:cubicBezTo>
                <a:cubicBezTo>
                  <a:pt x="207" y="127"/>
                  <a:pt x="206" y="127"/>
                  <a:pt x="205" y="127"/>
                </a:cubicBezTo>
                <a:cubicBezTo>
                  <a:pt x="204" y="129"/>
                  <a:pt x="207" y="127"/>
                  <a:pt x="207" y="129"/>
                </a:cubicBezTo>
                <a:cubicBezTo>
                  <a:pt x="202" y="128"/>
                  <a:pt x="201" y="124"/>
                  <a:pt x="202" y="120"/>
                </a:cubicBezTo>
                <a:cubicBezTo>
                  <a:pt x="201" y="121"/>
                  <a:pt x="200" y="121"/>
                  <a:pt x="201" y="122"/>
                </a:cubicBezTo>
                <a:cubicBezTo>
                  <a:pt x="200" y="120"/>
                  <a:pt x="199" y="115"/>
                  <a:pt x="202" y="114"/>
                </a:cubicBezTo>
                <a:cubicBezTo>
                  <a:pt x="202" y="114"/>
                  <a:pt x="202" y="116"/>
                  <a:pt x="202" y="116"/>
                </a:cubicBezTo>
                <a:cubicBezTo>
                  <a:pt x="203" y="116"/>
                  <a:pt x="204" y="114"/>
                  <a:pt x="206" y="114"/>
                </a:cubicBezTo>
                <a:cubicBezTo>
                  <a:pt x="205" y="117"/>
                  <a:pt x="207" y="116"/>
                  <a:pt x="208" y="118"/>
                </a:cubicBezTo>
                <a:cubicBezTo>
                  <a:pt x="208" y="119"/>
                  <a:pt x="207" y="118"/>
                  <a:pt x="207" y="118"/>
                </a:cubicBezTo>
                <a:cubicBezTo>
                  <a:pt x="208" y="120"/>
                  <a:pt x="207" y="120"/>
                  <a:pt x="208" y="121"/>
                </a:cubicBezTo>
                <a:cubicBezTo>
                  <a:pt x="208" y="121"/>
                  <a:pt x="208" y="121"/>
                  <a:pt x="208" y="121"/>
                </a:cubicBezTo>
                <a:close/>
                <a:moveTo>
                  <a:pt x="223" y="169"/>
                </a:moveTo>
                <a:cubicBezTo>
                  <a:pt x="223" y="169"/>
                  <a:pt x="223" y="169"/>
                  <a:pt x="223" y="169"/>
                </a:cubicBezTo>
                <a:cubicBezTo>
                  <a:pt x="224" y="167"/>
                  <a:pt x="221" y="168"/>
                  <a:pt x="221" y="167"/>
                </a:cubicBezTo>
                <a:cubicBezTo>
                  <a:pt x="225" y="167"/>
                  <a:pt x="223" y="160"/>
                  <a:pt x="226" y="161"/>
                </a:cubicBezTo>
                <a:cubicBezTo>
                  <a:pt x="228" y="155"/>
                  <a:pt x="224" y="153"/>
                  <a:pt x="227" y="149"/>
                </a:cubicBezTo>
                <a:cubicBezTo>
                  <a:pt x="223" y="149"/>
                  <a:pt x="220" y="146"/>
                  <a:pt x="221" y="142"/>
                </a:cubicBezTo>
                <a:cubicBezTo>
                  <a:pt x="222" y="142"/>
                  <a:pt x="222" y="142"/>
                  <a:pt x="223" y="142"/>
                </a:cubicBezTo>
                <a:cubicBezTo>
                  <a:pt x="224" y="140"/>
                  <a:pt x="223" y="139"/>
                  <a:pt x="224" y="137"/>
                </a:cubicBezTo>
                <a:cubicBezTo>
                  <a:pt x="223" y="133"/>
                  <a:pt x="218" y="137"/>
                  <a:pt x="218" y="132"/>
                </a:cubicBezTo>
                <a:cubicBezTo>
                  <a:pt x="223" y="130"/>
                  <a:pt x="223" y="127"/>
                  <a:pt x="223" y="122"/>
                </a:cubicBezTo>
                <a:cubicBezTo>
                  <a:pt x="219" y="120"/>
                  <a:pt x="220" y="117"/>
                  <a:pt x="219" y="114"/>
                </a:cubicBezTo>
                <a:cubicBezTo>
                  <a:pt x="217" y="114"/>
                  <a:pt x="217" y="115"/>
                  <a:pt x="215" y="115"/>
                </a:cubicBezTo>
                <a:cubicBezTo>
                  <a:pt x="218" y="120"/>
                  <a:pt x="211" y="124"/>
                  <a:pt x="215" y="126"/>
                </a:cubicBezTo>
                <a:cubicBezTo>
                  <a:pt x="214" y="127"/>
                  <a:pt x="214" y="129"/>
                  <a:pt x="212" y="130"/>
                </a:cubicBezTo>
                <a:cubicBezTo>
                  <a:pt x="213" y="130"/>
                  <a:pt x="214" y="129"/>
                  <a:pt x="214" y="130"/>
                </a:cubicBezTo>
                <a:cubicBezTo>
                  <a:pt x="213" y="136"/>
                  <a:pt x="214" y="144"/>
                  <a:pt x="210" y="148"/>
                </a:cubicBezTo>
                <a:cubicBezTo>
                  <a:pt x="212" y="153"/>
                  <a:pt x="210" y="159"/>
                  <a:pt x="209" y="164"/>
                </a:cubicBezTo>
                <a:cubicBezTo>
                  <a:pt x="211" y="164"/>
                  <a:pt x="211" y="167"/>
                  <a:pt x="213" y="166"/>
                </a:cubicBezTo>
                <a:cubicBezTo>
                  <a:pt x="211" y="164"/>
                  <a:pt x="216" y="164"/>
                  <a:pt x="213" y="161"/>
                </a:cubicBezTo>
                <a:cubicBezTo>
                  <a:pt x="215" y="162"/>
                  <a:pt x="214" y="160"/>
                  <a:pt x="215" y="160"/>
                </a:cubicBezTo>
                <a:cubicBezTo>
                  <a:pt x="215" y="161"/>
                  <a:pt x="216" y="159"/>
                  <a:pt x="217" y="161"/>
                </a:cubicBezTo>
                <a:cubicBezTo>
                  <a:pt x="216" y="164"/>
                  <a:pt x="214" y="163"/>
                  <a:pt x="214" y="166"/>
                </a:cubicBezTo>
                <a:cubicBezTo>
                  <a:pt x="220" y="163"/>
                  <a:pt x="217" y="174"/>
                  <a:pt x="213" y="172"/>
                </a:cubicBezTo>
                <a:cubicBezTo>
                  <a:pt x="214" y="174"/>
                  <a:pt x="212" y="175"/>
                  <a:pt x="214" y="176"/>
                </a:cubicBezTo>
                <a:cubicBezTo>
                  <a:pt x="210" y="178"/>
                  <a:pt x="213" y="171"/>
                  <a:pt x="210" y="172"/>
                </a:cubicBezTo>
                <a:cubicBezTo>
                  <a:pt x="208" y="173"/>
                  <a:pt x="212" y="175"/>
                  <a:pt x="209" y="175"/>
                </a:cubicBezTo>
                <a:cubicBezTo>
                  <a:pt x="211" y="176"/>
                  <a:pt x="208" y="178"/>
                  <a:pt x="210" y="179"/>
                </a:cubicBezTo>
                <a:cubicBezTo>
                  <a:pt x="211" y="180"/>
                  <a:pt x="210" y="176"/>
                  <a:pt x="212" y="177"/>
                </a:cubicBezTo>
                <a:cubicBezTo>
                  <a:pt x="212" y="179"/>
                  <a:pt x="213" y="176"/>
                  <a:pt x="213" y="177"/>
                </a:cubicBezTo>
                <a:cubicBezTo>
                  <a:pt x="211" y="181"/>
                  <a:pt x="209" y="180"/>
                  <a:pt x="208" y="183"/>
                </a:cubicBezTo>
                <a:cubicBezTo>
                  <a:pt x="207" y="183"/>
                  <a:pt x="207" y="182"/>
                  <a:pt x="206" y="183"/>
                </a:cubicBezTo>
                <a:cubicBezTo>
                  <a:pt x="205" y="187"/>
                  <a:pt x="204" y="191"/>
                  <a:pt x="207" y="192"/>
                </a:cubicBezTo>
                <a:cubicBezTo>
                  <a:pt x="206" y="196"/>
                  <a:pt x="203" y="197"/>
                  <a:pt x="205" y="202"/>
                </a:cubicBezTo>
                <a:cubicBezTo>
                  <a:pt x="204" y="201"/>
                  <a:pt x="203" y="204"/>
                  <a:pt x="203" y="203"/>
                </a:cubicBezTo>
                <a:cubicBezTo>
                  <a:pt x="206" y="200"/>
                  <a:pt x="199" y="190"/>
                  <a:pt x="204" y="190"/>
                </a:cubicBezTo>
                <a:cubicBezTo>
                  <a:pt x="200" y="185"/>
                  <a:pt x="207" y="172"/>
                  <a:pt x="200" y="167"/>
                </a:cubicBezTo>
                <a:cubicBezTo>
                  <a:pt x="201" y="165"/>
                  <a:pt x="201" y="162"/>
                  <a:pt x="198" y="160"/>
                </a:cubicBezTo>
                <a:cubicBezTo>
                  <a:pt x="202" y="157"/>
                  <a:pt x="195" y="151"/>
                  <a:pt x="198" y="149"/>
                </a:cubicBezTo>
                <a:cubicBezTo>
                  <a:pt x="197" y="149"/>
                  <a:pt x="195" y="149"/>
                  <a:pt x="196" y="147"/>
                </a:cubicBezTo>
                <a:cubicBezTo>
                  <a:pt x="196" y="146"/>
                  <a:pt x="196" y="147"/>
                  <a:pt x="198" y="147"/>
                </a:cubicBezTo>
                <a:cubicBezTo>
                  <a:pt x="197" y="145"/>
                  <a:pt x="197" y="145"/>
                  <a:pt x="198" y="143"/>
                </a:cubicBezTo>
                <a:cubicBezTo>
                  <a:pt x="196" y="142"/>
                  <a:pt x="195" y="141"/>
                  <a:pt x="195" y="139"/>
                </a:cubicBezTo>
                <a:cubicBezTo>
                  <a:pt x="197" y="138"/>
                  <a:pt x="198" y="136"/>
                  <a:pt x="199" y="134"/>
                </a:cubicBezTo>
                <a:cubicBezTo>
                  <a:pt x="198" y="134"/>
                  <a:pt x="197" y="134"/>
                  <a:pt x="197" y="133"/>
                </a:cubicBezTo>
                <a:cubicBezTo>
                  <a:pt x="198" y="132"/>
                  <a:pt x="198" y="133"/>
                  <a:pt x="199" y="133"/>
                </a:cubicBezTo>
                <a:cubicBezTo>
                  <a:pt x="199" y="131"/>
                  <a:pt x="201" y="132"/>
                  <a:pt x="201" y="130"/>
                </a:cubicBezTo>
                <a:cubicBezTo>
                  <a:pt x="200" y="129"/>
                  <a:pt x="198" y="128"/>
                  <a:pt x="197" y="128"/>
                </a:cubicBezTo>
                <a:cubicBezTo>
                  <a:pt x="197" y="127"/>
                  <a:pt x="199" y="125"/>
                  <a:pt x="197" y="124"/>
                </a:cubicBezTo>
                <a:cubicBezTo>
                  <a:pt x="197" y="126"/>
                  <a:pt x="194" y="126"/>
                  <a:pt x="193" y="128"/>
                </a:cubicBezTo>
                <a:cubicBezTo>
                  <a:pt x="195" y="128"/>
                  <a:pt x="195" y="131"/>
                  <a:pt x="196" y="131"/>
                </a:cubicBezTo>
                <a:cubicBezTo>
                  <a:pt x="196" y="133"/>
                  <a:pt x="195" y="133"/>
                  <a:pt x="196" y="135"/>
                </a:cubicBezTo>
                <a:cubicBezTo>
                  <a:pt x="195" y="135"/>
                  <a:pt x="193" y="134"/>
                  <a:pt x="193" y="135"/>
                </a:cubicBezTo>
                <a:cubicBezTo>
                  <a:pt x="195" y="136"/>
                  <a:pt x="193" y="138"/>
                  <a:pt x="191" y="139"/>
                </a:cubicBezTo>
                <a:cubicBezTo>
                  <a:pt x="192" y="141"/>
                  <a:pt x="191" y="145"/>
                  <a:pt x="190" y="147"/>
                </a:cubicBezTo>
                <a:cubicBezTo>
                  <a:pt x="190" y="151"/>
                  <a:pt x="192" y="152"/>
                  <a:pt x="191" y="157"/>
                </a:cubicBezTo>
                <a:cubicBezTo>
                  <a:pt x="193" y="156"/>
                  <a:pt x="192" y="157"/>
                  <a:pt x="194" y="157"/>
                </a:cubicBezTo>
                <a:cubicBezTo>
                  <a:pt x="194" y="154"/>
                  <a:pt x="194" y="151"/>
                  <a:pt x="196" y="150"/>
                </a:cubicBezTo>
                <a:cubicBezTo>
                  <a:pt x="196" y="153"/>
                  <a:pt x="196" y="155"/>
                  <a:pt x="196" y="158"/>
                </a:cubicBezTo>
                <a:cubicBezTo>
                  <a:pt x="197" y="158"/>
                  <a:pt x="197" y="159"/>
                  <a:pt x="197" y="159"/>
                </a:cubicBezTo>
                <a:cubicBezTo>
                  <a:pt x="196" y="161"/>
                  <a:pt x="196" y="164"/>
                  <a:pt x="197" y="165"/>
                </a:cubicBezTo>
                <a:cubicBezTo>
                  <a:pt x="197" y="165"/>
                  <a:pt x="197" y="164"/>
                  <a:pt x="198" y="164"/>
                </a:cubicBezTo>
                <a:cubicBezTo>
                  <a:pt x="198" y="165"/>
                  <a:pt x="199" y="165"/>
                  <a:pt x="199" y="166"/>
                </a:cubicBezTo>
                <a:cubicBezTo>
                  <a:pt x="197" y="166"/>
                  <a:pt x="197" y="165"/>
                  <a:pt x="196" y="165"/>
                </a:cubicBezTo>
                <a:cubicBezTo>
                  <a:pt x="198" y="171"/>
                  <a:pt x="196" y="175"/>
                  <a:pt x="196" y="182"/>
                </a:cubicBezTo>
                <a:cubicBezTo>
                  <a:pt x="194" y="181"/>
                  <a:pt x="194" y="184"/>
                  <a:pt x="192" y="183"/>
                </a:cubicBezTo>
                <a:cubicBezTo>
                  <a:pt x="194" y="189"/>
                  <a:pt x="189" y="195"/>
                  <a:pt x="194" y="200"/>
                </a:cubicBezTo>
                <a:cubicBezTo>
                  <a:pt x="194" y="201"/>
                  <a:pt x="191" y="201"/>
                  <a:pt x="193" y="202"/>
                </a:cubicBezTo>
                <a:cubicBezTo>
                  <a:pt x="194" y="202"/>
                  <a:pt x="195" y="198"/>
                  <a:pt x="197" y="201"/>
                </a:cubicBezTo>
                <a:cubicBezTo>
                  <a:pt x="196" y="203"/>
                  <a:pt x="196" y="208"/>
                  <a:pt x="197" y="210"/>
                </a:cubicBezTo>
                <a:cubicBezTo>
                  <a:pt x="197" y="209"/>
                  <a:pt x="197" y="209"/>
                  <a:pt x="198" y="209"/>
                </a:cubicBezTo>
                <a:cubicBezTo>
                  <a:pt x="198" y="210"/>
                  <a:pt x="200" y="212"/>
                  <a:pt x="198" y="213"/>
                </a:cubicBezTo>
                <a:cubicBezTo>
                  <a:pt x="198" y="211"/>
                  <a:pt x="197" y="213"/>
                  <a:pt x="198" y="212"/>
                </a:cubicBezTo>
                <a:cubicBezTo>
                  <a:pt x="196" y="212"/>
                  <a:pt x="196" y="215"/>
                  <a:pt x="196" y="216"/>
                </a:cubicBezTo>
                <a:cubicBezTo>
                  <a:pt x="196" y="216"/>
                  <a:pt x="194" y="215"/>
                  <a:pt x="194" y="216"/>
                </a:cubicBezTo>
                <a:cubicBezTo>
                  <a:pt x="195" y="216"/>
                  <a:pt x="196" y="216"/>
                  <a:pt x="196" y="218"/>
                </a:cubicBezTo>
                <a:cubicBezTo>
                  <a:pt x="195" y="218"/>
                  <a:pt x="194" y="218"/>
                  <a:pt x="194" y="219"/>
                </a:cubicBezTo>
                <a:cubicBezTo>
                  <a:pt x="196" y="219"/>
                  <a:pt x="194" y="220"/>
                  <a:pt x="195" y="221"/>
                </a:cubicBezTo>
                <a:cubicBezTo>
                  <a:pt x="196" y="222"/>
                  <a:pt x="197" y="222"/>
                  <a:pt x="197" y="223"/>
                </a:cubicBezTo>
                <a:cubicBezTo>
                  <a:pt x="197" y="224"/>
                  <a:pt x="195" y="223"/>
                  <a:pt x="196" y="224"/>
                </a:cubicBezTo>
                <a:cubicBezTo>
                  <a:pt x="197" y="224"/>
                  <a:pt x="198" y="224"/>
                  <a:pt x="198" y="225"/>
                </a:cubicBezTo>
                <a:cubicBezTo>
                  <a:pt x="197" y="227"/>
                  <a:pt x="196" y="229"/>
                  <a:pt x="195" y="230"/>
                </a:cubicBezTo>
                <a:cubicBezTo>
                  <a:pt x="196" y="231"/>
                  <a:pt x="197" y="230"/>
                  <a:pt x="197" y="229"/>
                </a:cubicBezTo>
                <a:cubicBezTo>
                  <a:pt x="197" y="231"/>
                  <a:pt x="198" y="232"/>
                  <a:pt x="196" y="232"/>
                </a:cubicBezTo>
                <a:cubicBezTo>
                  <a:pt x="195" y="232"/>
                  <a:pt x="196" y="230"/>
                  <a:pt x="194" y="230"/>
                </a:cubicBezTo>
                <a:cubicBezTo>
                  <a:pt x="194" y="231"/>
                  <a:pt x="195" y="234"/>
                  <a:pt x="195" y="235"/>
                </a:cubicBezTo>
                <a:cubicBezTo>
                  <a:pt x="194" y="235"/>
                  <a:pt x="194" y="233"/>
                  <a:pt x="192" y="234"/>
                </a:cubicBezTo>
                <a:cubicBezTo>
                  <a:pt x="192" y="235"/>
                  <a:pt x="192" y="236"/>
                  <a:pt x="193" y="236"/>
                </a:cubicBezTo>
                <a:cubicBezTo>
                  <a:pt x="194" y="235"/>
                  <a:pt x="195" y="236"/>
                  <a:pt x="196" y="238"/>
                </a:cubicBezTo>
                <a:cubicBezTo>
                  <a:pt x="197" y="237"/>
                  <a:pt x="196" y="237"/>
                  <a:pt x="196" y="235"/>
                </a:cubicBezTo>
                <a:cubicBezTo>
                  <a:pt x="197" y="235"/>
                  <a:pt x="198" y="236"/>
                  <a:pt x="198" y="237"/>
                </a:cubicBezTo>
                <a:cubicBezTo>
                  <a:pt x="196" y="237"/>
                  <a:pt x="198" y="239"/>
                  <a:pt x="197" y="239"/>
                </a:cubicBezTo>
                <a:cubicBezTo>
                  <a:pt x="196" y="239"/>
                  <a:pt x="196" y="238"/>
                  <a:pt x="195" y="238"/>
                </a:cubicBezTo>
                <a:cubicBezTo>
                  <a:pt x="195" y="239"/>
                  <a:pt x="195" y="240"/>
                  <a:pt x="193" y="240"/>
                </a:cubicBezTo>
                <a:cubicBezTo>
                  <a:pt x="195" y="242"/>
                  <a:pt x="192" y="240"/>
                  <a:pt x="192" y="242"/>
                </a:cubicBezTo>
                <a:cubicBezTo>
                  <a:pt x="194" y="243"/>
                  <a:pt x="194" y="240"/>
                  <a:pt x="195" y="242"/>
                </a:cubicBezTo>
                <a:cubicBezTo>
                  <a:pt x="195" y="243"/>
                  <a:pt x="194" y="242"/>
                  <a:pt x="193" y="243"/>
                </a:cubicBezTo>
                <a:cubicBezTo>
                  <a:pt x="196" y="242"/>
                  <a:pt x="193" y="244"/>
                  <a:pt x="195" y="244"/>
                </a:cubicBezTo>
                <a:cubicBezTo>
                  <a:pt x="196" y="241"/>
                  <a:pt x="197" y="244"/>
                  <a:pt x="198" y="242"/>
                </a:cubicBezTo>
                <a:cubicBezTo>
                  <a:pt x="198" y="240"/>
                  <a:pt x="195" y="242"/>
                  <a:pt x="196" y="240"/>
                </a:cubicBezTo>
                <a:cubicBezTo>
                  <a:pt x="197" y="240"/>
                  <a:pt x="198" y="241"/>
                  <a:pt x="199" y="241"/>
                </a:cubicBezTo>
                <a:cubicBezTo>
                  <a:pt x="199" y="235"/>
                  <a:pt x="200" y="233"/>
                  <a:pt x="198" y="232"/>
                </a:cubicBezTo>
                <a:cubicBezTo>
                  <a:pt x="198" y="230"/>
                  <a:pt x="199" y="227"/>
                  <a:pt x="200" y="225"/>
                </a:cubicBezTo>
                <a:cubicBezTo>
                  <a:pt x="199" y="225"/>
                  <a:pt x="198" y="225"/>
                  <a:pt x="198" y="225"/>
                </a:cubicBezTo>
                <a:cubicBezTo>
                  <a:pt x="199" y="224"/>
                  <a:pt x="202" y="223"/>
                  <a:pt x="200" y="223"/>
                </a:cubicBezTo>
                <a:cubicBezTo>
                  <a:pt x="200" y="223"/>
                  <a:pt x="200" y="223"/>
                  <a:pt x="199" y="223"/>
                </a:cubicBezTo>
                <a:cubicBezTo>
                  <a:pt x="199" y="220"/>
                  <a:pt x="199" y="218"/>
                  <a:pt x="197" y="216"/>
                </a:cubicBezTo>
                <a:cubicBezTo>
                  <a:pt x="199" y="215"/>
                  <a:pt x="199" y="217"/>
                  <a:pt x="201" y="218"/>
                </a:cubicBezTo>
                <a:cubicBezTo>
                  <a:pt x="202" y="215"/>
                  <a:pt x="199" y="208"/>
                  <a:pt x="202" y="204"/>
                </a:cubicBezTo>
                <a:cubicBezTo>
                  <a:pt x="201" y="205"/>
                  <a:pt x="206" y="208"/>
                  <a:pt x="204" y="210"/>
                </a:cubicBezTo>
                <a:cubicBezTo>
                  <a:pt x="204" y="210"/>
                  <a:pt x="203" y="209"/>
                  <a:pt x="203" y="210"/>
                </a:cubicBezTo>
                <a:cubicBezTo>
                  <a:pt x="204" y="214"/>
                  <a:pt x="204" y="223"/>
                  <a:pt x="201" y="227"/>
                </a:cubicBezTo>
                <a:cubicBezTo>
                  <a:pt x="203" y="226"/>
                  <a:pt x="203" y="229"/>
                  <a:pt x="203" y="230"/>
                </a:cubicBezTo>
                <a:cubicBezTo>
                  <a:pt x="198" y="232"/>
                  <a:pt x="205" y="244"/>
                  <a:pt x="198" y="246"/>
                </a:cubicBezTo>
                <a:cubicBezTo>
                  <a:pt x="198" y="245"/>
                  <a:pt x="198" y="244"/>
                  <a:pt x="198" y="243"/>
                </a:cubicBezTo>
                <a:cubicBezTo>
                  <a:pt x="196" y="243"/>
                  <a:pt x="195" y="243"/>
                  <a:pt x="195" y="246"/>
                </a:cubicBezTo>
                <a:cubicBezTo>
                  <a:pt x="196" y="246"/>
                  <a:pt x="197" y="244"/>
                  <a:pt x="197" y="246"/>
                </a:cubicBezTo>
                <a:cubicBezTo>
                  <a:pt x="197" y="248"/>
                  <a:pt x="196" y="252"/>
                  <a:pt x="194" y="253"/>
                </a:cubicBezTo>
                <a:cubicBezTo>
                  <a:pt x="194" y="252"/>
                  <a:pt x="192" y="251"/>
                  <a:pt x="192" y="252"/>
                </a:cubicBezTo>
                <a:cubicBezTo>
                  <a:pt x="193" y="253"/>
                  <a:pt x="193" y="255"/>
                  <a:pt x="192" y="258"/>
                </a:cubicBezTo>
                <a:cubicBezTo>
                  <a:pt x="194" y="257"/>
                  <a:pt x="195" y="256"/>
                  <a:pt x="196" y="255"/>
                </a:cubicBezTo>
                <a:cubicBezTo>
                  <a:pt x="195" y="255"/>
                  <a:pt x="194" y="255"/>
                  <a:pt x="195" y="253"/>
                </a:cubicBezTo>
                <a:cubicBezTo>
                  <a:pt x="196" y="255"/>
                  <a:pt x="196" y="251"/>
                  <a:pt x="197" y="253"/>
                </a:cubicBezTo>
                <a:cubicBezTo>
                  <a:pt x="198" y="249"/>
                  <a:pt x="197" y="247"/>
                  <a:pt x="200" y="246"/>
                </a:cubicBezTo>
                <a:cubicBezTo>
                  <a:pt x="200" y="248"/>
                  <a:pt x="198" y="250"/>
                  <a:pt x="199" y="251"/>
                </a:cubicBezTo>
                <a:cubicBezTo>
                  <a:pt x="199" y="250"/>
                  <a:pt x="200" y="249"/>
                  <a:pt x="201" y="249"/>
                </a:cubicBezTo>
                <a:cubicBezTo>
                  <a:pt x="202" y="250"/>
                  <a:pt x="202" y="256"/>
                  <a:pt x="201" y="258"/>
                </a:cubicBezTo>
                <a:cubicBezTo>
                  <a:pt x="201" y="258"/>
                  <a:pt x="200" y="258"/>
                  <a:pt x="199" y="258"/>
                </a:cubicBezTo>
                <a:cubicBezTo>
                  <a:pt x="200" y="258"/>
                  <a:pt x="200" y="256"/>
                  <a:pt x="199" y="256"/>
                </a:cubicBezTo>
                <a:cubicBezTo>
                  <a:pt x="198" y="264"/>
                  <a:pt x="201" y="267"/>
                  <a:pt x="199" y="274"/>
                </a:cubicBezTo>
                <a:cubicBezTo>
                  <a:pt x="199" y="273"/>
                  <a:pt x="199" y="271"/>
                  <a:pt x="198" y="271"/>
                </a:cubicBezTo>
                <a:cubicBezTo>
                  <a:pt x="198" y="277"/>
                  <a:pt x="197" y="280"/>
                  <a:pt x="197" y="284"/>
                </a:cubicBezTo>
                <a:cubicBezTo>
                  <a:pt x="199" y="285"/>
                  <a:pt x="197" y="282"/>
                  <a:pt x="199" y="282"/>
                </a:cubicBezTo>
                <a:cubicBezTo>
                  <a:pt x="199" y="285"/>
                  <a:pt x="199" y="291"/>
                  <a:pt x="196" y="295"/>
                </a:cubicBezTo>
                <a:cubicBezTo>
                  <a:pt x="198" y="297"/>
                  <a:pt x="196" y="299"/>
                  <a:pt x="197" y="301"/>
                </a:cubicBezTo>
                <a:cubicBezTo>
                  <a:pt x="200" y="300"/>
                  <a:pt x="199" y="294"/>
                  <a:pt x="201" y="293"/>
                </a:cubicBezTo>
                <a:cubicBezTo>
                  <a:pt x="203" y="296"/>
                  <a:pt x="202" y="306"/>
                  <a:pt x="201" y="309"/>
                </a:cubicBezTo>
                <a:cubicBezTo>
                  <a:pt x="209" y="308"/>
                  <a:pt x="205" y="295"/>
                  <a:pt x="206" y="288"/>
                </a:cubicBezTo>
                <a:cubicBezTo>
                  <a:pt x="206" y="283"/>
                  <a:pt x="207" y="278"/>
                  <a:pt x="205" y="275"/>
                </a:cubicBezTo>
                <a:cubicBezTo>
                  <a:pt x="205" y="275"/>
                  <a:pt x="207" y="275"/>
                  <a:pt x="207" y="276"/>
                </a:cubicBezTo>
                <a:cubicBezTo>
                  <a:pt x="207" y="279"/>
                  <a:pt x="207" y="278"/>
                  <a:pt x="209" y="280"/>
                </a:cubicBezTo>
                <a:cubicBezTo>
                  <a:pt x="207" y="281"/>
                  <a:pt x="207" y="285"/>
                  <a:pt x="209" y="285"/>
                </a:cubicBezTo>
                <a:cubicBezTo>
                  <a:pt x="210" y="283"/>
                  <a:pt x="213" y="283"/>
                  <a:pt x="214" y="285"/>
                </a:cubicBezTo>
                <a:cubicBezTo>
                  <a:pt x="211" y="286"/>
                  <a:pt x="210" y="291"/>
                  <a:pt x="213" y="292"/>
                </a:cubicBezTo>
                <a:cubicBezTo>
                  <a:pt x="214" y="291"/>
                  <a:pt x="214" y="289"/>
                  <a:pt x="216" y="288"/>
                </a:cubicBezTo>
                <a:cubicBezTo>
                  <a:pt x="217" y="289"/>
                  <a:pt x="217" y="290"/>
                  <a:pt x="219" y="290"/>
                </a:cubicBezTo>
                <a:cubicBezTo>
                  <a:pt x="220" y="289"/>
                  <a:pt x="218" y="287"/>
                  <a:pt x="219" y="285"/>
                </a:cubicBezTo>
                <a:cubicBezTo>
                  <a:pt x="217" y="285"/>
                  <a:pt x="218" y="288"/>
                  <a:pt x="216" y="288"/>
                </a:cubicBezTo>
                <a:cubicBezTo>
                  <a:pt x="216" y="284"/>
                  <a:pt x="216" y="284"/>
                  <a:pt x="219" y="282"/>
                </a:cubicBezTo>
                <a:cubicBezTo>
                  <a:pt x="220" y="284"/>
                  <a:pt x="221" y="285"/>
                  <a:pt x="221" y="286"/>
                </a:cubicBezTo>
                <a:cubicBezTo>
                  <a:pt x="220" y="290"/>
                  <a:pt x="218" y="293"/>
                  <a:pt x="218" y="297"/>
                </a:cubicBezTo>
                <a:cubicBezTo>
                  <a:pt x="220" y="297"/>
                  <a:pt x="220" y="298"/>
                  <a:pt x="222" y="298"/>
                </a:cubicBezTo>
                <a:cubicBezTo>
                  <a:pt x="222" y="296"/>
                  <a:pt x="223" y="296"/>
                  <a:pt x="224" y="296"/>
                </a:cubicBezTo>
                <a:cubicBezTo>
                  <a:pt x="225" y="296"/>
                  <a:pt x="226" y="297"/>
                  <a:pt x="228" y="297"/>
                </a:cubicBezTo>
                <a:cubicBezTo>
                  <a:pt x="228" y="296"/>
                  <a:pt x="228" y="294"/>
                  <a:pt x="229" y="293"/>
                </a:cubicBezTo>
                <a:cubicBezTo>
                  <a:pt x="226" y="293"/>
                  <a:pt x="227" y="288"/>
                  <a:pt x="228" y="286"/>
                </a:cubicBezTo>
                <a:cubicBezTo>
                  <a:pt x="225" y="285"/>
                  <a:pt x="227" y="283"/>
                  <a:pt x="225" y="281"/>
                </a:cubicBezTo>
                <a:cubicBezTo>
                  <a:pt x="225" y="282"/>
                  <a:pt x="223" y="283"/>
                  <a:pt x="223" y="282"/>
                </a:cubicBezTo>
                <a:cubicBezTo>
                  <a:pt x="224" y="281"/>
                  <a:pt x="226" y="280"/>
                  <a:pt x="227" y="280"/>
                </a:cubicBezTo>
                <a:cubicBezTo>
                  <a:pt x="227" y="276"/>
                  <a:pt x="228" y="271"/>
                  <a:pt x="225" y="270"/>
                </a:cubicBezTo>
                <a:cubicBezTo>
                  <a:pt x="223" y="272"/>
                  <a:pt x="227" y="275"/>
                  <a:pt x="225" y="276"/>
                </a:cubicBezTo>
                <a:cubicBezTo>
                  <a:pt x="225" y="273"/>
                  <a:pt x="223" y="273"/>
                  <a:pt x="223" y="271"/>
                </a:cubicBezTo>
                <a:cubicBezTo>
                  <a:pt x="226" y="270"/>
                  <a:pt x="224" y="267"/>
                  <a:pt x="228" y="268"/>
                </a:cubicBezTo>
                <a:cubicBezTo>
                  <a:pt x="228" y="265"/>
                  <a:pt x="226" y="267"/>
                  <a:pt x="225" y="266"/>
                </a:cubicBezTo>
                <a:cubicBezTo>
                  <a:pt x="229" y="263"/>
                  <a:pt x="228" y="256"/>
                  <a:pt x="229" y="252"/>
                </a:cubicBezTo>
                <a:cubicBezTo>
                  <a:pt x="232" y="247"/>
                  <a:pt x="230" y="236"/>
                  <a:pt x="231" y="229"/>
                </a:cubicBezTo>
                <a:cubicBezTo>
                  <a:pt x="231" y="225"/>
                  <a:pt x="234" y="222"/>
                  <a:pt x="231" y="219"/>
                </a:cubicBezTo>
                <a:cubicBezTo>
                  <a:pt x="231" y="215"/>
                  <a:pt x="232" y="212"/>
                  <a:pt x="232" y="208"/>
                </a:cubicBezTo>
                <a:cubicBezTo>
                  <a:pt x="228" y="209"/>
                  <a:pt x="229" y="203"/>
                  <a:pt x="231" y="203"/>
                </a:cubicBezTo>
                <a:cubicBezTo>
                  <a:pt x="229" y="192"/>
                  <a:pt x="229" y="179"/>
                  <a:pt x="225" y="171"/>
                </a:cubicBezTo>
                <a:cubicBezTo>
                  <a:pt x="226" y="173"/>
                  <a:pt x="223" y="172"/>
                  <a:pt x="222" y="172"/>
                </a:cubicBezTo>
                <a:cubicBezTo>
                  <a:pt x="222" y="170"/>
                  <a:pt x="221" y="170"/>
                  <a:pt x="221" y="169"/>
                </a:cubicBezTo>
                <a:cubicBezTo>
                  <a:pt x="222" y="169"/>
                  <a:pt x="221" y="168"/>
                  <a:pt x="222" y="168"/>
                </a:cubicBezTo>
                <a:cubicBezTo>
                  <a:pt x="222" y="169"/>
                  <a:pt x="222" y="169"/>
                  <a:pt x="223" y="169"/>
                </a:cubicBezTo>
                <a:close/>
                <a:moveTo>
                  <a:pt x="202" y="170"/>
                </a:moveTo>
                <a:cubicBezTo>
                  <a:pt x="203" y="168"/>
                  <a:pt x="203" y="165"/>
                  <a:pt x="204" y="163"/>
                </a:cubicBezTo>
                <a:cubicBezTo>
                  <a:pt x="205" y="164"/>
                  <a:pt x="206" y="169"/>
                  <a:pt x="202" y="170"/>
                </a:cubicBezTo>
                <a:cubicBezTo>
                  <a:pt x="202" y="170"/>
                  <a:pt x="202" y="170"/>
                  <a:pt x="202" y="170"/>
                </a:cubicBezTo>
                <a:close/>
                <a:moveTo>
                  <a:pt x="210" y="117"/>
                </a:moveTo>
                <a:cubicBezTo>
                  <a:pt x="209" y="117"/>
                  <a:pt x="209" y="116"/>
                  <a:pt x="209" y="115"/>
                </a:cubicBezTo>
                <a:cubicBezTo>
                  <a:pt x="211" y="115"/>
                  <a:pt x="209" y="116"/>
                  <a:pt x="210" y="117"/>
                </a:cubicBezTo>
                <a:cubicBezTo>
                  <a:pt x="210" y="117"/>
                  <a:pt x="210" y="117"/>
                  <a:pt x="210" y="117"/>
                </a:cubicBezTo>
                <a:close/>
                <a:moveTo>
                  <a:pt x="367" y="126"/>
                </a:moveTo>
                <a:cubicBezTo>
                  <a:pt x="365" y="123"/>
                  <a:pt x="368" y="119"/>
                  <a:pt x="367" y="116"/>
                </a:cubicBezTo>
                <a:cubicBezTo>
                  <a:pt x="367" y="115"/>
                  <a:pt x="369" y="117"/>
                  <a:pt x="370" y="116"/>
                </a:cubicBezTo>
                <a:cubicBezTo>
                  <a:pt x="371" y="119"/>
                  <a:pt x="370" y="123"/>
                  <a:pt x="373" y="125"/>
                </a:cubicBezTo>
                <a:cubicBezTo>
                  <a:pt x="371" y="128"/>
                  <a:pt x="370" y="134"/>
                  <a:pt x="372" y="137"/>
                </a:cubicBezTo>
                <a:cubicBezTo>
                  <a:pt x="372" y="138"/>
                  <a:pt x="371" y="138"/>
                  <a:pt x="369" y="138"/>
                </a:cubicBezTo>
                <a:cubicBezTo>
                  <a:pt x="370" y="133"/>
                  <a:pt x="366" y="129"/>
                  <a:pt x="368" y="125"/>
                </a:cubicBezTo>
                <a:cubicBezTo>
                  <a:pt x="366" y="125"/>
                  <a:pt x="367" y="125"/>
                  <a:pt x="367" y="126"/>
                </a:cubicBezTo>
                <a:cubicBezTo>
                  <a:pt x="367" y="126"/>
                  <a:pt x="367" y="126"/>
                  <a:pt x="367" y="126"/>
                </a:cubicBezTo>
                <a:close/>
                <a:moveTo>
                  <a:pt x="353" y="118"/>
                </a:moveTo>
                <a:cubicBezTo>
                  <a:pt x="353" y="118"/>
                  <a:pt x="353" y="117"/>
                  <a:pt x="353" y="116"/>
                </a:cubicBezTo>
                <a:cubicBezTo>
                  <a:pt x="354" y="116"/>
                  <a:pt x="354" y="117"/>
                  <a:pt x="354" y="118"/>
                </a:cubicBezTo>
                <a:cubicBezTo>
                  <a:pt x="353" y="117"/>
                  <a:pt x="353" y="118"/>
                  <a:pt x="353" y="118"/>
                </a:cubicBezTo>
                <a:cubicBezTo>
                  <a:pt x="353" y="118"/>
                  <a:pt x="353" y="118"/>
                  <a:pt x="353" y="118"/>
                </a:cubicBezTo>
                <a:close/>
                <a:moveTo>
                  <a:pt x="255" y="120"/>
                </a:moveTo>
                <a:cubicBezTo>
                  <a:pt x="254" y="118"/>
                  <a:pt x="258" y="120"/>
                  <a:pt x="257" y="118"/>
                </a:cubicBezTo>
                <a:cubicBezTo>
                  <a:pt x="258" y="118"/>
                  <a:pt x="256" y="121"/>
                  <a:pt x="255" y="120"/>
                </a:cubicBezTo>
                <a:cubicBezTo>
                  <a:pt x="255" y="120"/>
                  <a:pt x="255" y="120"/>
                  <a:pt x="255" y="120"/>
                </a:cubicBezTo>
                <a:close/>
                <a:moveTo>
                  <a:pt x="364" y="119"/>
                </a:moveTo>
                <a:cubicBezTo>
                  <a:pt x="364" y="119"/>
                  <a:pt x="364" y="118"/>
                  <a:pt x="364" y="118"/>
                </a:cubicBezTo>
                <a:cubicBezTo>
                  <a:pt x="366" y="117"/>
                  <a:pt x="366" y="120"/>
                  <a:pt x="364" y="119"/>
                </a:cubicBezTo>
                <a:cubicBezTo>
                  <a:pt x="364" y="119"/>
                  <a:pt x="364" y="119"/>
                  <a:pt x="364" y="119"/>
                </a:cubicBezTo>
                <a:close/>
                <a:moveTo>
                  <a:pt x="177" y="122"/>
                </a:moveTo>
                <a:cubicBezTo>
                  <a:pt x="178" y="121"/>
                  <a:pt x="177" y="120"/>
                  <a:pt x="179" y="119"/>
                </a:cubicBezTo>
                <a:cubicBezTo>
                  <a:pt x="180" y="120"/>
                  <a:pt x="180" y="122"/>
                  <a:pt x="184" y="121"/>
                </a:cubicBezTo>
                <a:cubicBezTo>
                  <a:pt x="185" y="123"/>
                  <a:pt x="184" y="127"/>
                  <a:pt x="185" y="129"/>
                </a:cubicBezTo>
                <a:cubicBezTo>
                  <a:pt x="184" y="129"/>
                  <a:pt x="183" y="130"/>
                  <a:pt x="182" y="130"/>
                </a:cubicBezTo>
                <a:cubicBezTo>
                  <a:pt x="181" y="127"/>
                  <a:pt x="179" y="124"/>
                  <a:pt x="177" y="122"/>
                </a:cubicBezTo>
                <a:cubicBezTo>
                  <a:pt x="177" y="122"/>
                  <a:pt x="177" y="122"/>
                  <a:pt x="177" y="122"/>
                </a:cubicBezTo>
                <a:close/>
                <a:moveTo>
                  <a:pt x="255" y="127"/>
                </a:moveTo>
                <a:cubicBezTo>
                  <a:pt x="255" y="126"/>
                  <a:pt x="256" y="123"/>
                  <a:pt x="254" y="123"/>
                </a:cubicBezTo>
                <a:cubicBezTo>
                  <a:pt x="255" y="122"/>
                  <a:pt x="256" y="122"/>
                  <a:pt x="257" y="122"/>
                </a:cubicBezTo>
                <a:cubicBezTo>
                  <a:pt x="255" y="124"/>
                  <a:pt x="257" y="125"/>
                  <a:pt x="256" y="128"/>
                </a:cubicBezTo>
                <a:cubicBezTo>
                  <a:pt x="255" y="128"/>
                  <a:pt x="257" y="126"/>
                  <a:pt x="255" y="127"/>
                </a:cubicBezTo>
                <a:cubicBezTo>
                  <a:pt x="255" y="127"/>
                  <a:pt x="255" y="127"/>
                  <a:pt x="255" y="127"/>
                </a:cubicBezTo>
                <a:close/>
                <a:moveTo>
                  <a:pt x="208" y="126"/>
                </a:moveTo>
                <a:cubicBezTo>
                  <a:pt x="208" y="124"/>
                  <a:pt x="209" y="124"/>
                  <a:pt x="208" y="122"/>
                </a:cubicBezTo>
                <a:cubicBezTo>
                  <a:pt x="209" y="123"/>
                  <a:pt x="210" y="123"/>
                  <a:pt x="210" y="124"/>
                </a:cubicBezTo>
                <a:cubicBezTo>
                  <a:pt x="210" y="124"/>
                  <a:pt x="209" y="125"/>
                  <a:pt x="208" y="126"/>
                </a:cubicBezTo>
                <a:cubicBezTo>
                  <a:pt x="208" y="126"/>
                  <a:pt x="208" y="126"/>
                  <a:pt x="208" y="126"/>
                </a:cubicBezTo>
                <a:close/>
                <a:moveTo>
                  <a:pt x="374" y="125"/>
                </a:moveTo>
                <a:cubicBezTo>
                  <a:pt x="373" y="125"/>
                  <a:pt x="373" y="124"/>
                  <a:pt x="373" y="123"/>
                </a:cubicBezTo>
                <a:cubicBezTo>
                  <a:pt x="374" y="123"/>
                  <a:pt x="374" y="123"/>
                  <a:pt x="374" y="124"/>
                </a:cubicBezTo>
                <a:cubicBezTo>
                  <a:pt x="374" y="124"/>
                  <a:pt x="374" y="124"/>
                  <a:pt x="374" y="125"/>
                </a:cubicBezTo>
                <a:cubicBezTo>
                  <a:pt x="374" y="125"/>
                  <a:pt x="374" y="125"/>
                  <a:pt x="374" y="125"/>
                </a:cubicBezTo>
                <a:close/>
                <a:moveTo>
                  <a:pt x="358" y="126"/>
                </a:moveTo>
                <a:cubicBezTo>
                  <a:pt x="357" y="126"/>
                  <a:pt x="358" y="124"/>
                  <a:pt x="357" y="124"/>
                </a:cubicBezTo>
                <a:cubicBezTo>
                  <a:pt x="358" y="122"/>
                  <a:pt x="360" y="125"/>
                  <a:pt x="358" y="126"/>
                </a:cubicBezTo>
                <a:cubicBezTo>
                  <a:pt x="358" y="126"/>
                  <a:pt x="358" y="126"/>
                  <a:pt x="358" y="126"/>
                </a:cubicBezTo>
                <a:close/>
                <a:moveTo>
                  <a:pt x="192" y="130"/>
                </a:moveTo>
                <a:cubicBezTo>
                  <a:pt x="192" y="130"/>
                  <a:pt x="190" y="130"/>
                  <a:pt x="190" y="128"/>
                </a:cubicBezTo>
                <a:cubicBezTo>
                  <a:pt x="192" y="128"/>
                  <a:pt x="193" y="128"/>
                  <a:pt x="192" y="130"/>
                </a:cubicBezTo>
                <a:cubicBezTo>
                  <a:pt x="192" y="130"/>
                  <a:pt x="192" y="130"/>
                  <a:pt x="192" y="130"/>
                </a:cubicBezTo>
                <a:close/>
                <a:moveTo>
                  <a:pt x="208" y="132"/>
                </a:moveTo>
                <a:cubicBezTo>
                  <a:pt x="209" y="132"/>
                  <a:pt x="209" y="130"/>
                  <a:pt x="209" y="129"/>
                </a:cubicBezTo>
                <a:cubicBezTo>
                  <a:pt x="210" y="129"/>
                  <a:pt x="210" y="129"/>
                  <a:pt x="211" y="130"/>
                </a:cubicBezTo>
                <a:cubicBezTo>
                  <a:pt x="210" y="131"/>
                  <a:pt x="209" y="131"/>
                  <a:pt x="210" y="133"/>
                </a:cubicBezTo>
                <a:cubicBezTo>
                  <a:pt x="207" y="134"/>
                  <a:pt x="207" y="132"/>
                  <a:pt x="206" y="131"/>
                </a:cubicBezTo>
                <a:cubicBezTo>
                  <a:pt x="206" y="130"/>
                  <a:pt x="208" y="131"/>
                  <a:pt x="208" y="132"/>
                </a:cubicBezTo>
                <a:cubicBezTo>
                  <a:pt x="208" y="132"/>
                  <a:pt x="208" y="132"/>
                  <a:pt x="208" y="132"/>
                </a:cubicBezTo>
                <a:close/>
                <a:moveTo>
                  <a:pt x="204" y="134"/>
                </a:moveTo>
                <a:cubicBezTo>
                  <a:pt x="204" y="133"/>
                  <a:pt x="204" y="132"/>
                  <a:pt x="204" y="131"/>
                </a:cubicBezTo>
                <a:cubicBezTo>
                  <a:pt x="205" y="131"/>
                  <a:pt x="207" y="132"/>
                  <a:pt x="207" y="133"/>
                </a:cubicBezTo>
                <a:cubicBezTo>
                  <a:pt x="205" y="133"/>
                  <a:pt x="205" y="134"/>
                  <a:pt x="204" y="134"/>
                </a:cubicBezTo>
                <a:cubicBezTo>
                  <a:pt x="204" y="134"/>
                  <a:pt x="204" y="134"/>
                  <a:pt x="204" y="134"/>
                </a:cubicBezTo>
                <a:close/>
                <a:moveTo>
                  <a:pt x="212" y="137"/>
                </a:moveTo>
                <a:cubicBezTo>
                  <a:pt x="211" y="138"/>
                  <a:pt x="209" y="138"/>
                  <a:pt x="209" y="137"/>
                </a:cubicBezTo>
                <a:cubicBezTo>
                  <a:pt x="208" y="137"/>
                  <a:pt x="208" y="139"/>
                  <a:pt x="207" y="137"/>
                </a:cubicBezTo>
                <a:cubicBezTo>
                  <a:pt x="206" y="137"/>
                  <a:pt x="208" y="139"/>
                  <a:pt x="207" y="140"/>
                </a:cubicBezTo>
                <a:cubicBezTo>
                  <a:pt x="205" y="140"/>
                  <a:pt x="206" y="138"/>
                  <a:pt x="204" y="138"/>
                </a:cubicBezTo>
                <a:cubicBezTo>
                  <a:pt x="206" y="138"/>
                  <a:pt x="206" y="135"/>
                  <a:pt x="207" y="134"/>
                </a:cubicBezTo>
                <a:cubicBezTo>
                  <a:pt x="210" y="133"/>
                  <a:pt x="209" y="135"/>
                  <a:pt x="212" y="137"/>
                </a:cubicBezTo>
                <a:cubicBezTo>
                  <a:pt x="212" y="137"/>
                  <a:pt x="212" y="137"/>
                  <a:pt x="212" y="137"/>
                </a:cubicBezTo>
                <a:close/>
                <a:moveTo>
                  <a:pt x="206" y="142"/>
                </a:moveTo>
                <a:cubicBezTo>
                  <a:pt x="205" y="141"/>
                  <a:pt x="204" y="141"/>
                  <a:pt x="204" y="142"/>
                </a:cubicBezTo>
                <a:cubicBezTo>
                  <a:pt x="203" y="139"/>
                  <a:pt x="209" y="142"/>
                  <a:pt x="209" y="138"/>
                </a:cubicBezTo>
                <a:cubicBezTo>
                  <a:pt x="210" y="138"/>
                  <a:pt x="210" y="139"/>
                  <a:pt x="211" y="139"/>
                </a:cubicBezTo>
                <a:cubicBezTo>
                  <a:pt x="210" y="140"/>
                  <a:pt x="209" y="140"/>
                  <a:pt x="208" y="141"/>
                </a:cubicBezTo>
                <a:cubicBezTo>
                  <a:pt x="208" y="143"/>
                  <a:pt x="207" y="144"/>
                  <a:pt x="207" y="146"/>
                </a:cubicBezTo>
                <a:cubicBezTo>
                  <a:pt x="206" y="145"/>
                  <a:pt x="204" y="144"/>
                  <a:pt x="203" y="143"/>
                </a:cubicBezTo>
                <a:cubicBezTo>
                  <a:pt x="203" y="142"/>
                  <a:pt x="205" y="143"/>
                  <a:pt x="206" y="142"/>
                </a:cubicBezTo>
                <a:cubicBezTo>
                  <a:pt x="206" y="142"/>
                  <a:pt x="206" y="142"/>
                  <a:pt x="206" y="142"/>
                </a:cubicBezTo>
                <a:close/>
                <a:moveTo>
                  <a:pt x="372" y="136"/>
                </a:moveTo>
                <a:cubicBezTo>
                  <a:pt x="372" y="136"/>
                  <a:pt x="372" y="135"/>
                  <a:pt x="372" y="134"/>
                </a:cubicBezTo>
                <a:cubicBezTo>
                  <a:pt x="374" y="134"/>
                  <a:pt x="375" y="137"/>
                  <a:pt x="374" y="138"/>
                </a:cubicBezTo>
                <a:cubicBezTo>
                  <a:pt x="373" y="137"/>
                  <a:pt x="373" y="136"/>
                  <a:pt x="372" y="136"/>
                </a:cubicBezTo>
                <a:cubicBezTo>
                  <a:pt x="372" y="136"/>
                  <a:pt x="372" y="136"/>
                  <a:pt x="372" y="136"/>
                </a:cubicBezTo>
                <a:close/>
                <a:moveTo>
                  <a:pt x="199" y="142"/>
                </a:moveTo>
                <a:cubicBezTo>
                  <a:pt x="198" y="142"/>
                  <a:pt x="198" y="139"/>
                  <a:pt x="199" y="138"/>
                </a:cubicBezTo>
                <a:cubicBezTo>
                  <a:pt x="201" y="139"/>
                  <a:pt x="198" y="141"/>
                  <a:pt x="199" y="142"/>
                </a:cubicBezTo>
                <a:cubicBezTo>
                  <a:pt x="199" y="142"/>
                  <a:pt x="199" y="142"/>
                  <a:pt x="199" y="142"/>
                </a:cubicBezTo>
                <a:close/>
                <a:moveTo>
                  <a:pt x="202" y="147"/>
                </a:moveTo>
                <a:cubicBezTo>
                  <a:pt x="202" y="148"/>
                  <a:pt x="200" y="148"/>
                  <a:pt x="199" y="147"/>
                </a:cubicBezTo>
                <a:cubicBezTo>
                  <a:pt x="198" y="147"/>
                  <a:pt x="200" y="146"/>
                  <a:pt x="200" y="147"/>
                </a:cubicBezTo>
                <a:cubicBezTo>
                  <a:pt x="201" y="147"/>
                  <a:pt x="201" y="146"/>
                  <a:pt x="202" y="147"/>
                </a:cubicBezTo>
                <a:cubicBezTo>
                  <a:pt x="202" y="147"/>
                  <a:pt x="202" y="147"/>
                  <a:pt x="202" y="147"/>
                </a:cubicBezTo>
                <a:close/>
                <a:moveTo>
                  <a:pt x="206" y="149"/>
                </a:moveTo>
                <a:cubicBezTo>
                  <a:pt x="205" y="149"/>
                  <a:pt x="206" y="146"/>
                  <a:pt x="208" y="146"/>
                </a:cubicBezTo>
                <a:cubicBezTo>
                  <a:pt x="207" y="147"/>
                  <a:pt x="207" y="148"/>
                  <a:pt x="207" y="149"/>
                </a:cubicBezTo>
                <a:cubicBezTo>
                  <a:pt x="207" y="149"/>
                  <a:pt x="206" y="149"/>
                  <a:pt x="206" y="149"/>
                </a:cubicBezTo>
                <a:cubicBezTo>
                  <a:pt x="206" y="149"/>
                  <a:pt x="206" y="149"/>
                  <a:pt x="206" y="149"/>
                </a:cubicBezTo>
                <a:close/>
                <a:moveTo>
                  <a:pt x="43" y="155"/>
                </a:moveTo>
                <a:cubicBezTo>
                  <a:pt x="43" y="154"/>
                  <a:pt x="44" y="154"/>
                  <a:pt x="43" y="152"/>
                </a:cubicBezTo>
                <a:cubicBezTo>
                  <a:pt x="44" y="152"/>
                  <a:pt x="44" y="152"/>
                  <a:pt x="44" y="153"/>
                </a:cubicBezTo>
                <a:cubicBezTo>
                  <a:pt x="44" y="153"/>
                  <a:pt x="45" y="153"/>
                  <a:pt x="46" y="153"/>
                </a:cubicBezTo>
                <a:cubicBezTo>
                  <a:pt x="45" y="154"/>
                  <a:pt x="44" y="156"/>
                  <a:pt x="43" y="155"/>
                </a:cubicBezTo>
                <a:cubicBezTo>
                  <a:pt x="43" y="155"/>
                  <a:pt x="43" y="155"/>
                  <a:pt x="43" y="155"/>
                </a:cubicBezTo>
                <a:close/>
                <a:moveTo>
                  <a:pt x="203" y="161"/>
                </a:moveTo>
                <a:cubicBezTo>
                  <a:pt x="200" y="159"/>
                  <a:pt x="204" y="156"/>
                  <a:pt x="207" y="158"/>
                </a:cubicBezTo>
                <a:cubicBezTo>
                  <a:pt x="207" y="159"/>
                  <a:pt x="207" y="161"/>
                  <a:pt x="206" y="161"/>
                </a:cubicBezTo>
                <a:cubicBezTo>
                  <a:pt x="205" y="161"/>
                  <a:pt x="204" y="161"/>
                  <a:pt x="204" y="159"/>
                </a:cubicBezTo>
                <a:cubicBezTo>
                  <a:pt x="204" y="159"/>
                  <a:pt x="204" y="161"/>
                  <a:pt x="203" y="161"/>
                </a:cubicBezTo>
                <a:cubicBezTo>
                  <a:pt x="203" y="161"/>
                  <a:pt x="203" y="161"/>
                  <a:pt x="203" y="161"/>
                </a:cubicBezTo>
                <a:close/>
                <a:moveTo>
                  <a:pt x="193" y="160"/>
                </a:moveTo>
                <a:cubicBezTo>
                  <a:pt x="193" y="160"/>
                  <a:pt x="194" y="159"/>
                  <a:pt x="195" y="159"/>
                </a:cubicBezTo>
                <a:cubicBezTo>
                  <a:pt x="195" y="160"/>
                  <a:pt x="195" y="161"/>
                  <a:pt x="195" y="161"/>
                </a:cubicBezTo>
                <a:cubicBezTo>
                  <a:pt x="194" y="161"/>
                  <a:pt x="194" y="160"/>
                  <a:pt x="193" y="160"/>
                </a:cubicBezTo>
                <a:cubicBezTo>
                  <a:pt x="193" y="160"/>
                  <a:pt x="193" y="160"/>
                  <a:pt x="193" y="160"/>
                </a:cubicBezTo>
                <a:close/>
                <a:moveTo>
                  <a:pt x="19" y="166"/>
                </a:moveTo>
                <a:cubicBezTo>
                  <a:pt x="20" y="167"/>
                  <a:pt x="20" y="166"/>
                  <a:pt x="20" y="166"/>
                </a:cubicBezTo>
                <a:cubicBezTo>
                  <a:pt x="21" y="166"/>
                  <a:pt x="21" y="168"/>
                  <a:pt x="19" y="168"/>
                </a:cubicBezTo>
                <a:cubicBezTo>
                  <a:pt x="19" y="167"/>
                  <a:pt x="19" y="167"/>
                  <a:pt x="19" y="166"/>
                </a:cubicBezTo>
                <a:cubicBezTo>
                  <a:pt x="19" y="166"/>
                  <a:pt x="19" y="166"/>
                  <a:pt x="19" y="166"/>
                </a:cubicBezTo>
                <a:close/>
                <a:moveTo>
                  <a:pt x="226" y="170"/>
                </a:moveTo>
                <a:cubicBezTo>
                  <a:pt x="223" y="170"/>
                  <a:pt x="225" y="167"/>
                  <a:pt x="226" y="169"/>
                </a:cubicBezTo>
                <a:cubicBezTo>
                  <a:pt x="226" y="169"/>
                  <a:pt x="226" y="169"/>
                  <a:pt x="226" y="170"/>
                </a:cubicBezTo>
                <a:cubicBezTo>
                  <a:pt x="226" y="170"/>
                  <a:pt x="226" y="170"/>
                  <a:pt x="226" y="170"/>
                </a:cubicBezTo>
                <a:close/>
                <a:moveTo>
                  <a:pt x="194" y="170"/>
                </a:moveTo>
                <a:cubicBezTo>
                  <a:pt x="194" y="170"/>
                  <a:pt x="194" y="170"/>
                  <a:pt x="195" y="170"/>
                </a:cubicBezTo>
                <a:cubicBezTo>
                  <a:pt x="197" y="167"/>
                  <a:pt x="194" y="173"/>
                  <a:pt x="194" y="170"/>
                </a:cubicBezTo>
                <a:cubicBezTo>
                  <a:pt x="194" y="170"/>
                  <a:pt x="194" y="170"/>
                  <a:pt x="194" y="170"/>
                </a:cubicBezTo>
                <a:close/>
                <a:moveTo>
                  <a:pt x="30" y="170"/>
                </a:moveTo>
                <a:cubicBezTo>
                  <a:pt x="32" y="173"/>
                  <a:pt x="29" y="172"/>
                  <a:pt x="30" y="170"/>
                </a:cubicBezTo>
                <a:cubicBezTo>
                  <a:pt x="30" y="170"/>
                  <a:pt x="30" y="170"/>
                  <a:pt x="30" y="170"/>
                </a:cubicBezTo>
                <a:close/>
                <a:moveTo>
                  <a:pt x="207" y="171"/>
                </a:moveTo>
                <a:cubicBezTo>
                  <a:pt x="210" y="173"/>
                  <a:pt x="206" y="177"/>
                  <a:pt x="207" y="171"/>
                </a:cubicBezTo>
                <a:cubicBezTo>
                  <a:pt x="207" y="171"/>
                  <a:pt x="207" y="171"/>
                  <a:pt x="207" y="171"/>
                </a:cubicBezTo>
                <a:close/>
                <a:moveTo>
                  <a:pt x="248" y="175"/>
                </a:moveTo>
                <a:cubicBezTo>
                  <a:pt x="248" y="174"/>
                  <a:pt x="248" y="173"/>
                  <a:pt x="248" y="172"/>
                </a:cubicBezTo>
                <a:cubicBezTo>
                  <a:pt x="249" y="173"/>
                  <a:pt x="249" y="175"/>
                  <a:pt x="251" y="174"/>
                </a:cubicBezTo>
                <a:cubicBezTo>
                  <a:pt x="251" y="175"/>
                  <a:pt x="249" y="175"/>
                  <a:pt x="248" y="175"/>
                </a:cubicBezTo>
                <a:cubicBezTo>
                  <a:pt x="248" y="175"/>
                  <a:pt x="248" y="175"/>
                  <a:pt x="248" y="175"/>
                </a:cubicBezTo>
                <a:close/>
                <a:moveTo>
                  <a:pt x="16" y="176"/>
                </a:moveTo>
                <a:cubicBezTo>
                  <a:pt x="16" y="175"/>
                  <a:pt x="16" y="175"/>
                  <a:pt x="16" y="175"/>
                </a:cubicBezTo>
                <a:cubicBezTo>
                  <a:pt x="17" y="175"/>
                  <a:pt x="18" y="175"/>
                  <a:pt x="18" y="175"/>
                </a:cubicBezTo>
                <a:cubicBezTo>
                  <a:pt x="18" y="175"/>
                  <a:pt x="18" y="175"/>
                  <a:pt x="18" y="176"/>
                </a:cubicBezTo>
                <a:cubicBezTo>
                  <a:pt x="18" y="176"/>
                  <a:pt x="17" y="176"/>
                  <a:pt x="16" y="176"/>
                </a:cubicBezTo>
                <a:cubicBezTo>
                  <a:pt x="16" y="176"/>
                  <a:pt x="16" y="176"/>
                  <a:pt x="16" y="176"/>
                </a:cubicBezTo>
                <a:close/>
                <a:moveTo>
                  <a:pt x="237" y="175"/>
                </a:moveTo>
                <a:cubicBezTo>
                  <a:pt x="238" y="176"/>
                  <a:pt x="236" y="177"/>
                  <a:pt x="236" y="178"/>
                </a:cubicBezTo>
                <a:cubicBezTo>
                  <a:pt x="235" y="178"/>
                  <a:pt x="235" y="177"/>
                  <a:pt x="235" y="177"/>
                </a:cubicBezTo>
                <a:cubicBezTo>
                  <a:pt x="234" y="175"/>
                  <a:pt x="237" y="176"/>
                  <a:pt x="237" y="175"/>
                </a:cubicBezTo>
                <a:cubicBezTo>
                  <a:pt x="237" y="175"/>
                  <a:pt x="237" y="175"/>
                  <a:pt x="237" y="175"/>
                </a:cubicBezTo>
                <a:close/>
                <a:moveTo>
                  <a:pt x="24" y="184"/>
                </a:moveTo>
                <a:cubicBezTo>
                  <a:pt x="26" y="182"/>
                  <a:pt x="26" y="184"/>
                  <a:pt x="24" y="185"/>
                </a:cubicBezTo>
                <a:cubicBezTo>
                  <a:pt x="23" y="185"/>
                  <a:pt x="24" y="182"/>
                  <a:pt x="22" y="183"/>
                </a:cubicBezTo>
                <a:cubicBezTo>
                  <a:pt x="25" y="181"/>
                  <a:pt x="26" y="178"/>
                  <a:pt x="29" y="176"/>
                </a:cubicBezTo>
                <a:cubicBezTo>
                  <a:pt x="27" y="180"/>
                  <a:pt x="28" y="179"/>
                  <a:pt x="30" y="181"/>
                </a:cubicBezTo>
                <a:cubicBezTo>
                  <a:pt x="28" y="180"/>
                  <a:pt x="27" y="181"/>
                  <a:pt x="26" y="180"/>
                </a:cubicBezTo>
                <a:cubicBezTo>
                  <a:pt x="26" y="181"/>
                  <a:pt x="25" y="182"/>
                  <a:pt x="24" y="183"/>
                </a:cubicBezTo>
                <a:cubicBezTo>
                  <a:pt x="24" y="183"/>
                  <a:pt x="24" y="184"/>
                  <a:pt x="24" y="184"/>
                </a:cubicBezTo>
                <a:cubicBezTo>
                  <a:pt x="24" y="184"/>
                  <a:pt x="24" y="184"/>
                  <a:pt x="24" y="184"/>
                </a:cubicBezTo>
                <a:close/>
                <a:moveTo>
                  <a:pt x="31" y="181"/>
                </a:moveTo>
                <a:cubicBezTo>
                  <a:pt x="30" y="180"/>
                  <a:pt x="30" y="179"/>
                  <a:pt x="31" y="178"/>
                </a:cubicBezTo>
                <a:cubicBezTo>
                  <a:pt x="32" y="178"/>
                  <a:pt x="31" y="179"/>
                  <a:pt x="31" y="181"/>
                </a:cubicBezTo>
                <a:cubicBezTo>
                  <a:pt x="31" y="181"/>
                  <a:pt x="31" y="181"/>
                  <a:pt x="31" y="181"/>
                </a:cubicBezTo>
                <a:close/>
                <a:moveTo>
                  <a:pt x="19" y="183"/>
                </a:moveTo>
                <a:cubicBezTo>
                  <a:pt x="17" y="183"/>
                  <a:pt x="22" y="183"/>
                  <a:pt x="21" y="182"/>
                </a:cubicBezTo>
                <a:cubicBezTo>
                  <a:pt x="22" y="182"/>
                  <a:pt x="20" y="184"/>
                  <a:pt x="20" y="185"/>
                </a:cubicBezTo>
                <a:cubicBezTo>
                  <a:pt x="18" y="186"/>
                  <a:pt x="21" y="183"/>
                  <a:pt x="19" y="183"/>
                </a:cubicBezTo>
                <a:cubicBezTo>
                  <a:pt x="19" y="183"/>
                  <a:pt x="19" y="183"/>
                  <a:pt x="19" y="183"/>
                </a:cubicBezTo>
                <a:close/>
                <a:moveTo>
                  <a:pt x="181" y="196"/>
                </a:moveTo>
                <a:cubicBezTo>
                  <a:pt x="181" y="193"/>
                  <a:pt x="178" y="192"/>
                  <a:pt x="180" y="190"/>
                </a:cubicBezTo>
                <a:cubicBezTo>
                  <a:pt x="180" y="190"/>
                  <a:pt x="181" y="190"/>
                  <a:pt x="181" y="190"/>
                </a:cubicBezTo>
                <a:cubicBezTo>
                  <a:pt x="181" y="192"/>
                  <a:pt x="184" y="195"/>
                  <a:pt x="181" y="196"/>
                </a:cubicBezTo>
                <a:cubicBezTo>
                  <a:pt x="181" y="196"/>
                  <a:pt x="181" y="196"/>
                  <a:pt x="181" y="196"/>
                </a:cubicBezTo>
                <a:close/>
                <a:moveTo>
                  <a:pt x="181" y="207"/>
                </a:moveTo>
                <a:cubicBezTo>
                  <a:pt x="178" y="206"/>
                  <a:pt x="181" y="200"/>
                  <a:pt x="181" y="196"/>
                </a:cubicBezTo>
                <a:cubicBezTo>
                  <a:pt x="182" y="198"/>
                  <a:pt x="182" y="203"/>
                  <a:pt x="181" y="207"/>
                </a:cubicBezTo>
                <a:cubicBezTo>
                  <a:pt x="181" y="207"/>
                  <a:pt x="181" y="207"/>
                  <a:pt x="181" y="207"/>
                </a:cubicBezTo>
                <a:close/>
                <a:moveTo>
                  <a:pt x="191" y="208"/>
                </a:moveTo>
                <a:cubicBezTo>
                  <a:pt x="191" y="205"/>
                  <a:pt x="192" y="204"/>
                  <a:pt x="194" y="204"/>
                </a:cubicBezTo>
                <a:cubicBezTo>
                  <a:pt x="193" y="206"/>
                  <a:pt x="193" y="207"/>
                  <a:pt x="191" y="208"/>
                </a:cubicBezTo>
                <a:cubicBezTo>
                  <a:pt x="191" y="208"/>
                  <a:pt x="191" y="208"/>
                  <a:pt x="191" y="208"/>
                </a:cubicBezTo>
                <a:close/>
                <a:moveTo>
                  <a:pt x="180" y="212"/>
                </a:moveTo>
                <a:cubicBezTo>
                  <a:pt x="180" y="211"/>
                  <a:pt x="181" y="211"/>
                  <a:pt x="181" y="210"/>
                </a:cubicBezTo>
                <a:cubicBezTo>
                  <a:pt x="182" y="211"/>
                  <a:pt x="183" y="211"/>
                  <a:pt x="182" y="213"/>
                </a:cubicBezTo>
                <a:cubicBezTo>
                  <a:pt x="181" y="213"/>
                  <a:pt x="181" y="212"/>
                  <a:pt x="180" y="212"/>
                </a:cubicBezTo>
                <a:cubicBezTo>
                  <a:pt x="180" y="212"/>
                  <a:pt x="180" y="212"/>
                  <a:pt x="180" y="212"/>
                </a:cubicBezTo>
                <a:close/>
                <a:moveTo>
                  <a:pt x="191" y="215"/>
                </a:moveTo>
                <a:cubicBezTo>
                  <a:pt x="191" y="214"/>
                  <a:pt x="192" y="213"/>
                  <a:pt x="194" y="213"/>
                </a:cubicBezTo>
                <a:cubicBezTo>
                  <a:pt x="195" y="215"/>
                  <a:pt x="192" y="214"/>
                  <a:pt x="193" y="215"/>
                </a:cubicBezTo>
                <a:cubicBezTo>
                  <a:pt x="192" y="215"/>
                  <a:pt x="192" y="215"/>
                  <a:pt x="191" y="215"/>
                </a:cubicBezTo>
                <a:cubicBezTo>
                  <a:pt x="191" y="215"/>
                  <a:pt x="191" y="215"/>
                  <a:pt x="191" y="215"/>
                </a:cubicBezTo>
                <a:close/>
                <a:moveTo>
                  <a:pt x="191" y="217"/>
                </a:moveTo>
                <a:cubicBezTo>
                  <a:pt x="192" y="217"/>
                  <a:pt x="192" y="217"/>
                  <a:pt x="194" y="217"/>
                </a:cubicBezTo>
                <a:cubicBezTo>
                  <a:pt x="194" y="218"/>
                  <a:pt x="193" y="219"/>
                  <a:pt x="191" y="219"/>
                </a:cubicBezTo>
                <a:cubicBezTo>
                  <a:pt x="191" y="218"/>
                  <a:pt x="191" y="218"/>
                  <a:pt x="191" y="217"/>
                </a:cubicBezTo>
                <a:cubicBezTo>
                  <a:pt x="191" y="217"/>
                  <a:pt x="191" y="217"/>
                  <a:pt x="191" y="217"/>
                </a:cubicBezTo>
                <a:close/>
                <a:moveTo>
                  <a:pt x="193" y="248"/>
                </a:moveTo>
                <a:cubicBezTo>
                  <a:pt x="191" y="248"/>
                  <a:pt x="193" y="245"/>
                  <a:pt x="191" y="245"/>
                </a:cubicBezTo>
                <a:cubicBezTo>
                  <a:pt x="191" y="244"/>
                  <a:pt x="191" y="244"/>
                  <a:pt x="191" y="243"/>
                </a:cubicBezTo>
                <a:cubicBezTo>
                  <a:pt x="193" y="243"/>
                  <a:pt x="191" y="246"/>
                  <a:pt x="194" y="245"/>
                </a:cubicBezTo>
                <a:cubicBezTo>
                  <a:pt x="193" y="247"/>
                  <a:pt x="194" y="246"/>
                  <a:pt x="193" y="248"/>
                </a:cubicBezTo>
                <a:cubicBezTo>
                  <a:pt x="193" y="248"/>
                  <a:pt x="193" y="248"/>
                  <a:pt x="193" y="248"/>
                </a:cubicBezTo>
                <a:close/>
                <a:moveTo>
                  <a:pt x="241" y="248"/>
                </a:moveTo>
                <a:cubicBezTo>
                  <a:pt x="240" y="250"/>
                  <a:pt x="240" y="248"/>
                  <a:pt x="239" y="249"/>
                </a:cubicBezTo>
                <a:cubicBezTo>
                  <a:pt x="241" y="251"/>
                  <a:pt x="243" y="255"/>
                  <a:pt x="241" y="259"/>
                </a:cubicBezTo>
                <a:cubicBezTo>
                  <a:pt x="239" y="259"/>
                  <a:pt x="238" y="260"/>
                  <a:pt x="236" y="258"/>
                </a:cubicBezTo>
                <a:cubicBezTo>
                  <a:pt x="237" y="258"/>
                  <a:pt x="237" y="256"/>
                  <a:pt x="238" y="255"/>
                </a:cubicBezTo>
                <a:cubicBezTo>
                  <a:pt x="235" y="253"/>
                  <a:pt x="236" y="248"/>
                  <a:pt x="237" y="245"/>
                </a:cubicBezTo>
                <a:cubicBezTo>
                  <a:pt x="239" y="245"/>
                  <a:pt x="239" y="248"/>
                  <a:pt x="241" y="248"/>
                </a:cubicBezTo>
                <a:cubicBezTo>
                  <a:pt x="241" y="248"/>
                  <a:pt x="241" y="248"/>
                  <a:pt x="241" y="248"/>
                </a:cubicBezTo>
                <a:close/>
                <a:moveTo>
                  <a:pt x="242" y="250"/>
                </a:moveTo>
                <a:cubicBezTo>
                  <a:pt x="241" y="252"/>
                  <a:pt x="242" y="249"/>
                  <a:pt x="242" y="248"/>
                </a:cubicBezTo>
                <a:cubicBezTo>
                  <a:pt x="242" y="248"/>
                  <a:pt x="242" y="249"/>
                  <a:pt x="243" y="249"/>
                </a:cubicBezTo>
                <a:cubicBezTo>
                  <a:pt x="243" y="249"/>
                  <a:pt x="242" y="249"/>
                  <a:pt x="242" y="249"/>
                </a:cubicBezTo>
                <a:cubicBezTo>
                  <a:pt x="242" y="250"/>
                  <a:pt x="242" y="250"/>
                  <a:pt x="242" y="250"/>
                </a:cubicBezTo>
                <a:cubicBezTo>
                  <a:pt x="242" y="250"/>
                  <a:pt x="242" y="250"/>
                  <a:pt x="242" y="250"/>
                </a:cubicBezTo>
                <a:close/>
                <a:moveTo>
                  <a:pt x="193" y="249"/>
                </a:moveTo>
                <a:cubicBezTo>
                  <a:pt x="195" y="250"/>
                  <a:pt x="192" y="253"/>
                  <a:pt x="193" y="249"/>
                </a:cubicBezTo>
                <a:cubicBezTo>
                  <a:pt x="193" y="249"/>
                  <a:pt x="193" y="249"/>
                  <a:pt x="193" y="249"/>
                </a:cubicBezTo>
                <a:close/>
                <a:moveTo>
                  <a:pt x="198" y="254"/>
                </a:moveTo>
                <a:cubicBezTo>
                  <a:pt x="198" y="253"/>
                  <a:pt x="199" y="252"/>
                  <a:pt x="199" y="252"/>
                </a:cubicBezTo>
                <a:cubicBezTo>
                  <a:pt x="201" y="252"/>
                  <a:pt x="200" y="254"/>
                  <a:pt x="198" y="254"/>
                </a:cubicBezTo>
                <a:cubicBezTo>
                  <a:pt x="198" y="254"/>
                  <a:pt x="198" y="254"/>
                  <a:pt x="198" y="254"/>
                </a:cubicBezTo>
                <a:close/>
                <a:moveTo>
                  <a:pt x="197" y="265"/>
                </a:moveTo>
                <a:cubicBezTo>
                  <a:pt x="195" y="264"/>
                  <a:pt x="195" y="262"/>
                  <a:pt x="195" y="259"/>
                </a:cubicBezTo>
                <a:cubicBezTo>
                  <a:pt x="196" y="260"/>
                  <a:pt x="196" y="262"/>
                  <a:pt x="198" y="261"/>
                </a:cubicBezTo>
                <a:cubicBezTo>
                  <a:pt x="196" y="262"/>
                  <a:pt x="197" y="264"/>
                  <a:pt x="197" y="265"/>
                </a:cubicBezTo>
                <a:cubicBezTo>
                  <a:pt x="197" y="265"/>
                  <a:pt x="197" y="265"/>
                  <a:pt x="197" y="265"/>
                </a:cubicBezTo>
                <a:close/>
                <a:moveTo>
                  <a:pt x="237" y="268"/>
                </a:moveTo>
                <a:cubicBezTo>
                  <a:pt x="233" y="269"/>
                  <a:pt x="234" y="263"/>
                  <a:pt x="235" y="262"/>
                </a:cubicBezTo>
                <a:cubicBezTo>
                  <a:pt x="238" y="263"/>
                  <a:pt x="236" y="265"/>
                  <a:pt x="237" y="268"/>
                </a:cubicBezTo>
                <a:cubicBezTo>
                  <a:pt x="237" y="268"/>
                  <a:pt x="237" y="268"/>
                  <a:pt x="237" y="268"/>
                </a:cubicBezTo>
                <a:close/>
                <a:moveTo>
                  <a:pt x="235" y="271"/>
                </a:moveTo>
                <a:cubicBezTo>
                  <a:pt x="235" y="270"/>
                  <a:pt x="235" y="269"/>
                  <a:pt x="235" y="269"/>
                </a:cubicBezTo>
                <a:cubicBezTo>
                  <a:pt x="236" y="269"/>
                  <a:pt x="235" y="270"/>
                  <a:pt x="237" y="270"/>
                </a:cubicBezTo>
                <a:cubicBezTo>
                  <a:pt x="236" y="271"/>
                  <a:pt x="236" y="271"/>
                  <a:pt x="235" y="271"/>
                </a:cubicBezTo>
                <a:cubicBezTo>
                  <a:pt x="235" y="271"/>
                  <a:pt x="235" y="271"/>
                  <a:pt x="235" y="271"/>
                </a:cubicBezTo>
                <a:close/>
                <a:moveTo>
                  <a:pt x="234" y="272"/>
                </a:moveTo>
                <a:cubicBezTo>
                  <a:pt x="235" y="272"/>
                  <a:pt x="235" y="271"/>
                  <a:pt x="236" y="271"/>
                </a:cubicBezTo>
                <a:cubicBezTo>
                  <a:pt x="236" y="274"/>
                  <a:pt x="236" y="277"/>
                  <a:pt x="236" y="280"/>
                </a:cubicBezTo>
                <a:cubicBezTo>
                  <a:pt x="234" y="278"/>
                  <a:pt x="235" y="275"/>
                  <a:pt x="234" y="272"/>
                </a:cubicBezTo>
                <a:cubicBezTo>
                  <a:pt x="234" y="272"/>
                  <a:pt x="234" y="272"/>
                  <a:pt x="234" y="272"/>
                </a:cubicBezTo>
                <a:close/>
                <a:moveTo>
                  <a:pt x="237" y="284"/>
                </a:moveTo>
                <a:cubicBezTo>
                  <a:pt x="236" y="283"/>
                  <a:pt x="236" y="282"/>
                  <a:pt x="236" y="281"/>
                </a:cubicBezTo>
                <a:cubicBezTo>
                  <a:pt x="237" y="281"/>
                  <a:pt x="237" y="282"/>
                  <a:pt x="237" y="284"/>
                </a:cubicBezTo>
                <a:cubicBezTo>
                  <a:pt x="237" y="284"/>
                  <a:pt x="237" y="284"/>
                  <a:pt x="237" y="284"/>
                </a:cubicBezTo>
                <a:close/>
                <a:moveTo>
                  <a:pt x="250" y="285"/>
                </a:moveTo>
                <a:cubicBezTo>
                  <a:pt x="250" y="284"/>
                  <a:pt x="252" y="284"/>
                  <a:pt x="252" y="286"/>
                </a:cubicBezTo>
                <a:cubicBezTo>
                  <a:pt x="251" y="286"/>
                  <a:pt x="250" y="285"/>
                  <a:pt x="250" y="285"/>
                </a:cubicBezTo>
                <a:cubicBezTo>
                  <a:pt x="250" y="285"/>
                  <a:pt x="250" y="285"/>
                  <a:pt x="250" y="285"/>
                </a:cubicBezTo>
                <a:close/>
                <a:moveTo>
                  <a:pt x="193" y="286"/>
                </a:moveTo>
                <a:cubicBezTo>
                  <a:pt x="193" y="286"/>
                  <a:pt x="193" y="285"/>
                  <a:pt x="193" y="285"/>
                </a:cubicBezTo>
                <a:cubicBezTo>
                  <a:pt x="194" y="284"/>
                  <a:pt x="194" y="285"/>
                  <a:pt x="195" y="285"/>
                </a:cubicBezTo>
                <a:cubicBezTo>
                  <a:pt x="194" y="286"/>
                  <a:pt x="193" y="286"/>
                  <a:pt x="193" y="286"/>
                </a:cubicBezTo>
                <a:cubicBezTo>
                  <a:pt x="193" y="286"/>
                  <a:pt x="193" y="286"/>
                  <a:pt x="193" y="286"/>
                </a:cubicBezTo>
                <a:close/>
                <a:moveTo>
                  <a:pt x="195" y="290"/>
                </a:moveTo>
                <a:cubicBezTo>
                  <a:pt x="195" y="289"/>
                  <a:pt x="195" y="288"/>
                  <a:pt x="195" y="288"/>
                </a:cubicBezTo>
                <a:cubicBezTo>
                  <a:pt x="195" y="288"/>
                  <a:pt x="195" y="289"/>
                  <a:pt x="196" y="289"/>
                </a:cubicBezTo>
                <a:cubicBezTo>
                  <a:pt x="196" y="290"/>
                  <a:pt x="195" y="289"/>
                  <a:pt x="195" y="290"/>
                </a:cubicBezTo>
                <a:cubicBezTo>
                  <a:pt x="195" y="290"/>
                  <a:pt x="195" y="290"/>
                  <a:pt x="195" y="290"/>
                </a:cubicBezTo>
                <a:close/>
                <a:moveTo>
                  <a:pt x="237" y="292"/>
                </a:moveTo>
                <a:cubicBezTo>
                  <a:pt x="237" y="291"/>
                  <a:pt x="237" y="291"/>
                  <a:pt x="237" y="291"/>
                </a:cubicBezTo>
                <a:cubicBezTo>
                  <a:pt x="238" y="290"/>
                  <a:pt x="238" y="291"/>
                  <a:pt x="238" y="292"/>
                </a:cubicBezTo>
                <a:cubicBezTo>
                  <a:pt x="238" y="292"/>
                  <a:pt x="237" y="292"/>
                  <a:pt x="237" y="292"/>
                </a:cubicBezTo>
                <a:cubicBezTo>
                  <a:pt x="237" y="292"/>
                  <a:pt x="237" y="292"/>
                  <a:pt x="237" y="292"/>
                </a:cubicBezTo>
                <a:close/>
                <a:moveTo>
                  <a:pt x="246" y="299"/>
                </a:moveTo>
                <a:cubicBezTo>
                  <a:pt x="244" y="298"/>
                  <a:pt x="245" y="295"/>
                  <a:pt x="245" y="292"/>
                </a:cubicBezTo>
                <a:cubicBezTo>
                  <a:pt x="246" y="294"/>
                  <a:pt x="248" y="298"/>
                  <a:pt x="246" y="299"/>
                </a:cubicBezTo>
                <a:cubicBezTo>
                  <a:pt x="246" y="299"/>
                  <a:pt x="246" y="299"/>
                  <a:pt x="246" y="299"/>
                </a:cubicBezTo>
                <a:close/>
                <a:moveTo>
                  <a:pt x="236" y="295"/>
                </a:moveTo>
                <a:cubicBezTo>
                  <a:pt x="236" y="294"/>
                  <a:pt x="238" y="294"/>
                  <a:pt x="238" y="293"/>
                </a:cubicBezTo>
                <a:cubicBezTo>
                  <a:pt x="239" y="293"/>
                  <a:pt x="239" y="295"/>
                  <a:pt x="239" y="296"/>
                </a:cubicBezTo>
                <a:cubicBezTo>
                  <a:pt x="237" y="296"/>
                  <a:pt x="237" y="295"/>
                  <a:pt x="236" y="295"/>
                </a:cubicBezTo>
                <a:cubicBezTo>
                  <a:pt x="236" y="295"/>
                  <a:pt x="236" y="295"/>
                  <a:pt x="236" y="295"/>
                </a:cubicBezTo>
                <a:close/>
                <a:moveTo>
                  <a:pt x="234" y="307"/>
                </a:moveTo>
                <a:cubicBezTo>
                  <a:pt x="235" y="303"/>
                  <a:pt x="231" y="299"/>
                  <a:pt x="234" y="295"/>
                </a:cubicBezTo>
                <a:cubicBezTo>
                  <a:pt x="237" y="299"/>
                  <a:pt x="236" y="302"/>
                  <a:pt x="234" y="307"/>
                </a:cubicBezTo>
                <a:cubicBezTo>
                  <a:pt x="234" y="307"/>
                  <a:pt x="234" y="307"/>
                  <a:pt x="234" y="307"/>
                </a:cubicBezTo>
                <a:close/>
                <a:moveTo>
                  <a:pt x="230" y="300"/>
                </a:moveTo>
                <a:cubicBezTo>
                  <a:pt x="228" y="300"/>
                  <a:pt x="228" y="299"/>
                  <a:pt x="228" y="298"/>
                </a:cubicBezTo>
                <a:cubicBezTo>
                  <a:pt x="230" y="298"/>
                  <a:pt x="229" y="299"/>
                  <a:pt x="230" y="300"/>
                </a:cubicBezTo>
                <a:cubicBezTo>
                  <a:pt x="230" y="300"/>
                  <a:pt x="230" y="300"/>
                  <a:pt x="230" y="300"/>
                </a:cubicBezTo>
                <a:close/>
                <a:moveTo>
                  <a:pt x="228" y="302"/>
                </a:moveTo>
                <a:cubicBezTo>
                  <a:pt x="230" y="300"/>
                  <a:pt x="231" y="303"/>
                  <a:pt x="230" y="306"/>
                </a:cubicBezTo>
                <a:cubicBezTo>
                  <a:pt x="227" y="307"/>
                  <a:pt x="228" y="303"/>
                  <a:pt x="228" y="302"/>
                </a:cubicBezTo>
                <a:cubicBezTo>
                  <a:pt x="228" y="302"/>
                  <a:pt x="228" y="302"/>
                  <a:pt x="228" y="302"/>
                </a:cubicBezTo>
                <a:close/>
                <a:moveTo>
                  <a:pt x="245" y="304"/>
                </a:moveTo>
                <a:cubicBezTo>
                  <a:pt x="246" y="304"/>
                  <a:pt x="246" y="304"/>
                  <a:pt x="247" y="304"/>
                </a:cubicBezTo>
                <a:cubicBezTo>
                  <a:pt x="247" y="305"/>
                  <a:pt x="247" y="305"/>
                  <a:pt x="247" y="306"/>
                </a:cubicBezTo>
                <a:cubicBezTo>
                  <a:pt x="246" y="306"/>
                  <a:pt x="245" y="306"/>
                  <a:pt x="245" y="304"/>
                </a:cubicBezTo>
                <a:cubicBezTo>
                  <a:pt x="245" y="304"/>
                  <a:pt x="245" y="304"/>
                  <a:pt x="245" y="304"/>
                </a:cubicBezTo>
                <a:close/>
                <a:moveTo>
                  <a:pt x="184" y="309"/>
                </a:moveTo>
                <a:cubicBezTo>
                  <a:pt x="184" y="310"/>
                  <a:pt x="181" y="310"/>
                  <a:pt x="182" y="309"/>
                </a:cubicBezTo>
                <a:cubicBezTo>
                  <a:pt x="183" y="309"/>
                  <a:pt x="183" y="309"/>
                  <a:pt x="184" y="309"/>
                </a:cubicBezTo>
                <a:cubicBezTo>
                  <a:pt x="184" y="309"/>
                  <a:pt x="184" y="309"/>
                  <a:pt x="184" y="309"/>
                </a:cubicBezTo>
                <a:close/>
                <a:moveTo>
                  <a:pt x="206" y="312"/>
                </a:moveTo>
                <a:cubicBezTo>
                  <a:pt x="204" y="312"/>
                  <a:pt x="204" y="311"/>
                  <a:pt x="204" y="310"/>
                </a:cubicBezTo>
                <a:cubicBezTo>
                  <a:pt x="205" y="310"/>
                  <a:pt x="206" y="311"/>
                  <a:pt x="206" y="312"/>
                </a:cubicBezTo>
                <a:cubicBezTo>
                  <a:pt x="206" y="312"/>
                  <a:pt x="206" y="312"/>
                  <a:pt x="206" y="312"/>
                </a:cubicBezTo>
                <a:close/>
                <a:moveTo>
                  <a:pt x="251" y="317"/>
                </a:moveTo>
                <a:cubicBezTo>
                  <a:pt x="249" y="316"/>
                  <a:pt x="253" y="314"/>
                  <a:pt x="249" y="314"/>
                </a:cubicBezTo>
                <a:cubicBezTo>
                  <a:pt x="249" y="313"/>
                  <a:pt x="249" y="313"/>
                  <a:pt x="249" y="312"/>
                </a:cubicBezTo>
                <a:cubicBezTo>
                  <a:pt x="252" y="312"/>
                  <a:pt x="249" y="314"/>
                  <a:pt x="252" y="314"/>
                </a:cubicBezTo>
                <a:cubicBezTo>
                  <a:pt x="252" y="316"/>
                  <a:pt x="251" y="316"/>
                  <a:pt x="251" y="317"/>
                </a:cubicBezTo>
                <a:cubicBezTo>
                  <a:pt x="251" y="317"/>
                  <a:pt x="251" y="317"/>
                  <a:pt x="251" y="317"/>
                </a:cubicBezTo>
                <a:close/>
                <a:moveTo>
                  <a:pt x="204" y="318"/>
                </a:moveTo>
                <a:cubicBezTo>
                  <a:pt x="204" y="317"/>
                  <a:pt x="205" y="316"/>
                  <a:pt x="206" y="317"/>
                </a:cubicBezTo>
                <a:cubicBezTo>
                  <a:pt x="206" y="318"/>
                  <a:pt x="205" y="318"/>
                  <a:pt x="204" y="318"/>
                </a:cubicBezTo>
                <a:cubicBezTo>
                  <a:pt x="204" y="318"/>
                  <a:pt x="204" y="318"/>
                  <a:pt x="204" y="318"/>
                </a:cubicBezTo>
                <a:close/>
                <a:moveTo>
                  <a:pt x="217" y="320"/>
                </a:moveTo>
                <a:cubicBezTo>
                  <a:pt x="217" y="326"/>
                  <a:pt x="216" y="323"/>
                  <a:pt x="215" y="317"/>
                </a:cubicBezTo>
                <a:cubicBezTo>
                  <a:pt x="219" y="316"/>
                  <a:pt x="216" y="320"/>
                  <a:pt x="217" y="320"/>
                </a:cubicBezTo>
                <a:cubicBezTo>
                  <a:pt x="217" y="320"/>
                  <a:pt x="217" y="320"/>
                  <a:pt x="217" y="320"/>
                </a:cubicBezTo>
                <a:close/>
                <a:moveTo>
                  <a:pt x="254" y="326"/>
                </a:moveTo>
                <a:cubicBezTo>
                  <a:pt x="251" y="326"/>
                  <a:pt x="252" y="325"/>
                  <a:pt x="252" y="327"/>
                </a:cubicBezTo>
                <a:cubicBezTo>
                  <a:pt x="252" y="327"/>
                  <a:pt x="251" y="326"/>
                  <a:pt x="250" y="326"/>
                </a:cubicBezTo>
                <a:cubicBezTo>
                  <a:pt x="252" y="325"/>
                  <a:pt x="251" y="321"/>
                  <a:pt x="250" y="321"/>
                </a:cubicBezTo>
                <a:cubicBezTo>
                  <a:pt x="249" y="319"/>
                  <a:pt x="250" y="318"/>
                  <a:pt x="252" y="318"/>
                </a:cubicBezTo>
                <a:cubicBezTo>
                  <a:pt x="252" y="321"/>
                  <a:pt x="253" y="322"/>
                  <a:pt x="254" y="326"/>
                </a:cubicBezTo>
                <a:cubicBezTo>
                  <a:pt x="254" y="326"/>
                  <a:pt x="254" y="326"/>
                  <a:pt x="254" y="326"/>
                </a:cubicBezTo>
                <a:close/>
                <a:moveTo>
                  <a:pt x="182" y="326"/>
                </a:moveTo>
                <a:cubicBezTo>
                  <a:pt x="184" y="326"/>
                  <a:pt x="183" y="325"/>
                  <a:pt x="184" y="325"/>
                </a:cubicBezTo>
                <a:cubicBezTo>
                  <a:pt x="182" y="324"/>
                  <a:pt x="184" y="321"/>
                  <a:pt x="182" y="321"/>
                </a:cubicBezTo>
                <a:cubicBezTo>
                  <a:pt x="183" y="318"/>
                  <a:pt x="184" y="322"/>
                  <a:pt x="185" y="323"/>
                </a:cubicBezTo>
                <a:cubicBezTo>
                  <a:pt x="184" y="325"/>
                  <a:pt x="184" y="325"/>
                  <a:pt x="184" y="329"/>
                </a:cubicBezTo>
                <a:cubicBezTo>
                  <a:pt x="182" y="329"/>
                  <a:pt x="183" y="327"/>
                  <a:pt x="182" y="326"/>
                </a:cubicBezTo>
                <a:cubicBezTo>
                  <a:pt x="182" y="326"/>
                  <a:pt x="182" y="326"/>
                  <a:pt x="182" y="326"/>
                </a:cubicBezTo>
                <a:close/>
                <a:moveTo>
                  <a:pt x="204" y="323"/>
                </a:moveTo>
                <a:cubicBezTo>
                  <a:pt x="205" y="322"/>
                  <a:pt x="205" y="321"/>
                  <a:pt x="206" y="320"/>
                </a:cubicBezTo>
                <a:cubicBezTo>
                  <a:pt x="208" y="325"/>
                  <a:pt x="208" y="334"/>
                  <a:pt x="207" y="340"/>
                </a:cubicBezTo>
                <a:cubicBezTo>
                  <a:pt x="206" y="340"/>
                  <a:pt x="205" y="340"/>
                  <a:pt x="204" y="340"/>
                </a:cubicBezTo>
                <a:cubicBezTo>
                  <a:pt x="204" y="339"/>
                  <a:pt x="205" y="339"/>
                  <a:pt x="205" y="338"/>
                </a:cubicBezTo>
                <a:cubicBezTo>
                  <a:pt x="201" y="334"/>
                  <a:pt x="203" y="325"/>
                  <a:pt x="203" y="321"/>
                </a:cubicBezTo>
                <a:cubicBezTo>
                  <a:pt x="205" y="321"/>
                  <a:pt x="203" y="322"/>
                  <a:pt x="204" y="323"/>
                </a:cubicBezTo>
                <a:cubicBezTo>
                  <a:pt x="204" y="323"/>
                  <a:pt x="204" y="323"/>
                  <a:pt x="204" y="323"/>
                </a:cubicBezTo>
                <a:close/>
                <a:moveTo>
                  <a:pt x="241" y="330"/>
                </a:moveTo>
                <a:cubicBezTo>
                  <a:pt x="239" y="329"/>
                  <a:pt x="243" y="326"/>
                  <a:pt x="242" y="324"/>
                </a:cubicBezTo>
                <a:cubicBezTo>
                  <a:pt x="244" y="324"/>
                  <a:pt x="243" y="326"/>
                  <a:pt x="243" y="327"/>
                </a:cubicBezTo>
                <a:cubicBezTo>
                  <a:pt x="240" y="327"/>
                  <a:pt x="242" y="330"/>
                  <a:pt x="241" y="330"/>
                </a:cubicBezTo>
                <a:cubicBezTo>
                  <a:pt x="241" y="330"/>
                  <a:pt x="241" y="330"/>
                  <a:pt x="241" y="330"/>
                </a:cubicBezTo>
                <a:close/>
                <a:moveTo>
                  <a:pt x="182" y="340"/>
                </a:moveTo>
                <a:cubicBezTo>
                  <a:pt x="182" y="336"/>
                  <a:pt x="181" y="335"/>
                  <a:pt x="182" y="332"/>
                </a:cubicBezTo>
                <a:cubicBezTo>
                  <a:pt x="183" y="332"/>
                  <a:pt x="183" y="332"/>
                  <a:pt x="184" y="332"/>
                </a:cubicBezTo>
                <a:cubicBezTo>
                  <a:pt x="184" y="334"/>
                  <a:pt x="184" y="339"/>
                  <a:pt x="182" y="340"/>
                </a:cubicBezTo>
                <a:cubicBezTo>
                  <a:pt x="182" y="340"/>
                  <a:pt x="182" y="340"/>
                  <a:pt x="182" y="340"/>
                </a:cubicBezTo>
                <a:close/>
                <a:moveTo>
                  <a:pt x="235" y="335"/>
                </a:moveTo>
                <a:cubicBezTo>
                  <a:pt x="235" y="335"/>
                  <a:pt x="235" y="334"/>
                  <a:pt x="235" y="334"/>
                </a:cubicBezTo>
                <a:cubicBezTo>
                  <a:pt x="236" y="333"/>
                  <a:pt x="237" y="334"/>
                  <a:pt x="237" y="335"/>
                </a:cubicBezTo>
                <a:cubicBezTo>
                  <a:pt x="236" y="335"/>
                  <a:pt x="236" y="335"/>
                  <a:pt x="235" y="335"/>
                </a:cubicBezTo>
                <a:cubicBezTo>
                  <a:pt x="235" y="335"/>
                  <a:pt x="235" y="335"/>
                  <a:pt x="235" y="335"/>
                </a:cubicBezTo>
                <a:close/>
                <a:moveTo>
                  <a:pt x="241" y="335"/>
                </a:moveTo>
                <a:cubicBezTo>
                  <a:pt x="243" y="335"/>
                  <a:pt x="240" y="338"/>
                  <a:pt x="241" y="335"/>
                </a:cubicBezTo>
                <a:cubicBezTo>
                  <a:pt x="241" y="335"/>
                  <a:pt x="241" y="335"/>
                  <a:pt x="241" y="335"/>
                </a:cubicBezTo>
                <a:close/>
                <a:moveTo>
                  <a:pt x="238" y="337"/>
                </a:moveTo>
                <a:cubicBezTo>
                  <a:pt x="236" y="337"/>
                  <a:pt x="237" y="337"/>
                  <a:pt x="237" y="335"/>
                </a:cubicBezTo>
                <a:cubicBezTo>
                  <a:pt x="239" y="335"/>
                  <a:pt x="238" y="337"/>
                  <a:pt x="238" y="337"/>
                </a:cubicBezTo>
                <a:cubicBezTo>
                  <a:pt x="238" y="337"/>
                  <a:pt x="238" y="337"/>
                  <a:pt x="238" y="337"/>
                </a:cubicBezTo>
                <a:close/>
                <a:moveTo>
                  <a:pt x="177" y="338"/>
                </a:moveTo>
                <a:cubicBezTo>
                  <a:pt x="177" y="338"/>
                  <a:pt x="178" y="338"/>
                  <a:pt x="178" y="337"/>
                </a:cubicBezTo>
                <a:cubicBezTo>
                  <a:pt x="178" y="337"/>
                  <a:pt x="179" y="337"/>
                  <a:pt x="179" y="337"/>
                </a:cubicBezTo>
                <a:cubicBezTo>
                  <a:pt x="179" y="337"/>
                  <a:pt x="179" y="338"/>
                  <a:pt x="179" y="338"/>
                </a:cubicBezTo>
                <a:cubicBezTo>
                  <a:pt x="179" y="338"/>
                  <a:pt x="178" y="338"/>
                  <a:pt x="177" y="338"/>
                </a:cubicBezTo>
                <a:cubicBezTo>
                  <a:pt x="177" y="338"/>
                  <a:pt x="177" y="338"/>
                  <a:pt x="177" y="338"/>
                </a:cubicBezTo>
                <a:close/>
                <a:moveTo>
                  <a:pt x="240" y="339"/>
                </a:moveTo>
                <a:cubicBezTo>
                  <a:pt x="239" y="339"/>
                  <a:pt x="240" y="338"/>
                  <a:pt x="240" y="337"/>
                </a:cubicBezTo>
                <a:cubicBezTo>
                  <a:pt x="241" y="337"/>
                  <a:pt x="241" y="338"/>
                  <a:pt x="242" y="337"/>
                </a:cubicBezTo>
                <a:cubicBezTo>
                  <a:pt x="242" y="338"/>
                  <a:pt x="240" y="338"/>
                  <a:pt x="240" y="339"/>
                </a:cubicBezTo>
                <a:cubicBezTo>
                  <a:pt x="240" y="339"/>
                  <a:pt x="240" y="339"/>
                  <a:pt x="240" y="339"/>
                </a:cubicBezTo>
                <a:close/>
                <a:moveTo>
                  <a:pt x="237" y="342"/>
                </a:moveTo>
                <a:cubicBezTo>
                  <a:pt x="237" y="341"/>
                  <a:pt x="237" y="340"/>
                  <a:pt x="237" y="339"/>
                </a:cubicBezTo>
                <a:cubicBezTo>
                  <a:pt x="237" y="339"/>
                  <a:pt x="238" y="339"/>
                  <a:pt x="239" y="339"/>
                </a:cubicBezTo>
                <a:cubicBezTo>
                  <a:pt x="238" y="340"/>
                  <a:pt x="239" y="342"/>
                  <a:pt x="237" y="342"/>
                </a:cubicBezTo>
                <a:cubicBezTo>
                  <a:pt x="237" y="342"/>
                  <a:pt x="237" y="342"/>
                  <a:pt x="237" y="342"/>
                </a:cubicBezTo>
                <a:close/>
                <a:moveTo>
                  <a:pt x="232" y="343"/>
                </a:moveTo>
                <a:cubicBezTo>
                  <a:pt x="232" y="342"/>
                  <a:pt x="233" y="340"/>
                  <a:pt x="232" y="340"/>
                </a:cubicBezTo>
                <a:cubicBezTo>
                  <a:pt x="233" y="339"/>
                  <a:pt x="234" y="341"/>
                  <a:pt x="236" y="340"/>
                </a:cubicBezTo>
                <a:cubicBezTo>
                  <a:pt x="236" y="345"/>
                  <a:pt x="236" y="347"/>
                  <a:pt x="239" y="349"/>
                </a:cubicBezTo>
                <a:cubicBezTo>
                  <a:pt x="237" y="349"/>
                  <a:pt x="237" y="348"/>
                  <a:pt x="236" y="349"/>
                </a:cubicBezTo>
                <a:cubicBezTo>
                  <a:pt x="236" y="348"/>
                  <a:pt x="236" y="347"/>
                  <a:pt x="236" y="346"/>
                </a:cubicBezTo>
                <a:cubicBezTo>
                  <a:pt x="236" y="344"/>
                  <a:pt x="234" y="346"/>
                  <a:pt x="234" y="347"/>
                </a:cubicBezTo>
                <a:cubicBezTo>
                  <a:pt x="233" y="346"/>
                  <a:pt x="234" y="344"/>
                  <a:pt x="235" y="344"/>
                </a:cubicBezTo>
                <a:cubicBezTo>
                  <a:pt x="235" y="343"/>
                  <a:pt x="233" y="344"/>
                  <a:pt x="232" y="343"/>
                </a:cubicBezTo>
                <a:cubicBezTo>
                  <a:pt x="232" y="343"/>
                  <a:pt x="232" y="343"/>
                  <a:pt x="232" y="343"/>
                </a:cubicBezTo>
                <a:close/>
                <a:moveTo>
                  <a:pt x="245" y="342"/>
                </a:moveTo>
                <a:cubicBezTo>
                  <a:pt x="245" y="343"/>
                  <a:pt x="243" y="341"/>
                  <a:pt x="243" y="340"/>
                </a:cubicBezTo>
                <a:cubicBezTo>
                  <a:pt x="243" y="340"/>
                  <a:pt x="244" y="340"/>
                  <a:pt x="245" y="340"/>
                </a:cubicBezTo>
                <a:cubicBezTo>
                  <a:pt x="245" y="341"/>
                  <a:pt x="244" y="342"/>
                  <a:pt x="245" y="342"/>
                </a:cubicBezTo>
                <a:cubicBezTo>
                  <a:pt x="245" y="342"/>
                  <a:pt x="245" y="342"/>
                  <a:pt x="245" y="342"/>
                </a:cubicBezTo>
                <a:close/>
                <a:moveTo>
                  <a:pt x="207" y="348"/>
                </a:moveTo>
                <a:cubicBezTo>
                  <a:pt x="205" y="348"/>
                  <a:pt x="206" y="345"/>
                  <a:pt x="207" y="344"/>
                </a:cubicBezTo>
                <a:cubicBezTo>
                  <a:pt x="207" y="344"/>
                  <a:pt x="208" y="344"/>
                  <a:pt x="208" y="344"/>
                </a:cubicBezTo>
                <a:cubicBezTo>
                  <a:pt x="209" y="345"/>
                  <a:pt x="209" y="348"/>
                  <a:pt x="207" y="348"/>
                </a:cubicBezTo>
                <a:cubicBezTo>
                  <a:pt x="207" y="348"/>
                  <a:pt x="207" y="348"/>
                  <a:pt x="207" y="348"/>
                </a:cubicBezTo>
                <a:close/>
                <a:moveTo>
                  <a:pt x="254" y="370"/>
                </a:moveTo>
                <a:cubicBezTo>
                  <a:pt x="254" y="370"/>
                  <a:pt x="254" y="370"/>
                  <a:pt x="254" y="370"/>
                </a:cubicBezTo>
                <a:cubicBezTo>
                  <a:pt x="258" y="367"/>
                  <a:pt x="248" y="363"/>
                  <a:pt x="253" y="360"/>
                </a:cubicBezTo>
                <a:cubicBezTo>
                  <a:pt x="253" y="362"/>
                  <a:pt x="253" y="364"/>
                  <a:pt x="254" y="364"/>
                </a:cubicBezTo>
                <a:cubicBezTo>
                  <a:pt x="257" y="361"/>
                  <a:pt x="252" y="360"/>
                  <a:pt x="253" y="358"/>
                </a:cubicBezTo>
                <a:cubicBezTo>
                  <a:pt x="252" y="357"/>
                  <a:pt x="252" y="359"/>
                  <a:pt x="251" y="359"/>
                </a:cubicBezTo>
                <a:cubicBezTo>
                  <a:pt x="249" y="356"/>
                  <a:pt x="247" y="353"/>
                  <a:pt x="249" y="349"/>
                </a:cubicBezTo>
                <a:cubicBezTo>
                  <a:pt x="247" y="348"/>
                  <a:pt x="246" y="348"/>
                  <a:pt x="247" y="345"/>
                </a:cubicBezTo>
                <a:cubicBezTo>
                  <a:pt x="245" y="343"/>
                  <a:pt x="245" y="346"/>
                  <a:pt x="243" y="345"/>
                </a:cubicBezTo>
                <a:cubicBezTo>
                  <a:pt x="243" y="346"/>
                  <a:pt x="243" y="347"/>
                  <a:pt x="241" y="347"/>
                </a:cubicBezTo>
                <a:cubicBezTo>
                  <a:pt x="241" y="346"/>
                  <a:pt x="242" y="346"/>
                  <a:pt x="242" y="345"/>
                </a:cubicBezTo>
                <a:cubicBezTo>
                  <a:pt x="241" y="345"/>
                  <a:pt x="241" y="345"/>
                  <a:pt x="240" y="345"/>
                </a:cubicBezTo>
                <a:cubicBezTo>
                  <a:pt x="240" y="347"/>
                  <a:pt x="239" y="345"/>
                  <a:pt x="239" y="347"/>
                </a:cubicBezTo>
                <a:cubicBezTo>
                  <a:pt x="241" y="348"/>
                  <a:pt x="240" y="354"/>
                  <a:pt x="238" y="353"/>
                </a:cubicBezTo>
                <a:cubicBezTo>
                  <a:pt x="241" y="357"/>
                  <a:pt x="243" y="364"/>
                  <a:pt x="243" y="369"/>
                </a:cubicBezTo>
                <a:cubicBezTo>
                  <a:pt x="245" y="369"/>
                  <a:pt x="247" y="369"/>
                  <a:pt x="248" y="370"/>
                </a:cubicBezTo>
                <a:cubicBezTo>
                  <a:pt x="249" y="368"/>
                  <a:pt x="246" y="368"/>
                  <a:pt x="247" y="368"/>
                </a:cubicBezTo>
                <a:cubicBezTo>
                  <a:pt x="248" y="368"/>
                  <a:pt x="249" y="369"/>
                  <a:pt x="249" y="370"/>
                </a:cubicBezTo>
                <a:cubicBezTo>
                  <a:pt x="253" y="371"/>
                  <a:pt x="254" y="366"/>
                  <a:pt x="254" y="370"/>
                </a:cubicBezTo>
                <a:close/>
                <a:moveTo>
                  <a:pt x="231" y="356"/>
                </a:moveTo>
                <a:cubicBezTo>
                  <a:pt x="234" y="353"/>
                  <a:pt x="230" y="349"/>
                  <a:pt x="231" y="347"/>
                </a:cubicBezTo>
                <a:cubicBezTo>
                  <a:pt x="233" y="347"/>
                  <a:pt x="232" y="348"/>
                  <a:pt x="235" y="348"/>
                </a:cubicBezTo>
                <a:cubicBezTo>
                  <a:pt x="236" y="350"/>
                  <a:pt x="233" y="348"/>
                  <a:pt x="233" y="349"/>
                </a:cubicBezTo>
                <a:cubicBezTo>
                  <a:pt x="234" y="350"/>
                  <a:pt x="236" y="350"/>
                  <a:pt x="236" y="351"/>
                </a:cubicBezTo>
                <a:cubicBezTo>
                  <a:pt x="236" y="352"/>
                  <a:pt x="236" y="356"/>
                  <a:pt x="237" y="357"/>
                </a:cubicBezTo>
                <a:cubicBezTo>
                  <a:pt x="236" y="358"/>
                  <a:pt x="237" y="358"/>
                  <a:pt x="236" y="361"/>
                </a:cubicBezTo>
                <a:cubicBezTo>
                  <a:pt x="236" y="361"/>
                  <a:pt x="235" y="361"/>
                  <a:pt x="234" y="361"/>
                </a:cubicBezTo>
                <a:cubicBezTo>
                  <a:pt x="234" y="360"/>
                  <a:pt x="234" y="359"/>
                  <a:pt x="234" y="358"/>
                </a:cubicBezTo>
                <a:cubicBezTo>
                  <a:pt x="232" y="360"/>
                  <a:pt x="233" y="356"/>
                  <a:pt x="231" y="356"/>
                </a:cubicBezTo>
                <a:cubicBezTo>
                  <a:pt x="231" y="356"/>
                  <a:pt x="231" y="356"/>
                  <a:pt x="231" y="356"/>
                </a:cubicBezTo>
                <a:close/>
                <a:moveTo>
                  <a:pt x="163" y="349"/>
                </a:moveTo>
                <a:cubicBezTo>
                  <a:pt x="164" y="347"/>
                  <a:pt x="165" y="350"/>
                  <a:pt x="165" y="352"/>
                </a:cubicBezTo>
                <a:cubicBezTo>
                  <a:pt x="164" y="351"/>
                  <a:pt x="163" y="350"/>
                  <a:pt x="163" y="349"/>
                </a:cubicBezTo>
                <a:cubicBezTo>
                  <a:pt x="163" y="349"/>
                  <a:pt x="163" y="349"/>
                  <a:pt x="163" y="349"/>
                </a:cubicBezTo>
                <a:close/>
                <a:moveTo>
                  <a:pt x="140" y="360"/>
                </a:moveTo>
                <a:cubicBezTo>
                  <a:pt x="140" y="359"/>
                  <a:pt x="140" y="359"/>
                  <a:pt x="140" y="358"/>
                </a:cubicBezTo>
                <a:cubicBezTo>
                  <a:pt x="142" y="357"/>
                  <a:pt x="142" y="361"/>
                  <a:pt x="140" y="360"/>
                </a:cubicBezTo>
                <a:cubicBezTo>
                  <a:pt x="140" y="360"/>
                  <a:pt x="140" y="360"/>
                  <a:pt x="140" y="360"/>
                </a:cubicBezTo>
                <a:close/>
                <a:moveTo>
                  <a:pt x="141" y="364"/>
                </a:moveTo>
                <a:cubicBezTo>
                  <a:pt x="139" y="364"/>
                  <a:pt x="139" y="361"/>
                  <a:pt x="137" y="362"/>
                </a:cubicBezTo>
                <a:cubicBezTo>
                  <a:pt x="137" y="361"/>
                  <a:pt x="136" y="361"/>
                  <a:pt x="136" y="360"/>
                </a:cubicBezTo>
                <a:cubicBezTo>
                  <a:pt x="137" y="359"/>
                  <a:pt x="138" y="359"/>
                  <a:pt x="138" y="359"/>
                </a:cubicBezTo>
                <a:cubicBezTo>
                  <a:pt x="138" y="360"/>
                  <a:pt x="138" y="361"/>
                  <a:pt x="138" y="362"/>
                </a:cubicBezTo>
                <a:cubicBezTo>
                  <a:pt x="142" y="361"/>
                  <a:pt x="146" y="361"/>
                  <a:pt x="149" y="364"/>
                </a:cubicBezTo>
                <a:cubicBezTo>
                  <a:pt x="150" y="363"/>
                  <a:pt x="148" y="362"/>
                  <a:pt x="149" y="362"/>
                </a:cubicBezTo>
                <a:cubicBezTo>
                  <a:pt x="151" y="362"/>
                  <a:pt x="153" y="363"/>
                  <a:pt x="154" y="364"/>
                </a:cubicBezTo>
                <a:cubicBezTo>
                  <a:pt x="151" y="364"/>
                  <a:pt x="149" y="368"/>
                  <a:pt x="147" y="366"/>
                </a:cubicBezTo>
                <a:cubicBezTo>
                  <a:pt x="147" y="364"/>
                  <a:pt x="148" y="366"/>
                  <a:pt x="148" y="365"/>
                </a:cubicBezTo>
                <a:cubicBezTo>
                  <a:pt x="148" y="364"/>
                  <a:pt x="148" y="364"/>
                  <a:pt x="148" y="363"/>
                </a:cubicBezTo>
                <a:cubicBezTo>
                  <a:pt x="147" y="363"/>
                  <a:pt x="146" y="363"/>
                  <a:pt x="146" y="365"/>
                </a:cubicBezTo>
                <a:cubicBezTo>
                  <a:pt x="145" y="365"/>
                  <a:pt x="145" y="364"/>
                  <a:pt x="143" y="364"/>
                </a:cubicBezTo>
                <a:cubicBezTo>
                  <a:pt x="144" y="362"/>
                  <a:pt x="142" y="364"/>
                  <a:pt x="142" y="362"/>
                </a:cubicBezTo>
                <a:cubicBezTo>
                  <a:pt x="141" y="362"/>
                  <a:pt x="142" y="364"/>
                  <a:pt x="141" y="364"/>
                </a:cubicBezTo>
                <a:cubicBezTo>
                  <a:pt x="141" y="364"/>
                  <a:pt x="141" y="364"/>
                  <a:pt x="141" y="364"/>
                </a:cubicBezTo>
                <a:close/>
                <a:moveTo>
                  <a:pt x="148" y="362"/>
                </a:moveTo>
                <a:cubicBezTo>
                  <a:pt x="145" y="360"/>
                  <a:pt x="150" y="359"/>
                  <a:pt x="151" y="360"/>
                </a:cubicBezTo>
                <a:cubicBezTo>
                  <a:pt x="151" y="363"/>
                  <a:pt x="148" y="359"/>
                  <a:pt x="148" y="362"/>
                </a:cubicBezTo>
                <a:cubicBezTo>
                  <a:pt x="148" y="362"/>
                  <a:pt x="148" y="362"/>
                  <a:pt x="148" y="362"/>
                </a:cubicBezTo>
                <a:close/>
                <a:moveTo>
                  <a:pt x="135" y="364"/>
                </a:moveTo>
                <a:cubicBezTo>
                  <a:pt x="134" y="363"/>
                  <a:pt x="135" y="363"/>
                  <a:pt x="136" y="363"/>
                </a:cubicBezTo>
                <a:cubicBezTo>
                  <a:pt x="136" y="362"/>
                  <a:pt x="136" y="362"/>
                  <a:pt x="135" y="362"/>
                </a:cubicBezTo>
                <a:cubicBezTo>
                  <a:pt x="137" y="360"/>
                  <a:pt x="137" y="364"/>
                  <a:pt x="135" y="364"/>
                </a:cubicBezTo>
                <a:cubicBezTo>
                  <a:pt x="135" y="364"/>
                  <a:pt x="135" y="364"/>
                  <a:pt x="135" y="364"/>
                </a:cubicBezTo>
                <a:close/>
                <a:moveTo>
                  <a:pt x="235" y="364"/>
                </a:moveTo>
                <a:cubicBezTo>
                  <a:pt x="234" y="362"/>
                  <a:pt x="237" y="362"/>
                  <a:pt x="237" y="364"/>
                </a:cubicBezTo>
                <a:cubicBezTo>
                  <a:pt x="236" y="364"/>
                  <a:pt x="235" y="364"/>
                  <a:pt x="235" y="364"/>
                </a:cubicBezTo>
                <a:cubicBezTo>
                  <a:pt x="235" y="364"/>
                  <a:pt x="235" y="364"/>
                  <a:pt x="235" y="364"/>
                </a:cubicBezTo>
                <a:close/>
                <a:moveTo>
                  <a:pt x="239" y="367"/>
                </a:moveTo>
                <a:cubicBezTo>
                  <a:pt x="237" y="367"/>
                  <a:pt x="235" y="367"/>
                  <a:pt x="236" y="364"/>
                </a:cubicBezTo>
                <a:cubicBezTo>
                  <a:pt x="237" y="365"/>
                  <a:pt x="239" y="364"/>
                  <a:pt x="239" y="367"/>
                </a:cubicBezTo>
                <a:cubicBezTo>
                  <a:pt x="239" y="367"/>
                  <a:pt x="239" y="367"/>
                  <a:pt x="239" y="367"/>
                </a:cubicBezTo>
                <a:close/>
                <a:moveTo>
                  <a:pt x="127" y="369"/>
                </a:moveTo>
                <a:cubicBezTo>
                  <a:pt x="126" y="368"/>
                  <a:pt x="126" y="366"/>
                  <a:pt x="124" y="365"/>
                </a:cubicBezTo>
                <a:cubicBezTo>
                  <a:pt x="126" y="363"/>
                  <a:pt x="126" y="367"/>
                  <a:pt x="129" y="366"/>
                </a:cubicBezTo>
                <a:cubicBezTo>
                  <a:pt x="128" y="367"/>
                  <a:pt x="127" y="367"/>
                  <a:pt x="127" y="369"/>
                </a:cubicBezTo>
                <a:cubicBezTo>
                  <a:pt x="127" y="369"/>
                  <a:pt x="127" y="369"/>
                  <a:pt x="127" y="369"/>
                </a:cubicBezTo>
                <a:close/>
                <a:moveTo>
                  <a:pt x="146" y="367"/>
                </a:moveTo>
                <a:cubicBezTo>
                  <a:pt x="144" y="370"/>
                  <a:pt x="142" y="368"/>
                  <a:pt x="140" y="368"/>
                </a:cubicBezTo>
                <a:cubicBezTo>
                  <a:pt x="138" y="368"/>
                  <a:pt x="140" y="370"/>
                  <a:pt x="140" y="371"/>
                </a:cubicBezTo>
                <a:cubicBezTo>
                  <a:pt x="138" y="372"/>
                  <a:pt x="139" y="369"/>
                  <a:pt x="137" y="369"/>
                </a:cubicBezTo>
                <a:cubicBezTo>
                  <a:pt x="137" y="368"/>
                  <a:pt x="139" y="369"/>
                  <a:pt x="138" y="367"/>
                </a:cubicBezTo>
                <a:cubicBezTo>
                  <a:pt x="139" y="369"/>
                  <a:pt x="140" y="366"/>
                  <a:pt x="141" y="368"/>
                </a:cubicBezTo>
                <a:cubicBezTo>
                  <a:pt x="141" y="368"/>
                  <a:pt x="143" y="365"/>
                  <a:pt x="142" y="365"/>
                </a:cubicBezTo>
                <a:cubicBezTo>
                  <a:pt x="143" y="364"/>
                  <a:pt x="144" y="367"/>
                  <a:pt x="146" y="367"/>
                </a:cubicBezTo>
                <a:cubicBezTo>
                  <a:pt x="146" y="367"/>
                  <a:pt x="146" y="367"/>
                  <a:pt x="146" y="367"/>
                </a:cubicBezTo>
                <a:close/>
                <a:moveTo>
                  <a:pt x="134" y="367"/>
                </a:moveTo>
                <a:cubicBezTo>
                  <a:pt x="134" y="366"/>
                  <a:pt x="134" y="365"/>
                  <a:pt x="136" y="365"/>
                </a:cubicBezTo>
                <a:cubicBezTo>
                  <a:pt x="136" y="368"/>
                  <a:pt x="135" y="367"/>
                  <a:pt x="135" y="369"/>
                </a:cubicBezTo>
                <a:cubicBezTo>
                  <a:pt x="132" y="369"/>
                  <a:pt x="135" y="367"/>
                  <a:pt x="134" y="367"/>
                </a:cubicBezTo>
                <a:cubicBezTo>
                  <a:pt x="134" y="367"/>
                  <a:pt x="134" y="367"/>
                  <a:pt x="134" y="367"/>
                </a:cubicBezTo>
                <a:close/>
                <a:moveTo>
                  <a:pt x="256" y="379"/>
                </a:moveTo>
                <a:cubicBezTo>
                  <a:pt x="256" y="378"/>
                  <a:pt x="254" y="379"/>
                  <a:pt x="254" y="378"/>
                </a:cubicBezTo>
                <a:cubicBezTo>
                  <a:pt x="253" y="378"/>
                  <a:pt x="257" y="381"/>
                  <a:pt x="255" y="383"/>
                </a:cubicBezTo>
                <a:cubicBezTo>
                  <a:pt x="255" y="385"/>
                  <a:pt x="256" y="383"/>
                  <a:pt x="257" y="384"/>
                </a:cubicBezTo>
                <a:cubicBezTo>
                  <a:pt x="257" y="386"/>
                  <a:pt x="258" y="387"/>
                  <a:pt x="259" y="387"/>
                </a:cubicBezTo>
                <a:cubicBezTo>
                  <a:pt x="258" y="388"/>
                  <a:pt x="258" y="390"/>
                  <a:pt x="257" y="391"/>
                </a:cubicBezTo>
                <a:cubicBezTo>
                  <a:pt x="254" y="391"/>
                  <a:pt x="253" y="390"/>
                  <a:pt x="253" y="388"/>
                </a:cubicBezTo>
                <a:cubicBezTo>
                  <a:pt x="251" y="388"/>
                  <a:pt x="252" y="389"/>
                  <a:pt x="250" y="389"/>
                </a:cubicBezTo>
                <a:cubicBezTo>
                  <a:pt x="250" y="388"/>
                  <a:pt x="250" y="388"/>
                  <a:pt x="251" y="387"/>
                </a:cubicBezTo>
                <a:cubicBezTo>
                  <a:pt x="247" y="390"/>
                  <a:pt x="248" y="384"/>
                  <a:pt x="246" y="384"/>
                </a:cubicBezTo>
                <a:cubicBezTo>
                  <a:pt x="248" y="381"/>
                  <a:pt x="243" y="376"/>
                  <a:pt x="247" y="375"/>
                </a:cubicBezTo>
                <a:cubicBezTo>
                  <a:pt x="247" y="373"/>
                  <a:pt x="245" y="375"/>
                  <a:pt x="245" y="374"/>
                </a:cubicBezTo>
                <a:cubicBezTo>
                  <a:pt x="244" y="372"/>
                  <a:pt x="247" y="372"/>
                  <a:pt x="247" y="374"/>
                </a:cubicBezTo>
                <a:cubicBezTo>
                  <a:pt x="248" y="373"/>
                  <a:pt x="248" y="372"/>
                  <a:pt x="250" y="372"/>
                </a:cubicBezTo>
                <a:cubicBezTo>
                  <a:pt x="252" y="374"/>
                  <a:pt x="256" y="373"/>
                  <a:pt x="256" y="379"/>
                </a:cubicBezTo>
                <a:cubicBezTo>
                  <a:pt x="256" y="379"/>
                  <a:pt x="256" y="379"/>
                  <a:pt x="256" y="379"/>
                </a:cubicBezTo>
                <a:close/>
                <a:moveTo>
                  <a:pt x="286" y="385"/>
                </a:moveTo>
                <a:cubicBezTo>
                  <a:pt x="285" y="384"/>
                  <a:pt x="285" y="383"/>
                  <a:pt x="285" y="381"/>
                </a:cubicBezTo>
                <a:cubicBezTo>
                  <a:pt x="285" y="383"/>
                  <a:pt x="283" y="385"/>
                  <a:pt x="282" y="386"/>
                </a:cubicBezTo>
                <a:cubicBezTo>
                  <a:pt x="280" y="386"/>
                  <a:pt x="280" y="384"/>
                  <a:pt x="279" y="384"/>
                </a:cubicBezTo>
                <a:cubicBezTo>
                  <a:pt x="281" y="388"/>
                  <a:pt x="271" y="388"/>
                  <a:pt x="269" y="385"/>
                </a:cubicBezTo>
                <a:cubicBezTo>
                  <a:pt x="271" y="384"/>
                  <a:pt x="277" y="384"/>
                  <a:pt x="278" y="384"/>
                </a:cubicBezTo>
                <a:cubicBezTo>
                  <a:pt x="280" y="384"/>
                  <a:pt x="278" y="382"/>
                  <a:pt x="278" y="381"/>
                </a:cubicBezTo>
                <a:cubicBezTo>
                  <a:pt x="274" y="382"/>
                  <a:pt x="269" y="380"/>
                  <a:pt x="267" y="375"/>
                </a:cubicBezTo>
                <a:cubicBezTo>
                  <a:pt x="268" y="374"/>
                  <a:pt x="271" y="376"/>
                  <a:pt x="270" y="374"/>
                </a:cubicBezTo>
                <a:cubicBezTo>
                  <a:pt x="271" y="375"/>
                  <a:pt x="272" y="376"/>
                  <a:pt x="273" y="378"/>
                </a:cubicBezTo>
                <a:cubicBezTo>
                  <a:pt x="272" y="378"/>
                  <a:pt x="272" y="378"/>
                  <a:pt x="271" y="378"/>
                </a:cubicBezTo>
                <a:cubicBezTo>
                  <a:pt x="272" y="379"/>
                  <a:pt x="274" y="378"/>
                  <a:pt x="275" y="378"/>
                </a:cubicBezTo>
                <a:cubicBezTo>
                  <a:pt x="273" y="377"/>
                  <a:pt x="274" y="374"/>
                  <a:pt x="272" y="374"/>
                </a:cubicBezTo>
                <a:cubicBezTo>
                  <a:pt x="273" y="373"/>
                  <a:pt x="273" y="372"/>
                  <a:pt x="275" y="373"/>
                </a:cubicBezTo>
                <a:cubicBezTo>
                  <a:pt x="276" y="375"/>
                  <a:pt x="279" y="373"/>
                  <a:pt x="281" y="375"/>
                </a:cubicBezTo>
                <a:cubicBezTo>
                  <a:pt x="282" y="375"/>
                  <a:pt x="282" y="373"/>
                  <a:pt x="282" y="372"/>
                </a:cubicBezTo>
                <a:cubicBezTo>
                  <a:pt x="288" y="372"/>
                  <a:pt x="290" y="374"/>
                  <a:pt x="294" y="375"/>
                </a:cubicBezTo>
                <a:cubicBezTo>
                  <a:pt x="293" y="378"/>
                  <a:pt x="293" y="381"/>
                  <a:pt x="295" y="382"/>
                </a:cubicBezTo>
                <a:cubicBezTo>
                  <a:pt x="293" y="382"/>
                  <a:pt x="292" y="382"/>
                  <a:pt x="291" y="384"/>
                </a:cubicBezTo>
                <a:cubicBezTo>
                  <a:pt x="289" y="382"/>
                  <a:pt x="287" y="383"/>
                  <a:pt x="286" y="385"/>
                </a:cubicBezTo>
                <a:cubicBezTo>
                  <a:pt x="286" y="385"/>
                  <a:pt x="286" y="385"/>
                  <a:pt x="286" y="385"/>
                </a:cubicBezTo>
                <a:close/>
                <a:moveTo>
                  <a:pt x="314" y="382"/>
                </a:moveTo>
                <a:cubicBezTo>
                  <a:pt x="312" y="381"/>
                  <a:pt x="307" y="390"/>
                  <a:pt x="303" y="384"/>
                </a:cubicBezTo>
                <a:cubicBezTo>
                  <a:pt x="303" y="383"/>
                  <a:pt x="303" y="381"/>
                  <a:pt x="300" y="381"/>
                </a:cubicBezTo>
                <a:cubicBezTo>
                  <a:pt x="301" y="379"/>
                  <a:pt x="300" y="379"/>
                  <a:pt x="299" y="379"/>
                </a:cubicBezTo>
                <a:cubicBezTo>
                  <a:pt x="300" y="377"/>
                  <a:pt x="300" y="378"/>
                  <a:pt x="300" y="376"/>
                </a:cubicBezTo>
                <a:cubicBezTo>
                  <a:pt x="302" y="376"/>
                  <a:pt x="302" y="375"/>
                  <a:pt x="303" y="373"/>
                </a:cubicBezTo>
                <a:cubicBezTo>
                  <a:pt x="305" y="375"/>
                  <a:pt x="309" y="376"/>
                  <a:pt x="311" y="373"/>
                </a:cubicBezTo>
                <a:cubicBezTo>
                  <a:pt x="312" y="374"/>
                  <a:pt x="314" y="377"/>
                  <a:pt x="314" y="374"/>
                </a:cubicBezTo>
                <a:cubicBezTo>
                  <a:pt x="316" y="374"/>
                  <a:pt x="315" y="376"/>
                  <a:pt x="316" y="376"/>
                </a:cubicBezTo>
                <a:cubicBezTo>
                  <a:pt x="314" y="377"/>
                  <a:pt x="314" y="379"/>
                  <a:pt x="313" y="380"/>
                </a:cubicBezTo>
                <a:cubicBezTo>
                  <a:pt x="313" y="381"/>
                  <a:pt x="314" y="381"/>
                  <a:pt x="314" y="382"/>
                </a:cubicBezTo>
                <a:cubicBezTo>
                  <a:pt x="314" y="382"/>
                  <a:pt x="314" y="382"/>
                  <a:pt x="314" y="382"/>
                </a:cubicBezTo>
                <a:close/>
                <a:moveTo>
                  <a:pt x="155" y="383"/>
                </a:moveTo>
                <a:cubicBezTo>
                  <a:pt x="154" y="379"/>
                  <a:pt x="157" y="375"/>
                  <a:pt x="162" y="375"/>
                </a:cubicBezTo>
                <a:cubicBezTo>
                  <a:pt x="162" y="379"/>
                  <a:pt x="156" y="379"/>
                  <a:pt x="155" y="383"/>
                </a:cubicBezTo>
                <a:cubicBezTo>
                  <a:pt x="155" y="383"/>
                  <a:pt x="155" y="383"/>
                  <a:pt x="155" y="383"/>
                </a:cubicBezTo>
                <a:close/>
                <a:moveTo>
                  <a:pt x="197" y="379"/>
                </a:moveTo>
                <a:cubicBezTo>
                  <a:pt x="197" y="380"/>
                  <a:pt x="196" y="381"/>
                  <a:pt x="196" y="381"/>
                </a:cubicBezTo>
                <a:cubicBezTo>
                  <a:pt x="194" y="382"/>
                  <a:pt x="195" y="379"/>
                  <a:pt x="192" y="380"/>
                </a:cubicBezTo>
                <a:cubicBezTo>
                  <a:pt x="193" y="378"/>
                  <a:pt x="195" y="377"/>
                  <a:pt x="197" y="378"/>
                </a:cubicBezTo>
                <a:cubicBezTo>
                  <a:pt x="198" y="378"/>
                  <a:pt x="197" y="376"/>
                  <a:pt x="198" y="375"/>
                </a:cubicBezTo>
                <a:cubicBezTo>
                  <a:pt x="200" y="375"/>
                  <a:pt x="199" y="375"/>
                  <a:pt x="202" y="375"/>
                </a:cubicBezTo>
                <a:cubicBezTo>
                  <a:pt x="202" y="378"/>
                  <a:pt x="205" y="379"/>
                  <a:pt x="205" y="382"/>
                </a:cubicBezTo>
                <a:cubicBezTo>
                  <a:pt x="203" y="384"/>
                  <a:pt x="202" y="381"/>
                  <a:pt x="200" y="382"/>
                </a:cubicBezTo>
                <a:cubicBezTo>
                  <a:pt x="202" y="380"/>
                  <a:pt x="199" y="380"/>
                  <a:pt x="197" y="379"/>
                </a:cubicBezTo>
                <a:cubicBezTo>
                  <a:pt x="197" y="379"/>
                  <a:pt x="197" y="379"/>
                  <a:pt x="197" y="379"/>
                </a:cubicBezTo>
                <a:close/>
                <a:moveTo>
                  <a:pt x="265" y="376"/>
                </a:moveTo>
                <a:cubicBezTo>
                  <a:pt x="265" y="375"/>
                  <a:pt x="265" y="375"/>
                  <a:pt x="264" y="375"/>
                </a:cubicBezTo>
                <a:cubicBezTo>
                  <a:pt x="264" y="375"/>
                  <a:pt x="265" y="375"/>
                  <a:pt x="266" y="375"/>
                </a:cubicBezTo>
                <a:cubicBezTo>
                  <a:pt x="265" y="377"/>
                  <a:pt x="266" y="377"/>
                  <a:pt x="267" y="379"/>
                </a:cubicBezTo>
                <a:cubicBezTo>
                  <a:pt x="265" y="378"/>
                  <a:pt x="265" y="379"/>
                  <a:pt x="264" y="379"/>
                </a:cubicBezTo>
                <a:cubicBezTo>
                  <a:pt x="264" y="377"/>
                  <a:pt x="265" y="377"/>
                  <a:pt x="263" y="376"/>
                </a:cubicBezTo>
                <a:cubicBezTo>
                  <a:pt x="263" y="376"/>
                  <a:pt x="264" y="376"/>
                  <a:pt x="265" y="376"/>
                </a:cubicBezTo>
                <a:cubicBezTo>
                  <a:pt x="265" y="376"/>
                  <a:pt x="265" y="376"/>
                  <a:pt x="265" y="376"/>
                </a:cubicBezTo>
                <a:close/>
                <a:moveTo>
                  <a:pt x="187" y="376"/>
                </a:moveTo>
                <a:cubicBezTo>
                  <a:pt x="189" y="376"/>
                  <a:pt x="189" y="375"/>
                  <a:pt x="191" y="375"/>
                </a:cubicBezTo>
                <a:cubicBezTo>
                  <a:pt x="191" y="376"/>
                  <a:pt x="190" y="377"/>
                  <a:pt x="190" y="378"/>
                </a:cubicBezTo>
                <a:cubicBezTo>
                  <a:pt x="190" y="377"/>
                  <a:pt x="189" y="377"/>
                  <a:pt x="188" y="377"/>
                </a:cubicBezTo>
                <a:cubicBezTo>
                  <a:pt x="189" y="378"/>
                  <a:pt x="190" y="379"/>
                  <a:pt x="189" y="380"/>
                </a:cubicBezTo>
                <a:cubicBezTo>
                  <a:pt x="187" y="379"/>
                  <a:pt x="185" y="380"/>
                  <a:pt x="184" y="378"/>
                </a:cubicBezTo>
                <a:cubicBezTo>
                  <a:pt x="183" y="379"/>
                  <a:pt x="182" y="379"/>
                  <a:pt x="181" y="380"/>
                </a:cubicBezTo>
                <a:cubicBezTo>
                  <a:pt x="179" y="379"/>
                  <a:pt x="182" y="377"/>
                  <a:pt x="182" y="376"/>
                </a:cubicBezTo>
                <a:cubicBezTo>
                  <a:pt x="183" y="379"/>
                  <a:pt x="185" y="375"/>
                  <a:pt x="186" y="378"/>
                </a:cubicBezTo>
                <a:cubicBezTo>
                  <a:pt x="186" y="377"/>
                  <a:pt x="187" y="376"/>
                  <a:pt x="187" y="376"/>
                </a:cubicBezTo>
                <a:cubicBezTo>
                  <a:pt x="187" y="376"/>
                  <a:pt x="187" y="376"/>
                  <a:pt x="187" y="376"/>
                </a:cubicBezTo>
                <a:close/>
                <a:moveTo>
                  <a:pt x="229" y="379"/>
                </a:moveTo>
                <a:cubicBezTo>
                  <a:pt x="227" y="378"/>
                  <a:pt x="230" y="376"/>
                  <a:pt x="230" y="375"/>
                </a:cubicBezTo>
                <a:cubicBezTo>
                  <a:pt x="231" y="376"/>
                  <a:pt x="231" y="377"/>
                  <a:pt x="231" y="378"/>
                </a:cubicBezTo>
                <a:cubicBezTo>
                  <a:pt x="230" y="379"/>
                  <a:pt x="229" y="377"/>
                  <a:pt x="229" y="379"/>
                </a:cubicBezTo>
                <a:cubicBezTo>
                  <a:pt x="229" y="379"/>
                  <a:pt x="229" y="379"/>
                  <a:pt x="229" y="379"/>
                </a:cubicBezTo>
                <a:close/>
                <a:moveTo>
                  <a:pt x="234" y="378"/>
                </a:moveTo>
                <a:cubicBezTo>
                  <a:pt x="233" y="377"/>
                  <a:pt x="234" y="376"/>
                  <a:pt x="234" y="376"/>
                </a:cubicBezTo>
                <a:cubicBezTo>
                  <a:pt x="235" y="376"/>
                  <a:pt x="235" y="376"/>
                  <a:pt x="235" y="377"/>
                </a:cubicBezTo>
                <a:cubicBezTo>
                  <a:pt x="234" y="377"/>
                  <a:pt x="234" y="377"/>
                  <a:pt x="234" y="378"/>
                </a:cubicBezTo>
                <a:cubicBezTo>
                  <a:pt x="234" y="378"/>
                  <a:pt x="234" y="378"/>
                  <a:pt x="234" y="378"/>
                </a:cubicBezTo>
                <a:close/>
                <a:moveTo>
                  <a:pt x="85" y="378"/>
                </a:moveTo>
                <a:cubicBezTo>
                  <a:pt x="85" y="378"/>
                  <a:pt x="85" y="377"/>
                  <a:pt x="85" y="377"/>
                </a:cubicBezTo>
                <a:cubicBezTo>
                  <a:pt x="86" y="377"/>
                  <a:pt x="86" y="377"/>
                  <a:pt x="87" y="377"/>
                </a:cubicBezTo>
                <a:cubicBezTo>
                  <a:pt x="87" y="377"/>
                  <a:pt x="87" y="378"/>
                  <a:pt x="87" y="378"/>
                </a:cubicBezTo>
                <a:cubicBezTo>
                  <a:pt x="86" y="378"/>
                  <a:pt x="86" y="378"/>
                  <a:pt x="85" y="378"/>
                </a:cubicBezTo>
                <a:cubicBezTo>
                  <a:pt x="85" y="378"/>
                  <a:pt x="85" y="378"/>
                  <a:pt x="85" y="378"/>
                </a:cubicBezTo>
                <a:close/>
                <a:moveTo>
                  <a:pt x="121" y="379"/>
                </a:moveTo>
                <a:cubicBezTo>
                  <a:pt x="122" y="377"/>
                  <a:pt x="125" y="377"/>
                  <a:pt x="126" y="378"/>
                </a:cubicBezTo>
                <a:cubicBezTo>
                  <a:pt x="125" y="378"/>
                  <a:pt x="124" y="380"/>
                  <a:pt x="121" y="379"/>
                </a:cubicBezTo>
                <a:cubicBezTo>
                  <a:pt x="121" y="379"/>
                  <a:pt x="121" y="379"/>
                  <a:pt x="121" y="379"/>
                </a:cubicBezTo>
                <a:close/>
                <a:moveTo>
                  <a:pt x="233" y="379"/>
                </a:moveTo>
                <a:cubicBezTo>
                  <a:pt x="233" y="380"/>
                  <a:pt x="231" y="378"/>
                  <a:pt x="232" y="378"/>
                </a:cubicBezTo>
                <a:cubicBezTo>
                  <a:pt x="233" y="378"/>
                  <a:pt x="232" y="379"/>
                  <a:pt x="233" y="379"/>
                </a:cubicBezTo>
                <a:cubicBezTo>
                  <a:pt x="233" y="379"/>
                  <a:pt x="233" y="379"/>
                  <a:pt x="233" y="379"/>
                </a:cubicBezTo>
                <a:close/>
                <a:moveTo>
                  <a:pt x="147" y="382"/>
                </a:moveTo>
                <a:cubicBezTo>
                  <a:pt x="147" y="378"/>
                  <a:pt x="149" y="383"/>
                  <a:pt x="148" y="378"/>
                </a:cubicBezTo>
                <a:cubicBezTo>
                  <a:pt x="150" y="378"/>
                  <a:pt x="150" y="380"/>
                  <a:pt x="152" y="379"/>
                </a:cubicBezTo>
                <a:cubicBezTo>
                  <a:pt x="153" y="381"/>
                  <a:pt x="152" y="381"/>
                  <a:pt x="154" y="383"/>
                </a:cubicBezTo>
                <a:cubicBezTo>
                  <a:pt x="153" y="383"/>
                  <a:pt x="153" y="384"/>
                  <a:pt x="152" y="384"/>
                </a:cubicBezTo>
                <a:cubicBezTo>
                  <a:pt x="150" y="383"/>
                  <a:pt x="149" y="381"/>
                  <a:pt x="147" y="382"/>
                </a:cubicBezTo>
                <a:cubicBezTo>
                  <a:pt x="147" y="382"/>
                  <a:pt x="147" y="382"/>
                  <a:pt x="147" y="382"/>
                </a:cubicBezTo>
                <a:close/>
                <a:moveTo>
                  <a:pt x="165" y="378"/>
                </a:moveTo>
                <a:cubicBezTo>
                  <a:pt x="165" y="380"/>
                  <a:pt x="163" y="379"/>
                  <a:pt x="162" y="379"/>
                </a:cubicBezTo>
                <a:cubicBezTo>
                  <a:pt x="163" y="378"/>
                  <a:pt x="164" y="379"/>
                  <a:pt x="165" y="378"/>
                </a:cubicBezTo>
                <a:cubicBezTo>
                  <a:pt x="165" y="378"/>
                  <a:pt x="165" y="378"/>
                  <a:pt x="165" y="378"/>
                </a:cubicBezTo>
                <a:close/>
                <a:moveTo>
                  <a:pt x="296" y="379"/>
                </a:moveTo>
                <a:cubicBezTo>
                  <a:pt x="296" y="379"/>
                  <a:pt x="296" y="378"/>
                  <a:pt x="296" y="378"/>
                </a:cubicBezTo>
                <a:cubicBezTo>
                  <a:pt x="296" y="378"/>
                  <a:pt x="297" y="378"/>
                  <a:pt x="297" y="378"/>
                </a:cubicBezTo>
                <a:cubicBezTo>
                  <a:pt x="297" y="378"/>
                  <a:pt x="297" y="379"/>
                  <a:pt x="297" y="379"/>
                </a:cubicBezTo>
                <a:cubicBezTo>
                  <a:pt x="297" y="379"/>
                  <a:pt x="296" y="379"/>
                  <a:pt x="296" y="379"/>
                </a:cubicBezTo>
                <a:cubicBezTo>
                  <a:pt x="296" y="379"/>
                  <a:pt x="296" y="379"/>
                  <a:pt x="296" y="379"/>
                </a:cubicBezTo>
                <a:close/>
                <a:moveTo>
                  <a:pt x="82" y="380"/>
                </a:moveTo>
                <a:cubicBezTo>
                  <a:pt x="83" y="378"/>
                  <a:pt x="85" y="378"/>
                  <a:pt x="85" y="380"/>
                </a:cubicBezTo>
                <a:cubicBezTo>
                  <a:pt x="83" y="380"/>
                  <a:pt x="83" y="380"/>
                  <a:pt x="82" y="380"/>
                </a:cubicBezTo>
                <a:cubicBezTo>
                  <a:pt x="82" y="380"/>
                  <a:pt x="82" y="380"/>
                  <a:pt x="82" y="380"/>
                </a:cubicBezTo>
                <a:close/>
                <a:moveTo>
                  <a:pt x="70" y="380"/>
                </a:moveTo>
                <a:cubicBezTo>
                  <a:pt x="70" y="380"/>
                  <a:pt x="70" y="379"/>
                  <a:pt x="70" y="379"/>
                </a:cubicBezTo>
                <a:cubicBezTo>
                  <a:pt x="71" y="379"/>
                  <a:pt x="71" y="382"/>
                  <a:pt x="70" y="381"/>
                </a:cubicBezTo>
                <a:cubicBezTo>
                  <a:pt x="70" y="380"/>
                  <a:pt x="70" y="380"/>
                  <a:pt x="70" y="380"/>
                </a:cubicBezTo>
                <a:cubicBezTo>
                  <a:pt x="70" y="380"/>
                  <a:pt x="70" y="380"/>
                  <a:pt x="70" y="380"/>
                </a:cubicBezTo>
                <a:close/>
                <a:moveTo>
                  <a:pt x="102" y="382"/>
                </a:moveTo>
                <a:cubicBezTo>
                  <a:pt x="101" y="382"/>
                  <a:pt x="100" y="381"/>
                  <a:pt x="101" y="380"/>
                </a:cubicBezTo>
                <a:cubicBezTo>
                  <a:pt x="102" y="379"/>
                  <a:pt x="102" y="381"/>
                  <a:pt x="102" y="382"/>
                </a:cubicBezTo>
                <a:cubicBezTo>
                  <a:pt x="102" y="382"/>
                  <a:pt x="102" y="382"/>
                  <a:pt x="102" y="382"/>
                </a:cubicBezTo>
                <a:close/>
                <a:moveTo>
                  <a:pt x="258" y="382"/>
                </a:moveTo>
                <a:cubicBezTo>
                  <a:pt x="257" y="381"/>
                  <a:pt x="256" y="381"/>
                  <a:pt x="256" y="380"/>
                </a:cubicBezTo>
                <a:cubicBezTo>
                  <a:pt x="257" y="380"/>
                  <a:pt x="257" y="380"/>
                  <a:pt x="258" y="380"/>
                </a:cubicBezTo>
                <a:cubicBezTo>
                  <a:pt x="258" y="380"/>
                  <a:pt x="258" y="381"/>
                  <a:pt x="258" y="382"/>
                </a:cubicBezTo>
                <a:cubicBezTo>
                  <a:pt x="258" y="382"/>
                  <a:pt x="258" y="382"/>
                  <a:pt x="258" y="382"/>
                </a:cubicBezTo>
                <a:close/>
                <a:moveTo>
                  <a:pt x="187" y="383"/>
                </a:moveTo>
                <a:cubicBezTo>
                  <a:pt x="187" y="383"/>
                  <a:pt x="187" y="382"/>
                  <a:pt x="187" y="381"/>
                </a:cubicBezTo>
                <a:cubicBezTo>
                  <a:pt x="189" y="382"/>
                  <a:pt x="189" y="381"/>
                  <a:pt x="192" y="381"/>
                </a:cubicBezTo>
                <a:cubicBezTo>
                  <a:pt x="192" y="383"/>
                  <a:pt x="191" y="383"/>
                  <a:pt x="191" y="384"/>
                </a:cubicBezTo>
                <a:cubicBezTo>
                  <a:pt x="190" y="384"/>
                  <a:pt x="188" y="384"/>
                  <a:pt x="187" y="383"/>
                </a:cubicBezTo>
                <a:cubicBezTo>
                  <a:pt x="187" y="383"/>
                  <a:pt x="187" y="383"/>
                  <a:pt x="187" y="383"/>
                </a:cubicBezTo>
                <a:close/>
                <a:moveTo>
                  <a:pt x="261" y="382"/>
                </a:moveTo>
                <a:cubicBezTo>
                  <a:pt x="261" y="382"/>
                  <a:pt x="262" y="382"/>
                  <a:pt x="262" y="381"/>
                </a:cubicBezTo>
                <a:cubicBezTo>
                  <a:pt x="262" y="382"/>
                  <a:pt x="263" y="382"/>
                  <a:pt x="263" y="383"/>
                </a:cubicBezTo>
                <a:cubicBezTo>
                  <a:pt x="262" y="383"/>
                  <a:pt x="262" y="382"/>
                  <a:pt x="261" y="382"/>
                </a:cubicBezTo>
                <a:cubicBezTo>
                  <a:pt x="261" y="382"/>
                  <a:pt x="261" y="382"/>
                  <a:pt x="261" y="382"/>
                </a:cubicBezTo>
                <a:close/>
                <a:moveTo>
                  <a:pt x="268" y="382"/>
                </a:moveTo>
                <a:cubicBezTo>
                  <a:pt x="269" y="382"/>
                  <a:pt x="269" y="382"/>
                  <a:pt x="269" y="381"/>
                </a:cubicBezTo>
                <a:cubicBezTo>
                  <a:pt x="270" y="381"/>
                  <a:pt x="270" y="384"/>
                  <a:pt x="268" y="383"/>
                </a:cubicBezTo>
                <a:cubicBezTo>
                  <a:pt x="268" y="383"/>
                  <a:pt x="268" y="382"/>
                  <a:pt x="268" y="382"/>
                </a:cubicBezTo>
                <a:cubicBezTo>
                  <a:pt x="268" y="382"/>
                  <a:pt x="268" y="382"/>
                  <a:pt x="268" y="382"/>
                </a:cubicBezTo>
                <a:close/>
                <a:moveTo>
                  <a:pt x="137" y="385"/>
                </a:moveTo>
                <a:cubicBezTo>
                  <a:pt x="138" y="383"/>
                  <a:pt x="141" y="384"/>
                  <a:pt x="141" y="382"/>
                </a:cubicBezTo>
                <a:cubicBezTo>
                  <a:pt x="142" y="382"/>
                  <a:pt x="143" y="383"/>
                  <a:pt x="145" y="383"/>
                </a:cubicBezTo>
                <a:cubicBezTo>
                  <a:pt x="144" y="384"/>
                  <a:pt x="143" y="385"/>
                  <a:pt x="143" y="386"/>
                </a:cubicBezTo>
                <a:cubicBezTo>
                  <a:pt x="140" y="386"/>
                  <a:pt x="139" y="387"/>
                  <a:pt x="137" y="385"/>
                </a:cubicBezTo>
                <a:cubicBezTo>
                  <a:pt x="137" y="385"/>
                  <a:pt x="137" y="385"/>
                  <a:pt x="137" y="385"/>
                </a:cubicBezTo>
                <a:close/>
                <a:moveTo>
                  <a:pt x="123" y="384"/>
                </a:moveTo>
                <a:cubicBezTo>
                  <a:pt x="122" y="385"/>
                  <a:pt x="120" y="384"/>
                  <a:pt x="120" y="383"/>
                </a:cubicBezTo>
                <a:cubicBezTo>
                  <a:pt x="122" y="382"/>
                  <a:pt x="121" y="385"/>
                  <a:pt x="123" y="384"/>
                </a:cubicBezTo>
                <a:cubicBezTo>
                  <a:pt x="123" y="384"/>
                  <a:pt x="123" y="384"/>
                  <a:pt x="123" y="384"/>
                </a:cubicBezTo>
                <a:close/>
                <a:moveTo>
                  <a:pt x="335" y="385"/>
                </a:moveTo>
                <a:cubicBezTo>
                  <a:pt x="335" y="384"/>
                  <a:pt x="335" y="384"/>
                  <a:pt x="335" y="383"/>
                </a:cubicBezTo>
                <a:cubicBezTo>
                  <a:pt x="336" y="383"/>
                  <a:pt x="337" y="383"/>
                  <a:pt x="337" y="383"/>
                </a:cubicBezTo>
                <a:cubicBezTo>
                  <a:pt x="337" y="385"/>
                  <a:pt x="336" y="384"/>
                  <a:pt x="335" y="385"/>
                </a:cubicBezTo>
                <a:cubicBezTo>
                  <a:pt x="335" y="385"/>
                  <a:pt x="335" y="385"/>
                  <a:pt x="335" y="385"/>
                </a:cubicBezTo>
                <a:close/>
                <a:moveTo>
                  <a:pt x="185" y="386"/>
                </a:moveTo>
                <a:cubicBezTo>
                  <a:pt x="183" y="386"/>
                  <a:pt x="184" y="385"/>
                  <a:pt x="184" y="384"/>
                </a:cubicBezTo>
                <a:cubicBezTo>
                  <a:pt x="184" y="384"/>
                  <a:pt x="185" y="385"/>
                  <a:pt x="185" y="386"/>
                </a:cubicBezTo>
                <a:cubicBezTo>
                  <a:pt x="185" y="386"/>
                  <a:pt x="185" y="386"/>
                  <a:pt x="185" y="386"/>
                </a:cubicBezTo>
                <a:close/>
                <a:moveTo>
                  <a:pt x="330" y="384"/>
                </a:moveTo>
                <a:cubicBezTo>
                  <a:pt x="330" y="385"/>
                  <a:pt x="329" y="385"/>
                  <a:pt x="328" y="384"/>
                </a:cubicBezTo>
                <a:cubicBezTo>
                  <a:pt x="328" y="383"/>
                  <a:pt x="329" y="384"/>
                  <a:pt x="330" y="384"/>
                </a:cubicBezTo>
                <a:cubicBezTo>
                  <a:pt x="330" y="384"/>
                  <a:pt x="330" y="384"/>
                  <a:pt x="330" y="384"/>
                </a:cubicBezTo>
                <a:close/>
                <a:moveTo>
                  <a:pt x="324" y="387"/>
                </a:moveTo>
                <a:cubicBezTo>
                  <a:pt x="323" y="386"/>
                  <a:pt x="322" y="385"/>
                  <a:pt x="323" y="384"/>
                </a:cubicBezTo>
                <a:cubicBezTo>
                  <a:pt x="324" y="384"/>
                  <a:pt x="324" y="385"/>
                  <a:pt x="324" y="387"/>
                </a:cubicBezTo>
                <a:cubicBezTo>
                  <a:pt x="324" y="387"/>
                  <a:pt x="324" y="387"/>
                  <a:pt x="324" y="387"/>
                </a:cubicBezTo>
                <a:close/>
                <a:moveTo>
                  <a:pt x="132" y="386"/>
                </a:moveTo>
                <a:cubicBezTo>
                  <a:pt x="132" y="386"/>
                  <a:pt x="132" y="385"/>
                  <a:pt x="132" y="385"/>
                </a:cubicBezTo>
                <a:cubicBezTo>
                  <a:pt x="134" y="384"/>
                  <a:pt x="134" y="387"/>
                  <a:pt x="132" y="386"/>
                </a:cubicBezTo>
                <a:cubicBezTo>
                  <a:pt x="132" y="386"/>
                  <a:pt x="132" y="386"/>
                  <a:pt x="132" y="386"/>
                </a:cubicBezTo>
                <a:close/>
                <a:moveTo>
                  <a:pt x="259" y="386"/>
                </a:moveTo>
                <a:cubicBezTo>
                  <a:pt x="261" y="385"/>
                  <a:pt x="261" y="386"/>
                  <a:pt x="262" y="387"/>
                </a:cubicBezTo>
                <a:cubicBezTo>
                  <a:pt x="262" y="388"/>
                  <a:pt x="259" y="388"/>
                  <a:pt x="259" y="386"/>
                </a:cubicBezTo>
                <a:cubicBezTo>
                  <a:pt x="259" y="386"/>
                  <a:pt x="259" y="386"/>
                  <a:pt x="259" y="386"/>
                </a:cubicBezTo>
                <a:close/>
                <a:moveTo>
                  <a:pt x="341" y="388"/>
                </a:moveTo>
                <a:cubicBezTo>
                  <a:pt x="340" y="388"/>
                  <a:pt x="339" y="387"/>
                  <a:pt x="340" y="386"/>
                </a:cubicBezTo>
                <a:cubicBezTo>
                  <a:pt x="341" y="386"/>
                  <a:pt x="341" y="387"/>
                  <a:pt x="341" y="388"/>
                </a:cubicBezTo>
                <a:cubicBezTo>
                  <a:pt x="341" y="388"/>
                  <a:pt x="341" y="388"/>
                  <a:pt x="341" y="388"/>
                </a:cubicBezTo>
                <a:close/>
                <a:moveTo>
                  <a:pt x="260" y="388"/>
                </a:moveTo>
                <a:cubicBezTo>
                  <a:pt x="261" y="388"/>
                  <a:pt x="263" y="388"/>
                  <a:pt x="263" y="388"/>
                </a:cubicBezTo>
                <a:cubicBezTo>
                  <a:pt x="263" y="390"/>
                  <a:pt x="262" y="389"/>
                  <a:pt x="262" y="390"/>
                </a:cubicBezTo>
                <a:cubicBezTo>
                  <a:pt x="261" y="390"/>
                  <a:pt x="260" y="389"/>
                  <a:pt x="260" y="388"/>
                </a:cubicBezTo>
                <a:cubicBezTo>
                  <a:pt x="260" y="388"/>
                  <a:pt x="260" y="388"/>
                  <a:pt x="260" y="388"/>
                </a:cubicBezTo>
                <a:close/>
                <a:moveTo>
                  <a:pt x="318" y="392"/>
                </a:moveTo>
                <a:cubicBezTo>
                  <a:pt x="318" y="389"/>
                  <a:pt x="321" y="390"/>
                  <a:pt x="322" y="391"/>
                </a:cubicBezTo>
                <a:cubicBezTo>
                  <a:pt x="321" y="392"/>
                  <a:pt x="319" y="391"/>
                  <a:pt x="318" y="392"/>
                </a:cubicBezTo>
                <a:cubicBezTo>
                  <a:pt x="318" y="392"/>
                  <a:pt x="318" y="392"/>
                  <a:pt x="318" y="392"/>
                </a:cubicBezTo>
                <a:close/>
                <a:moveTo>
                  <a:pt x="135" y="401"/>
                </a:moveTo>
                <a:cubicBezTo>
                  <a:pt x="135" y="400"/>
                  <a:pt x="135" y="400"/>
                  <a:pt x="135" y="400"/>
                </a:cubicBezTo>
                <a:cubicBezTo>
                  <a:pt x="134" y="399"/>
                  <a:pt x="137" y="399"/>
                  <a:pt x="136" y="401"/>
                </a:cubicBezTo>
                <a:cubicBezTo>
                  <a:pt x="136" y="401"/>
                  <a:pt x="136" y="401"/>
                  <a:pt x="135" y="401"/>
                </a:cubicBezTo>
                <a:cubicBezTo>
                  <a:pt x="135" y="401"/>
                  <a:pt x="135" y="401"/>
                  <a:pt x="135" y="401"/>
                </a:cubicBezTo>
                <a:close/>
                <a:moveTo>
                  <a:pt x="114" y="404"/>
                </a:moveTo>
                <a:cubicBezTo>
                  <a:pt x="114" y="403"/>
                  <a:pt x="115" y="403"/>
                  <a:pt x="117" y="403"/>
                </a:cubicBezTo>
                <a:cubicBezTo>
                  <a:pt x="117" y="405"/>
                  <a:pt x="116" y="405"/>
                  <a:pt x="114" y="405"/>
                </a:cubicBezTo>
                <a:cubicBezTo>
                  <a:pt x="114" y="404"/>
                  <a:pt x="114" y="404"/>
                  <a:pt x="114" y="404"/>
                </a:cubicBezTo>
                <a:cubicBezTo>
                  <a:pt x="114" y="404"/>
                  <a:pt x="114" y="404"/>
                  <a:pt x="114" y="404"/>
                </a:cubicBezTo>
                <a:close/>
                <a:moveTo>
                  <a:pt x="306" y="405"/>
                </a:moveTo>
                <a:cubicBezTo>
                  <a:pt x="305" y="405"/>
                  <a:pt x="305" y="404"/>
                  <a:pt x="305" y="403"/>
                </a:cubicBezTo>
                <a:cubicBezTo>
                  <a:pt x="306" y="403"/>
                  <a:pt x="307" y="403"/>
                  <a:pt x="308" y="403"/>
                </a:cubicBezTo>
                <a:cubicBezTo>
                  <a:pt x="308" y="405"/>
                  <a:pt x="305" y="403"/>
                  <a:pt x="306" y="405"/>
                </a:cubicBezTo>
                <a:cubicBezTo>
                  <a:pt x="306" y="405"/>
                  <a:pt x="306" y="405"/>
                  <a:pt x="306" y="405"/>
                </a:cubicBezTo>
                <a:close/>
                <a:moveTo>
                  <a:pt x="304" y="404"/>
                </a:moveTo>
                <a:cubicBezTo>
                  <a:pt x="306" y="404"/>
                  <a:pt x="303" y="407"/>
                  <a:pt x="304" y="404"/>
                </a:cubicBezTo>
                <a:cubicBezTo>
                  <a:pt x="304" y="404"/>
                  <a:pt x="304" y="404"/>
                  <a:pt x="304" y="404"/>
                </a:cubicBezTo>
                <a:close/>
                <a:moveTo>
                  <a:pt x="260" y="108"/>
                </a:moveTo>
                <a:cubicBezTo>
                  <a:pt x="262" y="106"/>
                  <a:pt x="258" y="111"/>
                  <a:pt x="260" y="111"/>
                </a:cubicBezTo>
                <a:cubicBezTo>
                  <a:pt x="259" y="113"/>
                  <a:pt x="260" y="114"/>
                  <a:pt x="259" y="115"/>
                </a:cubicBezTo>
                <a:cubicBezTo>
                  <a:pt x="257" y="114"/>
                  <a:pt x="259" y="112"/>
                  <a:pt x="256" y="114"/>
                </a:cubicBezTo>
                <a:cubicBezTo>
                  <a:pt x="255" y="112"/>
                  <a:pt x="258" y="112"/>
                  <a:pt x="259" y="113"/>
                </a:cubicBezTo>
                <a:cubicBezTo>
                  <a:pt x="259" y="110"/>
                  <a:pt x="258" y="109"/>
                  <a:pt x="257" y="108"/>
                </a:cubicBezTo>
                <a:cubicBezTo>
                  <a:pt x="256" y="109"/>
                  <a:pt x="254" y="110"/>
                  <a:pt x="254" y="113"/>
                </a:cubicBezTo>
                <a:cubicBezTo>
                  <a:pt x="252" y="113"/>
                  <a:pt x="253" y="107"/>
                  <a:pt x="254" y="104"/>
                </a:cubicBezTo>
                <a:cubicBezTo>
                  <a:pt x="255" y="104"/>
                  <a:pt x="256" y="105"/>
                  <a:pt x="256" y="104"/>
                </a:cubicBezTo>
                <a:cubicBezTo>
                  <a:pt x="255" y="107"/>
                  <a:pt x="259" y="108"/>
                  <a:pt x="260" y="108"/>
                </a:cubicBezTo>
                <a:close/>
                <a:moveTo>
                  <a:pt x="180" y="18"/>
                </a:moveTo>
                <a:cubicBezTo>
                  <a:pt x="178" y="17"/>
                  <a:pt x="181" y="18"/>
                  <a:pt x="182" y="18"/>
                </a:cubicBezTo>
                <a:cubicBezTo>
                  <a:pt x="183" y="19"/>
                  <a:pt x="182" y="19"/>
                  <a:pt x="182" y="20"/>
                </a:cubicBezTo>
                <a:cubicBezTo>
                  <a:pt x="182" y="20"/>
                  <a:pt x="181" y="20"/>
                  <a:pt x="181" y="20"/>
                </a:cubicBezTo>
                <a:cubicBezTo>
                  <a:pt x="181" y="19"/>
                  <a:pt x="180" y="18"/>
                  <a:pt x="180" y="18"/>
                </a:cubicBezTo>
                <a:close/>
                <a:moveTo>
                  <a:pt x="186" y="21"/>
                </a:moveTo>
                <a:cubicBezTo>
                  <a:pt x="186" y="21"/>
                  <a:pt x="189" y="19"/>
                  <a:pt x="186" y="18"/>
                </a:cubicBezTo>
                <a:cubicBezTo>
                  <a:pt x="187" y="16"/>
                  <a:pt x="189" y="19"/>
                  <a:pt x="191" y="18"/>
                </a:cubicBezTo>
                <a:cubicBezTo>
                  <a:pt x="191" y="20"/>
                  <a:pt x="190" y="19"/>
                  <a:pt x="191" y="20"/>
                </a:cubicBezTo>
                <a:cubicBezTo>
                  <a:pt x="193" y="21"/>
                  <a:pt x="192" y="19"/>
                  <a:pt x="194" y="19"/>
                </a:cubicBezTo>
                <a:cubicBezTo>
                  <a:pt x="196" y="20"/>
                  <a:pt x="190" y="21"/>
                  <a:pt x="192" y="22"/>
                </a:cubicBezTo>
                <a:cubicBezTo>
                  <a:pt x="190" y="22"/>
                  <a:pt x="188" y="23"/>
                  <a:pt x="186" y="21"/>
                </a:cubicBezTo>
                <a:close/>
                <a:moveTo>
                  <a:pt x="143" y="22"/>
                </a:moveTo>
                <a:cubicBezTo>
                  <a:pt x="142" y="22"/>
                  <a:pt x="142" y="22"/>
                  <a:pt x="141" y="21"/>
                </a:cubicBezTo>
                <a:cubicBezTo>
                  <a:pt x="140" y="21"/>
                  <a:pt x="141" y="22"/>
                  <a:pt x="141" y="23"/>
                </a:cubicBezTo>
                <a:cubicBezTo>
                  <a:pt x="140" y="23"/>
                  <a:pt x="139" y="22"/>
                  <a:pt x="140" y="21"/>
                </a:cubicBezTo>
                <a:cubicBezTo>
                  <a:pt x="141" y="20"/>
                  <a:pt x="143" y="20"/>
                  <a:pt x="143" y="22"/>
                </a:cubicBezTo>
                <a:close/>
                <a:moveTo>
                  <a:pt x="132" y="24"/>
                </a:moveTo>
                <a:cubicBezTo>
                  <a:pt x="132" y="23"/>
                  <a:pt x="132" y="22"/>
                  <a:pt x="132" y="21"/>
                </a:cubicBezTo>
                <a:cubicBezTo>
                  <a:pt x="133" y="22"/>
                  <a:pt x="133" y="23"/>
                  <a:pt x="133" y="24"/>
                </a:cubicBezTo>
                <a:cubicBezTo>
                  <a:pt x="134" y="23"/>
                  <a:pt x="134" y="23"/>
                  <a:pt x="134" y="24"/>
                </a:cubicBezTo>
                <a:cubicBezTo>
                  <a:pt x="133" y="24"/>
                  <a:pt x="133" y="23"/>
                  <a:pt x="132" y="24"/>
                </a:cubicBezTo>
                <a:close/>
                <a:moveTo>
                  <a:pt x="118" y="23"/>
                </a:moveTo>
                <a:cubicBezTo>
                  <a:pt x="119" y="23"/>
                  <a:pt x="117" y="25"/>
                  <a:pt x="116" y="25"/>
                </a:cubicBezTo>
                <a:cubicBezTo>
                  <a:pt x="115" y="23"/>
                  <a:pt x="118" y="24"/>
                  <a:pt x="118" y="23"/>
                </a:cubicBezTo>
                <a:close/>
                <a:moveTo>
                  <a:pt x="84" y="24"/>
                </a:moveTo>
                <a:cubicBezTo>
                  <a:pt x="83" y="23"/>
                  <a:pt x="79" y="24"/>
                  <a:pt x="81" y="25"/>
                </a:cubicBezTo>
                <a:cubicBezTo>
                  <a:pt x="82" y="23"/>
                  <a:pt x="84" y="26"/>
                  <a:pt x="84" y="24"/>
                </a:cubicBezTo>
                <a:close/>
                <a:moveTo>
                  <a:pt x="88" y="24"/>
                </a:moveTo>
                <a:cubicBezTo>
                  <a:pt x="89" y="23"/>
                  <a:pt x="91" y="25"/>
                  <a:pt x="90" y="26"/>
                </a:cubicBezTo>
                <a:cubicBezTo>
                  <a:pt x="90" y="26"/>
                  <a:pt x="89" y="26"/>
                  <a:pt x="88" y="26"/>
                </a:cubicBezTo>
                <a:cubicBezTo>
                  <a:pt x="88" y="25"/>
                  <a:pt x="90" y="24"/>
                  <a:pt x="88" y="24"/>
                </a:cubicBezTo>
                <a:close/>
                <a:moveTo>
                  <a:pt x="178" y="29"/>
                </a:moveTo>
                <a:cubicBezTo>
                  <a:pt x="179" y="30"/>
                  <a:pt x="176" y="32"/>
                  <a:pt x="174" y="32"/>
                </a:cubicBezTo>
                <a:cubicBezTo>
                  <a:pt x="174" y="30"/>
                  <a:pt x="175" y="30"/>
                  <a:pt x="176" y="29"/>
                </a:cubicBezTo>
                <a:cubicBezTo>
                  <a:pt x="177" y="29"/>
                  <a:pt x="177" y="31"/>
                  <a:pt x="178" y="29"/>
                </a:cubicBezTo>
                <a:close/>
                <a:moveTo>
                  <a:pt x="312" y="63"/>
                </a:moveTo>
                <a:cubicBezTo>
                  <a:pt x="313" y="63"/>
                  <a:pt x="313" y="63"/>
                  <a:pt x="314" y="63"/>
                </a:cubicBezTo>
                <a:cubicBezTo>
                  <a:pt x="314" y="64"/>
                  <a:pt x="314" y="65"/>
                  <a:pt x="314" y="65"/>
                </a:cubicBezTo>
                <a:cubicBezTo>
                  <a:pt x="313" y="67"/>
                  <a:pt x="313" y="63"/>
                  <a:pt x="312" y="65"/>
                </a:cubicBezTo>
                <a:cubicBezTo>
                  <a:pt x="310" y="64"/>
                  <a:pt x="313" y="65"/>
                  <a:pt x="312" y="63"/>
                </a:cubicBezTo>
                <a:close/>
                <a:moveTo>
                  <a:pt x="73" y="90"/>
                </a:moveTo>
                <a:cubicBezTo>
                  <a:pt x="73" y="93"/>
                  <a:pt x="70" y="95"/>
                  <a:pt x="69" y="98"/>
                </a:cubicBezTo>
                <a:cubicBezTo>
                  <a:pt x="68" y="95"/>
                  <a:pt x="71" y="92"/>
                  <a:pt x="73" y="90"/>
                </a:cubicBezTo>
                <a:close/>
                <a:moveTo>
                  <a:pt x="64" y="94"/>
                </a:moveTo>
                <a:cubicBezTo>
                  <a:pt x="65" y="96"/>
                  <a:pt x="61" y="97"/>
                  <a:pt x="62" y="100"/>
                </a:cubicBezTo>
                <a:cubicBezTo>
                  <a:pt x="61" y="99"/>
                  <a:pt x="60" y="98"/>
                  <a:pt x="60" y="96"/>
                </a:cubicBezTo>
                <a:cubicBezTo>
                  <a:pt x="61" y="95"/>
                  <a:pt x="64" y="96"/>
                  <a:pt x="64" y="94"/>
                </a:cubicBezTo>
                <a:close/>
                <a:moveTo>
                  <a:pt x="363" y="142"/>
                </a:moveTo>
                <a:cubicBezTo>
                  <a:pt x="365" y="143"/>
                  <a:pt x="361" y="143"/>
                  <a:pt x="361" y="144"/>
                </a:cubicBezTo>
                <a:cubicBezTo>
                  <a:pt x="359" y="143"/>
                  <a:pt x="364" y="143"/>
                  <a:pt x="363" y="142"/>
                </a:cubicBezTo>
                <a:close/>
                <a:moveTo>
                  <a:pt x="362" y="150"/>
                </a:moveTo>
                <a:cubicBezTo>
                  <a:pt x="362" y="149"/>
                  <a:pt x="363" y="150"/>
                  <a:pt x="363" y="150"/>
                </a:cubicBezTo>
                <a:cubicBezTo>
                  <a:pt x="363" y="150"/>
                  <a:pt x="364" y="149"/>
                  <a:pt x="364" y="149"/>
                </a:cubicBezTo>
                <a:cubicBezTo>
                  <a:pt x="363" y="150"/>
                  <a:pt x="365" y="152"/>
                  <a:pt x="363" y="152"/>
                </a:cubicBezTo>
                <a:cubicBezTo>
                  <a:pt x="363" y="151"/>
                  <a:pt x="363" y="150"/>
                  <a:pt x="362" y="150"/>
                </a:cubicBezTo>
                <a:close/>
                <a:moveTo>
                  <a:pt x="378" y="160"/>
                </a:moveTo>
                <a:cubicBezTo>
                  <a:pt x="376" y="162"/>
                  <a:pt x="380" y="157"/>
                  <a:pt x="378" y="160"/>
                </a:cubicBezTo>
                <a:close/>
                <a:moveTo>
                  <a:pt x="374" y="165"/>
                </a:moveTo>
                <a:cubicBezTo>
                  <a:pt x="376" y="168"/>
                  <a:pt x="372" y="167"/>
                  <a:pt x="372" y="166"/>
                </a:cubicBezTo>
                <a:cubicBezTo>
                  <a:pt x="369" y="170"/>
                  <a:pt x="376" y="174"/>
                  <a:pt x="375" y="179"/>
                </a:cubicBezTo>
                <a:cubicBezTo>
                  <a:pt x="374" y="176"/>
                  <a:pt x="377" y="177"/>
                  <a:pt x="377" y="177"/>
                </a:cubicBezTo>
                <a:cubicBezTo>
                  <a:pt x="378" y="177"/>
                  <a:pt x="377" y="174"/>
                  <a:pt x="379" y="175"/>
                </a:cubicBezTo>
                <a:cubicBezTo>
                  <a:pt x="376" y="173"/>
                  <a:pt x="375" y="171"/>
                  <a:pt x="374" y="168"/>
                </a:cubicBezTo>
                <a:cubicBezTo>
                  <a:pt x="375" y="168"/>
                  <a:pt x="375" y="167"/>
                  <a:pt x="375" y="167"/>
                </a:cubicBezTo>
                <a:cubicBezTo>
                  <a:pt x="377" y="168"/>
                  <a:pt x="377" y="169"/>
                  <a:pt x="379" y="170"/>
                </a:cubicBezTo>
                <a:cubicBezTo>
                  <a:pt x="379" y="168"/>
                  <a:pt x="377" y="168"/>
                  <a:pt x="377" y="166"/>
                </a:cubicBezTo>
                <a:cubicBezTo>
                  <a:pt x="379" y="166"/>
                  <a:pt x="378" y="167"/>
                  <a:pt x="379" y="164"/>
                </a:cubicBezTo>
                <a:cubicBezTo>
                  <a:pt x="377" y="166"/>
                  <a:pt x="376" y="165"/>
                  <a:pt x="374" y="165"/>
                </a:cubicBezTo>
                <a:close/>
                <a:moveTo>
                  <a:pt x="376" y="170"/>
                </a:moveTo>
                <a:cubicBezTo>
                  <a:pt x="377" y="172"/>
                  <a:pt x="379" y="171"/>
                  <a:pt x="379" y="172"/>
                </a:cubicBezTo>
                <a:cubicBezTo>
                  <a:pt x="378" y="172"/>
                  <a:pt x="378" y="172"/>
                  <a:pt x="377" y="172"/>
                </a:cubicBezTo>
                <a:cubicBezTo>
                  <a:pt x="377" y="172"/>
                  <a:pt x="376" y="171"/>
                  <a:pt x="376" y="170"/>
                </a:cubicBezTo>
                <a:close/>
                <a:moveTo>
                  <a:pt x="378" y="181"/>
                </a:moveTo>
                <a:cubicBezTo>
                  <a:pt x="379" y="180"/>
                  <a:pt x="379" y="177"/>
                  <a:pt x="378" y="179"/>
                </a:cubicBezTo>
                <a:cubicBezTo>
                  <a:pt x="379" y="181"/>
                  <a:pt x="375" y="180"/>
                  <a:pt x="375" y="184"/>
                </a:cubicBezTo>
                <a:cubicBezTo>
                  <a:pt x="376" y="184"/>
                  <a:pt x="377" y="184"/>
                  <a:pt x="377" y="183"/>
                </a:cubicBezTo>
                <a:cubicBezTo>
                  <a:pt x="376" y="186"/>
                  <a:pt x="379" y="184"/>
                  <a:pt x="379" y="186"/>
                </a:cubicBezTo>
                <a:cubicBezTo>
                  <a:pt x="378" y="186"/>
                  <a:pt x="377" y="186"/>
                  <a:pt x="377" y="187"/>
                </a:cubicBezTo>
                <a:cubicBezTo>
                  <a:pt x="379" y="188"/>
                  <a:pt x="379" y="186"/>
                  <a:pt x="381" y="188"/>
                </a:cubicBezTo>
                <a:cubicBezTo>
                  <a:pt x="379" y="186"/>
                  <a:pt x="379" y="182"/>
                  <a:pt x="380" y="180"/>
                </a:cubicBezTo>
                <a:cubicBezTo>
                  <a:pt x="380" y="181"/>
                  <a:pt x="378" y="183"/>
                  <a:pt x="378" y="181"/>
                </a:cubicBezTo>
                <a:close/>
                <a:moveTo>
                  <a:pt x="214" y="186"/>
                </a:moveTo>
                <a:cubicBezTo>
                  <a:pt x="214" y="187"/>
                  <a:pt x="214" y="187"/>
                  <a:pt x="214" y="186"/>
                </a:cubicBezTo>
                <a:cubicBezTo>
                  <a:pt x="213" y="187"/>
                  <a:pt x="213" y="187"/>
                  <a:pt x="213" y="188"/>
                </a:cubicBezTo>
                <a:cubicBezTo>
                  <a:pt x="212" y="187"/>
                  <a:pt x="211" y="188"/>
                  <a:pt x="211" y="186"/>
                </a:cubicBezTo>
                <a:cubicBezTo>
                  <a:pt x="213" y="187"/>
                  <a:pt x="213" y="186"/>
                  <a:pt x="214" y="186"/>
                </a:cubicBezTo>
                <a:close/>
                <a:moveTo>
                  <a:pt x="24" y="188"/>
                </a:moveTo>
                <a:cubicBezTo>
                  <a:pt x="23" y="190"/>
                  <a:pt x="26" y="192"/>
                  <a:pt x="26" y="191"/>
                </a:cubicBezTo>
                <a:cubicBezTo>
                  <a:pt x="25" y="190"/>
                  <a:pt x="26" y="189"/>
                  <a:pt x="26" y="189"/>
                </a:cubicBezTo>
                <a:cubicBezTo>
                  <a:pt x="26" y="189"/>
                  <a:pt x="25" y="189"/>
                  <a:pt x="25" y="190"/>
                </a:cubicBezTo>
                <a:cubicBezTo>
                  <a:pt x="25" y="189"/>
                  <a:pt x="25" y="188"/>
                  <a:pt x="24" y="188"/>
                </a:cubicBezTo>
                <a:close/>
                <a:moveTo>
                  <a:pt x="381" y="203"/>
                </a:moveTo>
                <a:cubicBezTo>
                  <a:pt x="381" y="202"/>
                  <a:pt x="385" y="201"/>
                  <a:pt x="384" y="200"/>
                </a:cubicBezTo>
                <a:cubicBezTo>
                  <a:pt x="384" y="201"/>
                  <a:pt x="382" y="197"/>
                  <a:pt x="384" y="197"/>
                </a:cubicBezTo>
                <a:cubicBezTo>
                  <a:pt x="381" y="197"/>
                  <a:pt x="381" y="195"/>
                  <a:pt x="380" y="193"/>
                </a:cubicBezTo>
                <a:cubicBezTo>
                  <a:pt x="380" y="194"/>
                  <a:pt x="378" y="194"/>
                  <a:pt x="379" y="195"/>
                </a:cubicBezTo>
                <a:cubicBezTo>
                  <a:pt x="379" y="195"/>
                  <a:pt x="379" y="196"/>
                  <a:pt x="380" y="196"/>
                </a:cubicBezTo>
                <a:cubicBezTo>
                  <a:pt x="380" y="195"/>
                  <a:pt x="381" y="197"/>
                  <a:pt x="382" y="197"/>
                </a:cubicBezTo>
                <a:cubicBezTo>
                  <a:pt x="382" y="198"/>
                  <a:pt x="382" y="198"/>
                  <a:pt x="382" y="199"/>
                </a:cubicBezTo>
                <a:cubicBezTo>
                  <a:pt x="381" y="198"/>
                  <a:pt x="379" y="200"/>
                  <a:pt x="381" y="200"/>
                </a:cubicBezTo>
                <a:cubicBezTo>
                  <a:pt x="381" y="199"/>
                  <a:pt x="382" y="199"/>
                  <a:pt x="383" y="200"/>
                </a:cubicBezTo>
                <a:cubicBezTo>
                  <a:pt x="381" y="200"/>
                  <a:pt x="380" y="203"/>
                  <a:pt x="381" y="203"/>
                </a:cubicBezTo>
                <a:close/>
                <a:moveTo>
                  <a:pt x="384" y="202"/>
                </a:moveTo>
                <a:cubicBezTo>
                  <a:pt x="385" y="201"/>
                  <a:pt x="385" y="202"/>
                  <a:pt x="385" y="202"/>
                </a:cubicBezTo>
                <a:cubicBezTo>
                  <a:pt x="385" y="203"/>
                  <a:pt x="384" y="204"/>
                  <a:pt x="385" y="204"/>
                </a:cubicBezTo>
                <a:cubicBezTo>
                  <a:pt x="385" y="204"/>
                  <a:pt x="385" y="204"/>
                  <a:pt x="385" y="204"/>
                </a:cubicBezTo>
                <a:cubicBezTo>
                  <a:pt x="384" y="204"/>
                  <a:pt x="384" y="204"/>
                  <a:pt x="384" y="205"/>
                </a:cubicBezTo>
                <a:cubicBezTo>
                  <a:pt x="383" y="205"/>
                  <a:pt x="384" y="203"/>
                  <a:pt x="384" y="202"/>
                </a:cubicBezTo>
                <a:close/>
                <a:moveTo>
                  <a:pt x="209" y="196"/>
                </a:moveTo>
                <a:cubicBezTo>
                  <a:pt x="210" y="197"/>
                  <a:pt x="208" y="196"/>
                  <a:pt x="208" y="197"/>
                </a:cubicBezTo>
                <a:cubicBezTo>
                  <a:pt x="207" y="197"/>
                  <a:pt x="208" y="195"/>
                  <a:pt x="209" y="196"/>
                </a:cubicBezTo>
                <a:close/>
                <a:moveTo>
                  <a:pt x="379" y="197"/>
                </a:moveTo>
                <a:cubicBezTo>
                  <a:pt x="382" y="197"/>
                  <a:pt x="380" y="200"/>
                  <a:pt x="379" y="197"/>
                </a:cubicBezTo>
                <a:close/>
                <a:moveTo>
                  <a:pt x="206" y="203"/>
                </a:moveTo>
                <a:cubicBezTo>
                  <a:pt x="206" y="203"/>
                  <a:pt x="205" y="203"/>
                  <a:pt x="205" y="203"/>
                </a:cubicBezTo>
                <a:cubicBezTo>
                  <a:pt x="208" y="203"/>
                  <a:pt x="208" y="201"/>
                  <a:pt x="209" y="204"/>
                </a:cubicBezTo>
                <a:cubicBezTo>
                  <a:pt x="210" y="202"/>
                  <a:pt x="210" y="202"/>
                  <a:pt x="209" y="201"/>
                </a:cubicBezTo>
                <a:cubicBezTo>
                  <a:pt x="206" y="202"/>
                  <a:pt x="208" y="199"/>
                  <a:pt x="206" y="198"/>
                </a:cubicBezTo>
                <a:cubicBezTo>
                  <a:pt x="206" y="199"/>
                  <a:pt x="205" y="202"/>
                  <a:pt x="206" y="203"/>
                </a:cubicBezTo>
                <a:close/>
                <a:moveTo>
                  <a:pt x="381" y="208"/>
                </a:moveTo>
                <a:cubicBezTo>
                  <a:pt x="382" y="208"/>
                  <a:pt x="382" y="208"/>
                  <a:pt x="383" y="207"/>
                </a:cubicBezTo>
                <a:cubicBezTo>
                  <a:pt x="378" y="206"/>
                  <a:pt x="384" y="210"/>
                  <a:pt x="384" y="212"/>
                </a:cubicBezTo>
                <a:cubicBezTo>
                  <a:pt x="382" y="212"/>
                  <a:pt x="382" y="212"/>
                  <a:pt x="381" y="211"/>
                </a:cubicBezTo>
                <a:cubicBezTo>
                  <a:pt x="381" y="211"/>
                  <a:pt x="381" y="212"/>
                  <a:pt x="381" y="212"/>
                </a:cubicBezTo>
                <a:cubicBezTo>
                  <a:pt x="381" y="212"/>
                  <a:pt x="380" y="212"/>
                  <a:pt x="380" y="213"/>
                </a:cubicBezTo>
                <a:cubicBezTo>
                  <a:pt x="382" y="212"/>
                  <a:pt x="381" y="214"/>
                  <a:pt x="383" y="214"/>
                </a:cubicBezTo>
                <a:cubicBezTo>
                  <a:pt x="382" y="212"/>
                  <a:pt x="384" y="213"/>
                  <a:pt x="384" y="214"/>
                </a:cubicBezTo>
                <a:cubicBezTo>
                  <a:pt x="382" y="214"/>
                  <a:pt x="386" y="215"/>
                  <a:pt x="384" y="215"/>
                </a:cubicBezTo>
                <a:cubicBezTo>
                  <a:pt x="383" y="215"/>
                  <a:pt x="383" y="214"/>
                  <a:pt x="381" y="214"/>
                </a:cubicBezTo>
                <a:cubicBezTo>
                  <a:pt x="381" y="215"/>
                  <a:pt x="381" y="215"/>
                  <a:pt x="380" y="216"/>
                </a:cubicBezTo>
                <a:cubicBezTo>
                  <a:pt x="381" y="216"/>
                  <a:pt x="382" y="216"/>
                  <a:pt x="382" y="216"/>
                </a:cubicBezTo>
                <a:cubicBezTo>
                  <a:pt x="382" y="216"/>
                  <a:pt x="381" y="217"/>
                  <a:pt x="381" y="217"/>
                </a:cubicBezTo>
                <a:cubicBezTo>
                  <a:pt x="384" y="215"/>
                  <a:pt x="385" y="217"/>
                  <a:pt x="386" y="217"/>
                </a:cubicBezTo>
                <a:cubicBezTo>
                  <a:pt x="385" y="216"/>
                  <a:pt x="386" y="214"/>
                  <a:pt x="387" y="214"/>
                </a:cubicBezTo>
                <a:cubicBezTo>
                  <a:pt x="385" y="215"/>
                  <a:pt x="387" y="212"/>
                  <a:pt x="386" y="212"/>
                </a:cubicBezTo>
                <a:cubicBezTo>
                  <a:pt x="386" y="213"/>
                  <a:pt x="386" y="214"/>
                  <a:pt x="385" y="214"/>
                </a:cubicBezTo>
                <a:cubicBezTo>
                  <a:pt x="385" y="213"/>
                  <a:pt x="385" y="212"/>
                  <a:pt x="384" y="212"/>
                </a:cubicBezTo>
                <a:cubicBezTo>
                  <a:pt x="385" y="211"/>
                  <a:pt x="385" y="210"/>
                  <a:pt x="386" y="211"/>
                </a:cubicBezTo>
                <a:cubicBezTo>
                  <a:pt x="387" y="208"/>
                  <a:pt x="384" y="209"/>
                  <a:pt x="384" y="207"/>
                </a:cubicBezTo>
                <a:cubicBezTo>
                  <a:pt x="383" y="207"/>
                  <a:pt x="382" y="209"/>
                  <a:pt x="381" y="208"/>
                </a:cubicBezTo>
                <a:close/>
                <a:moveTo>
                  <a:pt x="206" y="209"/>
                </a:moveTo>
                <a:cubicBezTo>
                  <a:pt x="206" y="208"/>
                  <a:pt x="205" y="207"/>
                  <a:pt x="207" y="207"/>
                </a:cubicBezTo>
                <a:cubicBezTo>
                  <a:pt x="206" y="208"/>
                  <a:pt x="206" y="210"/>
                  <a:pt x="208" y="209"/>
                </a:cubicBezTo>
                <a:cubicBezTo>
                  <a:pt x="209" y="209"/>
                  <a:pt x="207" y="208"/>
                  <a:pt x="208" y="207"/>
                </a:cubicBezTo>
                <a:cubicBezTo>
                  <a:pt x="209" y="207"/>
                  <a:pt x="209" y="209"/>
                  <a:pt x="211" y="209"/>
                </a:cubicBezTo>
                <a:cubicBezTo>
                  <a:pt x="210" y="210"/>
                  <a:pt x="208" y="210"/>
                  <a:pt x="206" y="209"/>
                </a:cubicBezTo>
                <a:close/>
                <a:moveTo>
                  <a:pt x="212" y="212"/>
                </a:moveTo>
                <a:cubicBezTo>
                  <a:pt x="212" y="212"/>
                  <a:pt x="211" y="212"/>
                  <a:pt x="211" y="212"/>
                </a:cubicBezTo>
                <a:cubicBezTo>
                  <a:pt x="211" y="211"/>
                  <a:pt x="211" y="210"/>
                  <a:pt x="210" y="210"/>
                </a:cubicBezTo>
                <a:cubicBezTo>
                  <a:pt x="211" y="213"/>
                  <a:pt x="207" y="213"/>
                  <a:pt x="209" y="215"/>
                </a:cubicBezTo>
                <a:cubicBezTo>
                  <a:pt x="211" y="215"/>
                  <a:pt x="213" y="211"/>
                  <a:pt x="212" y="212"/>
                </a:cubicBezTo>
                <a:close/>
                <a:moveTo>
                  <a:pt x="225" y="220"/>
                </a:moveTo>
                <a:cubicBezTo>
                  <a:pt x="226" y="222"/>
                  <a:pt x="224" y="221"/>
                  <a:pt x="224" y="222"/>
                </a:cubicBezTo>
                <a:cubicBezTo>
                  <a:pt x="224" y="223"/>
                  <a:pt x="225" y="222"/>
                  <a:pt x="225" y="221"/>
                </a:cubicBezTo>
                <a:cubicBezTo>
                  <a:pt x="227" y="223"/>
                  <a:pt x="223" y="223"/>
                  <a:pt x="223" y="225"/>
                </a:cubicBezTo>
                <a:cubicBezTo>
                  <a:pt x="223" y="224"/>
                  <a:pt x="223" y="220"/>
                  <a:pt x="225" y="220"/>
                </a:cubicBezTo>
                <a:close/>
                <a:moveTo>
                  <a:pt x="389" y="222"/>
                </a:moveTo>
                <a:cubicBezTo>
                  <a:pt x="386" y="222"/>
                  <a:pt x="386" y="219"/>
                  <a:pt x="384" y="221"/>
                </a:cubicBezTo>
                <a:cubicBezTo>
                  <a:pt x="383" y="222"/>
                  <a:pt x="384" y="222"/>
                  <a:pt x="384" y="223"/>
                </a:cubicBezTo>
                <a:cubicBezTo>
                  <a:pt x="387" y="222"/>
                  <a:pt x="387" y="224"/>
                  <a:pt x="389" y="222"/>
                </a:cubicBezTo>
                <a:close/>
                <a:moveTo>
                  <a:pt x="385" y="225"/>
                </a:moveTo>
                <a:cubicBezTo>
                  <a:pt x="384" y="225"/>
                  <a:pt x="386" y="225"/>
                  <a:pt x="386" y="226"/>
                </a:cubicBezTo>
                <a:cubicBezTo>
                  <a:pt x="387" y="226"/>
                  <a:pt x="387" y="225"/>
                  <a:pt x="389" y="225"/>
                </a:cubicBezTo>
                <a:cubicBezTo>
                  <a:pt x="389" y="226"/>
                  <a:pt x="387" y="226"/>
                  <a:pt x="387" y="227"/>
                </a:cubicBezTo>
                <a:cubicBezTo>
                  <a:pt x="386" y="227"/>
                  <a:pt x="386" y="226"/>
                  <a:pt x="385" y="225"/>
                </a:cubicBezTo>
                <a:close/>
                <a:moveTo>
                  <a:pt x="391" y="228"/>
                </a:moveTo>
                <a:cubicBezTo>
                  <a:pt x="391" y="230"/>
                  <a:pt x="388" y="230"/>
                  <a:pt x="387" y="231"/>
                </a:cubicBezTo>
                <a:cubicBezTo>
                  <a:pt x="387" y="231"/>
                  <a:pt x="387" y="230"/>
                  <a:pt x="387" y="230"/>
                </a:cubicBezTo>
                <a:cubicBezTo>
                  <a:pt x="390" y="231"/>
                  <a:pt x="389" y="228"/>
                  <a:pt x="391" y="228"/>
                </a:cubicBezTo>
                <a:close/>
                <a:moveTo>
                  <a:pt x="392" y="233"/>
                </a:moveTo>
                <a:cubicBezTo>
                  <a:pt x="393" y="233"/>
                  <a:pt x="392" y="234"/>
                  <a:pt x="392" y="235"/>
                </a:cubicBezTo>
                <a:cubicBezTo>
                  <a:pt x="390" y="233"/>
                  <a:pt x="392" y="237"/>
                  <a:pt x="390" y="237"/>
                </a:cubicBezTo>
                <a:cubicBezTo>
                  <a:pt x="390" y="236"/>
                  <a:pt x="390" y="236"/>
                  <a:pt x="390" y="236"/>
                </a:cubicBezTo>
                <a:cubicBezTo>
                  <a:pt x="390" y="234"/>
                  <a:pt x="388" y="235"/>
                  <a:pt x="388" y="234"/>
                </a:cubicBezTo>
                <a:cubicBezTo>
                  <a:pt x="389" y="234"/>
                  <a:pt x="390" y="233"/>
                  <a:pt x="392" y="233"/>
                </a:cubicBezTo>
                <a:close/>
                <a:moveTo>
                  <a:pt x="207" y="250"/>
                </a:moveTo>
                <a:cubicBezTo>
                  <a:pt x="207" y="249"/>
                  <a:pt x="208" y="249"/>
                  <a:pt x="208" y="248"/>
                </a:cubicBezTo>
                <a:cubicBezTo>
                  <a:pt x="209" y="249"/>
                  <a:pt x="209" y="250"/>
                  <a:pt x="210" y="251"/>
                </a:cubicBezTo>
                <a:cubicBezTo>
                  <a:pt x="211" y="252"/>
                  <a:pt x="208" y="252"/>
                  <a:pt x="210" y="253"/>
                </a:cubicBezTo>
                <a:cubicBezTo>
                  <a:pt x="207" y="255"/>
                  <a:pt x="210" y="249"/>
                  <a:pt x="207" y="250"/>
                </a:cubicBezTo>
                <a:close/>
                <a:moveTo>
                  <a:pt x="210" y="268"/>
                </a:moveTo>
                <a:cubicBezTo>
                  <a:pt x="210" y="267"/>
                  <a:pt x="210" y="266"/>
                  <a:pt x="210" y="266"/>
                </a:cubicBezTo>
                <a:cubicBezTo>
                  <a:pt x="211" y="266"/>
                  <a:pt x="211" y="267"/>
                  <a:pt x="212" y="268"/>
                </a:cubicBezTo>
                <a:cubicBezTo>
                  <a:pt x="212" y="269"/>
                  <a:pt x="211" y="267"/>
                  <a:pt x="210" y="268"/>
                </a:cubicBezTo>
                <a:close/>
                <a:moveTo>
                  <a:pt x="73" y="342"/>
                </a:moveTo>
                <a:cubicBezTo>
                  <a:pt x="73" y="342"/>
                  <a:pt x="75" y="342"/>
                  <a:pt x="75" y="343"/>
                </a:cubicBezTo>
                <a:cubicBezTo>
                  <a:pt x="74" y="343"/>
                  <a:pt x="74" y="343"/>
                  <a:pt x="74" y="343"/>
                </a:cubicBezTo>
                <a:cubicBezTo>
                  <a:pt x="74" y="343"/>
                  <a:pt x="75" y="343"/>
                  <a:pt x="75" y="343"/>
                </a:cubicBezTo>
                <a:cubicBezTo>
                  <a:pt x="75" y="342"/>
                  <a:pt x="74" y="341"/>
                  <a:pt x="73" y="341"/>
                </a:cubicBezTo>
                <a:cubicBezTo>
                  <a:pt x="73" y="342"/>
                  <a:pt x="72" y="342"/>
                  <a:pt x="72" y="343"/>
                </a:cubicBezTo>
                <a:cubicBezTo>
                  <a:pt x="73" y="343"/>
                  <a:pt x="73" y="343"/>
                  <a:pt x="73" y="342"/>
                </a:cubicBezTo>
                <a:close/>
                <a:moveTo>
                  <a:pt x="108" y="344"/>
                </a:moveTo>
                <a:cubicBezTo>
                  <a:pt x="108" y="344"/>
                  <a:pt x="108" y="343"/>
                  <a:pt x="107" y="343"/>
                </a:cubicBezTo>
                <a:cubicBezTo>
                  <a:pt x="107" y="344"/>
                  <a:pt x="106" y="344"/>
                  <a:pt x="106" y="345"/>
                </a:cubicBezTo>
                <a:cubicBezTo>
                  <a:pt x="104" y="346"/>
                  <a:pt x="101" y="343"/>
                  <a:pt x="101" y="346"/>
                </a:cubicBezTo>
                <a:cubicBezTo>
                  <a:pt x="100" y="343"/>
                  <a:pt x="100" y="347"/>
                  <a:pt x="98" y="345"/>
                </a:cubicBezTo>
                <a:cubicBezTo>
                  <a:pt x="100" y="343"/>
                  <a:pt x="96" y="344"/>
                  <a:pt x="95" y="343"/>
                </a:cubicBezTo>
                <a:cubicBezTo>
                  <a:pt x="95" y="344"/>
                  <a:pt x="95" y="345"/>
                  <a:pt x="96" y="346"/>
                </a:cubicBezTo>
                <a:cubicBezTo>
                  <a:pt x="94" y="346"/>
                  <a:pt x="94" y="344"/>
                  <a:pt x="93" y="342"/>
                </a:cubicBezTo>
                <a:cubicBezTo>
                  <a:pt x="97" y="342"/>
                  <a:pt x="102" y="342"/>
                  <a:pt x="105" y="345"/>
                </a:cubicBezTo>
                <a:cubicBezTo>
                  <a:pt x="104" y="343"/>
                  <a:pt x="107" y="342"/>
                  <a:pt x="108" y="344"/>
                </a:cubicBezTo>
                <a:close/>
                <a:moveTo>
                  <a:pt x="258" y="360"/>
                </a:moveTo>
                <a:cubicBezTo>
                  <a:pt x="258" y="359"/>
                  <a:pt x="260" y="360"/>
                  <a:pt x="259" y="362"/>
                </a:cubicBezTo>
                <a:cubicBezTo>
                  <a:pt x="258" y="362"/>
                  <a:pt x="259" y="361"/>
                  <a:pt x="258" y="360"/>
                </a:cubicBezTo>
                <a:close/>
                <a:moveTo>
                  <a:pt x="50" y="392"/>
                </a:moveTo>
                <a:cubicBezTo>
                  <a:pt x="50" y="392"/>
                  <a:pt x="51" y="392"/>
                  <a:pt x="51" y="393"/>
                </a:cubicBezTo>
                <a:cubicBezTo>
                  <a:pt x="50" y="393"/>
                  <a:pt x="49" y="393"/>
                  <a:pt x="49" y="394"/>
                </a:cubicBezTo>
                <a:cubicBezTo>
                  <a:pt x="50" y="394"/>
                  <a:pt x="51" y="393"/>
                  <a:pt x="52" y="393"/>
                </a:cubicBezTo>
                <a:cubicBezTo>
                  <a:pt x="52" y="392"/>
                  <a:pt x="50" y="391"/>
                  <a:pt x="50" y="392"/>
                </a:cubicBezTo>
                <a:close/>
                <a:moveTo>
                  <a:pt x="40" y="394"/>
                </a:moveTo>
                <a:cubicBezTo>
                  <a:pt x="39" y="396"/>
                  <a:pt x="38" y="392"/>
                  <a:pt x="37" y="394"/>
                </a:cubicBezTo>
                <a:cubicBezTo>
                  <a:pt x="36" y="393"/>
                  <a:pt x="39" y="392"/>
                  <a:pt x="40" y="394"/>
                </a:cubicBezTo>
                <a:close/>
                <a:moveTo>
                  <a:pt x="321" y="397"/>
                </a:moveTo>
                <a:cubicBezTo>
                  <a:pt x="320" y="396"/>
                  <a:pt x="325" y="399"/>
                  <a:pt x="321" y="397"/>
                </a:cubicBezTo>
                <a:close/>
                <a:moveTo>
                  <a:pt x="154" y="10"/>
                </a:moveTo>
                <a:cubicBezTo>
                  <a:pt x="155" y="9"/>
                  <a:pt x="157" y="10"/>
                  <a:pt x="157" y="9"/>
                </a:cubicBezTo>
                <a:cubicBezTo>
                  <a:pt x="157" y="8"/>
                  <a:pt x="156" y="9"/>
                  <a:pt x="155" y="8"/>
                </a:cubicBezTo>
                <a:cubicBezTo>
                  <a:pt x="155" y="6"/>
                  <a:pt x="155" y="5"/>
                  <a:pt x="157" y="5"/>
                </a:cubicBezTo>
                <a:cubicBezTo>
                  <a:pt x="157" y="4"/>
                  <a:pt x="156" y="3"/>
                  <a:pt x="155" y="3"/>
                </a:cubicBezTo>
                <a:cubicBezTo>
                  <a:pt x="156" y="0"/>
                  <a:pt x="157" y="3"/>
                  <a:pt x="158" y="3"/>
                </a:cubicBezTo>
                <a:cubicBezTo>
                  <a:pt x="158" y="2"/>
                  <a:pt x="159" y="2"/>
                  <a:pt x="159" y="0"/>
                </a:cubicBezTo>
                <a:cubicBezTo>
                  <a:pt x="160" y="1"/>
                  <a:pt x="160" y="2"/>
                  <a:pt x="160" y="3"/>
                </a:cubicBezTo>
                <a:cubicBezTo>
                  <a:pt x="161" y="3"/>
                  <a:pt x="161" y="0"/>
                  <a:pt x="163" y="0"/>
                </a:cubicBezTo>
                <a:cubicBezTo>
                  <a:pt x="163" y="3"/>
                  <a:pt x="164" y="5"/>
                  <a:pt x="164" y="9"/>
                </a:cubicBezTo>
                <a:cubicBezTo>
                  <a:pt x="168" y="10"/>
                  <a:pt x="167" y="15"/>
                  <a:pt x="169" y="20"/>
                </a:cubicBezTo>
                <a:cubicBezTo>
                  <a:pt x="163" y="24"/>
                  <a:pt x="154" y="21"/>
                  <a:pt x="151" y="26"/>
                </a:cubicBezTo>
                <a:cubicBezTo>
                  <a:pt x="149" y="27"/>
                  <a:pt x="149" y="23"/>
                  <a:pt x="148" y="25"/>
                </a:cubicBezTo>
                <a:cubicBezTo>
                  <a:pt x="147" y="23"/>
                  <a:pt x="149" y="21"/>
                  <a:pt x="148" y="19"/>
                </a:cubicBezTo>
                <a:cubicBezTo>
                  <a:pt x="149" y="17"/>
                  <a:pt x="153" y="16"/>
                  <a:pt x="154" y="18"/>
                </a:cubicBezTo>
                <a:cubicBezTo>
                  <a:pt x="156" y="18"/>
                  <a:pt x="154" y="16"/>
                  <a:pt x="155" y="16"/>
                </a:cubicBezTo>
                <a:cubicBezTo>
                  <a:pt x="157" y="15"/>
                  <a:pt x="156" y="17"/>
                  <a:pt x="158" y="17"/>
                </a:cubicBezTo>
                <a:cubicBezTo>
                  <a:pt x="161" y="12"/>
                  <a:pt x="155" y="14"/>
                  <a:pt x="154" y="10"/>
                </a:cubicBezTo>
                <a:close/>
                <a:moveTo>
                  <a:pt x="162" y="3"/>
                </a:moveTo>
                <a:cubicBezTo>
                  <a:pt x="162" y="3"/>
                  <a:pt x="162" y="3"/>
                  <a:pt x="162" y="3"/>
                </a:cubicBezTo>
                <a:cubicBezTo>
                  <a:pt x="161" y="7"/>
                  <a:pt x="164" y="4"/>
                  <a:pt x="162" y="3"/>
                </a:cubicBezTo>
                <a:close/>
                <a:moveTo>
                  <a:pt x="163" y="13"/>
                </a:moveTo>
                <a:cubicBezTo>
                  <a:pt x="163" y="13"/>
                  <a:pt x="164" y="13"/>
                  <a:pt x="164" y="12"/>
                </a:cubicBezTo>
                <a:cubicBezTo>
                  <a:pt x="164" y="12"/>
                  <a:pt x="164" y="12"/>
                  <a:pt x="165" y="12"/>
                </a:cubicBezTo>
                <a:cubicBezTo>
                  <a:pt x="165" y="13"/>
                  <a:pt x="164" y="13"/>
                  <a:pt x="163" y="13"/>
                </a:cubicBezTo>
                <a:cubicBezTo>
                  <a:pt x="163" y="13"/>
                  <a:pt x="163" y="13"/>
                  <a:pt x="163" y="13"/>
                </a:cubicBezTo>
                <a:close/>
                <a:moveTo>
                  <a:pt x="159" y="17"/>
                </a:moveTo>
                <a:cubicBezTo>
                  <a:pt x="159" y="16"/>
                  <a:pt x="159" y="15"/>
                  <a:pt x="159" y="15"/>
                </a:cubicBezTo>
                <a:cubicBezTo>
                  <a:pt x="161" y="15"/>
                  <a:pt x="161" y="15"/>
                  <a:pt x="161" y="17"/>
                </a:cubicBezTo>
                <a:cubicBezTo>
                  <a:pt x="160" y="17"/>
                  <a:pt x="160" y="17"/>
                  <a:pt x="159" y="17"/>
                </a:cubicBezTo>
                <a:cubicBezTo>
                  <a:pt x="159" y="17"/>
                  <a:pt x="159" y="17"/>
                  <a:pt x="159" y="17"/>
                </a:cubicBezTo>
                <a:close/>
                <a:moveTo>
                  <a:pt x="58" y="387"/>
                </a:moveTo>
                <a:cubicBezTo>
                  <a:pt x="60" y="388"/>
                  <a:pt x="61" y="388"/>
                  <a:pt x="62" y="389"/>
                </a:cubicBezTo>
                <a:cubicBezTo>
                  <a:pt x="63" y="388"/>
                  <a:pt x="65" y="388"/>
                  <a:pt x="66" y="388"/>
                </a:cubicBezTo>
                <a:cubicBezTo>
                  <a:pt x="66" y="390"/>
                  <a:pt x="65" y="390"/>
                  <a:pt x="64" y="390"/>
                </a:cubicBezTo>
                <a:cubicBezTo>
                  <a:pt x="64" y="391"/>
                  <a:pt x="64" y="391"/>
                  <a:pt x="64" y="392"/>
                </a:cubicBezTo>
                <a:cubicBezTo>
                  <a:pt x="62" y="391"/>
                  <a:pt x="63" y="392"/>
                  <a:pt x="62" y="393"/>
                </a:cubicBezTo>
                <a:cubicBezTo>
                  <a:pt x="60" y="393"/>
                  <a:pt x="60" y="392"/>
                  <a:pt x="58" y="393"/>
                </a:cubicBezTo>
                <a:cubicBezTo>
                  <a:pt x="61" y="391"/>
                  <a:pt x="56" y="391"/>
                  <a:pt x="55" y="390"/>
                </a:cubicBezTo>
                <a:cubicBezTo>
                  <a:pt x="55" y="390"/>
                  <a:pt x="56" y="389"/>
                  <a:pt x="55" y="388"/>
                </a:cubicBezTo>
                <a:cubicBezTo>
                  <a:pt x="57" y="387"/>
                  <a:pt x="58" y="390"/>
                  <a:pt x="58" y="387"/>
                </a:cubicBezTo>
                <a:close/>
              </a:path>
            </a:pathLst>
          </a:custGeom>
          <a:blipFill>
            <a:blip r:embed="rId3" cstate="email"/>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2" name="Freeform 17"/>
          <p:cNvSpPr>
            <a:spLocks noEditPoints="1"/>
          </p:cNvSpPr>
          <p:nvPr/>
        </p:nvSpPr>
        <p:spPr bwMode="auto">
          <a:xfrm>
            <a:off x="7698590" y="2581916"/>
            <a:ext cx="1461816" cy="1339324"/>
          </a:xfrm>
          <a:custGeom>
            <a:avLst/>
            <a:gdLst>
              <a:gd name="T0" fmla="*/ 359 w 535"/>
              <a:gd name="T1" fmla="*/ 212 h 490"/>
              <a:gd name="T2" fmla="*/ 152 w 535"/>
              <a:gd name="T3" fmla="*/ 261 h 490"/>
              <a:gd name="T4" fmla="*/ 416 w 535"/>
              <a:gd name="T5" fmla="*/ 279 h 490"/>
              <a:gd name="T6" fmla="*/ 305 w 535"/>
              <a:gd name="T7" fmla="*/ 302 h 490"/>
              <a:gd name="T8" fmla="*/ 375 w 535"/>
              <a:gd name="T9" fmla="*/ 344 h 490"/>
              <a:gd name="T10" fmla="*/ 140 w 535"/>
              <a:gd name="T11" fmla="*/ 430 h 490"/>
              <a:gd name="T12" fmla="*/ 150 w 535"/>
              <a:gd name="T13" fmla="*/ 358 h 490"/>
              <a:gd name="T14" fmla="*/ 84 w 535"/>
              <a:gd name="T15" fmla="*/ 427 h 490"/>
              <a:gd name="T16" fmla="*/ 278 w 535"/>
              <a:gd name="T17" fmla="*/ 387 h 490"/>
              <a:gd name="T18" fmla="*/ 236 w 535"/>
              <a:gd name="T19" fmla="*/ 269 h 490"/>
              <a:gd name="T20" fmla="*/ 299 w 535"/>
              <a:gd name="T21" fmla="*/ 272 h 490"/>
              <a:gd name="T22" fmla="*/ 336 w 535"/>
              <a:gd name="T23" fmla="*/ 322 h 490"/>
              <a:gd name="T24" fmla="*/ 425 w 535"/>
              <a:gd name="T25" fmla="*/ 428 h 490"/>
              <a:gd name="T26" fmla="*/ 531 w 535"/>
              <a:gd name="T27" fmla="*/ 405 h 490"/>
              <a:gd name="T28" fmla="*/ 434 w 535"/>
              <a:gd name="T29" fmla="*/ 322 h 490"/>
              <a:gd name="T30" fmla="*/ 327 w 535"/>
              <a:gd name="T31" fmla="*/ 219 h 490"/>
              <a:gd name="T32" fmla="*/ 372 w 535"/>
              <a:gd name="T33" fmla="*/ 140 h 490"/>
              <a:gd name="T34" fmla="*/ 373 w 535"/>
              <a:gd name="T35" fmla="*/ 112 h 490"/>
              <a:gd name="T36" fmla="*/ 407 w 535"/>
              <a:gd name="T37" fmla="*/ 40 h 490"/>
              <a:gd name="T38" fmla="*/ 301 w 535"/>
              <a:gd name="T39" fmla="*/ 133 h 490"/>
              <a:gd name="T40" fmla="*/ 243 w 535"/>
              <a:gd name="T41" fmla="*/ 136 h 490"/>
              <a:gd name="T42" fmla="*/ 251 w 535"/>
              <a:gd name="T43" fmla="*/ 98 h 490"/>
              <a:gd name="T44" fmla="*/ 265 w 535"/>
              <a:gd name="T45" fmla="*/ 36 h 490"/>
              <a:gd name="T46" fmla="*/ 148 w 535"/>
              <a:gd name="T47" fmla="*/ 127 h 490"/>
              <a:gd name="T48" fmla="*/ 150 w 535"/>
              <a:gd name="T49" fmla="*/ 320 h 490"/>
              <a:gd name="T50" fmla="*/ 269 w 535"/>
              <a:gd name="T51" fmla="*/ 39 h 490"/>
              <a:gd name="T52" fmla="*/ 502 w 535"/>
              <a:gd name="T53" fmla="*/ 51 h 490"/>
              <a:gd name="T54" fmla="*/ 200 w 535"/>
              <a:gd name="T55" fmla="*/ 55 h 490"/>
              <a:gd name="T56" fmla="*/ 241 w 535"/>
              <a:gd name="T57" fmla="*/ 68 h 490"/>
              <a:gd name="T58" fmla="*/ 253 w 535"/>
              <a:gd name="T59" fmla="*/ 107 h 490"/>
              <a:gd name="T60" fmla="*/ 319 w 535"/>
              <a:gd name="T61" fmla="*/ 156 h 490"/>
              <a:gd name="T62" fmla="*/ 302 w 535"/>
              <a:gd name="T63" fmla="*/ 168 h 490"/>
              <a:gd name="T64" fmla="*/ 319 w 535"/>
              <a:gd name="T65" fmla="*/ 174 h 490"/>
              <a:gd name="T66" fmla="*/ 240 w 535"/>
              <a:gd name="T67" fmla="*/ 212 h 490"/>
              <a:gd name="T68" fmla="*/ 235 w 535"/>
              <a:gd name="T69" fmla="*/ 220 h 490"/>
              <a:gd name="T70" fmla="*/ 294 w 535"/>
              <a:gd name="T71" fmla="*/ 247 h 490"/>
              <a:gd name="T72" fmla="*/ 270 w 535"/>
              <a:gd name="T73" fmla="*/ 244 h 490"/>
              <a:gd name="T74" fmla="*/ 294 w 535"/>
              <a:gd name="T75" fmla="*/ 254 h 490"/>
              <a:gd name="T76" fmla="*/ 216 w 535"/>
              <a:gd name="T77" fmla="*/ 277 h 490"/>
              <a:gd name="T78" fmla="*/ 305 w 535"/>
              <a:gd name="T79" fmla="*/ 260 h 490"/>
              <a:gd name="T80" fmla="*/ 174 w 535"/>
              <a:gd name="T81" fmla="*/ 338 h 490"/>
              <a:gd name="T82" fmla="*/ 168 w 535"/>
              <a:gd name="T83" fmla="*/ 330 h 490"/>
              <a:gd name="T84" fmla="*/ 196 w 535"/>
              <a:gd name="T85" fmla="*/ 312 h 490"/>
              <a:gd name="T86" fmla="*/ 173 w 535"/>
              <a:gd name="T87" fmla="*/ 328 h 490"/>
              <a:gd name="T88" fmla="*/ 193 w 535"/>
              <a:gd name="T89" fmla="*/ 282 h 490"/>
              <a:gd name="T90" fmla="*/ 166 w 535"/>
              <a:gd name="T91" fmla="*/ 289 h 490"/>
              <a:gd name="T92" fmla="*/ 407 w 535"/>
              <a:gd name="T93" fmla="*/ 314 h 490"/>
              <a:gd name="T94" fmla="*/ 154 w 535"/>
              <a:gd name="T95" fmla="*/ 327 h 490"/>
              <a:gd name="T96" fmla="*/ 398 w 535"/>
              <a:gd name="T97" fmla="*/ 346 h 490"/>
              <a:gd name="T98" fmla="*/ 171 w 535"/>
              <a:gd name="T99" fmla="*/ 349 h 490"/>
              <a:gd name="T100" fmla="*/ 168 w 535"/>
              <a:gd name="T101" fmla="*/ 357 h 490"/>
              <a:gd name="T102" fmla="*/ 202 w 535"/>
              <a:gd name="T103" fmla="*/ 364 h 490"/>
              <a:gd name="T104" fmla="*/ 391 w 535"/>
              <a:gd name="T105" fmla="*/ 380 h 490"/>
              <a:gd name="T106" fmla="*/ 462 w 535"/>
              <a:gd name="T107" fmla="*/ 383 h 490"/>
              <a:gd name="T108" fmla="*/ 488 w 535"/>
              <a:gd name="T109" fmla="*/ 390 h 490"/>
              <a:gd name="T110" fmla="*/ 495 w 535"/>
              <a:gd name="T111" fmla="*/ 389 h 490"/>
              <a:gd name="T112" fmla="*/ 93 w 535"/>
              <a:gd name="T113" fmla="*/ 401 h 490"/>
              <a:gd name="T114" fmla="*/ 470 w 535"/>
              <a:gd name="T115" fmla="*/ 407 h 490"/>
              <a:gd name="T116" fmla="*/ 146 w 535"/>
              <a:gd name="T117" fmla="*/ 418 h 490"/>
              <a:gd name="T118" fmla="*/ 344 w 535"/>
              <a:gd name="T119" fmla="*/ 137 h 490"/>
              <a:gd name="T120" fmla="*/ 416 w 535"/>
              <a:gd name="T121" fmla="*/ 272 h 490"/>
              <a:gd name="T122" fmla="*/ 359 w 535"/>
              <a:gd name="T123" fmla="*/ 351 h 490"/>
              <a:gd name="T124" fmla="*/ 429 w 535"/>
              <a:gd name="T125" fmla="*/ 44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490">
                <a:moveTo>
                  <a:pt x="207" y="0"/>
                </a:moveTo>
                <a:cubicBezTo>
                  <a:pt x="208" y="0"/>
                  <a:pt x="208" y="1"/>
                  <a:pt x="209" y="1"/>
                </a:cubicBezTo>
                <a:cubicBezTo>
                  <a:pt x="209" y="2"/>
                  <a:pt x="206" y="1"/>
                  <a:pt x="207" y="0"/>
                </a:cubicBezTo>
                <a:close/>
                <a:moveTo>
                  <a:pt x="359" y="124"/>
                </a:moveTo>
                <a:cubicBezTo>
                  <a:pt x="360" y="125"/>
                  <a:pt x="359" y="125"/>
                  <a:pt x="358" y="126"/>
                </a:cubicBezTo>
                <a:cubicBezTo>
                  <a:pt x="357" y="126"/>
                  <a:pt x="358" y="123"/>
                  <a:pt x="359" y="124"/>
                </a:cubicBezTo>
                <a:close/>
                <a:moveTo>
                  <a:pt x="271" y="128"/>
                </a:moveTo>
                <a:cubicBezTo>
                  <a:pt x="273" y="128"/>
                  <a:pt x="272" y="130"/>
                  <a:pt x="274" y="130"/>
                </a:cubicBezTo>
                <a:cubicBezTo>
                  <a:pt x="274" y="131"/>
                  <a:pt x="272" y="131"/>
                  <a:pt x="271" y="131"/>
                </a:cubicBezTo>
                <a:cubicBezTo>
                  <a:pt x="271" y="129"/>
                  <a:pt x="271" y="129"/>
                  <a:pt x="269" y="129"/>
                </a:cubicBezTo>
                <a:cubicBezTo>
                  <a:pt x="269" y="128"/>
                  <a:pt x="271" y="129"/>
                  <a:pt x="271" y="128"/>
                </a:cubicBezTo>
                <a:close/>
                <a:moveTo>
                  <a:pt x="253" y="142"/>
                </a:moveTo>
                <a:cubicBezTo>
                  <a:pt x="254" y="141"/>
                  <a:pt x="252" y="145"/>
                  <a:pt x="253" y="146"/>
                </a:cubicBezTo>
                <a:cubicBezTo>
                  <a:pt x="252" y="145"/>
                  <a:pt x="250" y="145"/>
                  <a:pt x="250" y="142"/>
                </a:cubicBezTo>
                <a:cubicBezTo>
                  <a:pt x="251" y="142"/>
                  <a:pt x="252" y="142"/>
                  <a:pt x="253" y="143"/>
                </a:cubicBezTo>
                <a:cubicBezTo>
                  <a:pt x="253" y="143"/>
                  <a:pt x="253" y="142"/>
                  <a:pt x="253" y="142"/>
                </a:cubicBezTo>
                <a:close/>
                <a:moveTo>
                  <a:pt x="271" y="142"/>
                </a:moveTo>
                <a:cubicBezTo>
                  <a:pt x="272" y="142"/>
                  <a:pt x="272" y="142"/>
                  <a:pt x="273" y="142"/>
                </a:cubicBezTo>
                <a:cubicBezTo>
                  <a:pt x="273" y="143"/>
                  <a:pt x="270" y="143"/>
                  <a:pt x="271" y="142"/>
                </a:cubicBezTo>
                <a:close/>
                <a:moveTo>
                  <a:pt x="246" y="145"/>
                </a:moveTo>
                <a:cubicBezTo>
                  <a:pt x="244" y="144"/>
                  <a:pt x="248" y="142"/>
                  <a:pt x="246" y="145"/>
                </a:cubicBezTo>
                <a:close/>
                <a:moveTo>
                  <a:pt x="245" y="150"/>
                </a:moveTo>
                <a:cubicBezTo>
                  <a:pt x="245" y="150"/>
                  <a:pt x="246" y="150"/>
                  <a:pt x="246" y="150"/>
                </a:cubicBezTo>
                <a:cubicBezTo>
                  <a:pt x="246" y="151"/>
                  <a:pt x="246" y="151"/>
                  <a:pt x="246" y="152"/>
                </a:cubicBezTo>
                <a:cubicBezTo>
                  <a:pt x="245" y="152"/>
                  <a:pt x="245" y="152"/>
                  <a:pt x="245" y="152"/>
                </a:cubicBezTo>
                <a:cubicBezTo>
                  <a:pt x="245" y="151"/>
                  <a:pt x="245" y="151"/>
                  <a:pt x="245" y="150"/>
                </a:cubicBezTo>
                <a:close/>
                <a:moveTo>
                  <a:pt x="277" y="172"/>
                </a:moveTo>
                <a:cubicBezTo>
                  <a:pt x="275" y="170"/>
                  <a:pt x="278" y="168"/>
                  <a:pt x="277" y="172"/>
                </a:cubicBezTo>
                <a:close/>
                <a:moveTo>
                  <a:pt x="268" y="173"/>
                </a:moveTo>
                <a:cubicBezTo>
                  <a:pt x="268" y="173"/>
                  <a:pt x="269" y="174"/>
                  <a:pt x="269" y="175"/>
                </a:cubicBezTo>
                <a:cubicBezTo>
                  <a:pt x="268" y="175"/>
                  <a:pt x="268" y="174"/>
                  <a:pt x="267" y="174"/>
                </a:cubicBezTo>
                <a:cubicBezTo>
                  <a:pt x="267" y="174"/>
                  <a:pt x="268" y="174"/>
                  <a:pt x="268" y="173"/>
                </a:cubicBezTo>
                <a:close/>
                <a:moveTo>
                  <a:pt x="152" y="175"/>
                </a:moveTo>
                <a:cubicBezTo>
                  <a:pt x="153" y="174"/>
                  <a:pt x="154" y="181"/>
                  <a:pt x="152" y="180"/>
                </a:cubicBezTo>
                <a:cubicBezTo>
                  <a:pt x="152" y="179"/>
                  <a:pt x="152" y="177"/>
                  <a:pt x="152" y="175"/>
                </a:cubicBezTo>
                <a:close/>
                <a:moveTo>
                  <a:pt x="152" y="195"/>
                </a:moveTo>
                <a:cubicBezTo>
                  <a:pt x="153" y="199"/>
                  <a:pt x="154" y="208"/>
                  <a:pt x="152" y="212"/>
                </a:cubicBezTo>
                <a:cubicBezTo>
                  <a:pt x="152" y="205"/>
                  <a:pt x="152" y="199"/>
                  <a:pt x="152" y="195"/>
                </a:cubicBezTo>
                <a:close/>
                <a:moveTo>
                  <a:pt x="359" y="212"/>
                </a:moveTo>
                <a:cubicBezTo>
                  <a:pt x="359" y="210"/>
                  <a:pt x="360" y="212"/>
                  <a:pt x="361" y="212"/>
                </a:cubicBezTo>
                <a:cubicBezTo>
                  <a:pt x="360" y="212"/>
                  <a:pt x="360" y="213"/>
                  <a:pt x="361" y="214"/>
                </a:cubicBezTo>
                <a:cubicBezTo>
                  <a:pt x="363" y="213"/>
                  <a:pt x="366" y="214"/>
                  <a:pt x="366" y="216"/>
                </a:cubicBezTo>
                <a:cubicBezTo>
                  <a:pt x="363" y="215"/>
                  <a:pt x="362" y="215"/>
                  <a:pt x="359" y="214"/>
                </a:cubicBezTo>
                <a:cubicBezTo>
                  <a:pt x="359" y="214"/>
                  <a:pt x="360" y="212"/>
                  <a:pt x="359" y="212"/>
                </a:cubicBezTo>
                <a:close/>
                <a:moveTo>
                  <a:pt x="152" y="213"/>
                </a:moveTo>
                <a:cubicBezTo>
                  <a:pt x="154" y="213"/>
                  <a:pt x="152" y="216"/>
                  <a:pt x="153" y="218"/>
                </a:cubicBezTo>
                <a:cubicBezTo>
                  <a:pt x="151" y="216"/>
                  <a:pt x="153" y="215"/>
                  <a:pt x="152" y="213"/>
                </a:cubicBezTo>
                <a:close/>
                <a:moveTo>
                  <a:pt x="367" y="216"/>
                </a:moveTo>
                <a:cubicBezTo>
                  <a:pt x="366" y="218"/>
                  <a:pt x="368" y="218"/>
                  <a:pt x="369" y="219"/>
                </a:cubicBezTo>
                <a:cubicBezTo>
                  <a:pt x="370" y="217"/>
                  <a:pt x="368" y="217"/>
                  <a:pt x="367" y="216"/>
                </a:cubicBezTo>
                <a:close/>
                <a:moveTo>
                  <a:pt x="152" y="228"/>
                </a:moveTo>
                <a:cubicBezTo>
                  <a:pt x="154" y="229"/>
                  <a:pt x="153" y="234"/>
                  <a:pt x="152" y="236"/>
                </a:cubicBezTo>
                <a:cubicBezTo>
                  <a:pt x="151" y="234"/>
                  <a:pt x="153" y="231"/>
                  <a:pt x="152" y="228"/>
                </a:cubicBezTo>
                <a:close/>
                <a:moveTo>
                  <a:pt x="344" y="231"/>
                </a:moveTo>
                <a:cubicBezTo>
                  <a:pt x="346" y="231"/>
                  <a:pt x="343" y="234"/>
                  <a:pt x="344" y="231"/>
                </a:cubicBezTo>
                <a:close/>
                <a:moveTo>
                  <a:pt x="361" y="233"/>
                </a:moveTo>
                <a:cubicBezTo>
                  <a:pt x="361" y="233"/>
                  <a:pt x="361" y="234"/>
                  <a:pt x="361" y="235"/>
                </a:cubicBezTo>
                <a:cubicBezTo>
                  <a:pt x="360" y="235"/>
                  <a:pt x="359" y="235"/>
                  <a:pt x="359" y="233"/>
                </a:cubicBezTo>
                <a:cubicBezTo>
                  <a:pt x="360" y="233"/>
                  <a:pt x="360" y="232"/>
                  <a:pt x="361" y="233"/>
                </a:cubicBezTo>
                <a:close/>
                <a:moveTo>
                  <a:pt x="347" y="233"/>
                </a:moveTo>
                <a:cubicBezTo>
                  <a:pt x="347" y="234"/>
                  <a:pt x="346" y="234"/>
                  <a:pt x="346" y="235"/>
                </a:cubicBezTo>
                <a:cubicBezTo>
                  <a:pt x="347" y="236"/>
                  <a:pt x="348" y="233"/>
                  <a:pt x="347" y="233"/>
                </a:cubicBezTo>
                <a:close/>
                <a:moveTo>
                  <a:pt x="363" y="238"/>
                </a:moveTo>
                <a:cubicBezTo>
                  <a:pt x="364" y="239"/>
                  <a:pt x="365" y="239"/>
                  <a:pt x="365" y="240"/>
                </a:cubicBezTo>
                <a:cubicBezTo>
                  <a:pt x="364" y="240"/>
                  <a:pt x="363" y="239"/>
                  <a:pt x="363" y="238"/>
                </a:cubicBezTo>
                <a:close/>
                <a:moveTo>
                  <a:pt x="362" y="240"/>
                </a:moveTo>
                <a:cubicBezTo>
                  <a:pt x="362" y="241"/>
                  <a:pt x="362" y="242"/>
                  <a:pt x="363" y="242"/>
                </a:cubicBezTo>
                <a:cubicBezTo>
                  <a:pt x="362" y="244"/>
                  <a:pt x="359" y="240"/>
                  <a:pt x="362" y="240"/>
                </a:cubicBezTo>
                <a:close/>
                <a:moveTo>
                  <a:pt x="363" y="244"/>
                </a:moveTo>
                <a:cubicBezTo>
                  <a:pt x="362" y="244"/>
                  <a:pt x="361" y="246"/>
                  <a:pt x="363" y="246"/>
                </a:cubicBezTo>
                <a:cubicBezTo>
                  <a:pt x="363" y="245"/>
                  <a:pt x="364" y="247"/>
                  <a:pt x="366" y="246"/>
                </a:cubicBezTo>
                <a:cubicBezTo>
                  <a:pt x="366" y="244"/>
                  <a:pt x="364" y="244"/>
                  <a:pt x="363" y="244"/>
                </a:cubicBezTo>
                <a:close/>
                <a:moveTo>
                  <a:pt x="411" y="248"/>
                </a:moveTo>
                <a:cubicBezTo>
                  <a:pt x="410" y="247"/>
                  <a:pt x="410" y="246"/>
                  <a:pt x="410" y="245"/>
                </a:cubicBezTo>
                <a:cubicBezTo>
                  <a:pt x="412" y="245"/>
                  <a:pt x="411" y="247"/>
                  <a:pt x="413" y="247"/>
                </a:cubicBezTo>
                <a:cubicBezTo>
                  <a:pt x="413" y="248"/>
                  <a:pt x="411" y="247"/>
                  <a:pt x="411" y="248"/>
                </a:cubicBezTo>
                <a:close/>
                <a:moveTo>
                  <a:pt x="153" y="248"/>
                </a:moveTo>
                <a:cubicBezTo>
                  <a:pt x="153" y="252"/>
                  <a:pt x="155" y="256"/>
                  <a:pt x="152" y="261"/>
                </a:cubicBezTo>
                <a:cubicBezTo>
                  <a:pt x="153" y="257"/>
                  <a:pt x="152" y="251"/>
                  <a:pt x="153" y="248"/>
                </a:cubicBezTo>
                <a:close/>
                <a:moveTo>
                  <a:pt x="36" y="254"/>
                </a:moveTo>
                <a:cubicBezTo>
                  <a:pt x="34" y="254"/>
                  <a:pt x="32" y="254"/>
                  <a:pt x="32" y="252"/>
                </a:cubicBezTo>
                <a:cubicBezTo>
                  <a:pt x="34" y="251"/>
                  <a:pt x="37" y="251"/>
                  <a:pt x="36" y="254"/>
                </a:cubicBezTo>
                <a:close/>
                <a:moveTo>
                  <a:pt x="413" y="256"/>
                </a:moveTo>
                <a:cubicBezTo>
                  <a:pt x="413" y="257"/>
                  <a:pt x="413" y="257"/>
                  <a:pt x="413" y="258"/>
                </a:cubicBezTo>
                <a:cubicBezTo>
                  <a:pt x="413" y="258"/>
                  <a:pt x="414" y="258"/>
                  <a:pt x="414" y="259"/>
                </a:cubicBezTo>
                <a:cubicBezTo>
                  <a:pt x="412" y="259"/>
                  <a:pt x="412" y="258"/>
                  <a:pt x="411" y="257"/>
                </a:cubicBezTo>
                <a:cubicBezTo>
                  <a:pt x="411" y="256"/>
                  <a:pt x="412" y="256"/>
                  <a:pt x="413" y="256"/>
                </a:cubicBezTo>
                <a:close/>
                <a:moveTo>
                  <a:pt x="153" y="262"/>
                </a:moveTo>
                <a:cubicBezTo>
                  <a:pt x="154" y="263"/>
                  <a:pt x="155" y="265"/>
                  <a:pt x="152" y="265"/>
                </a:cubicBezTo>
                <a:cubicBezTo>
                  <a:pt x="152" y="263"/>
                  <a:pt x="153" y="263"/>
                  <a:pt x="153" y="262"/>
                </a:cubicBezTo>
                <a:close/>
                <a:moveTo>
                  <a:pt x="413" y="263"/>
                </a:moveTo>
                <a:cubicBezTo>
                  <a:pt x="414" y="263"/>
                  <a:pt x="414" y="263"/>
                  <a:pt x="415" y="263"/>
                </a:cubicBezTo>
                <a:cubicBezTo>
                  <a:pt x="415" y="264"/>
                  <a:pt x="414" y="264"/>
                  <a:pt x="414" y="265"/>
                </a:cubicBezTo>
                <a:cubicBezTo>
                  <a:pt x="413" y="265"/>
                  <a:pt x="413" y="264"/>
                  <a:pt x="413" y="263"/>
                </a:cubicBezTo>
                <a:close/>
                <a:moveTo>
                  <a:pt x="156" y="269"/>
                </a:moveTo>
                <a:cubicBezTo>
                  <a:pt x="158" y="269"/>
                  <a:pt x="157" y="272"/>
                  <a:pt x="156" y="272"/>
                </a:cubicBezTo>
                <a:cubicBezTo>
                  <a:pt x="156" y="271"/>
                  <a:pt x="156" y="270"/>
                  <a:pt x="156" y="269"/>
                </a:cubicBezTo>
                <a:close/>
                <a:moveTo>
                  <a:pt x="418" y="272"/>
                </a:moveTo>
                <a:cubicBezTo>
                  <a:pt x="418" y="272"/>
                  <a:pt x="418" y="273"/>
                  <a:pt x="419" y="273"/>
                </a:cubicBezTo>
                <a:cubicBezTo>
                  <a:pt x="419" y="274"/>
                  <a:pt x="419" y="274"/>
                  <a:pt x="419" y="274"/>
                </a:cubicBezTo>
                <a:cubicBezTo>
                  <a:pt x="418" y="274"/>
                  <a:pt x="418" y="274"/>
                  <a:pt x="418" y="274"/>
                </a:cubicBezTo>
                <a:cubicBezTo>
                  <a:pt x="418" y="274"/>
                  <a:pt x="418" y="273"/>
                  <a:pt x="418" y="272"/>
                </a:cubicBezTo>
                <a:close/>
                <a:moveTo>
                  <a:pt x="420" y="273"/>
                </a:moveTo>
                <a:cubicBezTo>
                  <a:pt x="421" y="271"/>
                  <a:pt x="422" y="274"/>
                  <a:pt x="421" y="274"/>
                </a:cubicBezTo>
                <a:cubicBezTo>
                  <a:pt x="420" y="274"/>
                  <a:pt x="421" y="273"/>
                  <a:pt x="420" y="273"/>
                </a:cubicBezTo>
                <a:close/>
                <a:moveTo>
                  <a:pt x="298" y="273"/>
                </a:moveTo>
                <a:cubicBezTo>
                  <a:pt x="298" y="273"/>
                  <a:pt x="299" y="273"/>
                  <a:pt x="300" y="273"/>
                </a:cubicBezTo>
                <a:cubicBezTo>
                  <a:pt x="300" y="273"/>
                  <a:pt x="300" y="273"/>
                  <a:pt x="300" y="274"/>
                </a:cubicBezTo>
                <a:cubicBezTo>
                  <a:pt x="299" y="274"/>
                  <a:pt x="298" y="274"/>
                  <a:pt x="298" y="274"/>
                </a:cubicBezTo>
                <a:cubicBezTo>
                  <a:pt x="298" y="273"/>
                  <a:pt x="298" y="273"/>
                  <a:pt x="298" y="273"/>
                </a:cubicBezTo>
                <a:close/>
                <a:moveTo>
                  <a:pt x="157" y="277"/>
                </a:moveTo>
                <a:cubicBezTo>
                  <a:pt x="157" y="277"/>
                  <a:pt x="157" y="277"/>
                  <a:pt x="158" y="277"/>
                </a:cubicBezTo>
                <a:cubicBezTo>
                  <a:pt x="158" y="278"/>
                  <a:pt x="157" y="278"/>
                  <a:pt x="156" y="278"/>
                </a:cubicBezTo>
                <a:cubicBezTo>
                  <a:pt x="156" y="277"/>
                  <a:pt x="157" y="277"/>
                  <a:pt x="157" y="277"/>
                </a:cubicBezTo>
                <a:close/>
                <a:moveTo>
                  <a:pt x="418" y="277"/>
                </a:moveTo>
                <a:cubicBezTo>
                  <a:pt x="418" y="277"/>
                  <a:pt x="418" y="278"/>
                  <a:pt x="419" y="278"/>
                </a:cubicBezTo>
                <a:cubicBezTo>
                  <a:pt x="419" y="279"/>
                  <a:pt x="417" y="278"/>
                  <a:pt x="416" y="279"/>
                </a:cubicBezTo>
                <a:cubicBezTo>
                  <a:pt x="416" y="277"/>
                  <a:pt x="417" y="277"/>
                  <a:pt x="418" y="277"/>
                </a:cubicBezTo>
                <a:close/>
                <a:moveTo>
                  <a:pt x="433" y="279"/>
                </a:moveTo>
                <a:cubicBezTo>
                  <a:pt x="432" y="281"/>
                  <a:pt x="431" y="280"/>
                  <a:pt x="431" y="278"/>
                </a:cubicBezTo>
                <a:cubicBezTo>
                  <a:pt x="436" y="277"/>
                  <a:pt x="439" y="276"/>
                  <a:pt x="436" y="283"/>
                </a:cubicBezTo>
                <a:cubicBezTo>
                  <a:pt x="435" y="283"/>
                  <a:pt x="434" y="283"/>
                  <a:pt x="434" y="284"/>
                </a:cubicBezTo>
                <a:cubicBezTo>
                  <a:pt x="433" y="283"/>
                  <a:pt x="434" y="281"/>
                  <a:pt x="432" y="282"/>
                </a:cubicBezTo>
                <a:cubicBezTo>
                  <a:pt x="432" y="280"/>
                  <a:pt x="434" y="281"/>
                  <a:pt x="433" y="279"/>
                </a:cubicBezTo>
                <a:close/>
                <a:moveTo>
                  <a:pt x="430" y="280"/>
                </a:moveTo>
                <a:cubicBezTo>
                  <a:pt x="430" y="281"/>
                  <a:pt x="430" y="282"/>
                  <a:pt x="430" y="282"/>
                </a:cubicBezTo>
                <a:cubicBezTo>
                  <a:pt x="430" y="281"/>
                  <a:pt x="431" y="280"/>
                  <a:pt x="430" y="280"/>
                </a:cubicBezTo>
                <a:close/>
                <a:moveTo>
                  <a:pt x="294" y="288"/>
                </a:moveTo>
                <a:cubicBezTo>
                  <a:pt x="292" y="288"/>
                  <a:pt x="294" y="286"/>
                  <a:pt x="293" y="284"/>
                </a:cubicBezTo>
                <a:cubicBezTo>
                  <a:pt x="295" y="284"/>
                  <a:pt x="294" y="285"/>
                  <a:pt x="294" y="286"/>
                </a:cubicBezTo>
                <a:cubicBezTo>
                  <a:pt x="295" y="287"/>
                  <a:pt x="295" y="286"/>
                  <a:pt x="295" y="286"/>
                </a:cubicBezTo>
                <a:cubicBezTo>
                  <a:pt x="296" y="286"/>
                  <a:pt x="294" y="287"/>
                  <a:pt x="294" y="288"/>
                </a:cubicBezTo>
                <a:close/>
                <a:moveTo>
                  <a:pt x="293" y="285"/>
                </a:moveTo>
                <a:cubicBezTo>
                  <a:pt x="291" y="285"/>
                  <a:pt x="292" y="286"/>
                  <a:pt x="291" y="287"/>
                </a:cubicBezTo>
                <a:cubicBezTo>
                  <a:pt x="293" y="287"/>
                  <a:pt x="293" y="287"/>
                  <a:pt x="293" y="285"/>
                </a:cubicBezTo>
                <a:close/>
                <a:moveTo>
                  <a:pt x="159" y="286"/>
                </a:moveTo>
                <a:cubicBezTo>
                  <a:pt x="160" y="286"/>
                  <a:pt x="158" y="288"/>
                  <a:pt x="159" y="290"/>
                </a:cubicBezTo>
                <a:cubicBezTo>
                  <a:pt x="156" y="290"/>
                  <a:pt x="158" y="287"/>
                  <a:pt x="159" y="286"/>
                </a:cubicBezTo>
                <a:close/>
                <a:moveTo>
                  <a:pt x="295" y="287"/>
                </a:moveTo>
                <a:cubicBezTo>
                  <a:pt x="294" y="288"/>
                  <a:pt x="296" y="289"/>
                  <a:pt x="294" y="289"/>
                </a:cubicBezTo>
                <a:cubicBezTo>
                  <a:pt x="296" y="292"/>
                  <a:pt x="296" y="293"/>
                  <a:pt x="298" y="295"/>
                </a:cubicBezTo>
                <a:cubicBezTo>
                  <a:pt x="298" y="293"/>
                  <a:pt x="298" y="292"/>
                  <a:pt x="297" y="292"/>
                </a:cubicBezTo>
                <a:cubicBezTo>
                  <a:pt x="297" y="290"/>
                  <a:pt x="299" y="292"/>
                  <a:pt x="299" y="291"/>
                </a:cubicBezTo>
                <a:cubicBezTo>
                  <a:pt x="298" y="290"/>
                  <a:pt x="298" y="290"/>
                  <a:pt x="296" y="290"/>
                </a:cubicBezTo>
                <a:cubicBezTo>
                  <a:pt x="296" y="288"/>
                  <a:pt x="296" y="289"/>
                  <a:pt x="297" y="288"/>
                </a:cubicBezTo>
                <a:cubicBezTo>
                  <a:pt x="296" y="288"/>
                  <a:pt x="296" y="287"/>
                  <a:pt x="295" y="287"/>
                </a:cubicBezTo>
                <a:close/>
                <a:moveTo>
                  <a:pt x="454" y="288"/>
                </a:moveTo>
                <a:cubicBezTo>
                  <a:pt x="455" y="287"/>
                  <a:pt x="456" y="290"/>
                  <a:pt x="454" y="290"/>
                </a:cubicBezTo>
                <a:cubicBezTo>
                  <a:pt x="455" y="289"/>
                  <a:pt x="454" y="289"/>
                  <a:pt x="454" y="288"/>
                </a:cubicBezTo>
                <a:close/>
                <a:moveTo>
                  <a:pt x="319" y="291"/>
                </a:moveTo>
                <a:cubicBezTo>
                  <a:pt x="316" y="293"/>
                  <a:pt x="316" y="290"/>
                  <a:pt x="319" y="291"/>
                </a:cubicBezTo>
                <a:close/>
                <a:moveTo>
                  <a:pt x="298" y="296"/>
                </a:moveTo>
                <a:cubicBezTo>
                  <a:pt x="299" y="294"/>
                  <a:pt x="301" y="297"/>
                  <a:pt x="300" y="297"/>
                </a:cubicBezTo>
                <a:cubicBezTo>
                  <a:pt x="299" y="297"/>
                  <a:pt x="300" y="296"/>
                  <a:pt x="298" y="296"/>
                </a:cubicBezTo>
                <a:close/>
                <a:moveTo>
                  <a:pt x="305" y="300"/>
                </a:moveTo>
                <a:cubicBezTo>
                  <a:pt x="305" y="301"/>
                  <a:pt x="305" y="301"/>
                  <a:pt x="305" y="302"/>
                </a:cubicBezTo>
                <a:cubicBezTo>
                  <a:pt x="305" y="303"/>
                  <a:pt x="306" y="302"/>
                  <a:pt x="307" y="302"/>
                </a:cubicBezTo>
                <a:cubicBezTo>
                  <a:pt x="307" y="304"/>
                  <a:pt x="306" y="304"/>
                  <a:pt x="305" y="304"/>
                </a:cubicBezTo>
                <a:cubicBezTo>
                  <a:pt x="304" y="303"/>
                  <a:pt x="304" y="302"/>
                  <a:pt x="303" y="301"/>
                </a:cubicBezTo>
                <a:cubicBezTo>
                  <a:pt x="303" y="301"/>
                  <a:pt x="304" y="300"/>
                  <a:pt x="305" y="300"/>
                </a:cubicBezTo>
                <a:close/>
                <a:moveTo>
                  <a:pt x="197" y="301"/>
                </a:moveTo>
                <a:cubicBezTo>
                  <a:pt x="197" y="302"/>
                  <a:pt x="196" y="302"/>
                  <a:pt x="196" y="303"/>
                </a:cubicBezTo>
                <a:cubicBezTo>
                  <a:pt x="195" y="303"/>
                  <a:pt x="194" y="302"/>
                  <a:pt x="195" y="301"/>
                </a:cubicBezTo>
                <a:cubicBezTo>
                  <a:pt x="195" y="301"/>
                  <a:pt x="196" y="301"/>
                  <a:pt x="197" y="301"/>
                </a:cubicBezTo>
                <a:close/>
                <a:moveTo>
                  <a:pt x="146" y="303"/>
                </a:moveTo>
                <a:cubicBezTo>
                  <a:pt x="147" y="301"/>
                  <a:pt x="149" y="303"/>
                  <a:pt x="148" y="305"/>
                </a:cubicBezTo>
                <a:cubicBezTo>
                  <a:pt x="147" y="304"/>
                  <a:pt x="147" y="303"/>
                  <a:pt x="146" y="303"/>
                </a:cubicBezTo>
                <a:close/>
                <a:moveTo>
                  <a:pt x="328" y="307"/>
                </a:moveTo>
                <a:cubicBezTo>
                  <a:pt x="328" y="308"/>
                  <a:pt x="329" y="309"/>
                  <a:pt x="329" y="311"/>
                </a:cubicBezTo>
                <a:cubicBezTo>
                  <a:pt x="326" y="310"/>
                  <a:pt x="327" y="310"/>
                  <a:pt x="325" y="310"/>
                </a:cubicBezTo>
                <a:cubicBezTo>
                  <a:pt x="326" y="308"/>
                  <a:pt x="327" y="307"/>
                  <a:pt x="328" y="307"/>
                </a:cubicBezTo>
                <a:close/>
                <a:moveTo>
                  <a:pt x="324" y="307"/>
                </a:moveTo>
                <a:cubicBezTo>
                  <a:pt x="325" y="307"/>
                  <a:pt x="325" y="308"/>
                  <a:pt x="325" y="309"/>
                </a:cubicBezTo>
                <a:cubicBezTo>
                  <a:pt x="324" y="309"/>
                  <a:pt x="324" y="309"/>
                  <a:pt x="323" y="309"/>
                </a:cubicBezTo>
                <a:cubicBezTo>
                  <a:pt x="323" y="308"/>
                  <a:pt x="324" y="308"/>
                  <a:pt x="324" y="307"/>
                </a:cubicBezTo>
                <a:close/>
                <a:moveTo>
                  <a:pt x="156" y="314"/>
                </a:moveTo>
                <a:cubicBezTo>
                  <a:pt x="156" y="316"/>
                  <a:pt x="155" y="316"/>
                  <a:pt x="154" y="316"/>
                </a:cubicBezTo>
                <a:cubicBezTo>
                  <a:pt x="154" y="315"/>
                  <a:pt x="155" y="315"/>
                  <a:pt x="156" y="314"/>
                </a:cubicBezTo>
                <a:close/>
                <a:moveTo>
                  <a:pt x="321" y="320"/>
                </a:moveTo>
                <a:cubicBezTo>
                  <a:pt x="321" y="319"/>
                  <a:pt x="320" y="320"/>
                  <a:pt x="320" y="320"/>
                </a:cubicBezTo>
                <a:cubicBezTo>
                  <a:pt x="320" y="319"/>
                  <a:pt x="319" y="318"/>
                  <a:pt x="318" y="318"/>
                </a:cubicBezTo>
                <a:cubicBezTo>
                  <a:pt x="318" y="317"/>
                  <a:pt x="320" y="318"/>
                  <a:pt x="320" y="317"/>
                </a:cubicBezTo>
                <a:cubicBezTo>
                  <a:pt x="320" y="319"/>
                  <a:pt x="323" y="319"/>
                  <a:pt x="322" y="321"/>
                </a:cubicBezTo>
                <a:cubicBezTo>
                  <a:pt x="321" y="321"/>
                  <a:pt x="320" y="320"/>
                  <a:pt x="321" y="320"/>
                </a:cubicBezTo>
                <a:close/>
                <a:moveTo>
                  <a:pt x="324" y="323"/>
                </a:moveTo>
                <a:cubicBezTo>
                  <a:pt x="326" y="323"/>
                  <a:pt x="327" y="325"/>
                  <a:pt x="328" y="326"/>
                </a:cubicBezTo>
                <a:cubicBezTo>
                  <a:pt x="326" y="327"/>
                  <a:pt x="325" y="324"/>
                  <a:pt x="324" y="323"/>
                </a:cubicBezTo>
                <a:close/>
                <a:moveTo>
                  <a:pt x="192" y="324"/>
                </a:moveTo>
                <a:cubicBezTo>
                  <a:pt x="193" y="323"/>
                  <a:pt x="196" y="323"/>
                  <a:pt x="196" y="325"/>
                </a:cubicBezTo>
                <a:cubicBezTo>
                  <a:pt x="194" y="325"/>
                  <a:pt x="194" y="323"/>
                  <a:pt x="192" y="324"/>
                </a:cubicBezTo>
                <a:close/>
                <a:moveTo>
                  <a:pt x="179" y="345"/>
                </a:moveTo>
                <a:cubicBezTo>
                  <a:pt x="177" y="344"/>
                  <a:pt x="177" y="346"/>
                  <a:pt x="175" y="345"/>
                </a:cubicBezTo>
                <a:cubicBezTo>
                  <a:pt x="176" y="344"/>
                  <a:pt x="179" y="342"/>
                  <a:pt x="179" y="345"/>
                </a:cubicBezTo>
                <a:close/>
                <a:moveTo>
                  <a:pt x="373" y="345"/>
                </a:moveTo>
                <a:cubicBezTo>
                  <a:pt x="373" y="344"/>
                  <a:pt x="374" y="344"/>
                  <a:pt x="375" y="344"/>
                </a:cubicBezTo>
                <a:cubicBezTo>
                  <a:pt x="376" y="345"/>
                  <a:pt x="374" y="345"/>
                  <a:pt x="373" y="345"/>
                </a:cubicBezTo>
                <a:close/>
                <a:moveTo>
                  <a:pt x="357" y="347"/>
                </a:moveTo>
                <a:cubicBezTo>
                  <a:pt x="357" y="349"/>
                  <a:pt x="357" y="349"/>
                  <a:pt x="356" y="349"/>
                </a:cubicBezTo>
                <a:cubicBezTo>
                  <a:pt x="356" y="349"/>
                  <a:pt x="356" y="347"/>
                  <a:pt x="357" y="347"/>
                </a:cubicBezTo>
                <a:close/>
                <a:moveTo>
                  <a:pt x="176" y="352"/>
                </a:moveTo>
                <a:cubicBezTo>
                  <a:pt x="177" y="352"/>
                  <a:pt x="178" y="352"/>
                  <a:pt x="179" y="352"/>
                </a:cubicBezTo>
                <a:cubicBezTo>
                  <a:pt x="179" y="355"/>
                  <a:pt x="177" y="354"/>
                  <a:pt x="176" y="353"/>
                </a:cubicBezTo>
                <a:cubicBezTo>
                  <a:pt x="176" y="353"/>
                  <a:pt x="176" y="353"/>
                  <a:pt x="176" y="352"/>
                </a:cubicBezTo>
                <a:close/>
                <a:moveTo>
                  <a:pt x="368" y="356"/>
                </a:moveTo>
                <a:cubicBezTo>
                  <a:pt x="368" y="358"/>
                  <a:pt x="371" y="357"/>
                  <a:pt x="370" y="360"/>
                </a:cubicBezTo>
                <a:cubicBezTo>
                  <a:pt x="368" y="360"/>
                  <a:pt x="368" y="358"/>
                  <a:pt x="368" y="356"/>
                </a:cubicBezTo>
                <a:close/>
                <a:moveTo>
                  <a:pt x="370" y="360"/>
                </a:moveTo>
                <a:cubicBezTo>
                  <a:pt x="371" y="362"/>
                  <a:pt x="369" y="362"/>
                  <a:pt x="368" y="361"/>
                </a:cubicBezTo>
                <a:cubicBezTo>
                  <a:pt x="368" y="360"/>
                  <a:pt x="369" y="360"/>
                  <a:pt x="370" y="360"/>
                </a:cubicBezTo>
                <a:close/>
                <a:moveTo>
                  <a:pt x="167" y="364"/>
                </a:moveTo>
                <a:cubicBezTo>
                  <a:pt x="166" y="365"/>
                  <a:pt x="167" y="367"/>
                  <a:pt x="164" y="367"/>
                </a:cubicBezTo>
                <a:cubicBezTo>
                  <a:pt x="165" y="365"/>
                  <a:pt x="165" y="364"/>
                  <a:pt x="167" y="364"/>
                </a:cubicBezTo>
                <a:close/>
                <a:moveTo>
                  <a:pt x="372" y="366"/>
                </a:moveTo>
                <a:cubicBezTo>
                  <a:pt x="372" y="367"/>
                  <a:pt x="374" y="369"/>
                  <a:pt x="374" y="367"/>
                </a:cubicBezTo>
                <a:cubicBezTo>
                  <a:pt x="375" y="367"/>
                  <a:pt x="374" y="370"/>
                  <a:pt x="374" y="371"/>
                </a:cubicBezTo>
                <a:cubicBezTo>
                  <a:pt x="371" y="370"/>
                  <a:pt x="373" y="368"/>
                  <a:pt x="370" y="367"/>
                </a:cubicBezTo>
                <a:cubicBezTo>
                  <a:pt x="370" y="366"/>
                  <a:pt x="371" y="365"/>
                  <a:pt x="372" y="366"/>
                </a:cubicBezTo>
                <a:close/>
                <a:moveTo>
                  <a:pt x="79" y="400"/>
                </a:moveTo>
                <a:cubicBezTo>
                  <a:pt x="78" y="401"/>
                  <a:pt x="78" y="402"/>
                  <a:pt x="76" y="401"/>
                </a:cubicBezTo>
                <a:cubicBezTo>
                  <a:pt x="76" y="400"/>
                  <a:pt x="77" y="399"/>
                  <a:pt x="79" y="400"/>
                </a:cubicBezTo>
                <a:close/>
                <a:moveTo>
                  <a:pt x="0" y="411"/>
                </a:moveTo>
                <a:cubicBezTo>
                  <a:pt x="0" y="410"/>
                  <a:pt x="2" y="410"/>
                  <a:pt x="2" y="411"/>
                </a:cubicBezTo>
                <a:cubicBezTo>
                  <a:pt x="1" y="411"/>
                  <a:pt x="1" y="411"/>
                  <a:pt x="1" y="411"/>
                </a:cubicBezTo>
                <a:cubicBezTo>
                  <a:pt x="1" y="411"/>
                  <a:pt x="0" y="411"/>
                  <a:pt x="0" y="411"/>
                </a:cubicBezTo>
                <a:close/>
                <a:moveTo>
                  <a:pt x="65" y="413"/>
                </a:moveTo>
                <a:cubicBezTo>
                  <a:pt x="64" y="414"/>
                  <a:pt x="64" y="414"/>
                  <a:pt x="64" y="415"/>
                </a:cubicBezTo>
                <a:cubicBezTo>
                  <a:pt x="62" y="414"/>
                  <a:pt x="64" y="412"/>
                  <a:pt x="65" y="413"/>
                </a:cubicBezTo>
                <a:close/>
                <a:moveTo>
                  <a:pt x="46" y="422"/>
                </a:moveTo>
                <a:cubicBezTo>
                  <a:pt x="46" y="422"/>
                  <a:pt x="47" y="422"/>
                  <a:pt x="47" y="422"/>
                </a:cubicBezTo>
                <a:cubicBezTo>
                  <a:pt x="47" y="423"/>
                  <a:pt x="46" y="423"/>
                  <a:pt x="45" y="423"/>
                </a:cubicBezTo>
                <a:cubicBezTo>
                  <a:pt x="45" y="423"/>
                  <a:pt x="46" y="422"/>
                  <a:pt x="46" y="422"/>
                </a:cubicBezTo>
                <a:close/>
                <a:moveTo>
                  <a:pt x="143" y="428"/>
                </a:moveTo>
                <a:cubicBezTo>
                  <a:pt x="143" y="429"/>
                  <a:pt x="143" y="429"/>
                  <a:pt x="143" y="430"/>
                </a:cubicBezTo>
                <a:cubicBezTo>
                  <a:pt x="142" y="430"/>
                  <a:pt x="141" y="430"/>
                  <a:pt x="140" y="430"/>
                </a:cubicBezTo>
                <a:cubicBezTo>
                  <a:pt x="141" y="429"/>
                  <a:pt x="142" y="428"/>
                  <a:pt x="143" y="428"/>
                </a:cubicBezTo>
                <a:close/>
                <a:moveTo>
                  <a:pt x="144" y="431"/>
                </a:moveTo>
                <a:cubicBezTo>
                  <a:pt x="144" y="432"/>
                  <a:pt x="143" y="431"/>
                  <a:pt x="142" y="432"/>
                </a:cubicBezTo>
                <a:cubicBezTo>
                  <a:pt x="143" y="432"/>
                  <a:pt x="143" y="436"/>
                  <a:pt x="142" y="436"/>
                </a:cubicBezTo>
                <a:cubicBezTo>
                  <a:pt x="142" y="436"/>
                  <a:pt x="141" y="436"/>
                  <a:pt x="141" y="434"/>
                </a:cubicBezTo>
                <a:cubicBezTo>
                  <a:pt x="143" y="434"/>
                  <a:pt x="141" y="433"/>
                  <a:pt x="142" y="431"/>
                </a:cubicBezTo>
                <a:cubicBezTo>
                  <a:pt x="143" y="431"/>
                  <a:pt x="143" y="430"/>
                  <a:pt x="144" y="431"/>
                </a:cubicBezTo>
                <a:close/>
                <a:moveTo>
                  <a:pt x="427" y="433"/>
                </a:moveTo>
                <a:cubicBezTo>
                  <a:pt x="427" y="432"/>
                  <a:pt x="428" y="432"/>
                  <a:pt x="429" y="432"/>
                </a:cubicBezTo>
                <a:cubicBezTo>
                  <a:pt x="429" y="434"/>
                  <a:pt x="430" y="435"/>
                  <a:pt x="428" y="435"/>
                </a:cubicBezTo>
                <a:cubicBezTo>
                  <a:pt x="428" y="434"/>
                  <a:pt x="428" y="433"/>
                  <a:pt x="427" y="433"/>
                </a:cubicBezTo>
                <a:close/>
                <a:moveTo>
                  <a:pt x="427" y="433"/>
                </a:moveTo>
                <a:cubicBezTo>
                  <a:pt x="425" y="434"/>
                  <a:pt x="428" y="436"/>
                  <a:pt x="427" y="433"/>
                </a:cubicBezTo>
                <a:close/>
                <a:moveTo>
                  <a:pt x="433" y="441"/>
                </a:moveTo>
                <a:cubicBezTo>
                  <a:pt x="435" y="440"/>
                  <a:pt x="434" y="442"/>
                  <a:pt x="434" y="443"/>
                </a:cubicBezTo>
                <a:cubicBezTo>
                  <a:pt x="433" y="443"/>
                  <a:pt x="433" y="442"/>
                  <a:pt x="433" y="441"/>
                </a:cubicBezTo>
                <a:close/>
                <a:moveTo>
                  <a:pt x="433" y="446"/>
                </a:moveTo>
                <a:cubicBezTo>
                  <a:pt x="435" y="446"/>
                  <a:pt x="435" y="447"/>
                  <a:pt x="436" y="447"/>
                </a:cubicBezTo>
                <a:cubicBezTo>
                  <a:pt x="436" y="448"/>
                  <a:pt x="435" y="449"/>
                  <a:pt x="434" y="449"/>
                </a:cubicBezTo>
                <a:cubicBezTo>
                  <a:pt x="434" y="448"/>
                  <a:pt x="433" y="448"/>
                  <a:pt x="433" y="448"/>
                </a:cubicBezTo>
                <a:cubicBezTo>
                  <a:pt x="433" y="448"/>
                  <a:pt x="433" y="447"/>
                  <a:pt x="433" y="446"/>
                </a:cubicBezTo>
                <a:close/>
                <a:moveTo>
                  <a:pt x="440" y="460"/>
                </a:moveTo>
                <a:cubicBezTo>
                  <a:pt x="439" y="460"/>
                  <a:pt x="438" y="461"/>
                  <a:pt x="437" y="460"/>
                </a:cubicBezTo>
                <a:cubicBezTo>
                  <a:pt x="437" y="458"/>
                  <a:pt x="438" y="460"/>
                  <a:pt x="440" y="460"/>
                </a:cubicBezTo>
                <a:close/>
                <a:moveTo>
                  <a:pt x="450" y="479"/>
                </a:moveTo>
                <a:cubicBezTo>
                  <a:pt x="451" y="478"/>
                  <a:pt x="453" y="480"/>
                  <a:pt x="453" y="481"/>
                </a:cubicBezTo>
                <a:cubicBezTo>
                  <a:pt x="452" y="481"/>
                  <a:pt x="451" y="481"/>
                  <a:pt x="450" y="481"/>
                </a:cubicBezTo>
                <a:cubicBezTo>
                  <a:pt x="450" y="480"/>
                  <a:pt x="451" y="481"/>
                  <a:pt x="451" y="480"/>
                </a:cubicBezTo>
                <a:cubicBezTo>
                  <a:pt x="451" y="480"/>
                  <a:pt x="451" y="479"/>
                  <a:pt x="450" y="479"/>
                </a:cubicBezTo>
                <a:close/>
                <a:moveTo>
                  <a:pt x="455" y="484"/>
                </a:moveTo>
                <a:cubicBezTo>
                  <a:pt x="458" y="484"/>
                  <a:pt x="455" y="487"/>
                  <a:pt x="456" y="489"/>
                </a:cubicBezTo>
                <a:cubicBezTo>
                  <a:pt x="456" y="488"/>
                  <a:pt x="456" y="488"/>
                  <a:pt x="457" y="487"/>
                </a:cubicBezTo>
                <a:cubicBezTo>
                  <a:pt x="458" y="488"/>
                  <a:pt x="457" y="490"/>
                  <a:pt x="456" y="490"/>
                </a:cubicBezTo>
                <a:cubicBezTo>
                  <a:pt x="454" y="489"/>
                  <a:pt x="455" y="487"/>
                  <a:pt x="455" y="484"/>
                </a:cubicBezTo>
                <a:close/>
                <a:moveTo>
                  <a:pt x="147" y="345"/>
                </a:moveTo>
                <a:cubicBezTo>
                  <a:pt x="148" y="350"/>
                  <a:pt x="147" y="349"/>
                  <a:pt x="145" y="352"/>
                </a:cubicBezTo>
                <a:cubicBezTo>
                  <a:pt x="145" y="354"/>
                  <a:pt x="148" y="352"/>
                  <a:pt x="147" y="355"/>
                </a:cubicBezTo>
                <a:cubicBezTo>
                  <a:pt x="146" y="353"/>
                  <a:pt x="145" y="354"/>
                  <a:pt x="146" y="356"/>
                </a:cubicBezTo>
                <a:cubicBezTo>
                  <a:pt x="148" y="355"/>
                  <a:pt x="148" y="357"/>
                  <a:pt x="150" y="358"/>
                </a:cubicBezTo>
                <a:cubicBezTo>
                  <a:pt x="149" y="358"/>
                  <a:pt x="150" y="360"/>
                  <a:pt x="148" y="360"/>
                </a:cubicBezTo>
                <a:cubicBezTo>
                  <a:pt x="148" y="360"/>
                  <a:pt x="147" y="359"/>
                  <a:pt x="147" y="359"/>
                </a:cubicBezTo>
                <a:cubicBezTo>
                  <a:pt x="146" y="361"/>
                  <a:pt x="146" y="363"/>
                  <a:pt x="148" y="364"/>
                </a:cubicBezTo>
                <a:cubicBezTo>
                  <a:pt x="146" y="370"/>
                  <a:pt x="146" y="380"/>
                  <a:pt x="146" y="389"/>
                </a:cubicBezTo>
                <a:cubicBezTo>
                  <a:pt x="144" y="390"/>
                  <a:pt x="142" y="391"/>
                  <a:pt x="139" y="391"/>
                </a:cubicBezTo>
                <a:cubicBezTo>
                  <a:pt x="138" y="390"/>
                  <a:pt x="137" y="389"/>
                  <a:pt x="136" y="388"/>
                </a:cubicBezTo>
                <a:cubicBezTo>
                  <a:pt x="117" y="385"/>
                  <a:pt x="97" y="384"/>
                  <a:pt x="90" y="370"/>
                </a:cubicBezTo>
                <a:cubicBezTo>
                  <a:pt x="87" y="370"/>
                  <a:pt x="87" y="371"/>
                  <a:pt x="85" y="370"/>
                </a:cubicBezTo>
                <a:cubicBezTo>
                  <a:pt x="85" y="373"/>
                  <a:pt x="81" y="374"/>
                  <a:pt x="80" y="376"/>
                </a:cubicBezTo>
                <a:cubicBezTo>
                  <a:pt x="80" y="381"/>
                  <a:pt x="78" y="382"/>
                  <a:pt x="77" y="385"/>
                </a:cubicBezTo>
                <a:cubicBezTo>
                  <a:pt x="78" y="386"/>
                  <a:pt x="78" y="382"/>
                  <a:pt x="79" y="384"/>
                </a:cubicBezTo>
                <a:cubicBezTo>
                  <a:pt x="77" y="385"/>
                  <a:pt x="78" y="387"/>
                  <a:pt x="78" y="390"/>
                </a:cubicBezTo>
                <a:cubicBezTo>
                  <a:pt x="85" y="388"/>
                  <a:pt x="91" y="390"/>
                  <a:pt x="92" y="397"/>
                </a:cubicBezTo>
                <a:cubicBezTo>
                  <a:pt x="91" y="398"/>
                  <a:pt x="89" y="398"/>
                  <a:pt x="88" y="399"/>
                </a:cubicBezTo>
                <a:cubicBezTo>
                  <a:pt x="90" y="400"/>
                  <a:pt x="88" y="403"/>
                  <a:pt x="91" y="403"/>
                </a:cubicBezTo>
                <a:cubicBezTo>
                  <a:pt x="90" y="403"/>
                  <a:pt x="89" y="404"/>
                  <a:pt x="88" y="404"/>
                </a:cubicBezTo>
                <a:cubicBezTo>
                  <a:pt x="89" y="403"/>
                  <a:pt x="87" y="404"/>
                  <a:pt x="87" y="402"/>
                </a:cubicBezTo>
                <a:cubicBezTo>
                  <a:pt x="87" y="401"/>
                  <a:pt x="89" y="402"/>
                  <a:pt x="88" y="400"/>
                </a:cubicBezTo>
                <a:cubicBezTo>
                  <a:pt x="86" y="399"/>
                  <a:pt x="86" y="402"/>
                  <a:pt x="85" y="402"/>
                </a:cubicBezTo>
                <a:cubicBezTo>
                  <a:pt x="82" y="402"/>
                  <a:pt x="80" y="403"/>
                  <a:pt x="78" y="405"/>
                </a:cubicBezTo>
                <a:cubicBezTo>
                  <a:pt x="81" y="406"/>
                  <a:pt x="80" y="403"/>
                  <a:pt x="82" y="403"/>
                </a:cubicBezTo>
                <a:cubicBezTo>
                  <a:pt x="83" y="409"/>
                  <a:pt x="75" y="407"/>
                  <a:pt x="74" y="405"/>
                </a:cubicBezTo>
                <a:cubicBezTo>
                  <a:pt x="74" y="404"/>
                  <a:pt x="75" y="401"/>
                  <a:pt x="73" y="401"/>
                </a:cubicBezTo>
                <a:cubicBezTo>
                  <a:pt x="72" y="404"/>
                  <a:pt x="74" y="403"/>
                  <a:pt x="73" y="406"/>
                </a:cubicBezTo>
                <a:cubicBezTo>
                  <a:pt x="73" y="406"/>
                  <a:pt x="75" y="406"/>
                  <a:pt x="75" y="407"/>
                </a:cubicBezTo>
                <a:cubicBezTo>
                  <a:pt x="75" y="407"/>
                  <a:pt x="74" y="407"/>
                  <a:pt x="74" y="407"/>
                </a:cubicBezTo>
                <a:cubicBezTo>
                  <a:pt x="77" y="407"/>
                  <a:pt x="73" y="411"/>
                  <a:pt x="76" y="411"/>
                </a:cubicBezTo>
                <a:cubicBezTo>
                  <a:pt x="76" y="410"/>
                  <a:pt x="75" y="410"/>
                  <a:pt x="76" y="410"/>
                </a:cubicBezTo>
                <a:cubicBezTo>
                  <a:pt x="77" y="410"/>
                  <a:pt x="77" y="412"/>
                  <a:pt x="77" y="414"/>
                </a:cubicBezTo>
                <a:cubicBezTo>
                  <a:pt x="76" y="414"/>
                  <a:pt x="75" y="416"/>
                  <a:pt x="74" y="414"/>
                </a:cubicBezTo>
                <a:cubicBezTo>
                  <a:pt x="77" y="415"/>
                  <a:pt x="74" y="412"/>
                  <a:pt x="74" y="412"/>
                </a:cubicBezTo>
                <a:cubicBezTo>
                  <a:pt x="73" y="414"/>
                  <a:pt x="70" y="413"/>
                  <a:pt x="69" y="415"/>
                </a:cubicBezTo>
                <a:cubicBezTo>
                  <a:pt x="70" y="415"/>
                  <a:pt x="70" y="414"/>
                  <a:pt x="71" y="414"/>
                </a:cubicBezTo>
                <a:cubicBezTo>
                  <a:pt x="70" y="416"/>
                  <a:pt x="72" y="416"/>
                  <a:pt x="71" y="418"/>
                </a:cubicBezTo>
                <a:cubicBezTo>
                  <a:pt x="70" y="419"/>
                  <a:pt x="68" y="419"/>
                  <a:pt x="67" y="420"/>
                </a:cubicBezTo>
                <a:cubicBezTo>
                  <a:pt x="67" y="426"/>
                  <a:pt x="75" y="426"/>
                  <a:pt x="76" y="428"/>
                </a:cubicBezTo>
                <a:cubicBezTo>
                  <a:pt x="79" y="429"/>
                  <a:pt x="77" y="425"/>
                  <a:pt x="80" y="425"/>
                </a:cubicBezTo>
                <a:cubicBezTo>
                  <a:pt x="80" y="426"/>
                  <a:pt x="80" y="426"/>
                  <a:pt x="80" y="427"/>
                </a:cubicBezTo>
                <a:cubicBezTo>
                  <a:pt x="82" y="426"/>
                  <a:pt x="82" y="429"/>
                  <a:pt x="84" y="427"/>
                </a:cubicBezTo>
                <a:cubicBezTo>
                  <a:pt x="82" y="426"/>
                  <a:pt x="80" y="424"/>
                  <a:pt x="82" y="423"/>
                </a:cubicBezTo>
                <a:cubicBezTo>
                  <a:pt x="79" y="422"/>
                  <a:pt x="79" y="424"/>
                  <a:pt x="77" y="424"/>
                </a:cubicBezTo>
                <a:cubicBezTo>
                  <a:pt x="76" y="423"/>
                  <a:pt x="78" y="420"/>
                  <a:pt x="76" y="419"/>
                </a:cubicBezTo>
                <a:cubicBezTo>
                  <a:pt x="79" y="416"/>
                  <a:pt x="82" y="416"/>
                  <a:pt x="85" y="414"/>
                </a:cubicBezTo>
                <a:cubicBezTo>
                  <a:pt x="89" y="417"/>
                  <a:pt x="95" y="413"/>
                  <a:pt x="99" y="412"/>
                </a:cubicBezTo>
                <a:cubicBezTo>
                  <a:pt x="114" y="413"/>
                  <a:pt x="130" y="408"/>
                  <a:pt x="143" y="413"/>
                </a:cubicBezTo>
                <a:cubicBezTo>
                  <a:pt x="143" y="414"/>
                  <a:pt x="141" y="417"/>
                  <a:pt x="142" y="419"/>
                </a:cubicBezTo>
                <a:cubicBezTo>
                  <a:pt x="146" y="419"/>
                  <a:pt x="143" y="418"/>
                  <a:pt x="147" y="420"/>
                </a:cubicBezTo>
                <a:cubicBezTo>
                  <a:pt x="148" y="416"/>
                  <a:pt x="149" y="412"/>
                  <a:pt x="151" y="409"/>
                </a:cubicBezTo>
                <a:cubicBezTo>
                  <a:pt x="156" y="409"/>
                  <a:pt x="158" y="407"/>
                  <a:pt x="163" y="408"/>
                </a:cubicBezTo>
                <a:cubicBezTo>
                  <a:pt x="164" y="403"/>
                  <a:pt x="171" y="404"/>
                  <a:pt x="176" y="406"/>
                </a:cubicBezTo>
                <a:cubicBezTo>
                  <a:pt x="179" y="405"/>
                  <a:pt x="185" y="404"/>
                  <a:pt x="189" y="406"/>
                </a:cubicBezTo>
                <a:cubicBezTo>
                  <a:pt x="191" y="404"/>
                  <a:pt x="197" y="406"/>
                  <a:pt x="199" y="405"/>
                </a:cubicBezTo>
                <a:cubicBezTo>
                  <a:pt x="193" y="409"/>
                  <a:pt x="184" y="408"/>
                  <a:pt x="179" y="411"/>
                </a:cubicBezTo>
                <a:cubicBezTo>
                  <a:pt x="193" y="410"/>
                  <a:pt x="213" y="408"/>
                  <a:pt x="226" y="405"/>
                </a:cubicBezTo>
                <a:cubicBezTo>
                  <a:pt x="228" y="406"/>
                  <a:pt x="230" y="407"/>
                  <a:pt x="231" y="410"/>
                </a:cubicBezTo>
                <a:cubicBezTo>
                  <a:pt x="235" y="406"/>
                  <a:pt x="243" y="409"/>
                  <a:pt x="246" y="411"/>
                </a:cubicBezTo>
                <a:cubicBezTo>
                  <a:pt x="247" y="410"/>
                  <a:pt x="248" y="410"/>
                  <a:pt x="249" y="410"/>
                </a:cubicBezTo>
                <a:cubicBezTo>
                  <a:pt x="251" y="412"/>
                  <a:pt x="253" y="411"/>
                  <a:pt x="253" y="410"/>
                </a:cubicBezTo>
                <a:cubicBezTo>
                  <a:pt x="253" y="411"/>
                  <a:pt x="255" y="411"/>
                  <a:pt x="256" y="411"/>
                </a:cubicBezTo>
                <a:cubicBezTo>
                  <a:pt x="257" y="412"/>
                  <a:pt x="256" y="412"/>
                  <a:pt x="257" y="413"/>
                </a:cubicBezTo>
                <a:cubicBezTo>
                  <a:pt x="261" y="413"/>
                  <a:pt x="259" y="410"/>
                  <a:pt x="262" y="410"/>
                </a:cubicBezTo>
                <a:cubicBezTo>
                  <a:pt x="260" y="412"/>
                  <a:pt x="262" y="412"/>
                  <a:pt x="262" y="413"/>
                </a:cubicBezTo>
                <a:cubicBezTo>
                  <a:pt x="263" y="413"/>
                  <a:pt x="263" y="413"/>
                  <a:pt x="264" y="413"/>
                </a:cubicBezTo>
                <a:cubicBezTo>
                  <a:pt x="263" y="415"/>
                  <a:pt x="265" y="414"/>
                  <a:pt x="265" y="415"/>
                </a:cubicBezTo>
                <a:cubicBezTo>
                  <a:pt x="271" y="414"/>
                  <a:pt x="275" y="416"/>
                  <a:pt x="277" y="420"/>
                </a:cubicBezTo>
                <a:cubicBezTo>
                  <a:pt x="279" y="420"/>
                  <a:pt x="280" y="422"/>
                  <a:pt x="283" y="421"/>
                </a:cubicBezTo>
                <a:cubicBezTo>
                  <a:pt x="282" y="422"/>
                  <a:pt x="285" y="424"/>
                  <a:pt x="286" y="423"/>
                </a:cubicBezTo>
                <a:cubicBezTo>
                  <a:pt x="284" y="423"/>
                  <a:pt x="286" y="421"/>
                  <a:pt x="286" y="421"/>
                </a:cubicBezTo>
                <a:cubicBezTo>
                  <a:pt x="286" y="422"/>
                  <a:pt x="287" y="422"/>
                  <a:pt x="287" y="423"/>
                </a:cubicBezTo>
                <a:cubicBezTo>
                  <a:pt x="287" y="422"/>
                  <a:pt x="287" y="421"/>
                  <a:pt x="288" y="421"/>
                </a:cubicBezTo>
                <a:cubicBezTo>
                  <a:pt x="291" y="420"/>
                  <a:pt x="288" y="423"/>
                  <a:pt x="288" y="421"/>
                </a:cubicBezTo>
                <a:cubicBezTo>
                  <a:pt x="289" y="418"/>
                  <a:pt x="290" y="415"/>
                  <a:pt x="290" y="414"/>
                </a:cubicBezTo>
                <a:cubicBezTo>
                  <a:pt x="290" y="412"/>
                  <a:pt x="289" y="412"/>
                  <a:pt x="288" y="410"/>
                </a:cubicBezTo>
                <a:cubicBezTo>
                  <a:pt x="287" y="407"/>
                  <a:pt x="286" y="404"/>
                  <a:pt x="280" y="403"/>
                </a:cubicBezTo>
                <a:cubicBezTo>
                  <a:pt x="279" y="402"/>
                  <a:pt x="282" y="403"/>
                  <a:pt x="281" y="401"/>
                </a:cubicBezTo>
                <a:cubicBezTo>
                  <a:pt x="280" y="401"/>
                  <a:pt x="279" y="401"/>
                  <a:pt x="279" y="400"/>
                </a:cubicBezTo>
                <a:cubicBezTo>
                  <a:pt x="281" y="402"/>
                  <a:pt x="281" y="396"/>
                  <a:pt x="284" y="398"/>
                </a:cubicBezTo>
                <a:cubicBezTo>
                  <a:pt x="286" y="393"/>
                  <a:pt x="284" y="387"/>
                  <a:pt x="278" y="387"/>
                </a:cubicBezTo>
                <a:cubicBezTo>
                  <a:pt x="276" y="389"/>
                  <a:pt x="274" y="390"/>
                  <a:pt x="270" y="390"/>
                </a:cubicBezTo>
                <a:cubicBezTo>
                  <a:pt x="268" y="386"/>
                  <a:pt x="265" y="385"/>
                  <a:pt x="263" y="382"/>
                </a:cubicBezTo>
                <a:cubicBezTo>
                  <a:pt x="260" y="382"/>
                  <a:pt x="258" y="379"/>
                  <a:pt x="257" y="383"/>
                </a:cubicBezTo>
                <a:cubicBezTo>
                  <a:pt x="259" y="383"/>
                  <a:pt x="260" y="385"/>
                  <a:pt x="260" y="389"/>
                </a:cubicBezTo>
                <a:cubicBezTo>
                  <a:pt x="256" y="389"/>
                  <a:pt x="257" y="392"/>
                  <a:pt x="254" y="392"/>
                </a:cubicBezTo>
                <a:cubicBezTo>
                  <a:pt x="249" y="390"/>
                  <a:pt x="245" y="387"/>
                  <a:pt x="241" y="384"/>
                </a:cubicBezTo>
                <a:cubicBezTo>
                  <a:pt x="241" y="382"/>
                  <a:pt x="241" y="379"/>
                  <a:pt x="243" y="379"/>
                </a:cubicBezTo>
                <a:cubicBezTo>
                  <a:pt x="242" y="377"/>
                  <a:pt x="243" y="373"/>
                  <a:pt x="240" y="372"/>
                </a:cubicBezTo>
                <a:cubicBezTo>
                  <a:pt x="240" y="374"/>
                  <a:pt x="240" y="374"/>
                  <a:pt x="240" y="375"/>
                </a:cubicBezTo>
                <a:cubicBezTo>
                  <a:pt x="239" y="374"/>
                  <a:pt x="238" y="373"/>
                  <a:pt x="239" y="372"/>
                </a:cubicBezTo>
                <a:cubicBezTo>
                  <a:pt x="240" y="371"/>
                  <a:pt x="240" y="370"/>
                  <a:pt x="241" y="369"/>
                </a:cubicBezTo>
                <a:cubicBezTo>
                  <a:pt x="241" y="356"/>
                  <a:pt x="232" y="351"/>
                  <a:pt x="234" y="340"/>
                </a:cubicBezTo>
                <a:cubicBezTo>
                  <a:pt x="233" y="340"/>
                  <a:pt x="232" y="340"/>
                  <a:pt x="231" y="340"/>
                </a:cubicBezTo>
                <a:cubicBezTo>
                  <a:pt x="231" y="341"/>
                  <a:pt x="231" y="342"/>
                  <a:pt x="230" y="342"/>
                </a:cubicBezTo>
                <a:cubicBezTo>
                  <a:pt x="224" y="332"/>
                  <a:pt x="229" y="312"/>
                  <a:pt x="228" y="301"/>
                </a:cubicBezTo>
                <a:cubicBezTo>
                  <a:pt x="230" y="302"/>
                  <a:pt x="230" y="304"/>
                  <a:pt x="233" y="305"/>
                </a:cubicBezTo>
                <a:cubicBezTo>
                  <a:pt x="234" y="304"/>
                  <a:pt x="232" y="304"/>
                  <a:pt x="233" y="302"/>
                </a:cubicBezTo>
                <a:cubicBezTo>
                  <a:pt x="231" y="302"/>
                  <a:pt x="230" y="302"/>
                  <a:pt x="230" y="300"/>
                </a:cubicBezTo>
                <a:cubicBezTo>
                  <a:pt x="231" y="301"/>
                  <a:pt x="233" y="299"/>
                  <a:pt x="233" y="298"/>
                </a:cubicBezTo>
                <a:cubicBezTo>
                  <a:pt x="232" y="297"/>
                  <a:pt x="232" y="298"/>
                  <a:pt x="230" y="298"/>
                </a:cubicBezTo>
                <a:cubicBezTo>
                  <a:pt x="233" y="296"/>
                  <a:pt x="226" y="296"/>
                  <a:pt x="230" y="294"/>
                </a:cubicBezTo>
                <a:cubicBezTo>
                  <a:pt x="229" y="295"/>
                  <a:pt x="229" y="295"/>
                  <a:pt x="230" y="296"/>
                </a:cubicBezTo>
                <a:cubicBezTo>
                  <a:pt x="231" y="295"/>
                  <a:pt x="232" y="293"/>
                  <a:pt x="234" y="295"/>
                </a:cubicBezTo>
                <a:cubicBezTo>
                  <a:pt x="233" y="292"/>
                  <a:pt x="234" y="291"/>
                  <a:pt x="235" y="289"/>
                </a:cubicBezTo>
                <a:cubicBezTo>
                  <a:pt x="236" y="289"/>
                  <a:pt x="237" y="291"/>
                  <a:pt x="237" y="289"/>
                </a:cubicBezTo>
                <a:cubicBezTo>
                  <a:pt x="236" y="287"/>
                  <a:pt x="237" y="286"/>
                  <a:pt x="237" y="284"/>
                </a:cubicBezTo>
                <a:cubicBezTo>
                  <a:pt x="239" y="284"/>
                  <a:pt x="238" y="288"/>
                  <a:pt x="239" y="286"/>
                </a:cubicBezTo>
                <a:cubicBezTo>
                  <a:pt x="238" y="284"/>
                  <a:pt x="239" y="280"/>
                  <a:pt x="238" y="279"/>
                </a:cubicBezTo>
                <a:cubicBezTo>
                  <a:pt x="237" y="281"/>
                  <a:pt x="236" y="283"/>
                  <a:pt x="235" y="284"/>
                </a:cubicBezTo>
                <a:cubicBezTo>
                  <a:pt x="235" y="281"/>
                  <a:pt x="236" y="282"/>
                  <a:pt x="235" y="279"/>
                </a:cubicBezTo>
                <a:cubicBezTo>
                  <a:pt x="235" y="279"/>
                  <a:pt x="235" y="278"/>
                  <a:pt x="236" y="278"/>
                </a:cubicBezTo>
                <a:cubicBezTo>
                  <a:pt x="237" y="279"/>
                  <a:pt x="235" y="280"/>
                  <a:pt x="236" y="281"/>
                </a:cubicBezTo>
                <a:cubicBezTo>
                  <a:pt x="236" y="280"/>
                  <a:pt x="237" y="280"/>
                  <a:pt x="237" y="280"/>
                </a:cubicBezTo>
                <a:cubicBezTo>
                  <a:pt x="237" y="278"/>
                  <a:pt x="237" y="276"/>
                  <a:pt x="237" y="274"/>
                </a:cubicBezTo>
                <a:cubicBezTo>
                  <a:pt x="236" y="274"/>
                  <a:pt x="235" y="274"/>
                  <a:pt x="235" y="273"/>
                </a:cubicBezTo>
                <a:cubicBezTo>
                  <a:pt x="236" y="273"/>
                  <a:pt x="237" y="272"/>
                  <a:pt x="239" y="273"/>
                </a:cubicBezTo>
                <a:cubicBezTo>
                  <a:pt x="239" y="272"/>
                  <a:pt x="239" y="270"/>
                  <a:pt x="239" y="269"/>
                </a:cubicBezTo>
                <a:cubicBezTo>
                  <a:pt x="236" y="269"/>
                  <a:pt x="239" y="272"/>
                  <a:pt x="235" y="272"/>
                </a:cubicBezTo>
                <a:cubicBezTo>
                  <a:pt x="235" y="271"/>
                  <a:pt x="237" y="271"/>
                  <a:pt x="236" y="269"/>
                </a:cubicBezTo>
                <a:cubicBezTo>
                  <a:pt x="234" y="269"/>
                  <a:pt x="235" y="271"/>
                  <a:pt x="233" y="270"/>
                </a:cubicBezTo>
                <a:cubicBezTo>
                  <a:pt x="233" y="267"/>
                  <a:pt x="235" y="267"/>
                  <a:pt x="234" y="263"/>
                </a:cubicBezTo>
                <a:cubicBezTo>
                  <a:pt x="236" y="264"/>
                  <a:pt x="234" y="261"/>
                  <a:pt x="235" y="261"/>
                </a:cubicBezTo>
                <a:cubicBezTo>
                  <a:pt x="236" y="261"/>
                  <a:pt x="236" y="262"/>
                  <a:pt x="237" y="262"/>
                </a:cubicBezTo>
                <a:cubicBezTo>
                  <a:pt x="237" y="264"/>
                  <a:pt x="233" y="268"/>
                  <a:pt x="235" y="269"/>
                </a:cubicBezTo>
                <a:cubicBezTo>
                  <a:pt x="235" y="266"/>
                  <a:pt x="236" y="268"/>
                  <a:pt x="239" y="268"/>
                </a:cubicBezTo>
                <a:cubicBezTo>
                  <a:pt x="238" y="255"/>
                  <a:pt x="241" y="248"/>
                  <a:pt x="242" y="238"/>
                </a:cubicBezTo>
                <a:cubicBezTo>
                  <a:pt x="244" y="237"/>
                  <a:pt x="247" y="236"/>
                  <a:pt x="247" y="233"/>
                </a:cubicBezTo>
                <a:cubicBezTo>
                  <a:pt x="248" y="233"/>
                  <a:pt x="249" y="234"/>
                  <a:pt x="249" y="234"/>
                </a:cubicBezTo>
                <a:cubicBezTo>
                  <a:pt x="247" y="234"/>
                  <a:pt x="249" y="235"/>
                  <a:pt x="248" y="236"/>
                </a:cubicBezTo>
                <a:cubicBezTo>
                  <a:pt x="250" y="236"/>
                  <a:pt x="250" y="235"/>
                  <a:pt x="251" y="235"/>
                </a:cubicBezTo>
                <a:cubicBezTo>
                  <a:pt x="253" y="240"/>
                  <a:pt x="258" y="243"/>
                  <a:pt x="259" y="250"/>
                </a:cubicBezTo>
                <a:cubicBezTo>
                  <a:pt x="263" y="253"/>
                  <a:pt x="268" y="254"/>
                  <a:pt x="265" y="259"/>
                </a:cubicBezTo>
                <a:cubicBezTo>
                  <a:pt x="268" y="259"/>
                  <a:pt x="267" y="260"/>
                  <a:pt x="268" y="261"/>
                </a:cubicBezTo>
                <a:cubicBezTo>
                  <a:pt x="268" y="260"/>
                  <a:pt x="269" y="259"/>
                  <a:pt x="270" y="259"/>
                </a:cubicBezTo>
                <a:cubicBezTo>
                  <a:pt x="270" y="261"/>
                  <a:pt x="269" y="261"/>
                  <a:pt x="269" y="263"/>
                </a:cubicBezTo>
                <a:cubicBezTo>
                  <a:pt x="271" y="264"/>
                  <a:pt x="275" y="265"/>
                  <a:pt x="274" y="267"/>
                </a:cubicBezTo>
                <a:cubicBezTo>
                  <a:pt x="274" y="267"/>
                  <a:pt x="275" y="267"/>
                  <a:pt x="275" y="268"/>
                </a:cubicBezTo>
                <a:cubicBezTo>
                  <a:pt x="276" y="268"/>
                  <a:pt x="277" y="264"/>
                  <a:pt x="278" y="266"/>
                </a:cubicBezTo>
                <a:cubicBezTo>
                  <a:pt x="278" y="268"/>
                  <a:pt x="277" y="267"/>
                  <a:pt x="276" y="268"/>
                </a:cubicBezTo>
                <a:cubicBezTo>
                  <a:pt x="279" y="269"/>
                  <a:pt x="281" y="270"/>
                  <a:pt x="281" y="273"/>
                </a:cubicBezTo>
                <a:cubicBezTo>
                  <a:pt x="283" y="274"/>
                  <a:pt x="283" y="272"/>
                  <a:pt x="284" y="273"/>
                </a:cubicBezTo>
                <a:cubicBezTo>
                  <a:pt x="282" y="275"/>
                  <a:pt x="286" y="275"/>
                  <a:pt x="284" y="277"/>
                </a:cubicBezTo>
                <a:cubicBezTo>
                  <a:pt x="284" y="278"/>
                  <a:pt x="289" y="276"/>
                  <a:pt x="288" y="279"/>
                </a:cubicBezTo>
                <a:cubicBezTo>
                  <a:pt x="287" y="279"/>
                  <a:pt x="287" y="279"/>
                  <a:pt x="286" y="279"/>
                </a:cubicBezTo>
                <a:cubicBezTo>
                  <a:pt x="287" y="281"/>
                  <a:pt x="289" y="283"/>
                  <a:pt x="290" y="285"/>
                </a:cubicBezTo>
                <a:cubicBezTo>
                  <a:pt x="290" y="283"/>
                  <a:pt x="292" y="284"/>
                  <a:pt x="292" y="282"/>
                </a:cubicBezTo>
                <a:cubicBezTo>
                  <a:pt x="288" y="277"/>
                  <a:pt x="283" y="271"/>
                  <a:pt x="280" y="265"/>
                </a:cubicBezTo>
                <a:cubicBezTo>
                  <a:pt x="281" y="261"/>
                  <a:pt x="279" y="259"/>
                  <a:pt x="278" y="257"/>
                </a:cubicBezTo>
                <a:cubicBezTo>
                  <a:pt x="279" y="257"/>
                  <a:pt x="279" y="256"/>
                  <a:pt x="279" y="256"/>
                </a:cubicBezTo>
                <a:cubicBezTo>
                  <a:pt x="284" y="257"/>
                  <a:pt x="286" y="263"/>
                  <a:pt x="292" y="261"/>
                </a:cubicBezTo>
                <a:cubicBezTo>
                  <a:pt x="292" y="263"/>
                  <a:pt x="292" y="264"/>
                  <a:pt x="291" y="265"/>
                </a:cubicBezTo>
                <a:cubicBezTo>
                  <a:pt x="292" y="265"/>
                  <a:pt x="292" y="268"/>
                  <a:pt x="295" y="267"/>
                </a:cubicBezTo>
                <a:cubicBezTo>
                  <a:pt x="295" y="266"/>
                  <a:pt x="294" y="266"/>
                  <a:pt x="295" y="266"/>
                </a:cubicBezTo>
                <a:cubicBezTo>
                  <a:pt x="298" y="266"/>
                  <a:pt x="295" y="268"/>
                  <a:pt x="296" y="271"/>
                </a:cubicBezTo>
                <a:cubicBezTo>
                  <a:pt x="297" y="272"/>
                  <a:pt x="299" y="271"/>
                  <a:pt x="298" y="270"/>
                </a:cubicBezTo>
                <a:cubicBezTo>
                  <a:pt x="298" y="271"/>
                  <a:pt x="297" y="271"/>
                  <a:pt x="297" y="270"/>
                </a:cubicBezTo>
                <a:cubicBezTo>
                  <a:pt x="299" y="271"/>
                  <a:pt x="299" y="268"/>
                  <a:pt x="301" y="268"/>
                </a:cubicBezTo>
                <a:cubicBezTo>
                  <a:pt x="300" y="270"/>
                  <a:pt x="299" y="270"/>
                  <a:pt x="299" y="272"/>
                </a:cubicBezTo>
                <a:cubicBezTo>
                  <a:pt x="300" y="272"/>
                  <a:pt x="302" y="274"/>
                  <a:pt x="302" y="272"/>
                </a:cubicBezTo>
                <a:cubicBezTo>
                  <a:pt x="301" y="271"/>
                  <a:pt x="300" y="273"/>
                  <a:pt x="300" y="270"/>
                </a:cubicBezTo>
                <a:cubicBezTo>
                  <a:pt x="303" y="272"/>
                  <a:pt x="302" y="269"/>
                  <a:pt x="303" y="268"/>
                </a:cubicBezTo>
                <a:cubicBezTo>
                  <a:pt x="304" y="269"/>
                  <a:pt x="304" y="269"/>
                  <a:pt x="305" y="269"/>
                </a:cubicBezTo>
                <a:cubicBezTo>
                  <a:pt x="304" y="273"/>
                  <a:pt x="302" y="276"/>
                  <a:pt x="306" y="277"/>
                </a:cubicBezTo>
                <a:cubicBezTo>
                  <a:pt x="305" y="277"/>
                  <a:pt x="303" y="280"/>
                  <a:pt x="305" y="279"/>
                </a:cubicBezTo>
                <a:cubicBezTo>
                  <a:pt x="305" y="277"/>
                  <a:pt x="307" y="280"/>
                  <a:pt x="308" y="280"/>
                </a:cubicBezTo>
                <a:cubicBezTo>
                  <a:pt x="310" y="279"/>
                  <a:pt x="311" y="280"/>
                  <a:pt x="312" y="280"/>
                </a:cubicBezTo>
                <a:cubicBezTo>
                  <a:pt x="312" y="281"/>
                  <a:pt x="310" y="280"/>
                  <a:pt x="311" y="283"/>
                </a:cubicBezTo>
                <a:cubicBezTo>
                  <a:pt x="312" y="283"/>
                  <a:pt x="312" y="281"/>
                  <a:pt x="314" y="281"/>
                </a:cubicBezTo>
                <a:cubicBezTo>
                  <a:pt x="315" y="281"/>
                  <a:pt x="315" y="282"/>
                  <a:pt x="315" y="283"/>
                </a:cubicBezTo>
                <a:cubicBezTo>
                  <a:pt x="315" y="283"/>
                  <a:pt x="314" y="285"/>
                  <a:pt x="315" y="285"/>
                </a:cubicBezTo>
                <a:cubicBezTo>
                  <a:pt x="318" y="283"/>
                  <a:pt x="322" y="286"/>
                  <a:pt x="324" y="289"/>
                </a:cubicBezTo>
                <a:cubicBezTo>
                  <a:pt x="323" y="289"/>
                  <a:pt x="325" y="291"/>
                  <a:pt x="324" y="293"/>
                </a:cubicBezTo>
                <a:cubicBezTo>
                  <a:pt x="328" y="292"/>
                  <a:pt x="327" y="294"/>
                  <a:pt x="331" y="294"/>
                </a:cubicBezTo>
                <a:cubicBezTo>
                  <a:pt x="334" y="302"/>
                  <a:pt x="340" y="306"/>
                  <a:pt x="346" y="311"/>
                </a:cubicBezTo>
                <a:cubicBezTo>
                  <a:pt x="346" y="311"/>
                  <a:pt x="346" y="312"/>
                  <a:pt x="346" y="313"/>
                </a:cubicBezTo>
                <a:cubicBezTo>
                  <a:pt x="348" y="309"/>
                  <a:pt x="348" y="319"/>
                  <a:pt x="352" y="316"/>
                </a:cubicBezTo>
                <a:cubicBezTo>
                  <a:pt x="353" y="321"/>
                  <a:pt x="355" y="323"/>
                  <a:pt x="359" y="324"/>
                </a:cubicBezTo>
                <a:cubicBezTo>
                  <a:pt x="363" y="331"/>
                  <a:pt x="374" y="335"/>
                  <a:pt x="374" y="342"/>
                </a:cubicBezTo>
                <a:cubicBezTo>
                  <a:pt x="374" y="342"/>
                  <a:pt x="375" y="341"/>
                  <a:pt x="376" y="341"/>
                </a:cubicBezTo>
                <a:cubicBezTo>
                  <a:pt x="375" y="344"/>
                  <a:pt x="376" y="346"/>
                  <a:pt x="375" y="348"/>
                </a:cubicBezTo>
                <a:cubicBezTo>
                  <a:pt x="375" y="350"/>
                  <a:pt x="377" y="347"/>
                  <a:pt x="377" y="350"/>
                </a:cubicBezTo>
                <a:cubicBezTo>
                  <a:pt x="378" y="350"/>
                  <a:pt x="379" y="350"/>
                  <a:pt x="380" y="350"/>
                </a:cubicBezTo>
                <a:cubicBezTo>
                  <a:pt x="383" y="354"/>
                  <a:pt x="382" y="359"/>
                  <a:pt x="385" y="363"/>
                </a:cubicBezTo>
                <a:cubicBezTo>
                  <a:pt x="387" y="366"/>
                  <a:pt x="393" y="368"/>
                  <a:pt x="390" y="372"/>
                </a:cubicBezTo>
                <a:cubicBezTo>
                  <a:pt x="391" y="373"/>
                  <a:pt x="392" y="372"/>
                  <a:pt x="392" y="373"/>
                </a:cubicBezTo>
                <a:cubicBezTo>
                  <a:pt x="388" y="372"/>
                  <a:pt x="385" y="376"/>
                  <a:pt x="383" y="372"/>
                </a:cubicBezTo>
                <a:cubicBezTo>
                  <a:pt x="382" y="374"/>
                  <a:pt x="383" y="375"/>
                  <a:pt x="384" y="376"/>
                </a:cubicBezTo>
                <a:cubicBezTo>
                  <a:pt x="380" y="380"/>
                  <a:pt x="377" y="381"/>
                  <a:pt x="371" y="383"/>
                </a:cubicBezTo>
                <a:cubicBezTo>
                  <a:pt x="371" y="377"/>
                  <a:pt x="370" y="372"/>
                  <a:pt x="370" y="368"/>
                </a:cubicBezTo>
                <a:cubicBezTo>
                  <a:pt x="363" y="364"/>
                  <a:pt x="355" y="353"/>
                  <a:pt x="354" y="346"/>
                </a:cubicBezTo>
                <a:cubicBezTo>
                  <a:pt x="352" y="345"/>
                  <a:pt x="351" y="338"/>
                  <a:pt x="349" y="336"/>
                </a:cubicBezTo>
                <a:cubicBezTo>
                  <a:pt x="350" y="335"/>
                  <a:pt x="351" y="336"/>
                  <a:pt x="351" y="334"/>
                </a:cubicBezTo>
                <a:cubicBezTo>
                  <a:pt x="350" y="334"/>
                  <a:pt x="349" y="334"/>
                  <a:pt x="348" y="334"/>
                </a:cubicBezTo>
                <a:cubicBezTo>
                  <a:pt x="344" y="324"/>
                  <a:pt x="341" y="313"/>
                  <a:pt x="333" y="307"/>
                </a:cubicBezTo>
                <a:cubicBezTo>
                  <a:pt x="333" y="308"/>
                  <a:pt x="331" y="308"/>
                  <a:pt x="330" y="309"/>
                </a:cubicBezTo>
                <a:cubicBezTo>
                  <a:pt x="330" y="311"/>
                  <a:pt x="332" y="312"/>
                  <a:pt x="330" y="313"/>
                </a:cubicBezTo>
                <a:cubicBezTo>
                  <a:pt x="332" y="316"/>
                  <a:pt x="335" y="318"/>
                  <a:pt x="336" y="322"/>
                </a:cubicBezTo>
                <a:cubicBezTo>
                  <a:pt x="338" y="322"/>
                  <a:pt x="339" y="323"/>
                  <a:pt x="339" y="324"/>
                </a:cubicBezTo>
                <a:cubicBezTo>
                  <a:pt x="343" y="335"/>
                  <a:pt x="350" y="350"/>
                  <a:pt x="354" y="361"/>
                </a:cubicBezTo>
                <a:cubicBezTo>
                  <a:pt x="356" y="364"/>
                  <a:pt x="360" y="370"/>
                  <a:pt x="361" y="377"/>
                </a:cubicBezTo>
                <a:cubicBezTo>
                  <a:pt x="360" y="377"/>
                  <a:pt x="359" y="377"/>
                  <a:pt x="358" y="377"/>
                </a:cubicBezTo>
                <a:cubicBezTo>
                  <a:pt x="359" y="379"/>
                  <a:pt x="360" y="381"/>
                  <a:pt x="361" y="382"/>
                </a:cubicBezTo>
                <a:cubicBezTo>
                  <a:pt x="359" y="383"/>
                  <a:pt x="357" y="382"/>
                  <a:pt x="355" y="382"/>
                </a:cubicBezTo>
                <a:cubicBezTo>
                  <a:pt x="354" y="385"/>
                  <a:pt x="353" y="384"/>
                  <a:pt x="351" y="383"/>
                </a:cubicBezTo>
                <a:cubicBezTo>
                  <a:pt x="351" y="384"/>
                  <a:pt x="350" y="384"/>
                  <a:pt x="351" y="385"/>
                </a:cubicBezTo>
                <a:cubicBezTo>
                  <a:pt x="351" y="386"/>
                  <a:pt x="353" y="385"/>
                  <a:pt x="352" y="388"/>
                </a:cubicBezTo>
                <a:cubicBezTo>
                  <a:pt x="350" y="387"/>
                  <a:pt x="349" y="386"/>
                  <a:pt x="348" y="386"/>
                </a:cubicBezTo>
                <a:cubicBezTo>
                  <a:pt x="349" y="385"/>
                  <a:pt x="350" y="384"/>
                  <a:pt x="351" y="383"/>
                </a:cubicBezTo>
                <a:cubicBezTo>
                  <a:pt x="350" y="382"/>
                  <a:pt x="347" y="381"/>
                  <a:pt x="347" y="383"/>
                </a:cubicBezTo>
                <a:cubicBezTo>
                  <a:pt x="348" y="383"/>
                  <a:pt x="347" y="384"/>
                  <a:pt x="348" y="384"/>
                </a:cubicBezTo>
                <a:cubicBezTo>
                  <a:pt x="348" y="383"/>
                  <a:pt x="349" y="382"/>
                  <a:pt x="350" y="384"/>
                </a:cubicBezTo>
                <a:cubicBezTo>
                  <a:pt x="348" y="385"/>
                  <a:pt x="345" y="385"/>
                  <a:pt x="346" y="388"/>
                </a:cubicBezTo>
                <a:cubicBezTo>
                  <a:pt x="338" y="392"/>
                  <a:pt x="327" y="392"/>
                  <a:pt x="319" y="397"/>
                </a:cubicBezTo>
                <a:cubicBezTo>
                  <a:pt x="320" y="398"/>
                  <a:pt x="320" y="400"/>
                  <a:pt x="323" y="401"/>
                </a:cubicBezTo>
                <a:cubicBezTo>
                  <a:pt x="324" y="400"/>
                  <a:pt x="324" y="399"/>
                  <a:pt x="326" y="400"/>
                </a:cubicBezTo>
                <a:cubicBezTo>
                  <a:pt x="330" y="401"/>
                  <a:pt x="326" y="406"/>
                  <a:pt x="326" y="408"/>
                </a:cubicBezTo>
                <a:cubicBezTo>
                  <a:pt x="328" y="409"/>
                  <a:pt x="326" y="412"/>
                  <a:pt x="328" y="414"/>
                </a:cubicBezTo>
                <a:cubicBezTo>
                  <a:pt x="330" y="414"/>
                  <a:pt x="335" y="416"/>
                  <a:pt x="333" y="419"/>
                </a:cubicBezTo>
                <a:cubicBezTo>
                  <a:pt x="335" y="419"/>
                  <a:pt x="336" y="417"/>
                  <a:pt x="339" y="418"/>
                </a:cubicBezTo>
                <a:cubicBezTo>
                  <a:pt x="339" y="417"/>
                  <a:pt x="339" y="416"/>
                  <a:pt x="340" y="416"/>
                </a:cubicBezTo>
                <a:cubicBezTo>
                  <a:pt x="341" y="415"/>
                  <a:pt x="341" y="416"/>
                  <a:pt x="344" y="416"/>
                </a:cubicBezTo>
                <a:cubicBezTo>
                  <a:pt x="345" y="414"/>
                  <a:pt x="345" y="412"/>
                  <a:pt x="344" y="411"/>
                </a:cubicBezTo>
                <a:cubicBezTo>
                  <a:pt x="345" y="410"/>
                  <a:pt x="349" y="409"/>
                  <a:pt x="351" y="410"/>
                </a:cubicBezTo>
                <a:cubicBezTo>
                  <a:pt x="351" y="411"/>
                  <a:pt x="351" y="412"/>
                  <a:pt x="351" y="413"/>
                </a:cubicBezTo>
                <a:cubicBezTo>
                  <a:pt x="352" y="414"/>
                  <a:pt x="353" y="414"/>
                  <a:pt x="354" y="414"/>
                </a:cubicBezTo>
                <a:cubicBezTo>
                  <a:pt x="352" y="414"/>
                  <a:pt x="354" y="416"/>
                  <a:pt x="352" y="416"/>
                </a:cubicBezTo>
                <a:cubicBezTo>
                  <a:pt x="353" y="418"/>
                  <a:pt x="356" y="418"/>
                  <a:pt x="356" y="422"/>
                </a:cubicBezTo>
                <a:cubicBezTo>
                  <a:pt x="363" y="421"/>
                  <a:pt x="367" y="415"/>
                  <a:pt x="368" y="410"/>
                </a:cubicBezTo>
                <a:cubicBezTo>
                  <a:pt x="383" y="408"/>
                  <a:pt x="398" y="411"/>
                  <a:pt x="406" y="412"/>
                </a:cubicBezTo>
                <a:cubicBezTo>
                  <a:pt x="406" y="412"/>
                  <a:pt x="405" y="411"/>
                  <a:pt x="406" y="411"/>
                </a:cubicBezTo>
                <a:cubicBezTo>
                  <a:pt x="410" y="412"/>
                  <a:pt x="415" y="410"/>
                  <a:pt x="419" y="414"/>
                </a:cubicBezTo>
                <a:cubicBezTo>
                  <a:pt x="419" y="418"/>
                  <a:pt x="422" y="421"/>
                  <a:pt x="422" y="428"/>
                </a:cubicBezTo>
                <a:cubicBezTo>
                  <a:pt x="422" y="428"/>
                  <a:pt x="424" y="427"/>
                  <a:pt x="424" y="428"/>
                </a:cubicBezTo>
                <a:cubicBezTo>
                  <a:pt x="423" y="428"/>
                  <a:pt x="422" y="429"/>
                  <a:pt x="422" y="430"/>
                </a:cubicBezTo>
                <a:cubicBezTo>
                  <a:pt x="423" y="431"/>
                  <a:pt x="424" y="431"/>
                  <a:pt x="424" y="433"/>
                </a:cubicBezTo>
                <a:cubicBezTo>
                  <a:pt x="426" y="433"/>
                  <a:pt x="428" y="429"/>
                  <a:pt x="425" y="428"/>
                </a:cubicBezTo>
                <a:cubicBezTo>
                  <a:pt x="426" y="427"/>
                  <a:pt x="426" y="425"/>
                  <a:pt x="428" y="426"/>
                </a:cubicBezTo>
                <a:cubicBezTo>
                  <a:pt x="431" y="420"/>
                  <a:pt x="424" y="419"/>
                  <a:pt x="425" y="414"/>
                </a:cubicBezTo>
                <a:cubicBezTo>
                  <a:pt x="427" y="414"/>
                  <a:pt x="426" y="411"/>
                  <a:pt x="428" y="411"/>
                </a:cubicBezTo>
                <a:cubicBezTo>
                  <a:pt x="429" y="414"/>
                  <a:pt x="434" y="411"/>
                  <a:pt x="434" y="410"/>
                </a:cubicBezTo>
                <a:cubicBezTo>
                  <a:pt x="435" y="411"/>
                  <a:pt x="435" y="412"/>
                  <a:pt x="435" y="413"/>
                </a:cubicBezTo>
                <a:cubicBezTo>
                  <a:pt x="437" y="411"/>
                  <a:pt x="440" y="413"/>
                  <a:pt x="441" y="411"/>
                </a:cubicBezTo>
                <a:cubicBezTo>
                  <a:pt x="444" y="414"/>
                  <a:pt x="449" y="413"/>
                  <a:pt x="451" y="416"/>
                </a:cubicBezTo>
                <a:cubicBezTo>
                  <a:pt x="449" y="412"/>
                  <a:pt x="455" y="411"/>
                  <a:pt x="457" y="412"/>
                </a:cubicBezTo>
                <a:cubicBezTo>
                  <a:pt x="458" y="410"/>
                  <a:pt x="458" y="409"/>
                  <a:pt x="458" y="407"/>
                </a:cubicBezTo>
                <a:cubicBezTo>
                  <a:pt x="456" y="409"/>
                  <a:pt x="454" y="407"/>
                  <a:pt x="452" y="409"/>
                </a:cubicBezTo>
                <a:cubicBezTo>
                  <a:pt x="450" y="407"/>
                  <a:pt x="447" y="407"/>
                  <a:pt x="446" y="407"/>
                </a:cubicBezTo>
                <a:cubicBezTo>
                  <a:pt x="446" y="405"/>
                  <a:pt x="449" y="406"/>
                  <a:pt x="449" y="405"/>
                </a:cubicBezTo>
                <a:cubicBezTo>
                  <a:pt x="448" y="404"/>
                  <a:pt x="450" y="402"/>
                  <a:pt x="448" y="401"/>
                </a:cubicBezTo>
                <a:cubicBezTo>
                  <a:pt x="451" y="399"/>
                  <a:pt x="454" y="402"/>
                  <a:pt x="456" y="403"/>
                </a:cubicBezTo>
                <a:cubicBezTo>
                  <a:pt x="457" y="401"/>
                  <a:pt x="465" y="401"/>
                  <a:pt x="463" y="405"/>
                </a:cubicBezTo>
                <a:cubicBezTo>
                  <a:pt x="464" y="405"/>
                  <a:pt x="465" y="405"/>
                  <a:pt x="464" y="406"/>
                </a:cubicBezTo>
                <a:cubicBezTo>
                  <a:pt x="463" y="407"/>
                  <a:pt x="463" y="406"/>
                  <a:pt x="461" y="406"/>
                </a:cubicBezTo>
                <a:cubicBezTo>
                  <a:pt x="461" y="408"/>
                  <a:pt x="457" y="411"/>
                  <a:pt x="460" y="411"/>
                </a:cubicBezTo>
                <a:cubicBezTo>
                  <a:pt x="459" y="411"/>
                  <a:pt x="459" y="411"/>
                  <a:pt x="459" y="410"/>
                </a:cubicBezTo>
                <a:cubicBezTo>
                  <a:pt x="460" y="410"/>
                  <a:pt x="460" y="411"/>
                  <a:pt x="461" y="411"/>
                </a:cubicBezTo>
                <a:cubicBezTo>
                  <a:pt x="460" y="409"/>
                  <a:pt x="461" y="407"/>
                  <a:pt x="463" y="407"/>
                </a:cubicBezTo>
                <a:cubicBezTo>
                  <a:pt x="463" y="408"/>
                  <a:pt x="463" y="408"/>
                  <a:pt x="464" y="408"/>
                </a:cubicBezTo>
                <a:cubicBezTo>
                  <a:pt x="464" y="409"/>
                  <a:pt x="463" y="411"/>
                  <a:pt x="464" y="411"/>
                </a:cubicBezTo>
                <a:cubicBezTo>
                  <a:pt x="465" y="410"/>
                  <a:pt x="466" y="410"/>
                  <a:pt x="467" y="409"/>
                </a:cubicBezTo>
                <a:cubicBezTo>
                  <a:pt x="466" y="412"/>
                  <a:pt x="468" y="410"/>
                  <a:pt x="469" y="411"/>
                </a:cubicBezTo>
                <a:cubicBezTo>
                  <a:pt x="468" y="408"/>
                  <a:pt x="471" y="409"/>
                  <a:pt x="472" y="408"/>
                </a:cubicBezTo>
                <a:cubicBezTo>
                  <a:pt x="472" y="409"/>
                  <a:pt x="471" y="409"/>
                  <a:pt x="472" y="410"/>
                </a:cubicBezTo>
                <a:cubicBezTo>
                  <a:pt x="475" y="411"/>
                  <a:pt x="476" y="408"/>
                  <a:pt x="478" y="407"/>
                </a:cubicBezTo>
                <a:cubicBezTo>
                  <a:pt x="479" y="409"/>
                  <a:pt x="484" y="410"/>
                  <a:pt x="485" y="408"/>
                </a:cubicBezTo>
                <a:cubicBezTo>
                  <a:pt x="496" y="409"/>
                  <a:pt x="514" y="402"/>
                  <a:pt x="525" y="407"/>
                </a:cubicBezTo>
                <a:cubicBezTo>
                  <a:pt x="527" y="408"/>
                  <a:pt x="526" y="405"/>
                  <a:pt x="528" y="406"/>
                </a:cubicBezTo>
                <a:cubicBezTo>
                  <a:pt x="527" y="407"/>
                  <a:pt x="529" y="406"/>
                  <a:pt x="530" y="407"/>
                </a:cubicBezTo>
                <a:cubicBezTo>
                  <a:pt x="531" y="405"/>
                  <a:pt x="533" y="406"/>
                  <a:pt x="535" y="407"/>
                </a:cubicBezTo>
                <a:cubicBezTo>
                  <a:pt x="535" y="406"/>
                  <a:pt x="533" y="407"/>
                  <a:pt x="533" y="405"/>
                </a:cubicBezTo>
                <a:cubicBezTo>
                  <a:pt x="534" y="405"/>
                  <a:pt x="535" y="406"/>
                  <a:pt x="535" y="405"/>
                </a:cubicBezTo>
                <a:cubicBezTo>
                  <a:pt x="535" y="403"/>
                  <a:pt x="533" y="405"/>
                  <a:pt x="532" y="405"/>
                </a:cubicBezTo>
                <a:cubicBezTo>
                  <a:pt x="533" y="404"/>
                  <a:pt x="532" y="403"/>
                  <a:pt x="532" y="402"/>
                </a:cubicBezTo>
                <a:cubicBezTo>
                  <a:pt x="531" y="403"/>
                  <a:pt x="529" y="403"/>
                  <a:pt x="529" y="405"/>
                </a:cubicBezTo>
                <a:cubicBezTo>
                  <a:pt x="530" y="405"/>
                  <a:pt x="531" y="404"/>
                  <a:pt x="531" y="405"/>
                </a:cubicBezTo>
                <a:cubicBezTo>
                  <a:pt x="529" y="405"/>
                  <a:pt x="530" y="406"/>
                  <a:pt x="528" y="406"/>
                </a:cubicBezTo>
                <a:cubicBezTo>
                  <a:pt x="528" y="404"/>
                  <a:pt x="529" y="404"/>
                  <a:pt x="529" y="402"/>
                </a:cubicBezTo>
                <a:cubicBezTo>
                  <a:pt x="528" y="402"/>
                  <a:pt x="527" y="402"/>
                  <a:pt x="528" y="401"/>
                </a:cubicBezTo>
                <a:cubicBezTo>
                  <a:pt x="526" y="401"/>
                  <a:pt x="526" y="402"/>
                  <a:pt x="525" y="400"/>
                </a:cubicBezTo>
                <a:cubicBezTo>
                  <a:pt x="526" y="397"/>
                  <a:pt x="528" y="397"/>
                  <a:pt x="525" y="395"/>
                </a:cubicBezTo>
                <a:cubicBezTo>
                  <a:pt x="527" y="395"/>
                  <a:pt x="527" y="394"/>
                  <a:pt x="528" y="394"/>
                </a:cubicBezTo>
                <a:cubicBezTo>
                  <a:pt x="528" y="395"/>
                  <a:pt x="530" y="395"/>
                  <a:pt x="530" y="396"/>
                </a:cubicBezTo>
                <a:cubicBezTo>
                  <a:pt x="529" y="396"/>
                  <a:pt x="529" y="396"/>
                  <a:pt x="528" y="396"/>
                </a:cubicBezTo>
                <a:cubicBezTo>
                  <a:pt x="528" y="397"/>
                  <a:pt x="528" y="399"/>
                  <a:pt x="529" y="400"/>
                </a:cubicBezTo>
                <a:cubicBezTo>
                  <a:pt x="529" y="397"/>
                  <a:pt x="532" y="398"/>
                  <a:pt x="532" y="396"/>
                </a:cubicBezTo>
                <a:cubicBezTo>
                  <a:pt x="531" y="395"/>
                  <a:pt x="528" y="392"/>
                  <a:pt x="530" y="391"/>
                </a:cubicBezTo>
                <a:cubicBezTo>
                  <a:pt x="527" y="390"/>
                  <a:pt x="525" y="392"/>
                  <a:pt x="523" y="394"/>
                </a:cubicBezTo>
                <a:cubicBezTo>
                  <a:pt x="523" y="393"/>
                  <a:pt x="524" y="393"/>
                  <a:pt x="524" y="392"/>
                </a:cubicBezTo>
                <a:cubicBezTo>
                  <a:pt x="516" y="390"/>
                  <a:pt x="511" y="401"/>
                  <a:pt x="507" y="394"/>
                </a:cubicBezTo>
                <a:cubicBezTo>
                  <a:pt x="507" y="396"/>
                  <a:pt x="506" y="395"/>
                  <a:pt x="505" y="396"/>
                </a:cubicBezTo>
                <a:cubicBezTo>
                  <a:pt x="505" y="395"/>
                  <a:pt x="504" y="395"/>
                  <a:pt x="503" y="394"/>
                </a:cubicBezTo>
                <a:cubicBezTo>
                  <a:pt x="504" y="393"/>
                  <a:pt x="504" y="392"/>
                  <a:pt x="505" y="392"/>
                </a:cubicBezTo>
                <a:cubicBezTo>
                  <a:pt x="505" y="394"/>
                  <a:pt x="508" y="393"/>
                  <a:pt x="508" y="392"/>
                </a:cubicBezTo>
                <a:cubicBezTo>
                  <a:pt x="506" y="392"/>
                  <a:pt x="504" y="390"/>
                  <a:pt x="502" y="389"/>
                </a:cubicBezTo>
                <a:cubicBezTo>
                  <a:pt x="503" y="386"/>
                  <a:pt x="499" y="385"/>
                  <a:pt x="500" y="383"/>
                </a:cubicBezTo>
                <a:cubicBezTo>
                  <a:pt x="498" y="383"/>
                  <a:pt x="497" y="383"/>
                  <a:pt x="496" y="382"/>
                </a:cubicBezTo>
                <a:cubicBezTo>
                  <a:pt x="497" y="377"/>
                  <a:pt x="494" y="374"/>
                  <a:pt x="490" y="372"/>
                </a:cubicBezTo>
                <a:cubicBezTo>
                  <a:pt x="491" y="372"/>
                  <a:pt x="491" y="371"/>
                  <a:pt x="491" y="370"/>
                </a:cubicBezTo>
                <a:cubicBezTo>
                  <a:pt x="484" y="368"/>
                  <a:pt x="483" y="360"/>
                  <a:pt x="479" y="353"/>
                </a:cubicBezTo>
                <a:cubicBezTo>
                  <a:pt x="477" y="355"/>
                  <a:pt x="475" y="354"/>
                  <a:pt x="474" y="355"/>
                </a:cubicBezTo>
                <a:cubicBezTo>
                  <a:pt x="475" y="352"/>
                  <a:pt x="474" y="353"/>
                  <a:pt x="473" y="352"/>
                </a:cubicBezTo>
                <a:cubicBezTo>
                  <a:pt x="473" y="352"/>
                  <a:pt x="474" y="352"/>
                  <a:pt x="474" y="351"/>
                </a:cubicBezTo>
                <a:cubicBezTo>
                  <a:pt x="473" y="350"/>
                  <a:pt x="473" y="348"/>
                  <a:pt x="473" y="346"/>
                </a:cubicBezTo>
                <a:cubicBezTo>
                  <a:pt x="469" y="346"/>
                  <a:pt x="469" y="343"/>
                  <a:pt x="468" y="340"/>
                </a:cubicBezTo>
                <a:cubicBezTo>
                  <a:pt x="465" y="341"/>
                  <a:pt x="464" y="337"/>
                  <a:pt x="462" y="339"/>
                </a:cubicBezTo>
                <a:cubicBezTo>
                  <a:pt x="465" y="341"/>
                  <a:pt x="460" y="340"/>
                  <a:pt x="461" y="337"/>
                </a:cubicBezTo>
                <a:cubicBezTo>
                  <a:pt x="461" y="338"/>
                  <a:pt x="462" y="338"/>
                  <a:pt x="462" y="336"/>
                </a:cubicBezTo>
                <a:cubicBezTo>
                  <a:pt x="460" y="336"/>
                  <a:pt x="454" y="339"/>
                  <a:pt x="452" y="336"/>
                </a:cubicBezTo>
                <a:cubicBezTo>
                  <a:pt x="452" y="332"/>
                  <a:pt x="449" y="331"/>
                  <a:pt x="446" y="329"/>
                </a:cubicBezTo>
                <a:cubicBezTo>
                  <a:pt x="446" y="329"/>
                  <a:pt x="446" y="330"/>
                  <a:pt x="446" y="330"/>
                </a:cubicBezTo>
                <a:cubicBezTo>
                  <a:pt x="446" y="327"/>
                  <a:pt x="443" y="330"/>
                  <a:pt x="443" y="329"/>
                </a:cubicBezTo>
                <a:cubicBezTo>
                  <a:pt x="444" y="328"/>
                  <a:pt x="444" y="327"/>
                  <a:pt x="444" y="326"/>
                </a:cubicBezTo>
                <a:cubicBezTo>
                  <a:pt x="443" y="326"/>
                  <a:pt x="442" y="326"/>
                  <a:pt x="441" y="326"/>
                </a:cubicBezTo>
                <a:cubicBezTo>
                  <a:pt x="441" y="322"/>
                  <a:pt x="436" y="321"/>
                  <a:pt x="434" y="322"/>
                </a:cubicBezTo>
                <a:cubicBezTo>
                  <a:pt x="434" y="319"/>
                  <a:pt x="428" y="315"/>
                  <a:pt x="425" y="316"/>
                </a:cubicBezTo>
                <a:cubicBezTo>
                  <a:pt x="425" y="315"/>
                  <a:pt x="425" y="314"/>
                  <a:pt x="425" y="313"/>
                </a:cubicBezTo>
                <a:cubicBezTo>
                  <a:pt x="420" y="311"/>
                  <a:pt x="413" y="311"/>
                  <a:pt x="412" y="305"/>
                </a:cubicBezTo>
                <a:cubicBezTo>
                  <a:pt x="405" y="302"/>
                  <a:pt x="401" y="297"/>
                  <a:pt x="398" y="291"/>
                </a:cubicBezTo>
                <a:cubicBezTo>
                  <a:pt x="399" y="291"/>
                  <a:pt x="399" y="290"/>
                  <a:pt x="399" y="289"/>
                </a:cubicBezTo>
                <a:cubicBezTo>
                  <a:pt x="394" y="287"/>
                  <a:pt x="393" y="281"/>
                  <a:pt x="390" y="278"/>
                </a:cubicBezTo>
                <a:cubicBezTo>
                  <a:pt x="391" y="276"/>
                  <a:pt x="392" y="275"/>
                  <a:pt x="392" y="273"/>
                </a:cubicBezTo>
                <a:cubicBezTo>
                  <a:pt x="391" y="271"/>
                  <a:pt x="388" y="266"/>
                  <a:pt x="386" y="267"/>
                </a:cubicBezTo>
                <a:cubicBezTo>
                  <a:pt x="388" y="269"/>
                  <a:pt x="393" y="272"/>
                  <a:pt x="389" y="275"/>
                </a:cubicBezTo>
                <a:cubicBezTo>
                  <a:pt x="389" y="274"/>
                  <a:pt x="387" y="275"/>
                  <a:pt x="387" y="276"/>
                </a:cubicBezTo>
                <a:cubicBezTo>
                  <a:pt x="388" y="277"/>
                  <a:pt x="389" y="275"/>
                  <a:pt x="389" y="277"/>
                </a:cubicBezTo>
                <a:cubicBezTo>
                  <a:pt x="387" y="277"/>
                  <a:pt x="386" y="277"/>
                  <a:pt x="385" y="278"/>
                </a:cubicBezTo>
                <a:cubicBezTo>
                  <a:pt x="385" y="280"/>
                  <a:pt x="387" y="277"/>
                  <a:pt x="388" y="279"/>
                </a:cubicBezTo>
                <a:cubicBezTo>
                  <a:pt x="387" y="281"/>
                  <a:pt x="387" y="281"/>
                  <a:pt x="389" y="281"/>
                </a:cubicBezTo>
                <a:cubicBezTo>
                  <a:pt x="385" y="284"/>
                  <a:pt x="384" y="275"/>
                  <a:pt x="379" y="277"/>
                </a:cubicBezTo>
                <a:cubicBezTo>
                  <a:pt x="377" y="273"/>
                  <a:pt x="374" y="269"/>
                  <a:pt x="372" y="264"/>
                </a:cubicBezTo>
                <a:cubicBezTo>
                  <a:pt x="373" y="264"/>
                  <a:pt x="374" y="264"/>
                  <a:pt x="374" y="262"/>
                </a:cubicBezTo>
                <a:cubicBezTo>
                  <a:pt x="372" y="259"/>
                  <a:pt x="369" y="257"/>
                  <a:pt x="370" y="252"/>
                </a:cubicBezTo>
                <a:cubicBezTo>
                  <a:pt x="368" y="252"/>
                  <a:pt x="367" y="248"/>
                  <a:pt x="366" y="247"/>
                </a:cubicBezTo>
                <a:cubicBezTo>
                  <a:pt x="365" y="248"/>
                  <a:pt x="364" y="247"/>
                  <a:pt x="362" y="248"/>
                </a:cubicBezTo>
                <a:cubicBezTo>
                  <a:pt x="362" y="251"/>
                  <a:pt x="364" y="253"/>
                  <a:pt x="361" y="253"/>
                </a:cubicBezTo>
                <a:cubicBezTo>
                  <a:pt x="361" y="250"/>
                  <a:pt x="358" y="250"/>
                  <a:pt x="357" y="248"/>
                </a:cubicBezTo>
                <a:cubicBezTo>
                  <a:pt x="358" y="249"/>
                  <a:pt x="355" y="249"/>
                  <a:pt x="355" y="248"/>
                </a:cubicBezTo>
                <a:cubicBezTo>
                  <a:pt x="356" y="246"/>
                  <a:pt x="357" y="248"/>
                  <a:pt x="357" y="245"/>
                </a:cubicBezTo>
                <a:cubicBezTo>
                  <a:pt x="356" y="245"/>
                  <a:pt x="356" y="247"/>
                  <a:pt x="355" y="246"/>
                </a:cubicBezTo>
                <a:cubicBezTo>
                  <a:pt x="353" y="245"/>
                  <a:pt x="354" y="240"/>
                  <a:pt x="351" y="241"/>
                </a:cubicBezTo>
                <a:cubicBezTo>
                  <a:pt x="351" y="238"/>
                  <a:pt x="349" y="238"/>
                  <a:pt x="349" y="235"/>
                </a:cubicBezTo>
                <a:cubicBezTo>
                  <a:pt x="347" y="235"/>
                  <a:pt x="347" y="237"/>
                  <a:pt x="347" y="239"/>
                </a:cubicBezTo>
                <a:cubicBezTo>
                  <a:pt x="346" y="239"/>
                  <a:pt x="345" y="239"/>
                  <a:pt x="344" y="240"/>
                </a:cubicBezTo>
                <a:cubicBezTo>
                  <a:pt x="343" y="241"/>
                  <a:pt x="346" y="240"/>
                  <a:pt x="345" y="242"/>
                </a:cubicBezTo>
                <a:cubicBezTo>
                  <a:pt x="343" y="241"/>
                  <a:pt x="345" y="245"/>
                  <a:pt x="342" y="245"/>
                </a:cubicBezTo>
                <a:cubicBezTo>
                  <a:pt x="344" y="239"/>
                  <a:pt x="343" y="240"/>
                  <a:pt x="345" y="234"/>
                </a:cubicBezTo>
                <a:cubicBezTo>
                  <a:pt x="342" y="234"/>
                  <a:pt x="342" y="232"/>
                  <a:pt x="340" y="231"/>
                </a:cubicBezTo>
                <a:cubicBezTo>
                  <a:pt x="340" y="233"/>
                  <a:pt x="340" y="234"/>
                  <a:pt x="339" y="234"/>
                </a:cubicBezTo>
                <a:cubicBezTo>
                  <a:pt x="337" y="232"/>
                  <a:pt x="336" y="231"/>
                  <a:pt x="334" y="230"/>
                </a:cubicBezTo>
                <a:cubicBezTo>
                  <a:pt x="333" y="231"/>
                  <a:pt x="334" y="232"/>
                  <a:pt x="334" y="232"/>
                </a:cubicBezTo>
                <a:cubicBezTo>
                  <a:pt x="332" y="230"/>
                  <a:pt x="330" y="229"/>
                  <a:pt x="329" y="228"/>
                </a:cubicBezTo>
                <a:cubicBezTo>
                  <a:pt x="329" y="226"/>
                  <a:pt x="329" y="227"/>
                  <a:pt x="330" y="227"/>
                </a:cubicBezTo>
                <a:cubicBezTo>
                  <a:pt x="327" y="224"/>
                  <a:pt x="323" y="223"/>
                  <a:pt x="327" y="219"/>
                </a:cubicBezTo>
                <a:cubicBezTo>
                  <a:pt x="327" y="221"/>
                  <a:pt x="330" y="219"/>
                  <a:pt x="330" y="222"/>
                </a:cubicBezTo>
                <a:cubicBezTo>
                  <a:pt x="329" y="221"/>
                  <a:pt x="328" y="220"/>
                  <a:pt x="327" y="220"/>
                </a:cubicBezTo>
                <a:cubicBezTo>
                  <a:pt x="329" y="223"/>
                  <a:pt x="325" y="223"/>
                  <a:pt x="326" y="224"/>
                </a:cubicBezTo>
                <a:cubicBezTo>
                  <a:pt x="328" y="224"/>
                  <a:pt x="331" y="223"/>
                  <a:pt x="329" y="222"/>
                </a:cubicBezTo>
                <a:cubicBezTo>
                  <a:pt x="331" y="221"/>
                  <a:pt x="332" y="221"/>
                  <a:pt x="334" y="222"/>
                </a:cubicBezTo>
                <a:cubicBezTo>
                  <a:pt x="335" y="220"/>
                  <a:pt x="328" y="220"/>
                  <a:pt x="330" y="217"/>
                </a:cubicBezTo>
                <a:cubicBezTo>
                  <a:pt x="332" y="217"/>
                  <a:pt x="334" y="220"/>
                  <a:pt x="335" y="217"/>
                </a:cubicBezTo>
                <a:cubicBezTo>
                  <a:pt x="333" y="215"/>
                  <a:pt x="329" y="218"/>
                  <a:pt x="331" y="215"/>
                </a:cubicBezTo>
                <a:cubicBezTo>
                  <a:pt x="329" y="215"/>
                  <a:pt x="328" y="217"/>
                  <a:pt x="327" y="216"/>
                </a:cubicBezTo>
                <a:cubicBezTo>
                  <a:pt x="328" y="215"/>
                  <a:pt x="328" y="215"/>
                  <a:pt x="328" y="214"/>
                </a:cubicBezTo>
                <a:cubicBezTo>
                  <a:pt x="328" y="214"/>
                  <a:pt x="327" y="213"/>
                  <a:pt x="326" y="212"/>
                </a:cubicBezTo>
                <a:cubicBezTo>
                  <a:pt x="326" y="215"/>
                  <a:pt x="326" y="215"/>
                  <a:pt x="326" y="216"/>
                </a:cubicBezTo>
                <a:cubicBezTo>
                  <a:pt x="326" y="217"/>
                  <a:pt x="328" y="216"/>
                  <a:pt x="328" y="217"/>
                </a:cubicBezTo>
                <a:cubicBezTo>
                  <a:pt x="326" y="216"/>
                  <a:pt x="327" y="219"/>
                  <a:pt x="325" y="218"/>
                </a:cubicBezTo>
                <a:cubicBezTo>
                  <a:pt x="324" y="215"/>
                  <a:pt x="327" y="212"/>
                  <a:pt x="326" y="209"/>
                </a:cubicBezTo>
                <a:cubicBezTo>
                  <a:pt x="329" y="209"/>
                  <a:pt x="330" y="210"/>
                  <a:pt x="332" y="210"/>
                </a:cubicBezTo>
                <a:cubicBezTo>
                  <a:pt x="337" y="205"/>
                  <a:pt x="344" y="213"/>
                  <a:pt x="350" y="210"/>
                </a:cubicBezTo>
                <a:cubicBezTo>
                  <a:pt x="352" y="212"/>
                  <a:pt x="357" y="214"/>
                  <a:pt x="358" y="211"/>
                </a:cubicBezTo>
                <a:cubicBezTo>
                  <a:pt x="348" y="208"/>
                  <a:pt x="337" y="203"/>
                  <a:pt x="325" y="201"/>
                </a:cubicBezTo>
                <a:cubicBezTo>
                  <a:pt x="325" y="198"/>
                  <a:pt x="322" y="198"/>
                  <a:pt x="322" y="195"/>
                </a:cubicBezTo>
                <a:cubicBezTo>
                  <a:pt x="320" y="195"/>
                  <a:pt x="321" y="197"/>
                  <a:pt x="319" y="196"/>
                </a:cubicBezTo>
                <a:cubicBezTo>
                  <a:pt x="319" y="195"/>
                  <a:pt x="318" y="194"/>
                  <a:pt x="317" y="193"/>
                </a:cubicBezTo>
                <a:cubicBezTo>
                  <a:pt x="319" y="193"/>
                  <a:pt x="318" y="191"/>
                  <a:pt x="320" y="192"/>
                </a:cubicBezTo>
                <a:cubicBezTo>
                  <a:pt x="321" y="191"/>
                  <a:pt x="320" y="190"/>
                  <a:pt x="320" y="189"/>
                </a:cubicBezTo>
                <a:cubicBezTo>
                  <a:pt x="321" y="190"/>
                  <a:pt x="321" y="188"/>
                  <a:pt x="323" y="189"/>
                </a:cubicBezTo>
                <a:cubicBezTo>
                  <a:pt x="322" y="190"/>
                  <a:pt x="323" y="193"/>
                  <a:pt x="324" y="191"/>
                </a:cubicBezTo>
                <a:cubicBezTo>
                  <a:pt x="324" y="189"/>
                  <a:pt x="321" y="187"/>
                  <a:pt x="321" y="183"/>
                </a:cubicBezTo>
                <a:cubicBezTo>
                  <a:pt x="323" y="183"/>
                  <a:pt x="322" y="180"/>
                  <a:pt x="324" y="180"/>
                </a:cubicBezTo>
                <a:cubicBezTo>
                  <a:pt x="325" y="182"/>
                  <a:pt x="323" y="182"/>
                  <a:pt x="324" y="183"/>
                </a:cubicBezTo>
                <a:cubicBezTo>
                  <a:pt x="325" y="180"/>
                  <a:pt x="328" y="180"/>
                  <a:pt x="330" y="181"/>
                </a:cubicBezTo>
                <a:cubicBezTo>
                  <a:pt x="330" y="179"/>
                  <a:pt x="332" y="179"/>
                  <a:pt x="333" y="179"/>
                </a:cubicBezTo>
                <a:cubicBezTo>
                  <a:pt x="337" y="180"/>
                  <a:pt x="340" y="174"/>
                  <a:pt x="341" y="170"/>
                </a:cubicBezTo>
                <a:cubicBezTo>
                  <a:pt x="341" y="170"/>
                  <a:pt x="340" y="170"/>
                  <a:pt x="340" y="169"/>
                </a:cubicBezTo>
                <a:cubicBezTo>
                  <a:pt x="344" y="169"/>
                  <a:pt x="344" y="163"/>
                  <a:pt x="347" y="164"/>
                </a:cubicBezTo>
                <a:cubicBezTo>
                  <a:pt x="348" y="159"/>
                  <a:pt x="352" y="157"/>
                  <a:pt x="354" y="153"/>
                </a:cubicBezTo>
                <a:cubicBezTo>
                  <a:pt x="356" y="154"/>
                  <a:pt x="355" y="153"/>
                  <a:pt x="357" y="153"/>
                </a:cubicBezTo>
                <a:cubicBezTo>
                  <a:pt x="357" y="152"/>
                  <a:pt x="358" y="152"/>
                  <a:pt x="357" y="151"/>
                </a:cubicBezTo>
                <a:cubicBezTo>
                  <a:pt x="360" y="147"/>
                  <a:pt x="364" y="147"/>
                  <a:pt x="368" y="144"/>
                </a:cubicBezTo>
                <a:cubicBezTo>
                  <a:pt x="369" y="143"/>
                  <a:pt x="369" y="141"/>
                  <a:pt x="372" y="140"/>
                </a:cubicBezTo>
                <a:cubicBezTo>
                  <a:pt x="376" y="138"/>
                  <a:pt x="385" y="126"/>
                  <a:pt x="390" y="126"/>
                </a:cubicBezTo>
                <a:cubicBezTo>
                  <a:pt x="390" y="123"/>
                  <a:pt x="394" y="124"/>
                  <a:pt x="394" y="122"/>
                </a:cubicBezTo>
                <a:cubicBezTo>
                  <a:pt x="390" y="124"/>
                  <a:pt x="384" y="125"/>
                  <a:pt x="383" y="129"/>
                </a:cubicBezTo>
                <a:cubicBezTo>
                  <a:pt x="380" y="128"/>
                  <a:pt x="376" y="131"/>
                  <a:pt x="376" y="134"/>
                </a:cubicBezTo>
                <a:cubicBezTo>
                  <a:pt x="373" y="132"/>
                  <a:pt x="371" y="135"/>
                  <a:pt x="370" y="137"/>
                </a:cubicBezTo>
                <a:cubicBezTo>
                  <a:pt x="368" y="136"/>
                  <a:pt x="366" y="139"/>
                  <a:pt x="364" y="140"/>
                </a:cubicBezTo>
                <a:cubicBezTo>
                  <a:pt x="362" y="141"/>
                  <a:pt x="362" y="139"/>
                  <a:pt x="361" y="139"/>
                </a:cubicBezTo>
                <a:cubicBezTo>
                  <a:pt x="361" y="141"/>
                  <a:pt x="360" y="139"/>
                  <a:pt x="359" y="139"/>
                </a:cubicBezTo>
                <a:cubicBezTo>
                  <a:pt x="359" y="141"/>
                  <a:pt x="358" y="142"/>
                  <a:pt x="357" y="142"/>
                </a:cubicBezTo>
                <a:cubicBezTo>
                  <a:pt x="348" y="145"/>
                  <a:pt x="342" y="150"/>
                  <a:pt x="336" y="155"/>
                </a:cubicBezTo>
                <a:cubicBezTo>
                  <a:pt x="335" y="156"/>
                  <a:pt x="336" y="157"/>
                  <a:pt x="334" y="157"/>
                </a:cubicBezTo>
                <a:cubicBezTo>
                  <a:pt x="334" y="157"/>
                  <a:pt x="335" y="156"/>
                  <a:pt x="335" y="156"/>
                </a:cubicBezTo>
                <a:cubicBezTo>
                  <a:pt x="331" y="156"/>
                  <a:pt x="327" y="161"/>
                  <a:pt x="322" y="161"/>
                </a:cubicBezTo>
                <a:cubicBezTo>
                  <a:pt x="325" y="157"/>
                  <a:pt x="331" y="156"/>
                  <a:pt x="332" y="150"/>
                </a:cubicBezTo>
                <a:cubicBezTo>
                  <a:pt x="329" y="150"/>
                  <a:pt x="330" y="151"/>
                  <a:pt x="329" y="152"/>
                </a:cubicBezTo>
                <a:cubicBezTo>
                  <a:pt x="329" y="150"/>
                  <a:pt x="326" y="150"/>
                  <a:pt x="325" y="151"/>
                </a:cubicBezTo>
                <a:cubicBezTo>
                  <a:pt x="326" y="149"/>
                  <a:pt x="324" y="147"/>
                  <a:pt x="324" y="145"/>
                </a:cubicBezTo>
                <a:cubicBezTo>
                  <a:pt x="317" y="145"/>
                  <a:pt x="320" y="148"/>
                  <a:pt x="314" y="148"/>
                </a:cubicBezTo>
                <a:cubicBezTo>
                  <a:pt x="314" y="149"/>
                  <a:pt x="314" y="150"/>
                  <a:pt x="313" y="150"/>
                </a:cubicBezTo>
                <a:cubicBezTo>
                  <a:pt x="314" y="152"/>
                  <a:pt x="315" y="152"/>
                  <a:pt x="317" y="154"/>
                </a:cubicBezTo>
                <a:cubicBezTo>
                  <a:pt x="314" y="153"/>
                  <a:pt x="317" y="156"/>
                  <a:pt x="314" y="157"/>
                </a:cubicBezTo>
                <a:cubicBezTo>
                  <a:pt x="313" y="156"/>
                  <a:pt x="315" y="155"/>
                  <a:pt x="314" y="155"/>
                </a:cubicBezTo>
                <a:cubicBezTo>
                  <a:pt x="312" y="157"/>
                  <a:pt x="311" y="159"/>
                  <a:pt x="308" y="161"/>
                </a:cubicBezTo>
                <a:cubicBezTo>
                  <a:pt x="308" y="155"/>
                  <a:pt x="308" y="151"/>
                  <a:pt x="313" y="148"/>
                </a:cubicBezTo>
                <a:cubicBezTo>
                  <a:pt x="312" y="147"/>
                  <a:pt x="312" y="146"/>
                  <a:pt x="312" y="144"/>
                </a:cubicBezTo>
                <a:cubicBezTo>
                  <a:pt x="314" y="144"/>
                  <a:pt x="317" y="137"/>
                  <a:pt x="320" y="139"/>
                </a:cubicBezTo>
                <a:cubicBezTo>
                  <a:pt x="321" y="138"/>
                  <a:pt x="321" y="138"/>
                  <a:pt x="321" y="136"/>
                </a:cubicBezTo>
                <a:cubicBezTo>
                  <a:pt x="326" y="137"/>
                  <a:pt x="326" y="129"/>
                  <a:pt x="331" y="133"/>
                </a:cubicBezTo>
                <a:cubicBezTo>
                  <a:pt x="332" y="131"/>
                  <a:pt x="330" y="131"/>
                  <a:pt x="331" y="130"/>
                </a:cubicBezTo>
                <a:cubicBezTo>
                  <a:pt x="334" y="131"/>
                  <a:pt x="333" y="132"/>
                  <a:pt x="334" y="134"/>
                </a:cubicBezTo>
                <a:cubicBezTo>
                  <a:pt x="339" y="131"/>
                  <a:pt x="343" y="125"/>
                  <a:pt x="348" y="124"/>
                </a:cubicBezTo>
                <a:cubicBezTo>
                  <a:pt x="349" y="118"/>
                  <a:pt x="356" y="121"/>
                  <a:pt x="360" y="118"/>
                </a:cubicBezTo>
                <a:cubicBezTo>
                  <a:pt x="361" y="117"/>
                  <a:pt x="360" y="116"/>
                  <a:pt x="362" y="115"/>
                </a:cubicBezTo>
                <a:cubicBezTo>
                  <a:pt x="363" y="115"/>
                  <a:pt x="365" y="115"/>
                  <a:pt x="367" y="114"/>
                </a:cubicBezTo>
                <a:cubicBezTo>
                  <a:pt x="368" y="114"/>
                  <a:pt x="368" y="112"/>
                  <a:pt x="369" y="111"/>
                </a:cubicBezTo>
                <a:cubicBezTo>
                  <a:pt x="374" y="107"/>
                  <a:pt x="379" y="104"/>
                  <a:pt x="383" y="101"/>
                </a:cubicBezTo>
                <a:cubicBezTo>
                  <a:pt x="383" y="102"/>
                  <a:pt x="385" y="102"/>
                  <a:pt x="385" y="103"/>
                </a:cubicBezTo>
                <a:cubicBezTo>
                  <a:pt x="381" y="104"/>
                  <a:pt x="379" y="109"/>
                  <a:pt x="375" y="109"/>
                </a:cubicBezTo>
                <a:cubicBezTo>
                  <a:pt x="377" y="112"/>
                  <a:pt x="374" y="110"/>
                  <a:pt x="373" y="112"/>
                </a:cubicBezTo>
                <a:cubicBezTo>
                  <a:pt x="372" y="114"/>
                  <a:pt x="374" y="114"/>
                  <a:pt x="374" y="115"/>
                </a:cubicBezTo>
                <a:cubicBezTo>
                  <a:pt x="373" y="115"/>
                  <a:pt x="373" y="116"/>
                  <a:pt x="372" y="116"/>
                </a:cubicBezTo>
                <a:cubicBezTo>
                  <a:pt x="370" y="115"/>
                  <a:pt x="373" y="114"/>
                  <a:pt x="372" y="113"/>
                </a:cubicBezTo>
                <a:cubicBezTo>
                  <a:pt x="368" y="115"/>
                  <a:pt x="366" y="117"/>
                  <a:pt x="363" y="120"/>
                </a:cubicBezTo>
                <a:cubicBezTo>
                  <a:pt x="364" y="120"/>
                  <a:pt x="364" y="121"/>
                  <a:pt x="364" y="122"/>
                </a:cubicBezTo>
                <a:cubicBezTo>
                  <a:pt x="363" y="122"/>
                  <a:pt x="363" y="122"/>
                  <a:pt x="362" y="122"/>
                </a:cubicBezTo>
                <a:cubicBezTo>
                  <a:pt x="360" y="125"/>
                  <a:pt x="362" y="126"/>
                  <a:pt x="360" y="129"/>
                </a:cubicBezTo>
                <a:cubicBezTo>
                  <a:pt x="362" y="129"/>
                  <a:pt x="362" y="127"/>
                  <a:pt x="364" y="128"/>
                </a:cubicBezTo>
                <a:cubicBezTo>
                  <a:pt x="364" y="126"/>
                  <a:pt x="364" y="125"/>
                  <a:pt x="365" y="124"/>
                </a:cubicBezTo>
                <a:cubicBezTo>
                  <a:pt x="365" y="127"/>
                  <a:pt x="372" y="122"/>
                  <a:pt x="373" y="120"/>
                </a:cubicBezTo>
                <a:cubicBezTo>
                  <a:pt x="374" y="119"/>
                  <a:pt x="372" y="118"/>
                  <a:pt x="374" y="117"/>
                </a:cubicBezTo>
                <a:cubicBezTo>
                  <a:pt x="374" y="117"/>
                  <a:pt x="374" y="119"/>
                  <a:pt x="375" y="118"/>
                </a:cubicBezTo>
                <a:cubicBezTo>
                  <a:pt x="375" y="118"/>
                  <a:pt x="374" y="116"/>
                  <a:pt x="375" y="116"/>
                </a:cubicBezTo>
                <a:cubicBezTo>
                  <a:pt x="375" y="116"/>
                  <a:pt x="375" y="117"/>
                  <a:pt x="375" y="118"/>
                </a:cubicBezTo>
                <a:cubicBezTo>
                  <a:pt x="380" y="114"/>
                  <a:pt x="385" y="111"/>
                  <a:pt x="389" y="106"/>
                </a:cubicBezTo>
                <a:cubicBezTo>
                  <a:pt x="396" y="104"/>
                  <a:pt x="398" y="98"/>
                  <a:pt x="405" y="97"/>
                </a:cubicBezTo>
                <a:cubicBezTo>
                  <a:pt x="406" y="93"/>
                  <a:pt x="410" y="93"/>
                  <a:pt x="412" y="93"/>
                </a:cubicBezTo>
                <a:cubicBezTo>
                  <a:pt x="412" y="89"/>
                  <a:pt x="417" y="87"/>
                  <a:pt x="420" y="85"/>
                </a:cubicBezTo>
                <a:cubicBezTo>
                  <a:pt x="421" y="86"/>
                  <a:pt x="421" y="87"/>
                  <a:pt x="422" y="88"/>
                </a:cubicBezTo>
                <a:cubicBezTo>
                  <a:pt x="423" y="86"/>
                  <a:pt x="422" y="85"/>
                  <a:pt x="422" y="82"/>
                </a:cubicBezTo>
                <a:cubicBezTo>
                  <a:pt x="425" y="78"/>
                  <a:pt x="439" y="69"/>
                  <a:pt x="440" y="82"/>
                </a:cubicBezTo>
                <a:cubicBezTo>
                  <a:pt x="439" y="83"/>
                  <a:pt x="437" y="83"/>
                  <a:pt x="437" y="84"/>
                </a:cubicBezTo>
                <a:cubicBezTo>
                  <a:pt x="440" y="83"/>
                  <a:pt x="441" y="85"/>
                  <a:pt x="443" y="85"/>
                </a:cubicBezTo>
                <a:cubicBezTo>
                  <a:pt x="443" y="85"/>
                  <a:pt x="443" y="84"/>
                  <a:pt x="444" y="84"/>
                </a:cubicBezTo>
                <a:cubicBezTo>
                  <a:pt x="445" y="76"/>
                  <a:pt x="442" y="68"/>
                  <a:pt x="451" y="68"/>
                </a:cubicBezTo>
                <a:cubicBezTo>
                  <a:pt x="451" y="68"/>
                  <a:pt x="451" y="67"/>
                  <a:pt x="451" y="67"/>
                </a:cubicBezTo>
                <a:cubicBezTo>
                  <a:pt x="457" y="69"/>
                  <a:pt x="464" y="65"/>
                  <a:pt x="468" y="62"/>
                </a:cubicBezTo>
                <a:cubicBezTo>
                  <a:pt x="476" y="66"/>
                  <a:pt x="481" y="59"/>
                  <a:pt x="489" y="63"/>
                </a:cubicBezTo>
                <a:cubicBezTo>
                  <a:pt x="489" y="63"/>
                  <a:pt x="489" y="62"/>
                  <a:pt x="490" y="62"/>
                </a:cubicBezTo>
                <a:cubicBezTo>
                  <a:pt x="496" y="62"/>
                  <a:pt x="501" y="57"/>
                  <a:pt x="510" y="59"/>
                </a:cubicBezTo>
                <a:cubicBezTo>
                  <a:pt x="512" y="61"/>
                  <a:pt x="513" y="64"/>
                  <a:pt x="517" y="63"/>
                </a:cubicBezTo>
                <a:cubicBezTo>
                  <a:pt x="516" y="59"/>
                  <a:pt x="518" y="56"/>
                  <a:pt x="517" y="53"/>
                </a:cubicBezTo>
                <a:cubicBezTo>
                  <a:pt x="522" y="54"/>
                  <a:pt x="520" y="48"/>
                  <a:pt x="523" y="47"/>
                </a:cubicBezTo>
                <a:cubicBezTo>
                  <a:pt x="520" y="46"/>
                  <a:pt x="517" y="44"/>
                  <a:pt x="516" y="41"/>
                </a:cubicBezTo>
                <a:cubicBezTo>
                  <a:pt x="500" y="38"/>
                  <a:pt x="485" y="47"/>
                  <a:pt x="468" y="46"/>
                </a:cubicBezTo>
                <a:cubicBezTo>
                  <a:pt x="460" y="46"/>
                  <a:pt x="451" y="43"/>
                  <a:pt x="441" y="42"/>
                </a:cubicBezTo>
                <a:cubicBezTo>
                  <a:pt x="437" y="42"/>
                  <a:pt x="433" y="43"/>
                  <a:pt x="428" y="42"/>
                </a:cubicBezTo>
                <a:cubicBezTo>
                  <a:pt x="428" y="40"/>
                  <a:pt x="426" y="40"/>
                  <a:pt x="425" y="39"/>
                </a:cubicBezTo>
                <a:cubicBezTo>
                  <a:pt x="420" y="42"/>
                  <a:pt x="413" y="40"/>
                  <a:pt x="407" y="40"/>
                </a:cubicBezTo>
                <a:cubicBezTo>
                  <a:pt x="396" y="39"/>
                  <a:pt x="384" y="40"/>
                  <a:pt x="374" y="40"/>
                </a:cubicBezTo>
                <a:cubicBezTo>
                  <a:pt x="372" y="39"/>
                  <a:pt x="368" y="39"/>
                  <a:pt x="367" y="37"/>
                </a:cubicBezTo>
                <a:cubicBezTo>
                  <a:pt x="365" y="37"/>
                  <a:pt x="365" y="37"/>
                  <a:pt x="364" y="37"/>
                </a:cubicBezTo>
                <a:cubicBezTo>
                  <a:pt x="364" y="36"/>
                  <a:pt x="362" y="36"/>
                  <a:pt x="360" y="36"/>
                </a:cubicBezTo>
                <a:cubicBezTo>
                  <a:pt x="360" y="39"/>
                  <a:pt x="355" y="41"/>
                  <a:pt x="355" y="41"/>
                </a:cubicBezTo>
                <a:cubicBezTo>
                  <a:pt x="356" y="42"/>
                  <a:pt x="356" y="45"/>
                  <a:pt x="355" y="47"/>
                </a:cubicBezTo>
                <a:cubicBezTo>
                  <a:pt x="356" y="48"/>
                  <a:pt x="357" y="48"/>
                  <a:pt x="357" y="50"/>
                </a:cubicBezTo>
                <a:cubicBezTo>
                  <a:pt x="360" y="50"/>
                  <a:pt x="360" y="53"/>
                  <a:pt x="362" y="54"/>
                </a:cubicBezTo>
                <a:cubicBezTo>
                  <a:pt x="371" y="56"/>
                  <a:pt x="382" y="54"/>
                  <a:pt x="388" y="59"/>
                </a:cubicBezTo>
                <a:cubicBezTo>
                  <a:pt x="387" y="63"/>
                  <a:pt x="385" y="68"/>
                  <a:pt x="381" y="67"/>
                </a:cubicBezTo>
                <a:cubicBezTo>
                  <a:pt x="381" y="68"/>
                  <a:pt x="381" y="69"/>
                  <a:pt x="381" y="70"/>
                </a:cubicBezTo>
                <a:cubicBezTo>
                  <a:pt x="374" y="72"/>
                  <a:pt x="375" y="82"/>
                  <a:pt x="367" y="80"/>
                </a:cubicBezTo>
                <a:cubicBezTo>
                  <a:pt x="366" y="87"/>
                  <a:pt x="364" y="82"/>
                  <a:pt x="361" y="85"/>
                </a:cubicBezTo>
                <a:cubicBezTo>
                  <a:pt x="363" y="85"/>
                  <a:pt x="363" y="84"/>
                  <a:pt x="363" y="86"/>
                </a:cubicBezTo>
                <a:cubicBezTo>
                  <a:pt x="364" y="87"/>
                  <a:pt x="364" y="86"/>
                  <a:pt x="364" y="85"/>
                </a:cubicBezTo>
                <a:cubicBezTo>
                  <a:pt x="364" y="87"/>
                  <a:pt x="364" y="88"/>
                  <a:pt x="362" y="88"/>
                </a:cubicBezTo>
                <a:cubicBezTo>
                  <a:pt x="361" y="87"/>
                  <a:pt x="360" y="87"/>
                  <a:pt x="359" y="86"/>
                </a:cubicBezTo>
                <a:cubicBezTo>
                  <a:pt x="359" y="88"/>
                  <a:pt x="358" y="88"/>
                  <a:pt x="356" y="88"/>
                </a:cubicBezTo>
                <a:cubicBezTo>
                  <a:pt x="356" y="90"/>
                  <a:pt x="354" y="91"/>
                  <a:pt x="356" y="92"/>
                </a:cubicBezTo>
                <a:cubicBezTo>
                  <a:pt x="353" y="92"/>
                  <a:pt x="353" y="94"/>
                  <a:pt x="351" y="95"/>
                </a:cubicBezTo>
                <a:cubicBezTo>
                  <a:pt x="350" y="93"/>
                  <a:pt x="351" y="94"/>
                  <a:pt x="349" y="92"/>
                </a:cubicBezTo>
                <a:cubicBezTo>
                  <a:pt x="349" y="94"/>
                  <a:pt x="348" y="93"/>
                  <a:pt x="348" y="95"/>
                </a:cubicBezTo>
                <a:cubicBezTo>
                  <a:pt x="349" y="94"/>
                  <a:pt x="350" y="95"/>
                  <a:pt x="350" y="96"/>
                </a:cubicBezTo>
                <a:cubicBezTo>
                  <a:pt x="349" y="96"/>
                  <a:pt x="350" y="97"/>
                  <a:pt x="349" y="97"/>
                </a:cubicBezTo>
                <a:cubicBezTo>
                  <a:pt x="347" y="95"/>
                  <a:pt x="341" y="100"/>
                  <a:pt x="343" y="99"/>
                </a:cubicBezTo>
                <a:cubicBezTo>
                  <a:pt x="339" y="102"/>
                  <a:pt x="338" y="104"/>
                  <a:pt x="336" y="106"/>
                </a:cubicBezTo>
                <a:cubicBezTo>
                  <a:pt x="334" y="107"/>
                  <a:pt x="331" y="108"/>
                  <a:pt x="332" y="111"/>
                </a:cubicBezTo>
                <a:cubicBezTo>
                  <a:pt x="331" y="111"/>
                  <a:pt x="331" y="111"/>
                  <a:pt x="330" y="111"/>
                </a:cubicBezTo>
                <a:cubicBezTo>
                  <a:pt x="330" y="112"/>
                  <a:pt x="331" y="112"/>
                  <a:pt x="331" y="114"/>
                </a:cubicBezTo>
                <a:cubicBezTo>
                  <a:pt x="327" y="117"/>
                  <a:pt x="322" y="121"/>
                  <a:pt x="318" y="126"/>
                </a:cubicBezTo>
                <a:cubicBezTo>
                  <a:pt x="317" y="126"/>
                  <a:pt x="316" y="126"/>
                  <a:pt x="315" y="126"/>
                </a:cubicBezTo>
                <a:cubicBezTo>
                  <a:pt x="316" y="128"/>
                  <a:pt x="316" y="129"/>
                  <a:pt x="314" y="130"/>
                </a:cubicBezTo>
                <a:cubicBezTo>
                  <a:pt x="314" y="129"/>
                  <a:pt x="313" y="130"/>
                  <a:pt x="311" y="129"/>
                </a:cubicBezTo>
                <a:cubicBezTo>
                  <a:pt x="310" y="132"/>
                  <a:pt x="314" y="129"/>
                  <a:pt x="314" y="131"/>
                </a:cubicBezTo>
                <a:cubicBezTo>
                  <a:pt x="312" y="133"/>
                  <a:pt x="309" y="134"/>
                  <a:pt x="306" y="136"/>
                </a:cubicBezTo>
                <a:cubicBezTo>
                  <a:pt x="305" y="136"/>
                  <a:pt x="304" y="133"/>
                  <a:pt x="304" y="135"/>
                </a:cubicBezTo>
                <a:cubicBezTo>
                  <a:pt x="302" y="136"/>
                  <a:pt x="305" y="135"/>
                  <a:pt x="305" y="137"/>
                </a:cubicBezTo>
                <a:cubicBezTo>
                  <a:pt x="303" y="137"/>
                  <a:pt x="300" y="141"/>
                  <a:pt x="300" y="137"/>
                </a:cubicBezTo>
                <a:cubicBezTo>
                  <a:pt x="302" y="139"/>
                  <a:pt x="304" y="133"/>
                  <a:pt x="301" y="133"/>
                </a:cubicBezTo>
                <a:cubicBezTo>
                  <a:pt x="301" y="135"/>
                  <a:pt x="303" y="136"/>
                  <a:pt x="301" y="136"/>
                </a:cubicBezTo>
                <a:cubicBezTo>
                  <a:pt x="300" y="136"/>
                  <a:pt x="299" y="136"/>
                  <a:pt x="298" y="135"/>
                </a:cubicBezTo>
                <a:cubicBezTo>
                  <a:pt x="299" y="134"/>
                  <a:pt x="301" y="136"/>
                  <a:pt x="301" y="134"/>
                </a:cubicBezTo>
                <a:cubicBezTo>
                  <a:pt x="297" y="132"/>
                  <a:pt x="294" y="138"/>
                  <a:pt x="290" y="136"/>
                </a:cubicBezTo>
                <a:cubicBezTo>
                  <a:pt x="289" y="138"/>
                  <a:pt x="286" y="140"/>
                  <a:pt x="282" y="140"/>
                </a:cubicBezTo>
                <a:cubicBezTo>
                  <a:pt x="281" y="139"/>
                  <a:pt x="281" y="139"/>
                  <a:pt x="280" y="138"/>
                </a:cubicBezTo>
                <a:cubicBezTo>
                  <a:pt x="280" y="142"/>
                  <a:pt x="277" y="144"/>
                  <a:pt x="273" y="144"/>
                </a:cubicBezTo>
                <a:cubicBezTo>
                  <a:pt x="272" y="146"/>
                  <a:pt x="269" y="147"/>
                  <a:pt x="267" y="147"/>
                </a:cubicBezTo>
                <a:cubicBezTo>
                  <a:pt x="266" y="148"/>
                  <a:pt x="267" y="150"/>
                  <a:pt x="266" y="150"/>
                </a:cubicBezTo>
                <a:cubicBezTo>
                  <a:pt x="265" y="148"/>
                  <a:pt x="264" y="151"/>
                  <a:pt x="262" y="149"/>
                </a:cubicBezTo>
                <a:cubicBezTo>
                  <a:pt x="263" y="153"/>
                  <a:pt x="256" y="151"/>
                  <a:pt x="253" y="151"/>
                </a:cubicBezTo>
                <a:cubicBezTo>
                  <a:pt x="253" y="148"/>
                  <a:pt x="255" y="151"/>
                  <a:pt x="255" y="149"/>
                </a:cubicBezTo>
                <a:cubicBezTo>
                  <a:pt x="255" y="147"/>
                  <a:pt x="253" y="150"/>
                  <a:pt x="253" y="148"/>
                </a:cubicBezTo>
                <a:cubicBezTo>
                  <a:pt x="254" y="148"/>
                  <a:pt x="253" y="148"/>
                  <a:pt x="253" y="147"/>
                </a:cubicBezTo>
                <a:cubicBezTo>
                  <a:pt x="254" y="147"/>
                  <a:pt x="255" y="148"/>
                  <a:pt x="255" y="147"/>
                </a:cubicBezTo>
                <a:cubicBezTo>
                  <a:pt x="253" y="147"/>
                  <a:pt x="250" y="146"/>
                  <a:pt x="250" y="145"/>
                </a:cubicBezTo>
                <a:cubicBezTo>
                  <a:pt x="250" y="147"/>
                  <a:pt x="251" y="147"/>
                  <a:pt x="250" y="148"/>
                </a:cubicBezTo>
                <a:cubicBezTo>
                  <a:pt x="253" y="148"/>
                  <a:pt x="252" y="152"/>
                  <a:pt x="254" y="153"/>
                </a:cubicBezTo>
                <a:cubicBezTo>
                  <a:pt x="254" y="153"/>
                  <a:pt x="253" y="153"/>
                  <a:pt x="253" y="153"/>
                </a:cubicBezTo>
                <a:cubicBezTo>
                  <a:pt x="253" y="153"/>
                  <a:pt x="254" y="153"/>
                  <a:pt x="254" y="153"/>
                </a:cubicBezTo>
                <a:cubicBezTo>
                  <a:pt x="252" y="156"/>
                  <a:pt x="254" y="159"/>
                  <a:pt x="253" y="161"/>
                </a:cubicBezTo>
                <a:cubicBezTo>
                  <a:pt x="255" y="161"/>
                  <a:pt x="256" y="160"/>
                  <a:pt x="258" y="160"/>
                </a:cubicBezTo>
                <a:cubicBezTo>
                  <a:pt x="258" y="162"/>
                  <a:pt x="260" y="162"/>
                  <a:pt x="260" y="163"/>
                </a:cubicBezTo>
                <a:cubicBezTo>
                  <a:pt x="257" y="166"/>
                  <a:pt x="258" y="174"/>
                  <a:pt x="249" y="173"/>
                </a:cubicBezTo>
                <a:cubicBezTo>
                  <a:pt x="249" y="172"/>
                  <a:pt x="250" y="172"/>
                  <a:pt x="250" y="171"/>
                </a:cubicBezTo>
                <a:cubicBezTo>
                  <a:pt x="249" y="169"/>
                  <a:pt x="248" y="173"/>
                  <a:pt x="247" y="171"/>
                </a:cubicBezTo>
                <a:cubicBezTo>
                  <a:pt x="250" y="169"/>
                  <a:pt x="248" y="169"/>
                  <a:pt x="250" y="164"/>
                </a:cubicBezTo>
                <a:cubicBezTo>
                  <a:pt x="248" y="164"/>
                  <a:pt x="248" y="163"/>
                  <a:pt x="247" y="163"/>
                </a:cubicBezTo>
                <a:cubicBezTo>
                  <a:pt x="246" y="158"/>
                  <a:pt x="245" y="157"/>
                  <a:pt x="245" y="153"/>
                </a:cubicBezTo>
                <a:cubicBezTo>
                  <a:pt x="246" y="160"/>
                  <a:pt x="239" y="165"/>
                  <a:pt x="236" y="170"/>
                </a:cubicBezTo>
                <a:cubicBezTo>
                  <a:pt x="233" y="168"/>
                  <a:pt x="233" y="167"/>
                  <a:pt x="231" y="164"/>
                </a:cubicBezTo>
                <a:cubicBezTo>
                  <a:pt x="232" y="164"/>
                  <a:pt x="234" y="164"/>
                  <a:pt x="234" y="163"/>
                </a:cubicBezTo>
                <a:cubicBezTo>
                  <a:pt x="232" y="162"/>
                  <a:pt x="236" y="161"/>
                  <a:pt x="233" y="158"/>
                </a:cubicBezTo>
                <a:cubicBezTo>
                  <a:pt x="235" y="158"/>
                  <a:pt x="235" y="157"/>
                  <a:pt x="235" y="156"/>
                </a:cubicBezTo>
                <a:cubicBezTo>
                  <a:pt x="234" y="154"/>
                  <a:pt x="233" y="157"/>
                  <a:pt x="232" y="155"/>
                </a:cubicBezTo>
                <a:cubicBezTo>
                  <a:pt x="234" y="154"/>
                  <a:pt x="236" y="152"/>
                  <a:pt x="234" y="152"/>
                </a:cubicBezTo>
                <a:cubicBezTo>
                  <a:pt x="238" y="148"/>
                  <a:pt x="233" y="135"/>
                  <a:pt x="239" y="131"/>
                </a:cubicBezTo>
                <a:cubicBezTo>
                  <a:pt x="240" y="129"/>
                  <a:pt x="238" y="126"/>
                  <a:pt x="241" y="125"/>
                </a:cubicBezTo>
                <a:cubicBezTo>
                  <a:pt x="242" y="130"/>
                  <a:pt x="245" y="133"/>
                  <a:pt x="243" y="136"/>
                </a:cubicBezTo>
                <a:cubicBezTo>
                  <a:pt x="244" y="136"/>
                  <a:pt x="244" y="136"/>
                  <a:pt x="244" y="137"/>
                </a:cubicBezTo>
                <a:cubicBezTo>
                  <a:pt x="246" y="138"/>
                  <a:pt x="244" y="135"/>
                  <a:pt x="246" y="135"/>
                </a:cubicBezTo>
                <a:cubicBezTo>
                  <a:pt x="246" y="137"/>
                  <a:pt x="249" y="135"/>
                  <a:pt x="248" y="137"/>
                </a:cubicBezTo>
                <a:cubicBezTo>
                  <a:pt x="247" y="136"/>
                  <a:pt x="246" y="136"/>
                  <a:pt x="246" y="137"/>
                </a:cubicBezTo>
                <a:cubicBezTo>
                  <a:pt x="248" y="139"/>
                  <a:pt x="244" y="141"/>
                  <a:pt x="246" y="142"/>
                </a:cubicBezTo>
                <a:cubicBezTo>
                  <a:pt x="246" y="140"/>
                  <a:pt x="247" y="139"/>
                  <a:pt x="248" y="139"/>
                </a:cubicBezTo>
                <a:cubicBezTo>
                  <a:pt x="249" y="139"/>
                  <a:pt x="251" y="139"/>
                  <a:pt x="251" y="140"/>
                </a:cubicBezTo>
                <a:cubicBezTo>
                  <a:pt x="251" y="140"/>
                  <a:pt x="250" y="140"/>
                  <a:pt x="250" y="141"/>
                </a:cubicBezTo>
                <a:cubicBezTo>
                  <a:pt x="250" y="141"/>
                  <a:pt x="252" y="141"/>
                  <a:pt x="252" y="140"/>
                </a:cubicBezTo>
                <a:cubicBezTo>
                  <a:pt x="250" y="140"/>
                  <a:pt x="255" y="139"/>
                  <a:pt x="252" y="139"/>
                </a:cubicBezTo>
                <a:cubicBezTo>
                  <a:pt x="252" y="139"/>
                  <a:pt x="252" y="139"/>
                  <a:pt x="251" y="139"/>
                </a:cubicBezTo>
                <a:cubicBezTo>
                  <a:pt x="252" y="139"/>
                  <a:pt x="252" y="137"/>
                  <a:pt x="251" y="136"/>
                </a:cubicBezTo>
                <a:cubicBezTo>
                  <a:pt x="248" y="138"/>
                  <a:pt x="251" y="134"/>
                  <a:pt x="248" y="136"/>
                </a:cubicBezTo>
                <a:cubicBezTo>
                  <a:pt x="248" y="135"/>
                  <a:pt x="248" y="134"/>
                  <a:pt x="248" y="134"/>
                </a:cubicBezTo>
                <a:cubicBezTo>
                  <a:pt x="251" y="134"/>
                  <a:pt x="251" y="131"/>
                  <a:pt x="252" y="134"/>
                </a:cubicBezTo>
                <a:cubicBezTo>
                  <a:pt x="254" y="132"/>
                  <a:pt x="251" y="132"/>
                  <a:pt x="250" y="131"/>
                </a:cubicBezTo>
                <a:cubicBezTo>
                  <a:pt x="253" y="131"/>
                  <a:pt x="253" y="129"/>
                  <a:pt x="256" y="130"/>
                </a:cubicBezTo>
                <a:cubicBezTo>
                  <a:pt x="256" y="129"/>
                  <a:pt x="255" y="128"/>
                  <a:pt x="257" y="126"/>
                </a:cubicBezTo>
                <a:cubicBezTo>
                  <a:pt x="257" y="127"/>
                  <a:pt x="258" y="130"/>
                  <a:pt x="258" y="128"/>
                </a:cubicBezTo>
                <a:cubicBezTo>
                  <a:pt x="257" y="128"/>
                  <a:pt x="260" y="128"/>
                  <a:pt x="260" y="126"/>
                </a:cubicBezTo>
                <a:cubicBezTo>
                  <a:pt x="258" y="126"/>
                  <a:pt x="257" y="121"/>
                  <a:pt x="259" y="120"/>
                </a:cubicBezTo>
                <a:cubicBezTo>
                  <a:pt x="260" y="122"/>
                  <a:pt x="261" y="121"/>
                  <a:pt x="262" y="123"/>
                </a:cubicBezTo>
                <a:cubicBezTo>
                  <a:pt x="260" y="124"/>
                  <a:pt x="260" y="122"/>
                  <a:pt x="259" y="124"/>
                </a:cubicBezTo>
                <a:cubicBezTo>
                  <a:pt x="260" y="126"/>
                  <a:pt x="262" y="123"/>
                  <a:pt x="262" y="125"/>
                </a:cubicBezTo>
                <a:cubicBezTo>
                  <a:pt x="261" y="125"/>
                  <a:pt x="261" y="125"/>
                  <a:pt x="261" y="126"/>
                </a:cubicBezTo>
                <a:cubicBezTo>
                  <a:pt x="262" y="126"/>
                  <a:pt x="264" y="128"/>
                  <a:pt x="264" y="126"/>
                </a:cubicBezTo>
                <a:cubicBezTo>
                  <a:pt x="264" y="126"/>
                  <a:pt x="264" y="126"/>
                  <a:pt x="263" y="125"/>
                </a:cubicBezTo>
                <a:cubicBezTo>
                  <a:pt x="265" y="126"/>
                  <a:pt x="264" y="124"/>
                  <a:pt x="265" y="123"/>
                </a:cubicBezTo>
                <a:cubicBezTo>
                  <a:pt x="266" y="124"/>
                  <a:pt x="266" y="126"/>
                  <a:pt x="268" y="126"/>
                </a:cubicBezTo>
                <a:cubicBezTo>
                  <a:pt x="269" y="124"/>
                  <a:pt x="267" y="123"/>
                  <a:pt x="266" y="122"/>
                </a:cubicBezTo>
                <a:cubicBezTo>
                  <a:pt x="264" y="121"/>
                  <a:pt x="264" y="126"/>
                  <a:pt x="263" y="124"/>
                </a:cubicBezTo>
                <a:cubicBezTo>
                  <a:pt x="263" y="123"/>
                  <a:pt x="265" y="123"/>
                  <a:pt x="264" y="122"/>
                </a:cubicBezTo>
                <a:cubicBezTo>
                  <a:pt x="263" y="122"/>
                  <a:pt x="263" y="121"/>
                  <a:pt x="264" y="120"/>
                </a:cubicBezTo>
                <a:cubicBezTo>
                  <a:pt x="260" y="122"/>
                  <a:pt x="261" y="118"/>
                  <a:pt x="257" y="118"/>
                </a:cubicBezTo>
                <a:cubicBezTo>
                  <a:pt x="257" y="120"/>
                  <a:pt x="257" y="121"/>
                  <a:pt x="256" y="121"/>
                </a:cubicBezTo>
                <a:cubicBezTo>
                  <a:pt x="256" y="119"/>
                  <a:pt x="256" y="119"/>
                  <a:pt x="256" y="117"/>
                </a:cubicBezTo>
                <a:cubicBezTo>
                  <a:pt x="256" y="117"/>
                  <a:pt x="257" y="117"/>
                  <a:pt x="257" y="116"/>
                </a:cubicBezTo>
                <a:cubicBezTo>
                  <a:pt x="254" y="114"/>
                  <a:pt x="257" y="109"/>
                  <a:pt x="256" y="105"/>
                </a:cubicBezTo>
                <a:cubicBezTo>
                  <a:pt x="253" y="104"/>
                  <a:pt x="252" y="102"/>
                  <a:pt x="251" y="98"/>
                </a:cubicBezTo>
                <a:cubicBezTo>
                  <a:pt x="253" y="98"/>
                  <a:pt x="253" y="97"/>
                  <a:pt x="254" y="96"/>
                </a:cubicBezTo>
                <a:cubicBezTo>
                  <a:pt x="253" y="95"/>
                  <a:pt x="252" y="97"/>
                  <a:pt x="252" y="96"/>
                </a:cubicBezTo>
                <a:cubicBezTo>
                  <a:pt x="252" y="93"/>
                  <a:pt x="252" y="92"/>
                  <a:pt x="253" y="91"/>
                </a:cubicBezTo>
                <a:cubicBezTo>
                  <a:pt x="249" y="91"/>
                  <a:pt x="250" y="98"/>
                  <a:pt x="247" y="95"/>
                </a:cubicBezTo>
                <a:cubicBezTo>
                  <a:pt x="246" y="96"/>
                  <a:pt x="247" y="97"/>
                  <a:pt x="246" y="98"/>
                </a:cubicBezTo>
                <a:cubicBezTo>
                  <a:pt x="247" y="99"/>
                  <a:pt x="247" y="98"/>
                  <a:pt x="248" y="98"/>
                </a:cubicBezTo>
                <a:cubicBezTo>
                  <a:pt x="248" y="100"/>
                  <a:pt x="251" y="101"/>
                  <a:pt x="250" y="103"/>
                </a:cubicBezTo>
                <a:cubicBezTo>
                  <a:pt x="251" y="103"/>
                  <a:pt x="252" y="102"/>
                  <a:pt x="252" y="103"/>
                </a:cubicBezTo>
                <a:cubicBezTo>
                  <a:pt x="250" y="104"/>
                  <a:pt x="250" y="103"/>
                  <a:pt x="249" y="106"/>
                </a:cubicBezTo>
                <a:cubicBezTo>
                  <a:pt x="247" y="104"/>
                  <a:pt x="249" y="102"/>
                  <a:pt x="247" y="101"/>
                </a:cubicBezTo>
                <a:cubicBezTo>
                  <a:pt x="246" y="102"/>
                  <a:pt x="247" y="104"/>
                  <a:pt x="245" y="103"/>
                </a:cubicBezTo>
                <a:cubicBezTo>
                  <a:pt x="246" y="104"/>
                  <a:pt x="247" y="106"/>
                  <a:pt x="245" y="107"/>
                </a:cubicBezTo>
                <a:cubicBezTo>
                  <a:pt x="246" y="108"/>
                  <a:pt x="248" y="106"/>
                  <a:pt x="248" y="109"/>
                </a:cubicBezTo>
                <a:cubicBezTo>
                  <a:pt x="246" y="107"/>
                  <a:pt x="244" y="110"/>
                  <a:pt x="243" y="108"/>
                </a:cubicBezTo>
                <a:cubicBezTo>
                  <a:pt x="243" y="110"/>
                  <a:pt x="244" y="113"/>
                  <a:pt x="245" y="114"/>
                </a:cubicBezTo>
                <a:cubicBezTo>
                  <a:pt x="244" y="115"/>
                  <a:pt x="245" y="118"/>
                  <a:pt x="242" y="118"/>
                </a:cubicBezTo>
                <a:cubicBezTo>
                  <a:pt x="241" y="116"/>
                  <a:pt x="243" y="116"/>
                  <a:pt x="242" y="115"/>
                </a:cubicBezTo>
                <a:cubicBezTo>
                  <a:pt x="240" y="111"/>
                  <a:pt x="241" y="103"/>
                  <a:pt x="240" y="97"/>
                </a:cubicBezTo>
                <a:cubicBezTo>
                  <a:pt x="241" y="96"/>
                  <a:pt x="242" y="95"/>
                  <a:pt x="243" y="95"/>
                </a:cubicBezTo>
                <a:cubicBezTo>
                  <a:pt x="244" y="91"/>
                  <a:pt x="244" y="88"/>
                  <a:pt x="246" y="86"/>
                </a:cubicBezTo>
                <a:cubicBezTo>
                  <a:pt x="250" y="92"/>
                  <a:pt x="256" y="89"/>
                  <a:pt x="262" y="90"/>
                </a:cubicBezTo>
                <a:cubicBezTo>
                  <a:pt x="262" y="88"/>
                  <a:pt x="262" y="89"/>
                  <a:pt x="262" y="87"/>
                </a:cubicBezTo>
                <a:cubicBezTo>
                  <a:pt x="261" y="87"/>
                  <a:pt x="260" y="86"/>
                  <a:pt x="259" y="87"/>
                </a:cubicBezTo>
                <a:cubicBezTo>
                  <a:pt x="259" y="85"/>
                  <a:pt x="256" y="84"/>
                  <a:pt x="256" y="85"/>
                </a:cubicBezTo>
                <a:cubicBezTo>
                  <a:pt x="253" y="81"/>
                  <a:pt x="247" y="82"/>
                  <a:pt x="248" y="78"/>
                </a:cubicBezTo>
                <a:cubicBezTo>
                  <a:pt x="248" y="77"/>
                  <a:pt x="250" y="76"/>
                  <a:pt x="248" y="75"/>
                </a:cubicBezTo>
                <a:cubicBezTo>
                  <a:pt x="252" y="75"/>
                  <a:pt x="254" y="70"/>
                  <a:pt x="253" y="67"/>
                </a:cubicBezTo>
                <a:cubicBezTo>
                  <a:pt x="256" y="64"/>
                  <a:pt x="259" y="61"/>
                  <a:pt x="262" y="58"/>
                </a:cubicBezTo>
                <a:cubicBezTo>
                  <a:pt x="268" y="58"/>
                  <a:pt x="272" y="57"/>
                  <a:pt x="274" y="55"/>
                </a:cubicBezTo>
                <a:cubicBezTo>
                  <a:pt x="277" y="55"/>
                  <a:pt x="276" y="56"/>
                  <a:pt x="276" y="57"/>
                </a:cubicBezTo>
                <a:cubicBezTo>
                  <a:pt x="276" y="54"/>
                  <a:pt x="283" y="56"/>
                  <a:pt x="281" y="53"/>
                </a:cubicBezTo>
                <a:cubicBezTo>
                  <a:pt x="281" y="54"/>
                  <a:pt x="279" y="54"/>
                  <a:pt x="278" y="54"/>
                </a:cubicBezTo>
                <a:cubicBezTo>
                  <a:pt x="279" y="52"/>
                  <a:pt x="275" y="52"/>
                  <a:pt x="274" y="51"/>
                </a:cubicBezTo>
                <a:cubicBezTo>
                  <a:pt x="275" y="50"/>
                  <a:pt x="276" y="51"/>
                  <a:pt x="277" y="50"/>
                </a:cubicBezTo>
                <a:cubicBezTo>
                  <a:pt x="277" y="47"/>
                  <a:pt x="274" y="49"/>
                  <a:pt x="274" y="47"/>
                </a:cubicBezTo>
                <a:cubicBezTo>
                  <a:pt x="275" y="44"/>
                  <a:pt x="277" y="46"/>
                  <a:pt x="278" y="44"/>
                </a:cubicBezTo>
                <a:cubicBezTo>
                  <a:pt x="275" y="43"/>
                  <a:pt x="272" y="40"/>
                  <a:pt x="273" y="37"/>
                </a:cubicBezTo>
                <a:cubicBezTo>
                  <a:pt x="272" y="37"/>
                  <a:pt x="272" y="35"/>
                  <a:pt x="270" y="35"/>
                </a:cubicBezTo>
                <a:cubicBezTo>
                  <a:pt x="268" y="37"/>
                  <a:pt x="267" y="37"/>
                  <a:pt x="265" y="36"/>
                </a:cubicBezTo>
                <a:cubicBezTo>
                  <a:pt x="264" y="36"/>
                  <a:pt x="264" y="39"/>
                  <a:pt x="262" y="39"/>
                </a:cubicBezTo>
                <a:cubicBezTo>
                  <a:pt x="262" y="41"/>
                  <a:pt x="261" y="43"/>
                  <a:pt x="259" y="44"/>
                </a:cubicBezTo>
                <a:cubicBezTo>
                  <a:pt x="251" y="42"/>
                  <a:pt x="247" y="45"/>
                  <a:pt x="240" y="44"/>
                </a:cubicBezTo>
                <a:cubicBezTo>
                  <a:pt x="239" y="47"/>
                  <a:pt x="242" y="44"/>
                  <a:pt x="242" y="45"/>
                </a:cubicBezTo>
                <a:cubicBezTo>
                  <a:pt x="241" y="45"/>
                  <a:pt x="242" y="47"/>
                  <a:pt x="241" y="47"/>
                </a:cubicBezTo>
                <a:cubicBezTo>
                  <a:pt x="239" y="47"/>
                  <a:pt x="240" y="44"/>
                  <a:pt x="238" y="44"/>
                </a:cubicBezTo>
                <a:cubicBezTo>
                  <a:pt x="237" y="46"/>
                  <a:pt x="235" y="46"/>
                  <a:pt x="234" y="45"/>
                </a:cubicBezTo>
                <a:cubicBezTo>
                  <a:pt x="235" y="45"/>
                  <a:pt x="235" y="45"/>
                  <a:pt x="235" y="44"/>
                </a:cubicBezTo>
                <a:cubicBezTo>
                  <a:pt x="234" y="43"/>
                  <a:pt x="229" y="44"/>
                  <a:pt x="230" y="42"/>
                </a:cubicBezTo>
                <a:cubicBezTo>
                  <a:pt x="228" y="42"/>
                  <a:pt x="229" y="44"/>
                  <a:pt x="228" y="43"/>
                </a:cubicBezTo>
                <a:cubicBezTo>
                  <a:pt x="227" y="43"/>
                  <a:pt x="228" y="42"/>
                  <a:pt x="227" y="42"/>
                </a:cubicBezTo>
                <a:cubicBezTo>
                  <a:pt x="224" y="46"/>
                  <a:pt x="222" y="45"/>
                  <a:pt x="218" y="42"/>
                </a:cubicBezTo>
                <a:cubicBezTo>
                  <a:pt x="217" y="42"/>
                  <a:pt x="219" y="43"/>
                  <a:pt x="218" y="43"/>
                </a:cubicBezTo>
                <a:cubicBezTo>
                  <a:pt x="215" y="41"/>
                  <a:pt x="212" y="41"/>
                  <a:pt x="209" y="40"/>
                </a:cubicBezTo>
                <a:cubicBezTo>
                  <a:pt x="209" y="42"/>
                  <a:pt x="206" y="40"/>
                  <a:pt x="206" y="41"/>
                </a:cubicBezTo>
                <a:cubicBezTo>
                  <a:pt x="206" y="41"/>
                  <a:pt x="207" y="41"/>
                  <a:pt x="207" y="42"/>
                </a:cubicBezTo>
                <a:cubicBezTo>
                  <a:pt x="205" y="43"/>
                  <a:pt x="201" y="43"/>
                  <a:pt x="200" y="45"/>
                </a:cubicBezTo>
                <a:cubicBezTo>
                  <a:pt x="166" y="46"/>
                  <a:pt x="139" y="28"/>
                  <a:pt x="107" y="26"/>
                </a:cubicBezTo>
                <a:cubicBezTo>
                  <a:pt x="90" y="19"/>
                  <a:pt x="63" y="24"/>
                  <a:pt x="46" y="18"/>
                </a:cubicBezTo>
                <a:cubicBezTo>
                  <a:pt x="44" y="19"/>
                  <a:pt x="46" y="21"/>
                  <a:pt x="46" y="23"/>
                </a:cubicBezTo>
                <a:cubicBezTo>
                  <a:pt x="43" y="21"/>
                  <a:pt x="43" y="21"/>
                  <a:pt x="41" y="20"/>
                </a:cubicBezTo>
                <a:cubicBezTo>
                  <a:pt x="42" y="19"/>
                  <a:pt x="45" y="21"/>
                  <a:pt x="46" y="18"/>
                </a:cubicBezTo>
                <a:cubicBezTo>
                  <a:pt x="43" y="17"/>
                  <a:pt x="42" y="18"/>
                  <a:pt x="40" y="19"/>
                </a:cubicBezTo>
                <a:cubicBezTo>
                  <a:pt x="40" y="22"/>
                  <a:pt x="41" y="26"/>
                  <a:pt x="43" y="28"/>
                </a:cubicBezTo>
                <a:cubicBezTo>
                  <a:pt x="44" y="28"/>
                  <a:pt x="47" y="27"/>
                  <a:pt x="47" y="29"/>
                </a:cubicBezTo>
                <a:cubicBezTo>
                  <a:pt x="46" y="29"/>
                  <a:pt x="45" y="29"/>
                  <a:pt x="45" y="30"/>
                </a:cubicBezTo>
                <a:cubicBezTo>
                  <a:pt x="47" y="31"/>
                  <a:pt x="52" y="31"/>
                  <a:pt x="51" y="35"/>
                </a:cubicBezTo>
                <a:cubicBezTo>
                  <a:pt x="65" y="42"/>
                  <a:pt x="80" y="48"/>
                  <a:pt x="91" y="57"/>
                </a:cubicBezTo>
                <a:cubicBezTo>
                  <a:pt x="88" y="57"/>
                  <a:pt x="84" y="56"/>
                  <a:pt x="82" y="58"/>
                </a:cubicBezTo>
                <a:cubicBezTo>
                  <a:pt x="83" y="59"/>
                  <a:pt x="83" y="61"/>
                  <a:pt x="84" y="62"/>
                </a:cubicBezTo>
                <a:cubicBezTo>
                  <a:pt x="96" y="64"/>
                  <a:pt x="107" y="62"/>
                  <a:pt x="115" y="70"/>
                </a:cubicBezTo>
                <a:cubicBezTo>
                  <a:pt x="117" y="69"/>
                  <a:pt x="118" y="69"/>
                  <a:pt x="119" y="67"/>
                </a:cubicBezTo>
                <a:cubicBezTo>
                  <a:pt x="120" y="69"/>
                  <a:pt x="120" y="66"/>
                  <a:pt x="122" y="68"/>
                </a:cubicBezTo>
                <a:cubicBezTo>
                  <a:pt x="123" y="68"/>
                  <a:pt x="123" y="66"/>
                  <a:pt x="124" y="65"/>
                </a:cubicBezTo>
                <a:cubicBezTo>
                  <a:pt x="126" y="67"/>
                  <a:pt x="128" y="67"/>
                  <a:pt x="131" y="67"/>
                </a:cubicBezTo>
                <a:cubicBezTo>
                  <a:pt x="134" y="73"/>
                  <a:pt x="137" y="80"/>
                  <a:pt x="141" y="86"/>
                </a:cubicBezTo>
                <a:cubicBezTo>
                  <a:pt x="140" y="94"/>
                  <a:pt x="143" y="99"/>
                  <a:pt x="145" y="104"/>
                </a:cubicBezTo>
                <a:cubicBezTo>
                  <a:pt x="145" y="111"/>
                  <a:pt x="146" y="117"/>
                  <a:pt x="148" y="123"/>
                </a:cubicBezTo>
                <a:cubicBezTo>
                  <a:pt x="146" y="123"/>
                  <a:pt x="148" y="126"/>
                  <a:pt x="148" y="127"/>
                </a:cubicBezTo>
                <a:cubicBezTo>
                  <a:pt x="148" y="128"/>
                  <a:pt x="147" y="128"/>
                  <a:pt x="147" y="129"/>
                </a:cubicBezTo>
                <a:cubicBezTo>
                  <a:pt x="150" y="134"/>
                  <a:pt x="147" y="144"/>
                  <a:pt x="151" y="147"/>
                </a:cubicBezTo>
                <a:cubicBezTo>
                  <a:pt x="152" y="153"/>
                  <a:pt x="148" y="168"/>
                  <a:pt x="154" y="169"/>
                </a:cubicBezTo>
                <a:cubicBezTo>
                  <a:pt x="160" y="178"/>
                  <a:pt x="155" y="188"/>
                  <a:pt x="158" y="197"/>
                </a:cubicBezTo>
                <a:cubicBezTo>
                  <a:pt x="156" y="199"/>
                  <a:pt x="157" y="207"/>
                  <a:pt x="159" y="209"/>
                </a:cubicBezTo>
                <a:cubicBezTo>
                  <a:pt x="158" y="209"/>
                  <a:pt x="157" y="209"/>
                  <a:pt x="157" y="210"/>
                </a:cubicBezTo>
                <a:cubicBezTo>
                  <a:pt x="160" y="214"/>
                  <a:pt x="157" y="222"/>
                  <a:pt x="161" y="227"/>
                </a:cubicBezTo>
                <a:cubicBezTo>
                  <a:pt x="159" y="226"/>
                  <a:pt x="160" y="227"/>
                  <a:pt x="158" y="227"/>
                </a:cubicBezTo>
                <a:cubicBezTo>
                  <a:pt x="160" y="233"/>
                  <a:pt x="161" y="240"/>
                  <a:pt x="157" y="245"/>
                </a:cubicBezTo>
                <a:cubicBezTo>
                  <a:pt x="159" y="246"/>
                  <a:pt x="157" y="248"/>
                  <a:pt x="159" y="248"/>
                </a:cubicBezTo>
                <a:cubicBezTo>
                  <a:pt x="159" y="248"/>
                  <a:pt x="159" y="243"/>
                  <a:pt x="161" y="245"/>
                </a:cubicBezTo>
                <a:cubicBezTo>
                  <a:pt x="160" y="247"/>
                  <a:pt x="159" y="249"/>
                  <a:pt x="158" y="251"/>
                </a:cubicBezTo>
                <a:cubicBezTo>
                  <a:pt x="159" y="251"/>
                  <a:pt x="160" y="251"/>
                  <a:pt x="160" y="252"/>
                </a:cubicBezTo>
                <a:cubicBezTo>
                  <a:pt x="160" y="257"/>
                  <a:pt x="158" y="273"/>
                  <a:pt x="162" y="278"/>
                </a:cubicBezTo>
                <a:cubicBezTo>
                  <a:pt x="160" y="279"/>
                  <a:pt x="163" y="280"/>
                  <a:pt x="160" y="283"/>
                </a:cubicBezTo>
                <a:cubicBezTo>
                  <a:pt x="164" y="288"/>
                  <a:pt x="162" y="293"/>
                  <a:pt x="163" y="299"/>
                </a:cubicBezTo>
                <a:cubicBezTo>
                  <a:pt x="160" y="299"/>
                  <a:pt x="161" y="303"/>
                  <a:pt x="158" y="303"/>
                </a:cubicBezTo>
                <a:cubicBezTo>
                  <a:pt x="162" y="305"/>
                  <a:pt x="159" y="308"/>
                  <a:pt x="161" y="310"/>
                </a:cubicBezTo>
                <a:cubicBezTo>
                  <a:pt x="158" y="309"/>
                  <a:pt x="161" y="311"/>
                  <a:pt x="159" y="312"/>
                </a:cubicBezTo>
                <a:cubicBezTo>
                  <a:pt x="163" y="313"/>
                  <a:pt x="157" y="317"/>
                  <a:pt x="160" y="318"/>
                </a:cubicBezTo>
                <a:cubicBezTo>
                  <a:pt x="159" y="318"/>
                  <a:pt x="159" y="318"/>
                  <a:pt x="158" y="318"/>
                </a:cubicBezTo>
                <a:cubicBezTo>
                  <a:pt x="158" y="318"/>
                  <a:pt x="158" y="316"/>
                  <a:pt x="157" y="316"/>
                </a:cubicBezTo>
                <a:cubicBezTo>
                  <a:pt x="157" y="319"/>
                  <a:pt x="153" y="318"/>
                  <a:pt x="154" y="320"/>
                </a:cubicBezTo>
                <a:cubicBezTo>
                  <a:pt x="153" y="320"/>
                  <a:pt x="154" y="319"/>
                  <a:pt x="153" y="318"/>
                </a:cubicBezTo>
                <a:cubicBezTo>
                  <a:pt x="153" y="317"/>
                  <a:pt x="155" y="318"/>
                  <a:pt x="155" y="317"/>
                </a:cubicBezTo>
                <a:cubicBezTo>
                  <a:pt x="151" y="316"/>
                  <a:pt x="154" y="312"/>
                  <a:pt x="154" y="311"/>
                </a:cubicBezTo>
                <a:cubicBezTo>
                  <a:pt x="155" y="311"/>
                  <a:pt x="157" y="313"/>
                  <a:pt x="157" y="311"/>
                </a:cubicBezTo>
                <a:cubicBezTo>
                  <a:pt x="155" y="310"/>
                  <a:pt x="160" y="311"/>
                  <a:pt x="159" y="309"/>
                </a:cubicBezTo>
                <a:cubicBezTo>
                  <a:pt x="158" y="309"/>
                  <a:pt x="157" y="307"/>
                  <a:pt x="157" y="309"/>
                </a:cubicBezTo>
                <a:cubicBezTo>
                  <a:pt x="158" y="309"/>
                  <a:pt x="154" y="312"/>
                  <a:pt x="153" y="310"/>
                </a:cubicBezTo>
                <a:cubicBezTo>
                  <a:pt x="153" y="308"/>
                  <a:pt x="155" y="309"/>
                  <a:pt x="154" y="307"/>
                </a:cubicBezTo>
                <a:cubicBezTo>
                  <a:pt x="152" y="308"/>
                  <a:pt x="154" y="305"/>
                  <a:pt x="152" y="305"/>
                </a:cubicBezTo>
                <a:cubicBezTo>
                  <a:pt x="151" y="308"/>
                  <a:pt x="152" y="310"/>
                  <a:pt x="152" y="314"/>
                </a:cubicBezTo>
                <a:cubicBezTo>
                  <a:pt x="150" y="315"/>
                  <a:pt x="148" y="314"/>
                  <a:pt x="147" y="315"/>
                </a:cubicBezTo>
                <a:cubicBezTo>
                  <a:pt x="149" y="317"/>
                  <a:pt x="147" y="319"/>
                  <a:pt x="146" y="322"/>
                </a:cubicBezTo>
                <a:cubicBezTo>
                  <a:pt x="148" y="323"/>
                  <a:pt x="148" y="322"/>
                  <a:pt x="150" y="322"/>
                </a:cubicBezTo>
                <a:cubicBezTo>
                  <a:pt x="150" y="318"/>
                  <a:pt x="148" y="318"/>
                  <a:pt x="150" y="315"/>
                </a:cubicBezTo>
                <a:cubicBezTo>
                  <a:pt x="151" y="315"/>
                  <a:pt x="152" y="316"/>
                  <a:pt x="152" y="318"/>
                </a:cubicBezTo>
                <a:cubicBezTo>
                  <a:pt x="152" y="319"/>
                  <a:pt x="151" y="320"/>
                  <a:pt x="150" y="320"/>
                </a:cubicBezTo>
                <a:cubicBezTo>
                  <a:pt x="152" y="320"/>
                  <a:pt x="152" y="324"/>
                  <a:pt x="151" y="326"/>
                </a:cubicBezTo>
                <a:cubicBezTo>
                  <a:pt x="153" y="328"/>
                  <a:pt x="149" y="330"/>
                  <a:pt x="152" y="333"/>
                </a:cubicBezTo>
                <a:cubicBezTo>
                  <a:pt x="151" y="333"/>
                  <a:pt x="151" y="334"/>
                  <a:pt x="150" y="334"/>
                </a:cubicBezTo>
                <a:cubicBezTo>
                  <a:pt x="150" y="333"/>
                  <a:pt x="148" y="332"/>
                  <a:pt x="148" y="333"/>
                </a:cubicBezTo>
                <a:cubicBezTo>
                  <a:pt x="148" y="333"/>
                  <a:pt x="149" y="334"/>
                  <a:pt x="148" y="334"/>
                </a:cubicBezTo>
                <a:cubicBezTo>
                  <a:pt x="147" y="332"/>
                  <a:pt x="148" y="333"/>
                  <a:pt x="147" y="331"/>
                </a:cubicBezTo>
                <a:cubicBezTo>
                  <a:pt x="146" y="331"/>
                  <a:pt x="145" y="331"/>
                  <a:pt x="145" y="331"/>
                </a:cubicBezTo>
                <a:cubicBezTo>
                  <a:pt x="144" y="335"/>
                  <a:pt x="147" y="335"/>
                  <a:pt x="146" y="338"/>
                </a:cubicBezTo>
                <a:cubicBezTo>
                  <a:pt x="145" y="338"/>
                  <a:pt x="144" y="339"/>
                  <a:pt x="145" y="340"/>
                </a:cubicBezTo>
                <a:cubicBezTo>
                  <a:pt x="145" y="340"/>
                  <a:pt x="146" y="340"/>
                  <a:pt x="146" y="340"/>
                </a:cubicBezTo>
                <a:cubicBezTo>
                  <a:pt x="145" y="344"/>
                  <a:pt x="145" y="345"/>
                  <a:pt x="146" y="349"/>
                </a:cubicBezTo>
                <a:cubicBezTo>
                  <a:pt x="147" y="348"/>
                  <a:pt x="146" y="346"/>
                  <a:pt x="147" y="345"/>
                </a:cubicBezTo>
                <a:close/>
                <a:moveTo>
                  <a:pt x="251" y="128"/>
                </a:moveTo>
                <a:cubicBezTo>
                  <a:pt x="252" y="128"/>
                  <a:pt x="251" y="131"/>
                  <a:pt x="250" y="130"/>
                </a:cubicBezTo>
                <a:cubicBezTo>
                  <a:pt x="249" y="129"/>
                  <a:pt x="250" y="129"/>
                  <a:pt x="251" y="128"/>
                </a:cubicBezTo>
                <a:cubicBezTo>
                  <a:pt x="251" y="128"/>
                  <a:pt x="251" y="128"/>
                  <a:pt x="251" y="128"/>
                </a:cubicBezTo>
                <a:close/>
                <a:moveTo>
                  <a:pt x="457" y="65"/>
                </a:moveTo>
                <a:cubicBezTo>
                  <a:pt x="458" y="63"/>
                  <a:pt x="455" y="69"/>
                  <a:pt x="457" y="65"/>
                </a:cubicBezTo>
                <a:cubicBezTo>
                  <a:pt x="457" y="65"/>
                  <a:pt x="457" y="65"/>
                  <a:pt x="457" y="65"/>
                </a:cubicBezTo>
                <a:close/>
                <a:moveTo>
                  <a:pt x="340" y="237"/>
                </a:moveTo>
                <a:cubicBezTo>
                  <a:pt x="341" y="236"/>
                  <a:pt x="339" y="234"/>
                  <a:pt x="340" y="233"/>
                </a:cubicBezTo>
                <a:cubicBezTo>
                  <a:pt x="341" y="233"/>
                  <a:pt x="342" y="234"/>
                  <a:pt x="342" y="235"/>
                </a:cubicBezTo>
                <a:cubicBezTo>
                  <a:pt x="340" y="234"/>
                  <a:pt x="342" y="237"/>
                  <a:pt x="342" y="238"/>
                </a:cubicBezTo>
                <a:cubicBezTo>
                  <a:pt x="341" y="238"/>
                  <a:pt x="341" y="237"/>
                  <a:pt x="340" y="237"/>
                </a:cubicBezTo>
                <a:cubicBezTo>
                  <a:pt x="340" y="237"/>
                  <a:pt x="340" y="237"/>
                  <a:pt x="340" y="237"/>
                </a:cubicBezTo>
                <a:close/>
                <a:moveTo>
                  <a:pt x="231" y="265"/>
                </a:moveTo>
                <a:cubicBezTo>
                  <a:pt x="233" y="267"/>
                  <a:pt x="233" y="276"/>
                  <a:pt x="230" y="278"/>
                </a:cubicBezTo>
                <a:cubicBezTo>
                  <a:pt x="231" y="276"/>
                  <a:pt x="230" y="268"/>
                  <a:pt x="231" y="265"/>
                </a:cubicBezTo>
                <a:cubicBezTo>
                  <a:pt x="231" y="265"/>
                  <a:pt x="231" y="265"/>
                  <a:pt x="231" y="265"/>
                </a:cubicBezTo>
                <a:close/>
                <a:moveTo>
                  <a:pt x="46" y="25"/>
                </a:moveTo>
                <a:cubicBezTo>
                  <a:pt x="44" y="25"/>
                  <a:pt x="44" y="24"/>
                  <a:pt x="43" y="23"/>
                </a:cubicBezTo>
                <a:cubicBezTo>
                  <a:pt x="44" y="22"/>
                  <a:pt x="46" y="24"/>
                  <a:pt x="46" y="25"/>
                </a:cubicBezTo>
                <a:cubicBezTo>
                  <a:pt x="46" y="25"/>
                  <a:pt x="46" y="25"/>
                  <a:pt x="46" y="25"/>
                </a:cubicBezTo>
                <a:close/>
                <a:moveTo>
                  <a:pt x="272" y="38"/>
                </a:moveTo>
                <a:cubicBezTo>
                  <a:pt x="272" y="39"/>
                  <a:pt x="269" y="38"/>
                  <a:pt x="269" y="37"/>
                </a:cubicBezTo>
                <a:cubicBezTo>
                  <a:pt x="270" y="37"/>
                  <a:pt x="271" y="38"/>
                  <a:pt x="272" y="38"/>
                </a:cubicBezTo>
                <a:cubicBezTo>
                  <a:pt x="272" y="38"/>
                  <a:pt x="272" y="38"/>
                  <a:pt x="272" y="38"/>
                </a:cubicBezTo>
                <a:close/>
                <a:moveTo>
                  <a:pt x="267" y="39"/>
                </a:moveTo>
                <a:cubicBezTo>
                  <a:pt x="267" y="37"/>
                  <a:pt x="269" y="40"/>
                  <a:pt x="269" y="39"/>
                </a:cubicBezTo>
                <a:cubicBezTo>
                  <a:pt x="270" y="39"/>
                  <a:pt x="268" y="39"/>
                  <a:pt x="269" y="41"/>
                </a:cubicBezTo>
                <a:cubicBezTo>
                  <a:pt x="268" y="40"/>
                  <a:pt x="268" y="39"/>
                  <a:pt x="267" y="39"/>
                </a:cubicBezTo>
                <a:cubicBezTo>
                  <a:pt x="267" y="39"/>
                  <a:pt x="267" y="39"/>
                  <a:pt x="267" y="39"/>
                </a:cubicBezTo>
                <a:close/>
                <a:moveTo>
                  <a:pt x="275" y="43"/>
                </a:moveTo>
                <a:cubicBezTo>
                  <a:pt x="276" y="44"/>
                  <a:pt x="272" y="44"/>
                  <a:pt x="273" y="42"/>
                </a:cubicBezTo>
                <a:cubicBezTo>
                  <a:pt x="274" y="43"/>
                  <a:pt x="274" y="43"/>
                  <a:pt x="275" y="43"/>
                </a:cubicBezTo>
                <a:cubicBezTo>
                  <a:pt x="275" y="43"/>
                  <a:pt x="275" y="43"/>
                  <a:pt x="275" y="43"/>
                </a:cubicBezTo>
                <a:close/>
                <a:moveTo>
                  <a:pt x="104" y="45"/>
                </a:moveTo>
                <a:cubicBezTo>
                  <a:pt x="114" y="43"/>
                  <a:pt x="121" y="46"/>
                  <a:pt x="130" y="46"/>
                </a:cubicBezTo>
                <a:cubicBezTo>
                  <a:pt x="127" y="49"/>
                  <a:pt x="118" y="47"/>
                  <a:pt x="112" y="48"/>
                </a:cubicBezTo>
                <a:cubicBezTo>
                  <a:pt x="110" y="48"/>
                  <a:pt x="107" y="48"/>
                  <a:pt x="105" y="48"/>
                </a:cubicBezTo>
                <a:cubicBezTo>
                  <a:pt x="105" y="46"/>
                  <a:pt x="103" y="46"/>
                  <a:pt x="104" y="45"/>
                </a:cubicBezTo>
                <a:cubicBezTo>
                  <a:pt x="104" y="45"/>
                  <a:pt x="104" y="45"/>
                  <a:pt x="104" y="45"/>
                </a:cubicBezTo>
                <a:close/>
                <a:moveTo>
                  <a:pt x="217" y="46"/>
                </a:moveTo>
                <a:cubicBezTo>
                  <a:pt x="217" y="46"/>
                  <a:pt x="217" y="45"/>
                  <a:pt x="217" y="45"/>
                </a:cubicBezTo>
                <a:cubicBezTo>
                  <a:pt x="217" y="45"/>
                  <a:pt x="218" y="45"/>
                  <a:pt x="218" y="45"/>
                </a:cubicBezTo>
                <a:cubicBezTo>
                  <a:pt x="218" y="45"/>
                  <a:pt x="218" y="47"/>
                  <a:pt x="217" y="46"/>
                </a:cubicBezTo>
                <a:cubicBezTo>
                  <a:pt x="217" y="46"/>
                  <a:pt x="217" y="46"/>
                  <a:pt x="217" y="46"/>
                </a:cubicBezTo>
                <a:close/>
                <a:moveTo>
                  <a:pt x="231" y="47"/>
                </a:moveTo>
                <a:cubicBezTo>
                  <a:pt x="230" y="47"/>
                  <a:pt x="229" y="46"/>
                  <a:pt x="229" y="45"/>
                </a:cubicBezTo>
                <a:cubicBezTo>
                  <a:pt x="230" y="45"/>
                  <a:pt x="231" y="45"/>
                  <a:pt x="231" y="45"/>
                </a:cubicBezTo>
                <a:cubicBezTo>
                  <a:pt x="232" y="46"/>
                  <a:pt x="231" y="46"/>
                  <a:pt x="231" y="47"/>
                </a:cubicBezTo>
                <a:cubicBezTo>
                  <a:pt x="231" y="47"/>
                  <a:pt x="231" y="47"/>
                  <a:pt x="231" y="47"/>
                </a:cubicBezTo>
                <a:close/>
                <a:moveTo>
                  <a:pt x="253" y="46"/>
                </a:moveTo>
                <a:cubicBezTo>
                  <a:pt x="254" y="44"/>
                  <a:pt x="256" y="45"/>
                  <a:pt x="258" y="45"/>
                </a:cubicBezTo>
                <a:cubicBezTo>
                  <a:pt x="258" y="48"/>
                  <a:pt x="254" y="46"/>
                  <a:pt x="253" y="46"/>
                </a:cubicBezTo>
                <a:cubicBezTo>
                  <a:pt x="253" y="46"/>
                  <a:pt x="253" y="46"/>
                  <a:pt x="253" y="46"/>
                </a:cubicBezTo>
                <a:close/>
                <a:moveTo>
                  <a:pt x="133" y="48"/>
                </a:moveTo>
                <a:cubicBezTo>
                  <a:pt x="132" y="46"/>
                  <a:pt x="135" y="47"/>
                  <a:pt x="136" y="47"/>
                </a:cubicBezTo>
                <a:cubicBezTo>
                  <a:pt x="136" y="48"/>
                  <a:pt x="134" y="48"/>
                  <a:pt x="133" y="48"/>
                </a:cubicBezTo>
                <a:cubicBezTo>
                  <a:pt x="133" y="48"/>
                  <a:pt x="133" y="48"/>
                  <a:pt x="133" y="48"/>
                </a:cubicBezTo>
                <a:close/>
                <a:moveTo>
                  <a:pt x="497" y="50"/>
                </a:moveTo>
                <a:cubicBezTo>
                  <a:pt x="496" y="50"/>
                  <a:pt x="496" y="49"/>
                  <a:pt x="496" y="48"/>
                </a:cubicBezTo>
                <a:cubicBezTo>
                  <a:pt x="497" y="48"/>
                  <a:pt x="497" y="49"/>
                  <a:pt x="497" y="50"/>
                </a:cubicBezTo>
                <a:cubicBezTo>
                  <a:pt x="497" y="50"/>
                  <a:pt x="497" y="50"/>
                  <a:pt x="497" y="50"/>
                </a:cubicBezTo>
                <a:close/>
                <a:moveTo>
                  <a:pt x="500" y="51"/>
                </a:moveTo>
                <a:cubicBezTo>
                  <a:pt x="499" y="50"/>
                  <a:pt x="498" y="50"/>
                  <a:pt x="498" y="48"/>
                </a:cubicBezTo>
                <a:cubicBezTo>
                  <a:pt x="499" y="48"/>
                  <a:pt x="500" y="48"/>
                  <a:pt x="501" y="48"/>
                </a:cubicBezTo>
                <a:cubicBezTo>
                  <a:pt x="501" y="49"/>
                  <a:pt x="502" y="50"/>
                  <a:pt x="502" y="51"/>
                </a:cubicBezTo>
                <a:cubicBezTo>
                  <a:pt x="501" y="51"/>
                  <a:pt x="500" y="51"/>
                  <a:pt x="500" y="51"/>
                </a:cubicBezTo>
                <a:cubicBezTo>
                  <a:pt x="500" y="51"/>
                  <a:pt x="500" y="51"/>
                  <a:pt x="500" y="51"/>
                </a:cubicBezTo>
                <a:close/>
                <a:moveTo>
                  <a:pt x="382" y="54"/>
                </a:moveTo>
                <a:cubicBezTo>
                  <a:pt x="382" y="55"/>
                  <a:pt x="381" y="53"/>
                  <a:pt x="380" y="53"/>
                </a:cubicBezTo>
                <a:cubicBezTo>
                  <a:pt x="381" y="51"/>
                  <a:pt x="382" y="49"/>
                  <a:pt x="385" y="50"/>
                </a:cubicBezTo>
                <a:cubicBezTo>
                  <a:pt x="385" y="51"/>
                  <a:pt x="385" y="51"/>
                  <a:pt x="385" y="52"/>
                </a:cubicBezTo>
                <a:cubicBezTo>
                  <a:pt x="384" y="50"/>
                  <a:pt x="380" y="53"/>
                  <a:pt x="382" y="54"/>
                </a:cubicBezTo>
                <a:cubicBezTo>
                  <a:pt x="382" y="54"/>
                  <a:pt x="382" y="54"/>
                  <a:pt x="382" y="54"/>
                </a:cubicBezTo>
                <a:close/>
                <a:moveTo>
                  <a:pt x="386" y="51"/>
                </a:moveTo>
                <a:cubicBezTo>
                  <a:pt x="387" y="50"/>
                  <a:pt x="389" y="53"/>
                  <a:pt x="389" y="50"/>
                </a:cubicBezTo>
                <a:cubicBezTo>
                  <a:pt x="391" y="50"/>
                  <a:pt x="388" y="51"/>
                  <a:pt x="388" y="52"/>
                </a:cubicBezTo>
                <a:cubicBezTo>
                  <a:pt x="387" y="52"/>
                  <a:pt x="387" y="51"/>
                  <a:pt x="386" y="51"/>
                </a:cubicBezTo>
                <a:cubicBezTo>
                  <a:pt x="386" y="51"/>
                  <a:pt x="386" y="51"/>
                  <a:pt x="386" y="51"/>
                </a:cubicBezTo>
                <a:close/>
                <a:moveTo>
                  <a:pt x="467" y="58"/>
                </a:moveTo>
                <a:cubicBezTo>
                  <a:pt x="470" y="57"/>
                  <a:pt x="466" y="56"/>
                  <a:pt x="468" y="56"/>
                </a:cubicBezTo>
                <a:cubicBezTo>
                  <a:pt x="467" y="54"/>
                  <a:pt x="465" y="59"/>
                  <a:pt x="463" y="57"/>
                </a:cubicBezTo>
                <a:cubicBezTo>
                  <a:pt x="462" y="56"/>
                  <a:pt x="464" y="55"/>
                  <a:pt x="463" y="54"/>
                </a:cubicBezTo>
                <a:cubicBezTo>
                  <a:pt x="466" y="53"/>
                  <a:pt x="468" y="54"/>
                  <a:pt x="470" y="54"/>
                </a:cubicBezTo>
                <a:cubicBezTo>
                  <a:pt x="472" y="54"/>
                  <a:pt x="471" y="52"/>
                  <a:pt x="472" y="52"/>
                </a:cubicBezTo>
                <a:cubicBezTo>
                  <a:pt x="473" y="52"/>
                  <a:pt x="475" y="51"/>
                  <a:pt x="475" y="51"/>
                </a:cubicBezTo>
                <a:cubicBezTo>
                  <a:pt x="479" y="53"/>
                  <a:pt x="481" y="50"/>
                  <a:pt x="486" y="51"/>
                </a:cubicBezTo>
                <a:cubicBezTo>
                  <a:pt x="486" y="53"/>
                  <a:pt x="483" y="53"/>
                  <a:pt x="483" y="52"/>
                </a:cubicBezTo>
                <a:cubicBezTo>
                  <a:pt x="483" y="53"/>
                  <a:pt x="480" y="54"/>
                  <a:pt x="479" y="56"/>
                </a:cubicBezTo>
                <a:cubicBezTo>
                  <a:pt x="477" y="54"/>
                  <a:pt x="476" y="52"/>
                  <a:pt x="473" y="53"/>
                </a:cubicBezTo>
                <a:cubicBezTo>
                  <a:pt x="472" y="56"/>
                  <a:pt x="470" y="58"/>
                  <a:pt x="467" y="58"/>
                </a:cubicBezTo>
                <a:cubicBezTo>
                  <a:pt x="467" y="58"/>
                  <a:pt x="467" y="58"/>
                  <a:pt x="467" y="58"/>
                </a:cubicBezTo>
                <a:close/>
                <a:moveTo>
                  <a:pt x="486" y="52"/>
                </a:moveTo>
                <a:cubicBezTo>
                  <a:pt x="487" y="51"/>
                  <a:pt x="495" y="50"/>
                  <a:pt x="496" y="53"/>
                </a:cubicBezTo>
                <a:cubicBezTo>
                  <a:pt x="492" y="54"/>
                  <a:pt x="489" y="52"/>
                  <a:pt x="486" y="52"/>
                </a:cubicBezTo>
                <a:cubicBezTo>
                  <a:pt x="486" y="52"/>
                  <a:pt x="486" y="52"/>
                  <a:pt x="486" y="52"/>
                </a:cubicBezTo>
                <a:close/>
                <a:moveTo>
                  <a:pt x="378" y="54"/>
                </a:moveTo>
                <a:cubicBezTo>
                  <a:pt x="376" y="54"/>
                  <a:pt x="376" y="52"/>
                  <a:pt x="377" y="52"/>
                </a:cubicBezTo>
                <a:cubicBezTo>
                  <a:pt x="378" y="52"/>
                  <a:pt x="378" y="53"/>
                  <a:pt x="378" y="54"/>
                </a:cubicBezTo>
                <a:cubicBezTo>
                  <a:pt x="378" y="54"/>
                  <a:pt x="378" y="54"/>
                  <a:pt x="378" y="54"/>
                </a:cubicBezTo>
                <a:close/>
                <a:moveTo>
                  <a:pt x="200" y="55"/>
                </a:moveTo>
                <a:cubicBezTo>
                  <a:pt x="198" y="57"/>
                  <a:pt x="197" y="54"/>
                  <a:pt x="196" y="54"/>
                </a:cubicBezTo>
                <a:cubicBezTo>
                  <a:pt x="197" y="53"/>
                  <a:pt x="200" y="53"/>
                  <a:pt x="200" y="54"/>
                </a:cubicBezTo>
                <a:cubicBezTo>
                  <a:pt x="200" y="54"/>
                  <a:pt x="199" y="55"/>
                  <a:pt x="200" y="55"/>
                </a:cubicBezTo>
                <a:cubicBezTo>
                  <a:pt x="200" y="55"/>
                  <a:pt x="200" y="55"/>
                  <a:pt x="200" y="55"/>
                </a:cubicBezTo>
                <a:close/>
                <a:moveTo>
                  <a:pt x="206" y="57"/>
                </a:moveTo>
                <a:cubicBezTo>
                  <a:pt x="205" y="57"/>
                  <a:pt x="205" y="57"/>
                  <a:pt x="205" y="57"/>
                </a:cubicBezTo>
                <a:cubicBezTo>
                  <a:pt x="205" y="57"/>
                  <a:pt x="204" y="57"/>
                  <a:pt x="203" y="57"/>
                </a:cubicBezTo>
                <a:cubicBezTo>
                  <a:pt x="203" y="56"/>
                  <a:pt x="204" y="56"/>
                  <a:pt x="204" y="55"/>
                </a:cubicBezTo>
                <a:cubicBezTo>
                  <a:pt x="206" y="55"/>
                  <a:pt x="205" y="56"/>
                  <a:pt x="206" y="57"/>
                </a:cubicBezTo>
                <a:cubicBezTo>
                  <a:pt x="206" y="57"/>
                  <a:pt x="206" y="57"/>
                  <a:pt x="206" y="57"/>
                </a:cubicBezTo>
                <a:close/>
                <a:moveTo>
                  <a:pt x="236" y="61"/>
                </a:moveTo>
                <a:cubicBezTo>
                  <a:pt x="237" y="59"/>
                  <a:pt x="238" y="59"/>
                  <a:pt x="241" y="59"/>
                </a:cubicBezTo>
                <a:cubicBezTo>
                  <a:pt x="242" y="62"/>
                  <a:pt x="238" y="61"/>
                  <a:pt x="237" y="61"/>
                </a:cubicBezTo>
                <a:cubicBezTo>
                  <a:pt x="236" y="62"/>
                  <a:pt x="235" y="64"/>
                  <a:pt x="233" y="64"/>
                </a:cubicBezTo>
                <a:cubicBezTo>
                  <a:pt x="233" y="65"/>
                  <a:pt x="234" y="65"/>
                  <a:pt x="234" y="67"/>
                </a:cubicBezTo>
                <a:cubicBezTo>
                  <a:pt x="231" y="64"/>
                  <a:pt x="229" y="69"/>
                  <a:pt x="226" y="70"/>
                </a:cubicBezTo>
                <a:cubicBezTo>
                  <a:pt x="226" y="69"/>
                  <a:pt x="226" y="69"/>
                  <a:pt x="225" y="69"/>
                </a:cubicBezTo>
                <a:cubicBezTo>
                  <a:pt x="226" y="67"/>
                  <a:pt x="226" y="64"/>
                  <a:pt x="224" y="63"/>
                </a:cubicBezTo>
                <a:cubicBezTo>
                  <a:pt x="225" y="59"/>
                  <a:pt x="234" y="59"/>
                  <a:pt x="236" y="61"/>
                </a:cubicBezTo>
                <a:cubicBezTo>
                  <a:pt x="236" y="61"/>
                  <a:pt x="236" y="61"/>
                  <a:pt x="236" y="61"/>
                </a:cubicBezTo>
                <a:close/>
                <a:moveTo>
                  <a:pt x="220" y="63"/>
                </a:moveTo>
                <a:cubicBezTo>
                  <a:pt x="221" y="63"/>
                  <a:pt x="222" y="62"/>
                  <a:pt x="223" y="62"/>
                </a:cubicBezTo>
                <a:cubicBezTo>
                  <a:pt x="225" y="62"/>
                  <a:pt x="222" y="66"/>
                  <a:pt x="222" y="67"/>
                </a:cubicBezTo>
                <a:cubicBezTo>
                  <a:pt x="220" y="67"/>
                  <a:pt x="220" y="64"/>
                  <a:pt x="220" y="63"/>
                </a:cubicBezTo>
                <a:cubicBezTo>
                  <a:pt x="220" y="63"/>
                  <a:pt x="220" y="63"/>
                  <a:pt x="220" y="63"/>
                </a:cubicBezTo>
                <a:close/>
                <a:moveTo>
                  <a:pt x="117" y="64"/>
                </a:moveTo>
                <a:cubicBezTo>
                  <a:pt x="117" y="65"/>
                  <a:pt x="114" y="65"/>
                  <a:pt x="115" y="64"/>
                </a:cubicBezTo>
                <a:cubicBezTo>
                  <a:pt x="116" y="64"/>
                  <a:pt x="116" y="64"/>
                  <a:pt x="117" y="64"/>
                </a:cubicBezTo>
                <a:cubicBezTo>
                  <a:pt x="117" y="64"/>
                  <a:pt x="117" y="64"/>
                  <a:pt x="117" y="64"/>
                </a:cubicBezTo>
                <a:close/>
                <a:moveTo>
                  <a:pt x="117" y="67"/>
                </a:moveTo>
                <a:cubicBezTo>
                  <a:pt x="116" y="65"/>
                  <a:pt x="118" y="66"/>
                  <a:pt x="118" y="65"/>
                </a:cubicBezTo>
                <a:cubicBezTo>
                  <a:pt x="119" y="65"/>
                  <a:pt x="118" y="67"/>
                  <a:pt x="117" y="67"/>
                </a:cubicBezTo>
                <a:cubicBezTo>
                  <a:pt x="117" y="67"/>
                  <a:pt x="117" y="67"/>
                  <a:pt x="117" y="67"/>
                </a:cubicBezTo>
                <a:close/>
                <a:moveTo>
                  <a:pt x="239" y="67"/>
                </a:moveTo>
                <a:cubicBezTo>
                  <a:pt x="238" y="69"/>
                  <a:pt x="236" y="68"/>
                  <a:pt x="235" y="67"/>
                </a:cubicBezTo>
                <a:cubicBezTo>
                  <a:pt x="236" y="67"/>
                  <a:pt x="237" y="66"/>
                  <a:pt x="239" y="67"/>
                </a:cubicBezTo>
                <a:cubicBezTo>
                  <a:pt x="239" y="67"/>
                  <a:pt x="239" y="67"/>
                  <a:pt x="239" y="67"/>
                </a:cubicBezTo>
                <a:close/>
                <a:moveTo>
                  <a:pt x="235" y="68"/>
                </a:moveTo>
                <a:cubicBezTo>
                  <a:pt x="236" y="67"/>
                  <a:pt x="236" y="68"/>
                  <a:pt x="236" y="69"/>
                </a:cubicBezTo>
                <a:cubicBezTo>
                  <a:pt x="235" y="69"/>
                  <a:pt x="235" y="69"/>
                  <a:pt x="235" y="69"/>
                </a:cubicBezTo>
                <a:cubicBezTo>
                  <a:pt x="235" y="69"/>
                  <a:pt x="235" y="68"/>
                  <a:pt x="235" y="68"/>
                </a:cubicBezTo>
                <a:cubicBezTo>
                  <a:pt x="235" y="68"/>
                  <a:pt x="235" y="68"/>
                  <a:pt x="235" y="68"/>
                </a:cubicBezTo>
                <a:close/>
                <a:moveTo>
                  <a:pt x="241" y="68"/>
                </a:moveTo>
                <a:cubicBezTo>
                  <a:pt x="240" y="70"/>
                  <a:pt x="237" y="65"/>
                  <a:pt x="240" y="65"/>
                </a:cubicBezTo>
                <a:cubicBezTo>
                  <a:pt x="240" y="67"/>
                  <a:pt x="242" y="67"/>
                  <a:pt x="241" y="68"/>
                </a:cubicBezTo>
                <a:cubicBezTo>
                  <a:pt x="241" y="68"/>
                  <a:pt x="241" y="68"/>
                  <a:pt x="241" y="68"/>
                </a:cubicBezTo>
                <a:close/>
                <a:moveTo>
                  <a:pt x="237" y="70"/>
                </a:moveTo>
                <a:cubicBezTo>
                  <a:pt x="236" y="70"/>
                  <a:pt x="237" y="68"/>
                  <a:pt x="239" y="69"/>
                </a:cubicBezTo>
                <a:cubicBezTo>
                  <a:pt x="239" y="71"/>
                  <a:pt x="237" y="69"/>
                  <a:pt x="237" y="70"/>
                </a:cubicBezTo>
                <a:cubicBezTo>
                  <a:pt x="237" y="70"/>
                  <a:pt x="237" y="70"/>
                  <a:pt x="237" y="70"/>
                </a:cubicBezTo>
                <a:close/>
                <a:moveTo>
                  <a:pt x="242" y="75"/>
                </a:moveTo>
                <a:cubicBezTo>
                  <a:pt x="243" y="75"/>
                  <a:pt x="241" y="77"/>
                  <a:pt x="241" y="75"/>
                </a:cubicBezTo>
                <a:cubicBezTo>
                  <a:pt x="241" y="75"/>
                  <a:pt x="241" y="76"/>
                  <a:pt x="241" y="77"/>
                </a:cubicBezTo>
                <a:cubicBezTo>
                  <a:pt x="240" y="77"/>
                  <a:pt x="240" y="76"/>
                  <a:pt x="239" y="76"/>
                </a:cubicBezTo>
                <a:cubicBezTo>
                  <a:pt x="238" y="75"/>
                  <a:pt x="240" y="75"/>
                  <a:pt x="239" y="74"/>
                </a:cubicBezTo>
                <a:cubicBezTo>
                  <a:pt x="241" y="73"/>
                  <a:pt x="241" y="76"/>
                  <a:pt x="242" y="75"/>
                </a:cubicBezTo>
                <a:cubicBezTo>
                  <a:pt x="242" y="75"/>
                  <a:pt x="242" y="75"/>
                  <a:pt x="242" y="75"/>
                </a:cubicBezTo>
                <a:close/>
                <a:moveTo>
                  <a:pt x="441" y="77"/>
                </a:moveTo>
                <a:cubicBezTo>
                  <a:pt x="441" y="79"/>
                  <a:pt x="440" y="76"/>
                  <a:pt x="439" y="76"/>
                </a:cubicBezTo>
                <a:cubicBezTo>
                  <a:pt x="439" y="75"/>
                  <a:pt x="439" y="75"/>
                  <a:pt x="440" y="75"/>
                </a:cubicBezTo>
                <a:cubicBezTo>
                  <a:pt x="440" y="75"/>
                  <a:pt x="440" y="75"/>
                  <a:pt x="441" y="75"/>
                </a:cubicBezTo>
                <a:cubicBezTo>
                  <a:pt x="441" y="77"/>
                  <a:pt x="439" y="77"/>
                  <a:pt x="441" y="77"/>
                </a:cubicBezTo>
                <a:cubicBezTo>
                  <a:pt x="441" y="77"/>
                  <a:pt x="441" y="77"/>
                  <a:pt x="441" y="77"/>
                </a:cubicBezTo>
                <a:close/>
                <a:moveTo>
                  <a:pt x="240" y="85"/>
                </a:moveTo>
                <a:cubicBezTo>
                  <a:pt x="238" y="85"/>
                  <a:pt x="240" y="84"/>
                  <a:pt x="241" y="84"/>
                </a:cubicBezTo>
                <a:cubicBezTo>
                  <a:pt x="242" y="85"/>
                  <a:pt x="242" y="89"/>
                  <a:pt x="241" y="90"/>
                </a:cubicBezTo>
                <a:cubicBezTo>
                  <a:pt x="240" y="89"/>
                  <a:pt x="241" y="84"/>
                  <a:pt x="240" y="85"/>
                </a:cubicBezTo>
                <a:cubicBezTo>
                  <a:pt x="240" y="85"/>
                  <a:pt x="240" y="85"/>
                  <a:pt x="240" y="85"/>
                </a:cubicBezTo>
                <a:close/>
                <a:moveTo>
                  <a:pt x="359" y="90"/>
                </a:moveTo>
                <a:cubicBezTo>
                  <a:pt x="359" y="89"/>
                  <a:pt x="359" y="89"/>
                  <a:pt x="359" y="88"/>
                </a:cubicBezTo>
                <a:cubicBezTo>
                  <a:pt x="360" y="88"/>
                  <a:pt x="361" y="88"/>
                  <a:pt x="361" y="88"/>
                </a:cubicBezTo>
                <a:cubicBezTo>
                  <a:pt x="361" y="89"/>
                  <a:pt x="361" y="90"/>
                  <a:pt x="359" y="90"/>
                </a:cubicBezTo>
                <a:cubicBezTo>
                  <a:pt x="359" y="90"/>
                  <a:pt x="359" y="90"/>
                  <a:pt x="359" y="90"/>
                </a:cubicBezTo>
                <a:close/>
                <a:moveTo>
                  <a:pt x="185" y="102"/>
                </a:moveTo>
                <a:cubicBezTo>
                  <a:pt x="185" y="101"/>
                  <a:pt x="185" y="101"/>
                  <a:pt x="185" y="101"/>
                </a:cubicBezTo>
                <a:cubicBezTo>
                  <a:pt x="186" y="101"/>
                  <a:pt x="186" y="101"/>
                  <a:pt x="187" y="101"/>
                </a:cubicBezTo>
                <a:cubicBezTo>
                  <a:pt x="187" y="101"/>
                  <a:pt x="187" y="101"/>
                  <a:pt x="187" y="102"/>
                </a:cubicBezTo>
                <a:cubicBezTo>
                  <a:pt x="186" y="102"/>
                  <a:pt x="186" y="102"/>
                  <a:pt x="185" y="102"/>
                </a:cubicBezTo>
                <a:cubicBezTo>
                  <a:pt x="185" y="102"/>
                  <a:pt x="185" y="102"/>
                  <a:pt x="185" y="102"/>
                </a:cubicBezTo>
                <a:close/>
                <a:moveTo>
                  <a:pt x="253" y="107"/>
                </a:moveTo>
                <a:cubicBezTo>
                  <a:pt x="251" y="107"/>
                  <a:pt x="251" y="106"/>
                  <a:pt x="250" y="106"/>
                </a:cubicBezTo>
                <a:cubicBezTo>
                  <a:pt x="250" y="105"/>
                  <a:pt x="254" y="105"/>
                  <a:pt x="253" y="107"/>
                </a:cubicBezTo>
                <a:cubicBezTo>
                  <a:pt x="253" y="107"/>
                  <a:pt x="253" y="107"/>
                  <a:pt x="253" y="107"/>
                </a:cubicBezTo>
                <a:close/>
                <a:moveTo>
                  <a:pt x="250" y="109"/>
                </a:moveTo>
                <a:cubicBezTo>
                  <a:pt x="249" y="109"/>
                  <a:pt x="250" y="108"/>
                  <a:pt x="250" y="107"/>
                </a:cubicBezTo>
                <a:cubicBezTo>
                  <a:pt x="251" y="107"/>
                  <a:pt x="250" y="108"/>
                  <a:pt x="250" y="109"/>
                </a:cubicBezTo>
                <a:cubicBezTo>
                  <a:pt x="250" y="109"/>
                  <a:pt x="250" y="109"/>
                  <a:pt x="250" y="109"/>
                </a:cubicBezTo>
                <a:close/>
                <a:moveTo>
                  <a:pt x="334" y="110"/>
                </a:moveTo>
                <a:cubicBezTo>
                  <a:pt x="333" y="110"/>
                  <a:pt x="333" y="109"/>
                  <a:pt x="334" y="109"/>
                </a:cubicBezTo>
                <a:cubicBezTo>
                  <a:pt x="334" y="109"/>
                  <a:pt x="334" y="108"/>
                  <a:pt x="333" y="108"/>
                </a:cubicBezTo>
                <a:cubicBezTo>
                  <a:pt x="334" y="107"/>
                  <a:pt x="334" y="109"/>
                  <a:pt x="336" y="108"/>
                </a:cubicBezTo>
                <a:cubicBezTo>
                  <a:pt x="336" y="109"/>
                  <a:pt x="335" y="109"/>
                  <a:pt x="335" y="110"/>
                </a:cubicBezTo>
                <a:cubicBezTo>
                  <a:pt x="334" y="110"/>
                  <a:pt x="334" y="109"/>
                  <a:pt x="334" y="110"/>
                </a:cubicBezTo>
                <a:cubicBezTo>
                  <a:pt x="334" y="110"/>
                  <a:pt x="334" y="110"/>
                  <a:pt x="334" y="110"/>
                </a:cubicBezTo>
                <a:close/>
                <a:moveTo>
                  <a:pt x="252" y="109"/>
                </a:moveTo>
                <a:cubicBezTo>
                  <a:pt x="252" y="112"/>
                  <a:pt x="252" y="111"/>
                  <a:pt x="251" y="114"/>
                </a:cubicBezTo>
                <a:cubicBezTo>
                  <a:pt x="250" y="114"/>
                  <a:pt x="250" y="114"/>
                  <a:pt x="249" y="114"/>
                </a:cubicBezTo>
                <a:cubicBezTo>
                  <a:pt x="250" y="112"/>
                  <a:pt x="250" y="110"/>
                  <a:pt x="252" y="109"/>
                </a:cubicBezTo>
                <a:cubicBezTo>
                  <a:pt x="252" y="109"/>
                  <a:pt x="252" y="109"/>
                  <a:pt x="252" y="109"/>
                </a:cubicBezTo>
                <a:close/>
                <a:moveTo>
                  <a:pt x="248" y="116"/>
                </a:moveTo>
                <a:cubicBezTo>
                  <a:pt x="248" y="115"/>
                  <a:pt x="248" y="115"/>
                  <a:pt x="248" y="114"/>
                </a:cubicBezTo>
                <a:cubicBezTo>
                  <a:pt x="250" y="114"/>
                  <a:pt x="250" y="117"/>
                  <a:pt x="248" y="116"/>
                </a:cubicBezTo>
                <a:cubicBezTo>
                  <a:pt x="248" y="116"/>
                  <a:pt x="248" y="116"/>
                  <a:pt x="248" y="116"/>
                </a:cubicBezTo>
                <a:close/>
                <a:moveTo>
                  <a:pt x="253" y="125"/>
                </a:moveTo>
                <a:cubicBezTo>
                  <a:pt x="251" y="124"/>
                  <a:pt x="251" y="121"/>
                  <a:pt x="252" y="120"/>
                </a:cubicBezTo>
                <a:cubicBezTo>
                  <a:pt x="254" y="121"/>
                  <a:pt x="252" y="123"/>
                  <a:pt x="253" y="125"/>
                </a:cubicBezTo>
                <a:cubicBezTo>
                  <a:pt x="253" y="125"/>
                  <a:pt x="253" y="125"/>
                  <a:pt x="253" y="125"/>
                </a:cubicBezTo>
                <a:close/>
                <a:moveTo>
                  <a:pt x="228" y="158"/>
                </a:moveTo>
                <a:cubicBezTo>
                  <a:pt x="227" y="154"/>
                  <a:pt x="225" y="147"/>
                  <a:pt x="229" y="143"/>
                </a:cubicBezTo>
                <a:cubicBezTo>
                  <a:pt x="231" y="143"/>
                  <a:pt x="230" y="145"/>
                  <a:pt x="232" y="145"/>
                </a:cubicBezTo>
                <a:cubicBezTo>
                  <a:pt x="230" y="147"/>
                  <a:pt x="232" y="151"/>
                  <a:pt x="230" y="152"/>
                </a:cubicBezTo>
                <a:cubicBezTo>
                  <a:pt x="230" y="153"/>
                  <a:pt x="230" y="156"/>
                  <a:pt x="231" y="156"/>
                </a:cubicBezTo>
                <a:cubicBezTo>
                  <a:pt x="229" y="159"/>
                  <a:pt x="230" y="166"/>
                  <a:pt x="232" y="168"/>
                </a:cubicBezTo>
                <a:cubicBezTo>
                  <a:pt x="228" y="169"/>
                  <a:pt x="230" y="180"/>
                  <a:pt x="223" y="176"/>
                </a:cubicBezTo>
                <a:cubicBezTo>
                  <a:pt x="228" y="173"/>
                  <a:pt x="224" y="161"/>
                  <a:pt x="228" y="158"/>
                </a:cubicBezTo>
                <a:cubicBezTo>
                  <a:pt x="228" y="158"/>
                  <a:pt x="228" y="158"/>
                  <a:pt x="228" y="158"/>
                </a:cubicBezTo>
                <a:close/>
                <a:moveTo>
                  <a:pt x="357" y="149"/>
                </a:moveTo>
                <a:cubicBezTo>
                  <a:pt x="357" y="148"/>
                  <a:pt x="359" y="148"/>
                  <a:pt x="360" y="146"/>
                </a:cubicBezTo>
                <a:cubicBezTo>
                  <a:pt x="361" y="147"/>
                  <a:pt x="358" y="149"/>
                  <a:pt x="357" y="149"/>
                </a:cubicBezTo>
                <a:cubicBezTo>
                  <a:pt x="357" y="149"/>
                  <a:pt x="357" y="149"/>
                  <a:pt x="357" y="149"/>
                </a:cubicBezTo>
                <a:close/>
                <a:moveTo>
                  <a:pt x="319" y="156"/>
                </a:moveTo>
                <a:cubicBezTo>
                  <a:pt x="320" y="153"/>
                  <a:pt x="322" y="152"/>
                  <a:pt x="325" y="152"/>
                </a:cubicBezTo>
                <a:cubicBezTo>
                  <a:pt x="324" y="153"/>
                  <a:pt x="322" y="154"/>
                  <a:pt x="322" y="156"/>
                </a:cubicBezTo>
                <a:cubicBezTo>
                  <a:pt x="321" y="156"/>
                  <a:pt x="320" y="156"/>
                  <a:pt x="319" y="156"/>
                </a:cubicBezTo>
                <a:cubicBezTo>
                  <a:pt x="319" y="156"/>
                  <a:pt x="319" y="156"/>
                  <a:pt x="319" y="156"/>
                </a:cubicBezTo>
                <a:close/>
                <a:moveTo>
                  <a:pt x="322" y="151"/>
                </a:moveTo>
                <a:cubicBezTo>
                  <a:pt x="322" y="152"/>
                  <a:pt x="321" y="152"/>
                  <a:pt x="320" y="152"/>
                </a:cubicBezTo>
                <a:cubicBezTo>
                  <a:pt x="320" y="151"/>
                  <a:pt x="321" y="150"/>
                  <a:pt x="322" y="151"/>
                </a:cubicBezTo>
                <a:cubicBezTo>
                  <a:pt x="322" y="151"/>
                  <a:pt x="322" y="151"/>
                  <a:pt x="322" y="151"/>
                </a:cubicBezTo>
                <a:close/>
                <a:moveTo>
                  <a:pt x="270" y="179"/>
                </a:moveTo>
                <a:cubicBezTo>
                  <a:pt x="270" y="179"/>
                  <a:pt x="270" y="179"/>
                  <a:pt x="270" y="179"/>
                </a:cubicBezTo>
                <a:cubicBezTo>
                  <a:pt x="272" y="178"/>
                  <a:pt x="275" y="178"/>
                  <a:pt x="273" y="180"/>
                </a:cubicBezTo>
                <a:cubicBezTo>
                  <a:pt x="276" y="180"/>
                  <a:pt x="276" y="178"/>
                  <a:pt x="275" y="176"/>
                </a:cubicBezTo>
                <a:cubicBezTo>
                  <a:pt x="278" y="177"/>
                  <a:pt x="281" y="174"/>
                  <a:pt x="280" y="170"/>
                </a:cubicBezTo>
                <a:cubicBezTo>
                  <a:pt x="281" y="170"/>
                  <a:pt x="281" y="169"/>
                  <a:pt x="283" y="169"/>
                </a:cubicBezTo>
                <a:cubicBezTo>
                  <a:pt x="283" y="167"/>
                  <a:pt x="282" y="167"/>
                  <a:pt x="282" y="166"/>
                </a:cubicBezTo>
                <a:cubicBezTo>
                  <a:pt x="279" y="166"/>
                  <a:pt x="278" y="169"/>
                  <a:pt x="276" y="167"/>
                </a:cubicBezTo>
                <a:cubicBezTo>
                  <a:pt x="275" y="170"/>
                  <a:pt x="275" y="171"/>
                  <a:pt x="273" y="173"/>
                </a:cubicBezTo>
                <a:cubicBezTo>
                  <a:pt x="274" y="173"/>
                  <a:pt x="274" y="172"/>
                  <a:pt x="275" y="172"/>
                </a:cubicBezTo>
                <a:cubicBezTo>
                  <a:pt x="275" y="173"/>
                  <a:pt x="276" y="174"/>
                  <a:pt x="276" y="175"/>
                </a:cubicBezTo>
                <a:cubicBezTo>
                  <a:pt x="273" y="175"/>
                  <a:pt x="272" y="175"/>
                  <a:pt x="269" y="176"/>
                </a:cubicBezTo>
                <a:cubicBezTo>
                  <a:pt x="269" y="175"/>
                  <a:pt x="269" y="174"/>
                  <a:pt x="269" y="173"/>
                </a:cubicBezTo>
                <a:cubicBezTo>
                  <a:pt x="268" y="171"/>
                  <a:pt x="268" y="173"/>
                  <a:pt x="267" y="173"/>
                </a:cubicBezTo>
                <a:cubicBezTo>
                  <a:pt x="267" y="172"/>
                  <a:pt x="267" y="172"/>
                  <a:pt x="267" y="171"/>
                </a:cubicBezTo>
                <a:cubicBezTo>
                  <a:pt x="265" y="171"/>
                  <a:pt x="265" y="172"/>
                  <a:pt x="265" y="173"/>
                </a:cubicBezTo>
                <a:cubicBezTo>
                  <a:pt x="267" y="173"/>
                  <a:pt x="267" y="175"/>
                  <a:pt x="267" y="176"/>
                </a:cubicBezTo>
                <a:cubicBezTo>
                  <a:pt x="269" y="176"/>
                  <a:pt x="268" y="175"/>
                  <a:pt x="269" y="176"/>
                </a:cubicBezTo>
                <a:cubicBezTo>
                  <a:pt x="268" y="177"/>
                  <a:pt x="270" y="177"/>
                  <a:pt x="270" y="179"/>
                </a:cubicBezTo>
                <a:close/>
                <a:moveTo>
                  <a:pt x="281" y="180"/>
                </a:moveTo>
                <a:cubicBezTo>
                  <a:pt x="283" y="179"/>
                  <a:pt x="283" y="179"/>
                  <a:pt x="283" y="176"/>
                </a:cubicBezTo>
                <a:cubicBezTo>
                  <a:pt x="282" y="176"/>
                  <a:pt x="280" y="178"/>
                  <a:pt x="282" y="179"/>
                </a:cubicBezTo>
                <a:cubicBezTo>
                  <a:pt x="279" y="181"/>
                  <a:pt x="279" y="174"/>
                  <a:pt x="281" y="174"/>
                </a:cubicBezTo>
                <a:cubicBezTo>
                  <a:pt x="281" y="175"/>
                  <a:pt x="281" y="175"/>
                  <a:pt x="281" y="176"/>
                </a:cubicBezTo>
                <a:cubicBezTo>
                  <a:pt x="283" y="175"/>
                  <a:pt x="282" y="173"/>
                  <a:pt x="282" y="170"/>
                </a:cubicBezTo>
                <a:cubicBezTo>
                  <a:pt x="285" y="171"/>
                  <a:pt x="285" y="166"/>
                  <a:pt x="290" y="167"/>
                </a:cubicBezTo>
                <a:cubicBezTo>
                  <a:pt x="290" y="165"/>
                  <a:pt x="292" y="162"/>
                  <a:pt x="292" y="159"/>
                </a:cubicBezTo>
                <a:cubicBezTo>
                  <a:pt x="295" y="159"/>
                  <a:pt x="296" y="160"/>
                  <a:pt x="298" y="161"/>
                </a:cubicBezTo>
                <a:cubicBezTo>
                  <a:pt x="297" y="163"/>
                  <a:pt x="299" y="164"/>
                  <a:pt x="298" y="166"/>
                </a:cubicBezTo>
                <a:cubicBezTo>
                  <a:pt x="300" y="164"/>
                  <a:pt x="303" y="161"/>
                  <a:pt x="306" y="163"/>
                </a:cubicBezTo>
                <a:cubicBezTo>
                  <a:pt x="305" y="166"/>
                  <a:pt x="301" y="164"/>
                  <a:pt x="302" y="168"/>
                </a:cubicBezTo>
                <a:cubicBezTo>
                  <a:pt x="300" y="168"/>
                  <a:pt x="300" y="167"/>
                  <a:pt x="298" y="167"/>
                </a:cubicBezTo>
                <a:cubicBezTo>
                  <a:pt x="299" y="171"/>
                  <a:pt x="293" y="176"/>
                  <a:pt x="288" y="178"/>
                </a:cubicBezTo>
                <a:cubicBezTo>
                  <a:pt x="288" y="176"/>
                  <a:pt x="288" y="176"/>
                  <a:pt x="288" y="175"/>
                </a:cubicBezTo>
                <a:cubicBezTo>
                  <a:pt x="286" y="176"/>
                  <a:pt x="286" y="178"/>
                  <a:pt x="286" y="180"/>
                </a:cubicBezTo>
                <a:cubicBezTo>
                  <a:pt x="284" y="180"/>
                  <a:pt x="284" y="181"/>
                  <a:pt x="283" y="182"/>
                </a:cubicBezTo>
                <a:cubicBezTo>
                  <a:pt x="282" y="182"/>
                  <a:pt x="282" y="180"/>
                  <a:pt x="281" y="180"/>
                </a:cubicBezTo>
                <a:cubicBezTo>
                  <a:pt x="281" y="180"/>
                  <a:pt x="281" y="180"/>
                  <a:pt x="281" y="180"/>
                </a:cubicBezTo>
                <a:close/>
                <a:moveTo>
                  <a:pt x="156" y="161"/>
                </a:moveTo>
                <a:cubicBezTo>
                  <a:pt x="156" y="162"/>
                  <a:pt x="154" y="161"/>
                  <a:pt x="154" y="159"/>
                </a:cubicBezTo>
                <a:cubicBezTo>
                  <a:pt x="156" y="159"/>
                  <a:pt x="155" y="160"/>
                  <a:pt x="156" y="161"/>
                </a:cubicBezTo>
                <a:cubicBezTo>
                  <a:pt x="156" y="161"/>
                  <a:pt x="156" y="161"/>
                  <a:pt x="156" y="161"/>
                </a:cubicBezTo>
                <a:close/>
                <a:moveTo>
                  <a:pt x="329" y="170"/>
                </a:moveTo>
                <a:cubicBezTo>
                  <a:pt x="327" y="165"/>
                  <a:pt x="334" y="165"/>
                  <a:pt x="335" y="161"/>
                </a:cubicBezTo>
                <a:cubicBezTo>
                  <a:pt x="339" y="164"/>
                  <a:pt x="331" y="166"/>
                  <a:pt x="333" y="169"/>
                </a:cubicBezTo>
                <a:cubicBezTo>
                  <a:pt x="332" y="170"/>
                  <a:pt x="331" y="170"/>
                  <a:pt x="329" y="170"/>
                </a:cubicBezTo>
                <a:cubicBezTo>
                  <a:pt x="329" y="170"/>
                  <a:pt x="329" y="170"/>
                  <a:pt x="329" y="170"/>
                </a:cubicBezTo>
                <a:close/>
                <a:moveTo>
                  <a:pt x="158" y="168"/>
                </a:moveTo>
                <a:cubicBezTo>
                  <a:pt x="158" y="167"/>
                  <a:pt x="158" y="167"/>
                  <a:pt x="158" y="167"/>
                </a:cubicBezTo>
                <a:cubicBezTo>
                  <a:pt x="158" y="166"/>
                  <a:pt x="160" y="166"/>
                  <a:pt x="159" y="168"/>
                </a:cubicBezTo>
                <a:cubicBezTo>
                  <a:pt x="159" y="168"/>
                  <a:pt x="159" y="168"/>
                  <a:pt x="158" y="168"/>
                </a:cubicBezTo>
                <a:cubicBezTo>
                  <a:pt x="158" y="168"/>
                  <a:pt x="158" y="168"/>
                  <a:pt x="158" y="168"/>
                </a:cubicBezTo>
                <a:close/>
                <a:moveTo>
                  <a:pt x="320" y="171"/>
                </a:moveTo>
                <a:cubicBezTo>
                  <a:pt x="320" y="172"/>
                  <a:pt x="319" y="171"/>
                  <a:pt x="319" y="171"/>
                </a:cubicBezTo>
                <a:cubicBezTo>
                  <a:pt x="317" y="171"/>
                  <a:pt x="317" y="174"/>
                  <a:pt x="314" y="173"/>
                </a:cubicBezTo>
                <a:cubicBezTo>
                  <a:pt x="314" y="171"/>
                  <a:pt x="312" y="169"/>
                  <a:pt x="313" y="167"/>
                </a:cubicBezTo>
                <a:cubicBezTo>
                  <a:pt x="314" y="167"/>
                  <a:pt x="315" y="168"/>
                  <a:pt x="315" y="169"/>
                </a:cubicBezTo>
                <a:cubicBezTo>
                  <a:pt x="315" y="168"/>
                  <a:pt x="317" y="169"/>
                  <a:pt x="317" y="167"/>
                </a:cubicBezTo>
                <a:cubicBezTo>
                  <a:pt x="318" y="167"/>
                  <a:pt x="318" y="169"/>
                  <a:pt x="320" y="169"/>
                </a:cubicBezTo>
                <a:cubicBezTo>
                  <a:pt x="320" y="169"/>
                  <a:pt x="319" y="171"/>
                  <a:pt x="320" y="171"/>
                </a:cubicBezTo>
                <a:cubicBezTo>
                  <a:pt x="320" y="171"/>
                  <a:pt x="320" y="171"/>
                  <a:pt x="320" y="171"/>
                </a:cubicBezTo>
                <a:close/>
                <a:moveTo>
                  <a:pt x="159" y="174"/>
                </a:moveTo>
                <a:cubicBezTo>
                  <a:pt x="158" y="173"/>
                  <a:pt x="158" y="173"/>
                  <a:pt x="158" y="172"/>
                </a:cubicBezTo>
                <a:cubicBezTo>
                  <a:pt x="159" y="172"/>
                  <a:pt x="160" y="173"/>
                  <a:pt x="159" y="174"/>
                </a:cubicBezTo>
                <a:cubicBezTo>
                  <a:pt x="159" y="174"/>
                  <a:pt x="159" y="174"/>
                  <a:pt x="159" y="174"/>
                </a:cubicBezTo>
                <a:close/>
                <a:moveTo>
                  <a:pt x="311" y="174"/>
                </a:moveTo>
                <a:cubicBezTo>
                  <a:pt x="311" y="173"/>
                  <a:pt x="312" y="172"/>
                  <a:pt x="312" y="172"/>
                </a:cubicBezTo>
                <a:cubicBezTo>
                  <a:pt x="314" y="172"/>
                  <a:pt x="312" y="174"/>
                  <a:pt x="311" y="174"/>
                </a:cubicBezTo>
                <a:cubicBezTo>
                  <a:pt x="311" y="174"/>
                  <a:pt x="311" y="174"/>
                  <a:pt x="311" y="174"/>
                </a:cubicBezTo>
                <a:close/>
                <a:moveTo>
                  <a:pt x="319" y="174"/>
                </a:moveTo>
                <a:cubicBezTo>
                  <a:pt x="321" y="177"/>
                  <a:pt x="318" y="177"/>
                  <a:pt x="319" y="174"/>
                </a:cubicBezTo>
                <a:cubicBezTo>
                  <a:pt x="319" y="174"/>
                  <a:pt x="319" y="174"/>
                  <a:pt x="319" y="174"/>
                </a:cubicBezTo>
                <a:close/>
                <a:moveTo>
                  <a:pt x="316" y="175"/>
                </a:moveTo>
                <a:cubicBezTo>
                  <a:pt x="319" y="176"/>
                  <a:pt x="314" y="178"/>
                  <a:pt x="316" y="175"/>
                </a:cubicBezTo>
                <a:cubicBezTo>
                  <a:pt x="316" y="175"/>
                  <a:pt x="316" y="175"/>
                  <a:pt x="316" y="175"/>
                </a:cubicBezTo>
                <a:close/>
                <a:moveTo>
                  <a:pt x="306" y="179"/>
                </a:moveTo>
                <a:cubicBezTo>
                  <a:pt x="306" y="178"/>
                  <a:pt x="306" y="178"/>
                  <a:pt x="306" y="177"/>
                </a:cubicBezTo>
                <a:cubicBezTo>
                  <a:pt x="307" y="177"/>
                  <a:pt x="308" y="178"/>
                  <a:pt x="310" y="178"/>
                </a:cubicBezTo>
                <a:cubicBezTo>
                  <a:pt x="309" y="181"/>
                  <a:pt x="307" y="177"/>
                  <a:pt x="306" y="179"/>
                </a:cubicBezTo>
                <a:cubicBezTo>
                  <a:pt x="306" y="179"/>
                  <a:pt x="306" y="179"/>
                  <a:pt x="306" y="179"/>
                </a:cubicBezTo>
                <a:close/>
                <a:moveTo>
                  <a:pt x="276" y="184"/>
                </a:moveTo>
                <a:cubicBezTo>
                  <a:pt x="277" y="182"/>
                  <a:pt x="275" y="180"/>
                  <a:pt x="279" y="180"/>
                </a:cubicBezTo>
                <a:cubicBezTo>
                  <a:pt x="278" y="181"/>
                  <a:pt x="278" y="184"/>
                  <a:pt x="276" y="184"/>
                </a:cubicBezTo>
                <a:cubicBezTo>
                  <a:pt x="276" y="184"/>
                  <a:pt x="276" y="184"/>
                  <a:pt x="276" y="184"/>
                </a:cubicBezTo>
                <a:close/>
                <a:moveTo>
                  <a:pt x="295" y="182"/>
                </a:moveTo>
                <a:cubicBezTo>
                  <a:pt x="296" y="181"/>
                  <a:pt x="297" y="181"/>
                  <a:pt x="299" y="181"/>
                </a:cubicBezTo>
                <a:cubicBezTo>
                  <a:pt x="298" y="182"/>
                  <a:pt x="297" y="182"/>
                  <a:pt x="295" y="182"/>
                </a:cubicBezTo>
                <a:cubicBezTo>
                  <a:pt x="295" y="182"/>
                  <a:pt x="295" y="182"/>
                  <a:pt x="295" y="182"/>
                </a:cubicBezTo>
                <a:close/>
                <a:moveTo>
                  <a:pt x="280" y="184"/>
                </a:moveTo>
                <a:cubicBezTo>
                  <a:pt x="280" y="183"/>
                  <a:pt x="278" y="183"/>
                  <a:pt x="279" y="182"/>
                </a:cubicBezTo>
                <a:cubicBezTo>
                  <a:pt x="280" y="182"/>
                  <a:pt x="280" y="182"/>
                  <a:pt x="280" y="184"/>
                </a:cubicBezTo>
                <a:cubicBezTo>
                  <a:pt x="280" y="184"/>
                  <a:pt x="280" y="184"/>
                  <a:pt x="280" y="184"/>
                </a:cubicBezTo>
                <a:close/>
                <a:moveTo>
                  <a:pt x="290" y="187"/>
                </a:moveTo>
                <a:cubicBezTo>
                  <a:pt x="291" y="186"/>
                  <a:pt x="293" y="186"/>
                  <a:pt x="294" y="184"/>
                </a:cubicBezTo>
                <a:cubicBezTo>
                  <a:pt x="295" y="185"/>
                  <a:pt x="295" y="187"/>
                  <a:pt x="297" y="187"/>
                </a:cubicBezTo>
                <a:cubicBezTo>
                  <a:pt x="296" y="191"/>
                  <a:pt x="292" y="188"/>
                  <a:pt x="291" y="190"/>
                </a:cubicBezTo>
                <a:cubicBezTo>
                  <a:pt x="290" y="190"/>
                  <a:pt x="290" y="189"/>
                  <a:pt x="290" y="190"/>
                </a:cubicBezTo>
                <a:cubicBezTo>
                  <a:pt x="288" y="189"/>
                  <a:pt x="290" y="188"/>
                  <a:pt x="290" y="187"/>
                </a:cubicBezTo>
                <a:cubicBezTo>
                  <a:pt x="290" y="187"/>
                  <a:pt x="290" y="187"/>
                  <a:pt x="290" y="187"/>
                </a:cubicBezTo>
                <a:close/>
                <a:moveTo>
                  <a:pt x="301" y="189"/>
                </a:moveTo>
                <a:cubicBezTo>
                  <a:pt x="299" y="190"/>
                  <a:pt x="299" y="188"/>
                  <a:pt x="298" y="188"/>
                </a:cubicBezTo>
                <a:cubicBezTo>
                  <a:pt x="298" y="187"/>
                  <a:pt x="301" y="188"/>
                  <a:pt x="301" y="189"/>
                </a:cubicBezTo>
                <a:cubicBezTo>
                  <a:pt x="301" y="189"/>
                  <a:pt x="301" y="189"/>
                  <a:pt x="301" y="189"/>
                </a:cubicBezTo>
                <a:close/>
                <a:moveTo>
                  <a:pt x="321" y="212"/>
                </a:moveTo>
                <a:cubicBezTo>
                  <a:pt x="320" y="210"/>
                  <a:pt x="324" y="211"/>
                  <a:pt x="322" y="209"/>
                </a:cubicBezTo>
                <a:cubicBezTo>
                  <a:pt x="321" y="208"/>
                  <a:pt x="324" y="210"/>
                  <a:pt x="324" y="212"/>
                </a:cubicBezTo>
                <a:cubicBezTo>
                  <a:pt x="323" y="212"/>
                  <a:pt x="322" y="212"/>
                  <a:pt x="321" y="212"/>
                </a:cubicBezTo>
                <a:cubicBezTo>
                  <a:pt x="321" y="212"/>
                  <a:pt x="321" y="212"/>
                  <a:pt x="321" y="212"/>
                </a:cubicBezTo>
                <a:close/>
                <a:moveTo>
                  <a:pt x="240" y="212"/>
                </a:moveTo>
                <a:cubicBezTo>
                  <a:pt x="241" y="213"/>
                  <a:pt x="245" y="211"/>
                  <a:pt x="243" y="210"/>
                </a:cubicBezTo>
                <a:cubicBezTo>
                  <a:pt x="244" y="208"/>
                  <a:pt x="246" y="210"/>
                  <a:pt x="246" y="211"/>
                </a:cubicBezTo>
                <a:cubicBezTo>
                  <a:pt x="246" y="214"/>
                  <a:pt x="240" y="212"/>
                  <a:pt x="242" y="214"/>
                </a:cubicBezTo>
                <a:cubicBezTo>
                  <a:pt x="242" y="215"/>
                  <a:pt x="242" y="215"/>
                  <a:pt x="241" y="215"/>
                </a:cubicBezTo>
                <a:cubicBezTo>
                  <a:pt x="241" y="215"/>
                  <a:pt x="241" y="215"/>
                  <a:pt x="241" y="216"/>
                </a:cubicBezTo>
                <a:cubicBezTo>
                  <a:pt x="239" y="215"/>
                  <a:pt x="241" y="214"/>
                  <a:pt x="240" y="212"/>
                </a:cubicBezTo>
                <a:cubicBezTo>
                  <a:pt x="240" y="212"/>
                  <a:pt x="240" y="212"/>
                  <a:pt x="240" y="212"/>
                </a:cubicBezTo>
                <a:close/>
                <a:moveTo>
                  <a:pt x="304" y="211"/>
                </a:moveTo>
                <a:cubicBezTo>
                  <a:pt x="304" y="210"/>
                  <a:pt x="306" y="211"/>
                  <a:pt x="306" y="210"/>
                </a:cubicBezTo>
                <a:cubicBezTo>
                  <a:pt x="307" y="210"/>
                  <a:pt x="304" y="212"/>
                  <a:pt x="307" y="212"/>
                </a:cubicBezTo>
                <a:cubicBezTo>
                  <a:pt x="307" y="213"/>
                  <a:pt x="305" y="217"/>
                  <a:pt x="305" y="213"/>
                </a:cubicBezTo>
                <a:cubicBezTo>
                  <a:pt x="305" y="214"/>
                  <a:pt x="306" y="214"/>
                  <a:pt x="306" y="213"/>
                </a:cubicBezTo>
                <a:cubicBezTo>
                  <a:pt x="306" y="212"/>
                  <a:pt x="304" y="211"/>
                  <a:pt x="305" y="212"/>
                </a:cubicBezTo>
                <a:cubicBezTo>
                  <a:pt x="304" y="212"/>
                  <a:pt x="305" y="211"/>
                  <a:pt x="304" y="211"/>
                </a:cubicBezTo>
                <a:cubicBezTo>
                  <a:pt x="304" y="211"/>
                  <a:pt x="304" y="211"/>
                  <a:pt x="304" y="211"/>
                </a:cubicBezTo>
                <a:close/>
                <a:moveTo>
                  <a:pt x="262" y="212"/>
                </a:moveTo>
                <a:cubicBezTo>
                  <a:pt x="262" y="212"/>
                  <a:pt x="261" y="212"/>
                  <a:pt x="261" y="212"/>
                </a:cubicBezTo>
                <a:cubicBezTo>
                  <a:pt x="261" y="211"/>
                  <a:pt x="264" y="211"/>
                  <a:pt x="263" y="212"/>
                </a:cubicBezTo>
                <a:cubicBezTo>
                  <a:pt x="262" y="212"/>
                  <a:pt x="262" y="212"/>
                  <a:pt x="262" y="212"/>
                </a:cubicBezTo>
                <a:cubicBezTo>
                  <a:pt x="262" y="212"/>
                  <a:pt x="262" y="212"/>
                  <a:pt x="262" y="212"/>
                </a:cubicBezTo>
                <a:close/>
                <a:moveTo>
                  <a:pt x="263" y="216"/>
                </a:moveTo>
                <a:cubicBezTo>
                  <a:pt x="261" y="215"/>
                  <a:pt x="265" y="213"/>
                  <a:pt x="263" y="212"/>
                </a:cubicBezTo>
                <a:cubicBezTo>
                  <a:pt x="264" y="211"/>
                  <a:pt x="265" y="214"/>
                  <a:pt x="265" y="214"/>
                </a:cubicBezTo>
                <a:cubicBezTo>
                  <a:pt x="264" y="215"/>
                  <a:pt x="263" y="215"/>
                  <a:pt x="263" y="216"/>
                </a:cubicBezTo>
                <a:cubicBezTo>
                  <a:pt x="263" y="216"/>
                  <a:pt x="263" y="216"/>
                  <a:pt x="263" y="216"/>
                </a:cubicBezTo>
                <a:close/>
                <a:moveTo>
                  <a:pt x="160" y="214"/>
                </a:moveTo>
                <a:cubicBezTo>
                  <a:pt x="158" y="215"/>
                  <a:pt x="160" y="213"/>
                  <a:pt x="159" y="213"/>
                </a:cubicBezTo>
                <a:cubicBezTo>
                  <a:pt x="159" y="211"/>
                  <a:pt x="161" y="213"/>
                  <a:pt x="160" y="214"/>
                </a:cubicBezTo>
                <a:cubicBezTo>
                  <a:pt x="160" y="214"/>
                  <a:pt x="160" y="214"/>
                  <a:pt x="160" y="214"/>
                </a:cubicBezTo>
                <a:close/>
                <a:moveTo>
                  <a:pt x="323" y="213"/>
                </a:moveTo>
                <a:cubicBezTo>
                  <a:pt x="323" y="213"/>
                  <a:pt x="323" y="213"/>
                  <a:pt x="323" y="212"/>
                </a:cubicBezTo>
                <a:cubicBezTo>
                  <a:pt x="324" y="212"/>
                  <a:pt x="324" y="212"/>
                  <a:pt x="324" y="212"/>
                </a:cubicBezTo>
                <a:cubicBezTo>
                  <a:pt x="325" y="213"/>
                  <a:pt x="324" y="213"/>
                  <a:pt x="323" y="213"/>
                </a:cubicBezTo>
                <a:cubicBezTo>
                  <a:pt x="323" y="213"/>
                  <a:pt x="323" y="213"/>
                  <a:pt x="323" y="213"/>
                </a:cubicBezTo>
                <a:close/>
                <a:moveTo>
                  <a:pt x="235" y="220"/>
                </a:moveTo>
                <a:cubicBezTo>
                  <a:pt x="235" y="217"/>
                  <a:pt x="235" y="215"/>
                  <a:pt x="237" y="213"/>
                </a:cubicBezTo>
                <a:cubicBezTo>
                  <a:pt x="238" y="214"/>
                  <a:pt x="238" y="215"/>
                  <a:pt x="239" y="218"/>
                </a:cubicBezTo>
                <a:cubicBezTo>
                  <a:pt x="237" y="219"/>
                  <a:pt x="236" y="220"/>
                  <a:pt x="235" y="220"/>
                </a:cubicBezTo>
                <a:cubicBezTo>
                  <a:pt x="235" y="220"/>
                  <a:pt x="235" y="220"/>
                  <a:pt x="235" y="220"/>
                </a:cubicBezTo>
                <a:close/>
                <a:moveTo>
                  <a:pt x="294" y="247"/>
                </a:moveTo>
                <a:cubicBezTo>
                  <a:pt x="293" y="248"/>
                  <a:pt x="291" y="247"/>
                  <a:pt x="289" y="247"/>
                </a:cubicBezTo>
                <a:cubicBezTo>
                  <a:pt x="289" y="248"/>
                  <a:pt x="289" y="248"/>
                  <a:pt x="288" y="248"/>
                </a:cubicBezTo>
                <a:cubicBezTo>
                  <a:pt x="291" y="250"/>
                  <a:pt x="285" y="252"/>
                  <a:pt x="288" y="253"/>
                </a:cubicBezTo>
                <a:cubicBezTo>
                  <a:pt x="287" y="255"/>
                  <a:pt x="287" y="253"/>
                  <a:pt x="286" y="252"/>
                </a:cubicBezTo>
                <a:cubicBezTo>
                  <a:pt x="286" y="252"/>
                  <a:pt x="286" y="255"/>
                  <a:pt x="286" y="255"/>
                </a:cubicBezTo>
                <a:cubicBezTo>
                  <a:pt x="286" y="257"/>
                  <a:pt x="284" y="253"/>
                  <a:pt x="285" y="252"/>
                </a:cubicBezTo>
                <a:cubicBezTo>
                  <a:pt x="284" y="252"/>
                  <a:pt x="283" y="251"/>
                  <a:pt x="283" y="250"/>
                </a:cubicBezTo>
                <a:cubicBezTo>
                  <a:pt x="282" y="250"/>
                  <a:pt x="281" y="250"/>
                  <a:pt x="280" y="250"/>
                </a:cubicBezTo>
                <a:cubicBezTo>
                  <a:pt x="278" y="247"/>
                  <a:pt x="278" y="243"/>
                  <a:pt x="274" y="244"/>
                </a:cubicBezTo>
                <a:cubicBezTo>
                  <a:pt x="274" y="242"/>
                  <a:pt x="277" y="243"/>
                  <a:pt x="277" y="241"/>
                </a:cubicBezTo>
                <a:cubicBezTo>
                  <a:pt x="276" y="241"/>
                  <a:pt x="275" y="240"/>
                  <a:pt x="275" y="239"/>
                </a:cubicBezTo>
                <a:cubicBezTo>
                  <a:pt x="275" y="241"/>
                  <a:pt x="274" y="241"/>
                  <a:pt x="273" y="241"/>
                </a:cubicBezTo>
                <a:cubicBezTo>
                  <a:pt x="271" y="239"/>
                  <a:pt x="271" y="237"/>
                  <a:pt x="267" y="238"/>
                </a:cubicBezTo>
                <a:cubicBezTo>
                  <a:pt x="266" y="239"/>
                  <a:pt x="266" y="241"/>
                  <a:pt x="267" y="242"/>
                </a:cubicBezTo>
                <a:cubicBezTo>
                  <a:pt x="265" y="243"/>
                  <a:pt x="265" y="238"/>
                  <a:pt x="263" y="237"/>
                </a:cubicBezTo>
                <a:cubicBezTo>
                  <a:pt x="263" y="236"/>
                  <a:pt x="264" y="235"/>
                  <a:pt x="265" y="235"/>
                </a:cubicBezTo>
                <a:cubicBezTo>
                  <a:pt x="264" y="236"/>
                  <a:pt x="266" y="237"/>
                  <a:pt x="265" y="238"/>
                </a:cubicBezTo>
                <a:cubicBezTo>
                  <a:pt x="265" y="238"/>
                  <a:pt x="266" y="238"/>
                  <a:pt x="266" y="238"/>
                </a:cubicBezTo>
                <a:cubicBezTo>
                  <a:pt x="266" y="237"/>
                  <a:pt x="268" y="234"/>
                  <a:pt x="267" y="233"/>
                </a:cubicBezTo>
                <a:cubicBezTo>
                  <a:pt x="266" y="233"/>
                  <a:pt x="265" y="234"/>
                  <a:pt x="264" y="233"/>
                </a:cubicBezTo>
                <a:cubicBezTo>
                  <a:pt x="266" y="232"/>
                  <a:pt x="264" y="228"/>
                  <a:pt x="262" y="227"/>
                </a:cubicBezTo>
                <a:cubicBezTo>
                  <a:pt x="262" y="227"/>
                  <a:pt x="262" y="229"/>
                  <a:pt x="261" y="230"/>
                </a:cubicBezTo>
                <a:cubicBezTo>
                  <a:pt x="259" y="229"/>
                  <a:pt x="259" y="231"/>
                  <a:pt x="257" y="230"/>
                </a:cubicBezTo>
                <a:cubicBezTo>
                  <a:pt x="257" y="229"/>
                  <a:pt x="258" y="229"/>
                  <a:pt x="257" y="229"/>
                </a:cubicBezTo>
                <a:cubicBezTo>
                  <a:pt x="258" y="228"/>
                  <a:pt x="258" y="227"/>
                  <a:pt x="259" y="228"/>
                </a:cubicBezTo>
                <a:cubicBezTo>
                  <a:pt x="259" y="226"/>
                  <a:pt x="257" y="227"/>
                  <a:pt x="257" y="224"/>
                </a:cubicBezTo>
                <a:cubicBezTo>
                  <a:pt x="257" y="225"/>
                  <a:pt x="255" y="225"/>
                  <a:pt x="254" y="225"/>
                </a:cubicBezTo>
                <a:cubicBezTo>
                  <a:pt x="253" y="221"/>
                  <a:pt x="248" y="220"/>
                  <a:pt x="251" y="216"/>
                </a:cubicBezTo>
                <a:cubicBezTo>
                  <a:pt x="254" y="215"/>
                  <a:pt x="256" y="216"/>
                  <a:pt x="257" y="215"/>
                </a:cubicBezTo>
                <a:cubicBezTo>
                  <a:pt x="256" y="217"/>
                  <a:pt x="260" y="217"/>
                  <a:pt x="259" y="220"/>
                </a:cubicBezTo>
                <a:cubicBezTo>
                  <a:pt x="260" y="218"/>
                  <a:pt x="262" y="220"/>
                  <a:pt x="264" y="219"/>
                </a:cubicBezTo>
                <a:cubicBezTo>
                  <a:pt x="264" y="221"/>
                  <a:pt x="265" y="222"/>
                  <a:pt x="265" y="223"/>
                </a:cubicBezTo>
                <a:cubicBezTo>
                  <a:pt x="268" y="223"/>
                  <a:pt x="269" y="223"/>
                  <a:pt x="272" y="223"/>
                </a:cubicBezTo>
                <a:cubicBezTo>
                  <a:pt x="272" y="224"/>
                  <a:pt x="271" y="224"/>
                  <a:pt x="271" y="224"/>
                </a:cubicBezTo>
                <a:cubicBezTo>
                  <a:pt x="277" y="230"/>
                  <a:pt x="285" y="233"/>
                  <a:pt x="291" y="239"/>
                </a:cubicBezTo>
                <a:cubicBezTo>
                  <a:pt x="291" y="242"/>
                  <a:pt x="291" y="244"/>
                  <a:pt x="294" y="245"/>
                </a:cubicBezTo>
                <a:cubicBezTo>
                  <a:pt x="294" y="246"/>
                  <a:pt x="292" y="247"/>
                  <a:pt x="294" y="247"/>
                </a:cubicBezTo>
                <a:cubicBezTo>
                  <a:pt x="294" y="247"/>
                  <a:pt x="294" y="247"/>
                  <a:pt x="294" y="247"/>
                </a:cubicBezTo>
                <a:close/>
                <a:moveTo>
                  <a:pt x="189" y="264"/>
                </a:moveTo>
                <a:cubicBezTo>
                  <a:pt x="188" y="263"/>
                  <a:pt x="189" y="263"/>
                  <a:pt x="189" y="263"/>
                </a:cubicBezTo>
                <a:cubicBezTo>
                  <a:pt x="189" y="263"/>
                  <a:pt x="187" y="263"/>
                  <a:pt x="186" y="264"/>
                </a:cubicBezTo>
                <a:cubicBezTo>
                  <a:pt x="185" y="263"/>
                  <a:pt x="184" y="260"/>
                  <a:pt x="186" y="259"/>
                </a:cubicBezTo>
                <a:cubicBezTo>
                  <a:pt x="186" y="257"/>
                  <a:pt x="186" y="254"/>
                  <a:pt x="185" y="253"/>
                </a:cubicBezTo>
                <a:cubicBezTo>
                  <a:pt x="188" y="246"/>
                  <a:pt x="183" y="240"/>
                  <a:pt x="188" y="234"/>
                </a:cubicBezTo>
                <a:cubicBezTo>
                  <a:pt x="188" y="227"/>
                  <a:pt x="186" y="217"/>
                  <a:pt x="193" y="216"/>
                </a:cubicBezTo>
                <a:cubicBezTo>
                  <a:pt x="192" y="225"/>
                  <a:pt x="195" y="235"/>
                  <a:pt x="193" y="244"/>
                </a:cubicBezTo>
                <a:cubicBezTo>
                  <a:pt x="193" y="249"/>
                  <a:pt x="195" y="257"/>
                  <a:pt x="189" y="261"/>
                </a:cubicBezTo>
                <a:cubicBezTo>
                  <a:pt x="189" y="261"/>
                  <a:pt x="191" y="264"/>
                  <a:pt x="189" y="264"/>
                </a:cubicBezTo>
                <a:cubicBezTo>
                  <a:pt x="189" y="264"/>
                  <a:pt x="189" y="264"/>
                  <a:pt x="189" y="264"/>
                </a:cubicBezTo>
                <a:close/>
                <a:moveTo>
                  <a:pt x="325" y="221"/>
                </a:moveTo>
                <a:cubicBezTo>
                  <a:pt x="324" y="221"/>
                  <a:pt x="324" y="220"/>
                  <a:pt x="324" y="219"/>
                </a:cubicBezTo>
                <a:cubicBezTo>
                  <a:pt x="327" y="219"/>
                  <a:pt x="325" y="220"/>
                  <a:pt x="325" y="221"/>
                </a:cubicBezTo>
                <a:cubicBezTo>
                  <a:pt x="325" y="221"/>
                  <a:pt x="325" y="221"/>
                  <a:pt x="325" y="221"/>
                </a:cubicBezTo>
                <a:close/>
                <a:moveTo>
                  <a:pt x="333" y="233"/>
                </a:moveTo>
                <a:cubicBezTo>
                  <a:pt x="334" y="234"/>
                  <a:pt x="336" y="236"/>
                  <a:pt x="338" y="237"/>
                </a:cubicBezTo>
                <a:cubicBezTo>
                  <a:pt x="335" y="239"/>
                  <a:pt x="335" y="234"/>
                  <a:pt x="333" y="236"/>
                </a:cubicBezTo>
                <a:cubicBezTo>
                  <a:pt x="332" y="235"/>
                  <a:pt x="331" y="234"/>
                  <a:pt x="333" y="233"/>
                </a:cubicBezTo>
                <a:cubicBezTo>
                  <a:pt x="333" y="233"/>
                  <a:pt x="333" y="233"/>
                  <a:pt x="333" y="233"/>
                </a:cubicBezTo>
                <a:close/>
                <a:moveTo>
                  <a:pt x="225" y="242"/>
                </a:moveTo>
                <a:cubicBezTo>
                  <a:pt x="225" y="240"/>
                  <a:pt x="225" y="235"/>
                  <a:pt x="228" y="235"/>
                </a:cubicBezTo>
                <a:cubicBezTo>
                  <a:pt x="229" y="238"/>
                  <a:pt x="228" y="242"/>
                  <a:pt x="226" y="245"/>
                </a:cubicBezTo>
                <a:cubicBezTo>
                  <a:pt x="225" y="245"/>
                  <a:pt x="226" y="241"/>
                  <a:pt x="225" y="242"/>
                </a:cubicBezTo>
                <a:cubicBezTo>
                  <a:pt x="225" y="242"/>
                  <a:pt x="225" y="242"/>
                  <a:pt x="225" y="242"/>
                </a:cubicBezTo>
                <a:close/>
                <a:moveTo>
                  <a:pt x="346" y="245"/>
                </a:moveTo>
                <a:cubicBezTo>
                  <a:pt x="344" y="244"/>
                  <a:pt x="347" y="242"/>
                  <a:pt x="346" y="240"/>
                </a:cubicBezTo>
                <a:cubicBezTo>
                  <a:pt x="348" y="240"/>
                  <a:pt x="348" y="243"/>
                  <a:pt x="346" y="245"/>
                </a:cubicBezTo>
                <a:cubicBezTo>
                  <a:pt x="346" y="245"/>
                  <a:pt x="346" y="245"/>
                  <a:pt x="346" y="245"/>
                </a:cubicBezTo>
                <a:close/>
                <a:moveTo>
                  <a:pt x="219" y="245"/>
                </a:moveTo>
                <a:cubicBezTo>
                  <a:pt x="218" y="246"/>
                  <a:pt x="219" y="246"/>
                  <a:pt x="220" y="247"/>
                </a:cubicBezTo>
                <a:cubicBezTo>
                  <a:pt x="220" y="247"/>
                  <a:pt x="220" y="247"/>
                  <a:pt x="220" y="248"/>
                </a:cubicBezTo>
                <a:cubicBezTo>
                  <a:pt x="219" y="248"/>
                  <a:pt x="219" y="248"/>
                  <a:pt x="219" y="248"/>
                </a:cubicBezTo>
                <a:cubicBezTo>
                  <a:pt x="219" y="246"/>
                  <a:pt x="218" y="247"/>
                  <a:pt x="217" y="247"/>
                </a:cubicBezTo>
                <a:cubicBezTo>
                  <a:pt x="216" y="246"/>
                  <a:pt x="217" y="245"/>
                  <a:pt x="217" y="244"/>
                </a:cubicBezTo>
                <a:cubicBezTo>
                  <a:pt x="218" y="245"/>
                  <a:pt x="218" y="245"/>
                  <a:pt x="219" y="245"/>
                </a:cubicBezTo>
                <a:cubicBezTo>
                  <a:pt x="219" y="245"/>
                  <a:pt x="219" y="245"/>
                  <a:pt x="219" y="245"/>
                </a:cubicBezTo>
                <a:close/>
                <a:moveTo>
                  <a:pt x="269" y="245"/>
                </a:moveTo>
                <a:cubicBezTo>
                  <a:pt x="269" y="244"/>
                  <a:pt x="270" y="244"/>
                  <a:pt x="270" y="244"/>
                </a:cubicBezTo>
                <a:cubicBezTo>
                  <a:pt x="270" y="245"/>
                  <a:pt x="270" y="245"/>
                  <a:pt x="269" y="245"/>
                </a:cubicBezTo>
                <a:cubicBezTo>
                  <a:pt x="269" y="245"/>
                  <a:pt x="269" y="245"/>
                  <a:pt x="269" y="245"/>
                </a:cubicBezTo>
                <a:close/>
                <a:moveTo>
                  <a:pt x="226" y="246"/>
                </a:moveTo>
                <a:cubicBezTo>
                  <a:pt x="225" y="247"/>
                  <a:pt x="225" y="245"/>
                  <a:pt x="224" y="245"/>
                </a:cubicBezTo>
                <a:cubicBezTo>
                  <a:pt x="224" y="244"/>
                  <a:pt x="226" y="245"/>
                  <a:pt x="226" y="246"/>
                </a:cubicBezTo>
                <a:cubicBezTo>
                  <a:pt x="226" y="246"/>
                  <a:pt x="226" y="246"/>
                  <a:pt x="226" y="246"/>
                </a:cubicBezTo>
                <a:close/>
                <a:moveTo>
                  <a:pt x="351" y="247"/>
                </a:moveTo>
                <a:cubicBezTo>
                  <a:pt x="351" y="245"/>
                  <a:pt x="353" y="246"/>
                  <a:pt x="353" y="247"/>
                </a:cubicBezTo>
                <a:cubicBezTo>
                  <a:pt x="352" y="248"/>
                  <a:pt x="351" y="247"/>
                  <a:pt x="351" y="247"/>
                </a:cubicBezTo>
                <a:cubicBezTo>
                  <a:pt x="351" y="247"/>
                  <a:pt x="351" y="247"/>
                  <a:pt x="351" y="247"/>
                </a:cubicBezTo>
                <a:close/>
                <a:moveTo>
                  <a:pt x="297" y="251"/>
                </a:moveTo>
                <a:cubicBezTo>
                  <a:pt x="297" y="250"/>
                  <a:pt x="297" y="249"/>
                  <a:pt x="298" y="248"/>
                </a:cubicBezTo>
                <a:cubicBezTo>
                  <a:pt x="299" y="248"/>
                  <a:pt x="298" y="251"/>
                  <a:pt x="297" y="251"/>
                </a:cubicBezTo>
                <a:cubicBezTo>
                  <a:pt x="297" y="251"/>
                  <a:pt x="297" y="251"/>
                  <a:pt x="297" y="251"/>
                </a:cubicBezTo>
                <a:close/>
                <a:moveTo>
                  <a:pt x="355" y="250"/>
                </a:moveTo>
                <a:cubicBezTo>
                  <a:pt x="354" y="249"/>
                  <a:pt x="352" y="250"/>
                  <a:pt x="352" y="248"/>
                </a:cubicBezTo>
                <a:cubicBezTo>
                  <a:pt x="353" y="249"/>
                  <a:pt x="355" y="248"/>
                  <a:pt x="355" y="250"/>
                </a:cubicBezTo>
                <a:cubicBezTo>
                  <a:pt x="355" y="250"/>
                  <a:pt x="355" y="250"/>
                  <a:pt x="355" y="250"/>
                </a:cubicBezTo>
                <a:close/>
                <a:moveTo>
                  <a:pt x="166" y="251"/>
                </a:moveTo>
                <a:cubicBezTo>
                  <a:pt x="165" y="250"/>
                  <a:pt x="164" y="250"/>
                  <a:pt x="164" y="248"/>
                </a:cubicBezTo>
                <a:cubicBezTo>
                  <a:pt x="165" y="249"/>
                  <a:pt x="166" y="249"/>
                  <a:pt x="166" y="251"/>
                </a:cubicBezTo>
                <a:cubicBezTo>
                  <a:pt x="166" y="251"/>
                  <a:pt x="166" y="251"/>
                  <a:pt x="166" y="251"/>
                </a:cubicBezTo>
                <a:close/>
                <a:moveTo>
                  <a:pt x="291" y="251"/>
                </a:moveTo>
                <a:cubicBezTo>
                  <a:pt x="291" y="250"/>
                  <a:pt x="292" y="250"/>
                  <a:pt x="292" y="248"/>
                </a:cubicBezTo>
                <a:cubicBezTo>
                  <a:pt x="293" y="248"/>
                  <a:pt x="293" y="248"/>
                  <a:pt x="294" y="248"/>
                </a:cubicBezTo>
                <a:cubicBezTo>
                  <a:pt x="294" y="249"/>
                  <a:pt x="293" y="249"/>
                  <a:pt x="293" y="249"/>
                </a:cubicBezTo>
                <a:cubicBezTo>
                  <a:pt x="293" y="250"/>
                  <a:pt x="293" y="250"/>
                  <a:pt x="294" y="250"/>
                </a:cubicBezTo>
                <a:cubicBezTo>
                  <a:pt x="293" y="251"/>
                  <a:pt x="291" y="251"/>
                  <a:pt x="291" y="251"/>
                </a:cubicBezTo>
                <a:cubicBezTo>
                  <a:pt x="291" y="251"/>
                  <a:pt x="291" y="251"/>
                  <a:pt x="291" y="251"/>
                </a:cubicBezTo>
                <a:close/>
                <a:moveTo>
                  <a:pt x="275" y="252"/>
                </a:moveTo>
                <a:cubicBezTo>
                  <a:pt x="274" y="252"/>
                  <a:pt x="274" y="250"/>
                  <a:pt x="273" y="250"/>
                </a:cubicBezTo>
                <a:cubicBezTo>
                  <a:pt x="273" y="249"/>
                  <a:pt x="274" y="249"/>
                  <a:pt x="274" y="249"/>
                </a:cubicBezTo>
                <a:cubicBezTo>
                  <a:pt x="275" y="250"/>
                  <a:pt x="275" y="251"/>
                  <a:pt x="275" y="252"/>
                </a:cubicBezTo>
                <a:cubicBezTo>
                  <a:pt x="275" y="252"/>
                  <a:pt x="275" y="252"/>
                  <a:pt x="275" y="252"/>
                </a:cubicBezTo>
                <a:close/>
                <a:moveTo>
                  <a:pt x="294" y="254"/>
                </a:moveTo>
                <a:cubicBezTo>
                  <a:pt x="294" y="254"/>
                  <a:pt x="294" y="255"/>
                  <a:pt x="295" y="255"/>
                </a:cubicBezTo>
                <a:cubicBezTo>
                  <a:pt x="295" y="256"/>
                  <a:pt x="292" y="255"/>
                  <a:pt x="293" y="254"/>
                </a:cubicBezTo>
                <a:cubicBezTo>
                  <a:pt x="293" y="254"/>
                  <a:pt x="294" y="254"/>
                  <a:pt x="294" y="254"/>
                </a:cubicBezTo>
                <a:cubicBezTo>
                  <a:pt x="294" y="254"/>
                  <a:pt x="294" y="254"/>
                  <a:pt x="294" y="254"/>
                </a:cubicBezTo>
                <a:close/>
                <a:moveTo>
                  <a:pt x="296" y="256"/>
                </a:moveTo>
                <a:cubicBezTo>
                  <a:pt x="294" y="255"/>
                  <a:pt x="294" y="252"/>
                  <a:pt x="295" y="249"/>
                </a:cubicBezTo>
                <a:cubicBezTo>
                  <a:pt x="297" y="250"/>
                  <a:pt x="295" y="253"/>
                  <a:pt x="298" y="253"/>
                </a:cubicBezTo>
                <a:cubicBezTo>
                  <a:pt x="298" y="255"/>
                  <a:pt x="296" y="255"/>
                  <a:pt x="296" y="256"/>
                </a:cubicBezTo>
                <a:cubicBezTo>
                  <a:pt x="296" y="256"/>
                  <a:pt x="296" y="256"/>
                  <a:pt x="296" y="256"/>
                </a:cubicBezTo>
                <a:close/>
                <a:moveTo>
                  <a:pt x="305" y="250"/>
                </a:moveTo>
                <a:cubicBezTo>
                  <a:pt x="305" y="249"/>
                  <a:pt x="307" y="249"/>
                  <a:pt x="307" y="251"/>
                </a:cubicBezTo>
                <a:cubicBezTo>
                  <a:pt x="306" y="251"/>
                  <a:pt x="305" y="250"/>
                  <a:pt x="305" y="250"/>
                </a:cubicBezTo>
                <a:cubicBezTo>
                  <a:pt x="305" y="250"/>
                  <a:pt x="305" y="250"/>
                  <a:pt x="305" y="250"/>
                </a:cubicBezTo>
                <a:close/>
                <a:moveTo>
                  <a:pt x="357" y="251"/>
                </a:moveTo>
                <a:cubicBezTo>
                  <a:pt x="358" y="251"/>
                  <a:pt x="358" y="251"/>
                  <a:pt x="358" y="251"/>
                </a:cubicBezTo>
                <a:cubicBezTo>
                  <a:pt x="359" y="250"/>
                  <a:pt x="359" y="253"/>
                  <a:pt x="357" y="252"/>
                </a:cubicBezTo>
                <a:cubicBezTo>
                  <a:pt x="357" y="252"/>
                  <a:pt x="357" y="252"/>
                  <a:pt x="357" y="251"/>
                </a:cubicBezTo>
                <a:cubicBezTo>
                  <a:pt x="357" y="251"/>
                  <a:pt x="357" y="251"/>
                  <a:pt x="357" y="251"/>
                </a:cubicBezTo>
                <a:close/>
                <a:moveTo>
                  <a:pt x="219" y="253"/>
                </a:moveTo>
                <a:cubicBezTo>
                  <a:pt x="217" y="254"/>
                  <a:pt x="216" y="253"/>
                  <a:pt x="217" y="252"/>
                </a:cubicBezTo>
                <a:cubicBezTo>
                  <a:pt x="218" y="252"/>
                  <a:pt x="219" y="252"/>
                  <a:pt x="219" y="253"/>
                </a:cubicBezTo>
                <a:cubicBezTo>
                  <a:pt x="219" y="253"/>
                  <a:pt x="219" y="253"/>
                  <a:pt x="219" y="253"/>
                </a:cubicBezTo>
                <a:close/>
                <a:moveTo>
                  <a:pt x="235" y="254"/>
                </a:moveTo>
                <a:cubicBezTo>
                  <a:pt x="234" y="253"/>
                  <a:pt x="236" y="251"/>
                  <a:pt x="237" y="252"/>
                </a:cubicBezTo>
                <a:cubicBezTo>
                  <a:pt x="237" y="253"/>
                  <a:pt x="237" y="253"/>
                  <a:pt x="237" y="255"/>
                </a:cubicBezTo>
                <a:cubicBezTo>
                  <a:pt x="236" y="255"/>
                  <a:pt x="236" y="251"/>
                  <a:pt x="235" y="254"/>
                </a:cubicBezTo>
                <a:cubicBezTo>
                  <a:pt x="235" y="254"/>
                  <a:pt x="235" y="254"/>
                  <a:pt x="235" y="254"/>
                </a:cubicBezTo>
                <a:close/>
                <a:moveTo>
                  <a:pt x="352" y="256"/>
                </a:moveTo>
                <a:cubicBezTo>
                  <a:pt x="353" y="255"/>
                  <a:pt x="352" y="254"/>
                  <a:pt x="353" y="253"/>
                </a:cubicBezTo>
                <a:cubicBezTo>
                  <a:pt x="354" y="253"/>
                  <a:pt x="354" y="253"/>
                  <a:pt x="355" y="253"/>
                </a:cubicBezTo>
                <a:cubicBezTo>
                  <a:pt x="355" y="255"/>
                  <a:pt x="354" y="255"/>
                  <a:pt x="354" y="256"/>
                </a:cubicBezTo>
                <a:cubicBezTo>
                  <a:pt x="354" y="256"/>
                  <a:pt x="353" y="256"/>
                  <a:pt x="352" y="256"/>
                </a:cubicBezTo>
                <a:cubicBezTo>
                  <a:pt x="352" y="256"/>
                  <a:pt x="352" y="256"/>
                  <a:pt x="352" y="256"/>
                </a:cubicBezTo>
                <a:close/>
                <a:moveTo>
                  <a:pt x="222" y="259"/>
                </a:moveTo>
                <a:cubicBezTo>
                  <a:pt x="222" y="260"/>
                  <a:pt x="220" y="260"/>
                  <a:pt x="219" y="261"/>
                </a:cubicBezTo>
                <a:cubicBezTo>
                  <a:pt x="220" y="262"/>
                  <a:pt x="221" y="263"/>
                  <a:pt x="222" y="264"/>
                </a:cubicBezTo>
                <a:cubicBezTo>
                  <a:pt x="220" y="265"/>
                  <a:pt x="221" y="267"/>
                  <a:pt x="219" y="267"/>
                </a:cubicBezTo>
                <a:cubicBezTo>
                  <a:pt x="219" y="269"/>
                  <a:pt x="221" y="269"/>
                  <a:pt x="222" y="270"/>
                </a:cubicBezTo>
                <a:cubicBezTo>
                  <a:pt x="221" y="270"/>
                  <a:pt x="220" y="269"/>
                  <a:pt x="219" y="270"/>
                </a:cubicBezTo>
                <a:cubicBezTo>
                  <a:pt x="221" y="273"/>
                  <a:pt x="219" y="275"/>
                  <a:pt x="220" y="279"/>
                </a:cubicBezTo>
                <a:cubicBezTo>
                  <a:pt x="219" y="280"/>
                  <a:pt x="219" y="280"/>
                  <a:pt x="219" y="280"/>
                </a:cubicBezTo>
                <a:cubicBezTo>
                  <a:pt x="217" y="281"/>
                  <a:pt x="217" y="278"/>
                  <a:pt x="216" y="280"/>
                </a:cubicBezTo>
                <a:cubicBezTo>
                  <a:pt x="214" y="279"/>
                  <a:pt x="217" y="278"/>
                  <a:pt x="216" y="277"/>
                </a:cubicBezTo>
                <a:cubicBezTo>
                  <a:pt x="210" y="272"/>
                  <a:pt x="215" y="263"/>
                  <a:pt x="215" y="257"/>
                </a:cubicBezTo>
                <a:cubicBezTo>
                  <a:pt x="216" y="256"/>
                  <a:pt x="216" y="254"/>
                  <a:pt x="218" y="254"/>
                </a:cubicBezTo>
                <a:cubicBezTo>
                  <a:pt x="216" y="256"/>
                  <a:pt x="220" y="255"/>
                  <a:pt x="220" y="256"/>
                </a:cubicBezTo>
                <a:cubicBezTo>
                  <a:pt x="220" y="258"/>
                  <a:pt x="219" y="257"/>
                  <a:pt x="219" y="259"/>
                </a:cubicBezTo>
                <a:cubicBezTo>
                  <a:pt x="219" y="259"/>
                  <a:pt x="219" y="259"/>
                  <a:pt x="219" y="260"/>
                </a:cubicBezTo>
                <a:cubicBezTo>
                  <a:pt x="221" y="261"/>
                  <a:pt x="220" y="258"/>
                  <a:pt x="222" y="259"/>
                </a:cubicBezTo>
                <a:cubicBezTo>
                  <a:pt x="222" y="259"/>
                  <a:pt x="222" y="259"/>
                  <a:pt x="222" y="259"/>
                </a:cubicBezTo>
                <a:close/>
                <a:moveTo>
                  <a:pt x="165" y="257"/>
                </a:moveTo>
                <a:cubicBezTo>
                  <a:pt x="164" y="257"/>
                  <a:pt x="165" y="256"/>
                  <a:pt x="165" y="255"/>
                </a:cubicBezTo>
                <a:cubicBezTo>
                  <a:pt x="165" y="255"/>
                  <a:pt x="165" y="256"/>
                  <a:pt x="166" y="256"/>
                </a:cubicBezTo>
                <a:cubicBezTo>
                  <a:pt x="166" y="256"/>
                  <a:pt x="166" y="256"/>
                  <a:pt x="166" y="257"/>
                </a:cubicBezTo>
                <a:cubicBezTo>
                  <a:pt x="165" y="257"/>
                  <a:pt x="165" y="257"/>
                  <a:pt x="165" y="257"/>
                </a:cubicBezTo>
                <a:cubicBezTo>
                  <a:pt x="165" y="257"/>
                  <a:pt x="165" y="257"/>
                  <a:pt x="165" y="257"/>
                </a:cubicBezTo>
                <a:close/>
                <a:moveTo>
                  <a:pt x="281" y="256"/>
                </a:moveTo>
                <a:cubicBezTo>
                  <a:pt x="282" y="256"/>
                  <a:pt x="283" y="256"/>
                  <a:pt x="283" y="255"/>
                </a:cubicBezTo>
                <a:cubicBezTo>
                  <a:pt x="284" y="256"/>
                  <a:pt x="282" y="258"/>
                  <a:pt x="281" y="256"/>
                </a:cubicBezTo>
                <a:cubicBezTo>
                  <a:pt x="281" y="256"/>
                  <a:pt x="281" y="256"/>
                  <a:pt x="281" y="256"/>
                </a:cubicBezTo>
                <a:close/>
                <a:moveTo>
                  <a:pt x="236" y="257"/>
                </a:moveTo>
                <a:cubicBezTo>
                  <a:pt x="236" y="256"/>
                  <a:pt x="236" y="256"/>
                  <a:pt x="235" y="256"/>
                </a:cubicBezTo>
                <a:cubicBezTo>
                  <a:pt x="237" y="255"/>
                  <a:pt x="236" y="259"/>
                  <a:pt x="237" y="260"/>
                </a:cubicBezTo>
                <a:cubicBezTo>
                  <a:pt x="234" y="259"/>
                  <a:pt x="232" y="261"/>
                  <a:pt x="232" y="263"/>
                </a:cubicBezTo>
                <a:cubicBezTo>
                  <a:pt x="231" y="263"/>
                  <a:pt x="232" y="261"/>
                  <a:pt x="231" y="260"/>
                </a:cubicBezTo>
                <a:cubicBezTo>
                  <a:pt x="234" y="260"/>
                  <a:pt x="233" y="258"/>
                  <a:pt x="236" y="257"/>
                </a:cubicBezTo>
                <a:cubicBezTo>
                  <a:pt x="236" y="257"/>
                  <a:pt x="236" y="257"/>
                  <a:pt x="236" y="257"/>
                </a:cubicBezTo>
                <a:close/>
                <a:moveTo>
                  <a:pt x="308" y="258"/>
                </a:moveTo>
                <a:cubicBezTo>
                  <a:pt x="306" y="257"/>
                  <a:pt x="308" y="257"/>
                  <a:pt x="308" y="256"/>
                </a:cubicBezTo>
                <a:cubicBezTo>
                  <a:pt x="309" y="256"/>
                  <a:pt x="308" y="257"/>
                  <a:pt x="308" y="258"/>
                </a:cubicBezTo>
                <a:cubicBezTo>
                  <a:pt x="308" y="258"/>
                  <a:pt x="308" y="258"/>
                  <a:pt x="308" y="258"/>
                </a:cubicBezTo>
                <a:close/>
                <a:moveTo>
                  <a:pt x="366" y="260"/>
                </a:moveTo>
                <a:cubicBezTo>
                  <a:pt x="365" y="261"/>
                  <a:pt x="365" y="260"/>
                  <a:pt x="365" y="260"/>
                </a:cubicBezTo>
                <a:cubicBezTo>
                  <a:pt x="363" y="260"/>
                  <a:pt x="364" y="264"/>
                  <a:pt x="362" y="263"/>
                </a:cubicBezTo>
                <a:cubicBezTo>
                  <a:pt x="361" y="262"/>
                  <a:pt x="361" y="261"/>
                  <a:pt x="362" y="259"/>
                </a:cubicBezTo>
                <a:cubicBezTo>
                  <a:pt x="361" y="259"/>
                  <a:pt x="360" y="259"/>
                  <a:pt x="361" y="258"/>
                </a:cubicBezTo>
                <a:cubicBezTo>
                  <a:pt x="359" y="258"/>
                  <a:pt x="357" y="259"/>
                  <a:pt x="357" y="257"/>
                </a:cubicBezTo>
                <a:cubicBezTo>
                  <a:pt x="358" y="255"/>
                  <a:pt x="360" y="258"/>
                  <a:pt x="360" y="256"/>
                </a:cubicBezTo>
                <a:cubicBezTo>
                  <a:pt x="364" y="256"/>
                  <a:pt x="363" y="259"/>
                  <a:pt x="366" y="260"/>
                </a:cubicBezTo>
                <a:cubicBezTo>
                  <a:pt x="366" y="260"/>
                  <a:pt x="366" y="260"/>
                  <a:pt x="366" y="260"/>
                </a:cubicBezTo>
                <a:close/>
                <a:moveTo>
                  <a:pt x="303" y="261"/>
                </a:moveTo>
                <a:cubicBezTo>
                  <a:pt x="304" y="260"/>
                  <a:pt x="305" y="261"/>
                  <a:pt x="305" y="260"/>
                </a:cubicBezTo>
                <a:cubicBezTo>
                  <a:pt x="306" y="260"/>
                  <a:pt x="305" y="261"/>
                  <a:pt x="305" y="262"/>
                </a:cubicBezTo>
                <a:cubicBezTo>
                  <a:pt x="304" y="262"/>
                  <a:pt x="304" y="261"/>
                  <a:pt x="303" y="261"/>
                </a:cubicBezTo>
                <a:cubicBezTo>
                  <a:pt x="303" y="261"/>
                  <a:pt x="303" y="261"/>
                  <a:pt x="303" y="261"/>
                </a:cubicBezTo>
                <a:close/>
                <a:moveTo>
                  <a:pt x="361" y="261"/>
                </a:moveTo>
                <a:cubicBezTo>
                  <a:pt x="361" y="262"/>
                  <a:pt x="357" y="262"/>
                  <a:pt x="358" y="261"/>
                </a:cubicBezTo>
                <a:cubicBezTo>
                  <a:pt x="359" y="261"/>
                  <a:pt x="360" y="261"/>
                  <a:pt x="361" y="261"/>
                </a:cubicBezTo>
                <a:cubicBezTo>
                  <a:pt x="361" y="261"/>
                  <a:pt x="361" y="261"/>
                  <a:pt x="361" y="261"/>
                </a:cubicBezTo>
                <a:close/>
                <a:moveTo>
                  <a:pt x="172" y="268"/>
                </a:moveTo>
                <a:cubicBezTo>
                  <a:pt x="170" y="267"/>
                  <a:pt x="171" y="265"/>
                  <a:pt x="172" y="264"/>
                </a:cubicBezTo>
                <a:cubicBezTo>
                  <a:pt x="174" y="265"/>
                  <a:pt x="172" y="266"/>
                  <a:pt x="172" y="268"/>
                </a:cubicBezTo>
                <a:cubicBezTo>
                  <a:pt x="172" y="268"/>
                  <a:pt x="172" y="268"/>
                  <a:pt x="172" y="268"/>
                </a:cubicBezTo>
                <a:close/>
                <a:moveTo>
                  <a:pt x="192" y="286"/>
                </a:moveTo>
                <a:cubicBezTo>
                  <a:pt x="192" y="286"/>
                  <a:pt x="192" y="286"/>
                  <a:pt x="192" y="286"/>
                </a:cubicBezTo>
                <a:cubicBezTo>
                  <a:pt x="191" y="284"/>
                  <a:pt x="193" y="285"/>
                  <a:pt x="193" y="283"/>
                </a:cubicBezTo>
                <a:cubicBezTo>
                  <a:pt x="193" y="282"/>
                  <a:pt x="191" y="283"/>
                  <a:pt x="191" y="282"/>
                </a:cubicBezTo>
                <a:cubicBezTo>
                  <a:pt x="193" y="277"/>
                  <a:pt x="187" y="272"/>
                  <a:pt x="190" y="265"/>
                </a:cubicBezTo>
                <a:cubicBezTo>
                  <a:pt x="189" y="266"/>
                  <a:pt x="187" y="264"/>
                  <a:pt x="186" y="264"/>
                </a:cubicBezTo>
                <a:cubicBezTo>
                  <a:pt x="186" y="269"/>
                  <a:pt x="185" y="272"/>
                  <a:pt x="182" y="274"/>
                </a:cubicBezTo>
                <a:cubicBezTo>
                  <a:pt x="186" y="276"/>
                  <a:pt x="182" y="285"/>
                  <a:pt x="185" y="285"/>
                </a:cubicBezTo>
                <a:cubicBezTo>
                  <a:pt x="183" y="289"/>
                  <a:pt x="186" y="293"/>
                  <a:pt x="186" y="299"/>
                </a:cubicBezTo>
                <a:cubicBezTo>
                  <a:pt x="183" y="299"/>
                  <a:pt x="185" y="302"/>
                  <a:pt x="186" y="302"/>
                </a:cubicBezTo>
                <a:cubicBezTo>
                  <a:pt x="184" y="302"/>
                  <a:pt x="185" y="305"/>
                  <a:pt x="184" y="307"/>
                </a:cubicBezTo>
                <a:cubicBezTo>
                  <a:pt x="187" y="306"/>
                  <a:pt x="185" y="311"/>
                  <a:pt x="186" y="313"/>
                </a:cubicBezTo>
                <a:cubicBezTo>
                  <a:pt x="187" y="313"/>
                  <a:pt x="187" y="313"/>
                  <a:pt x="188" y="313"/>
                </a:cubicBezTo>
                <a:cubicBezTo>
                  <a:pt x="190" y="315"/>
                  <a:pt x="190" y="316"/>
                  <a:pt x="190" y="319"/>
                </a:cubicBezTo>
                <a:cubicBezTo>
                  <a:pt x="188" y="317"/>
                  <a:pt x="188" y="318"/>
                  <a:pt x="186" y="319"/>
                </a:cubicBezTo>
                <a:cubicBezTo>
                  <a:pt x="187" y="317"/>
                  <a:pt x="185" y="316"/>
                  <a:pt x="184" y="315"/>
                </a:cubicBezTo>
                <a:cubicBezTo>
                  <a:pt x="183" y="319"/>
                  <a:pt x="181" y="324"/>
                  <a:pt x="180" y="330"/>
                </a:cubicBezTo>
                <a:cubicBezTo>
                  <a:pt x="179" y="329"/>
                  <a:pt x="177" y="329"/>
                  <a:pt x="178" y="327"/>
                </a:cubicBezTo>
                <a:cubicBezTo>
                  <a:pt x="175" y="328"/>
                  <a:pt x="175" y="327"/>
                  <a:pt x="173" y="328"/>
                </a:cubicBezTo>
                <a:cubicBezTo>
                  <a:pt x="174" y="332"/>
                  <a:pt x="172" y="333"/>
                  <a:pt x="171" y="335"/>
                </a:cubicBezTo>
                <a:cubicBezTo>
                  <a:pt x="172" y="335"/>
                  <a:pt x="173" y="336"/>
                  <a:pt x="173" y="336"/>
                </a:cubicBezTo>
                <a:cubicBezTo>
                  <a:pt x="174" y="334"/>
                  <a:pt x="174" y="332"/>
                  <a:pt x="176" y="334"/>
                </a:cubicBezTo>
                <a:cubicBezTo>
                  <a:pt x="174" y="332"/>
                  <a:pt x="175" y="330"/>
                  <a:pt x="175" y="328"/>
                </a:cubicBezTo>
                <a:cubicBezTo>
                  <a:pt x="176" y="328"/>
                  <a:pt x="176" y="328"/>
                  <a:pt x="176" y="328"/>
                </a:cubicBezTo>
                <a:cubicBezTo>
                  <a:pt x="177" y="333"/>
                  <a:pt x="178" y="333"/>
                  <a:pt x="180" y="336"/>
                </a:cubicBezTo>
                <a:cubicBezTo>
                  <a:pt x="179" y="336"/>
                  <a:pt x="181" y="339"/>
                  <a:pt x="179" y="339"/>
                </a:cubicBezTo>
                <a:cubicBezTo>
                  <a:pt x="179" y="337"/>
                  <a:pt x="178" y="339"/>
                  <a:pt x="178" y="339"/>
                </a:cubicBezTo>
                <a:cubicBezTo>
                  <a:pt x="176" y="336"/>
                  <a:pt x="175" y="340"/>
                  <a:pt x="174" y="338"/>
                </a:cubicBezTo>
                <a:cubicBezTo>
                  <a:pt x="175" y="337"/>
                  <a:pt x="175" y="338"/>
                  <a:pt x="175" y="337"/>
                </a:cubicBezTo>
                <a:cubicBezTo>
                  <a:pt x="174" y="337"/>
                  <a:pt x="174" y="336"/>
                  <a:pt x="174" y="336"/>
                </a:cubicBezTo>
                <a:cubicBezTo>
                  <a:pt x="173" y="338"/>
                  <a:pt x="174" y="339"/>
                  <a:pt x="174" y="340"/>
                </a:cubicBezTo>
                <a:cubicBezTo>
                  <a:pt x="172" y="341"/>
                  <a:pt x="171" y="343"/>
                  <a:pt x="169" y="341"/>
                </a:cubicBezTo>
                <a:cubicBezTo>
                  <a:pt x="171" y="341"/>
                  <a:pt x="170" y="340"/>
                  <a:pt x="170" y="338"/>
                </a:cubicBezTo>
                <a:cubicBezTo>
                  <a:pt x="171" y="338"/>
                  <a:pt x="173" y="339"/>
                  <a:pt x="173" y="337"/>
                </a:cubicBezTo>
                <a:cubicBezTo>
                  <a:pt x="172" y="337"/>
                  <a:pt x="171" y="338"/>
                  <a:pt x="170" y="338"/>
                </a:cubicBezTo>
                <a:cubicBezTo>
                  <a:pt x="171" y="336"/>
                  <a:pt x="172" y="327"/>
                  <a:pt x="170" y="326"/>
                </a:cubicBezTo>
                <a:cubicBezTo>
                  <a:pt x="170" y="325"/>
                  <a:pt x="172" y="325"/>
                  <a:pt x="173" y="324"/>
                </a:cubicBezTo>
                <a:cubicBezTo>
                  <a:pt x="174" y="324"/>
                  <a:pt x="174" y="326"/>
                  <a:pt x="175" y="327"/>
                </a:cubicBezTo>
                <a:cubicBezTo>
                  <a:pt x="176" y="325"/>
                  <a:pt x="174" y="325"/>
                  <a:pt x="174" y="324"/>
                </a:cubicBezTo>
                <a:cubicBezTo>
                  <a:pt x="175" y="324"/>
                  <a:pt x="175" y="324"/>
                  <a:pt x="175" y="323"/>
                </a:cubicBezTo>
                <a:cubicBezTo>
                  <a:pt x="176" y="324"/>
                  <a:pt x="177" y="324"/>
                  <a:pt x="177" y="322"/>
                </a:cubicBezTo>
                <a:cubicBezTo>
                  <a:pt x="176" y="322"/>
                  <a:pt x="176" y="323"/>
                  <a:pt x="175" y="323"/>
                </a:cubicBezTo>
                <a:cubicBezTo>
                  <a:pt x="175" y="320"/>
                  <a:pt x="174" y="320"/>
                  <a:pt x="175" y="319"/>
                </a:cubicBezTo>
                <a:cubicBezTo>
                  <a:pt x="175" y="319"/>
                  <a:pt x="177" y="320"/>
                  <a:pt x="177" y="319"/>
                </a:cubicBezTo>
                <a:cubicBezTo>
                  <a:pt x="175" y="319"/>
                  <a:pt x="176" y="317"/>
                  <a:pt x="175" y="316"/>
                </a:cubicBezTo>
                <a:cubicBezTo>
                  <a:pt x="175" y="317"/>
                  <a:pt x="175" y="319"/>
                  <a:pt x="173" y="318"/>
                </a:cubicBezTo>
                <a:cubicBezTo>
                  <a:pt x="174" y="317"/>
                  <a:pt x="174" y="316"/>
                  <a:pt x="174" y="314"/>
                </a:cubicBezTo>
                <a:cubicBezTo>
                  <a:pt x="175" y="314"/>
                  <a:pt x="176" y="315"/>
                  <a:pt x="176" y="314"/>
                </a:cubicBezTo>
                <a:cubicBezTo>
                  <a:pt x="175" y="310"/>
                  <a:pt x="176" y="300"/>
                  <a:pt x="172" y="296"/>
                </a:cubicBezTo>
                <a:cubicBezTo>
                  <a:pt x="171" y="298"/>
                  <a:pt x="169" y="296"/>
                  <a:pt x="169" y="299"/>
                </a:cubicBezTo>
                <a:cubicBezTo>
                  <a:pt x="169" y="300"/>
                  <a:pt x="171" y="299"/>
                  <a:pt x="170" y="301"/>
                </a:cubicBezTo>
                <a:cubicBezTo>
                  <a:pt x="170" y="301"/>
                  <a:pt x="169" y="300"/>
                  <a:pt x="169" y="300"/>
                </a:cubicBezTo>
                <a:cubicBezTo>
                  <a:pt x="168" y="302"/>
                  <a:pt x="170" y="302"/>
                  <a:pt x="170" y="303"/>
                </a:cubicBezTo>
                <a:cubicBezTo>
                  <a:pt x="168" y="302"/>
                  <a:pt x="170" y="303"/>
                  <a:pt x="170" y="305"/>
                </a:cubicBezTo>
                <a:cubicBezTo>
                  <a:pt x="168" y="306"/>
                  <a:pt x="168" y="304"/>
                  <a:pt x="168" y="303"/>
                </a:cubicBezTo>
                <a:cubicBezTo>
                  <a:pt x="165" y="303"/>
                  <a:pt x="169" y="305"/>
                  <a:pt x="169" y="307"/>
                </a:cubicBezTo>
                <a:cubicBezTo>
                  <a:pt x="168" y="307"/>
                  <a:pt x="168" y="307"/>
                  <a:pt x="168" y="308"/>
                </a:cubicBezTo>
                <a:cubicBezTo>
                  <a:pt x="168" y="307"/>
                  <a:pt x="167" y="307"/>
                  <a:pt x="167" y="307"/>
                </a:cubicBezTo>
                <a:cubicBezTo>
                  <a:pt x="167" y="308"/>
                  <a:pt x="166" y="308"/>
                  <a:pt x="166" y="309"/>
                </a:cubicBezTo>
                <a:cubicBezTo>
                  <a:pt x="169" y="309"/>
                  <a:pt x="165" y="311"/>
                  <a:pt x="169" y="311"/>
                </a:cubicBezTo>
                <a:cubicBezTo>
                  <a:pt x="168" y="315"/>
                  <a:pt x="170" y="316"/>
                  <a:pt x="168" y="320"/>
                </a:cubicBezTo>
                <a:cubicBezTo>
                  <a:pt x="169" y="321"/>
                  <a:pt x="171" y="319"/>
                  <a:pt x="170" y="322"/>
                </a:cubicBezTo>
                <a:cubicBezTo>
                  <a:pt x="170" y="321"/>
                  <a:pt x="168" y="320"/>
                  <a:pt x="168" y="322"/>
                </a:cubicBezTo>
                <a:cubicBezTo>
                  <a:pt x="169" y="322"/>
                  <a:pt x="169" y="323"/>
                  <a:pt x="170" y="323"/>
                </a:cubicBezTo>
                <a:cubicBezTo>
                  <a:pt x="169" y="324"/>
                  <a:pt x="169" y="326"/>
                  <a:pt x="168" y="325"/>
                </a:cubicBezTo>
                <a:cubicBezTo>
                  <a:pt x="168" y="327"/>
                  <a:pt x="170" y="327"/>
                  <a:pt x="169" y="330"/>
                </a:cubicBezTo>
                <a:cubicBezTo>
                  <a:pt x="169" y="330"/>
                  <a:pt x="168" y="330"/>
                  <a:pt x="168" y="330"/>
                </a:cubicBezTo>
                <a:cubicBezTo>
                  <a:pt x="167" y="335"/>
                  <a:pt x="166" y="338"/>
                  <a:pt x="168" y="342"/>
                </a:cubicBezTo>
                <a:cubicBezTo>
                  <a:pt x="165" y="342"/>
                  <a:pt x="167" y="343"/>
                  <a:pt x="165" y="345"/>
                </a:cubicBezTo>
                <a:cubicBezTo>
                  <a:pt x="165" y="346"/>
                  <a:pt x="169" y="344"/>
                  <a:pt x="167" y="346"/>
                </a:cubicBezTo>
                <a:cubicBezTo>
                  <a:pt x="168" y="346"/>
                  <a:pt x="169" y="346"/>
                  <a:pt x="169" y="346"/>
                </a:cubicBezTo>
                <a:cubicBezTo>
                  <a:pt x="170" y="343"/>
                  <a:pt x="172" y="344"/>
                  <a:pt x="174" y="342"/>
                </a:cubicBezTo>
                <a:cubicBezTo>
                  <a:pt x="173" y="343"/>
                  <a:pt x="175" y="345"/>
                  <a:pt x="174" y="345"/>
                </a:cubicBezTo>
                <a:cubicBezTo>
                  <a:pt x="173" y="345"/>
                  <a:pt x="173" y="343"/>
                  <a:pt x="172" y="344"/>
                </a:cubicBezTo>
                <a:cubicBezTo>
                  <a:pt x="172" y="344"/>
                  <a:pt x="171" y="345"/>
                  <a:pt x="171" y="346"/>
                </a:cubicBezTo>
                <a:cubicBezTo>
                  <a:pt x="174" y="344"/>
                  <a:pt x="172" y="349"/>
                  <a:pt x="175" y="349"/>
                </a:cubicBezTo>
                <a:cubicBezTo>
                  <a:pt x="174" y="349"/>
                  <a:pt x="174" y="350"/>
                  <a:pt x="173" y="350"/>
                </a:cubicBezTo>
                <a:cubicBezTo>
                  <a:pt x="173" y="350"/>
                  <a:pt x="173" y="349"/>
                  <a:pt x="173" y="349"/>
                </a:cubicBezTo>
                <a:cubicBezTo>
                  <a:pt x="173" y="350"/>
                  <a:pt x="171" y="351"/>
                  <a:pt x="173" y="351"/>
                </a:cubicBezTo>
                <a:cubicBezTo>
                  <a:pt x="172" y="350"/>
                  <a:pt x="175" y="351"/>
                  <a:pt x="175" y="351"/>
                </a:cubicBezTo>
                <a:cubicBezTo>
                  <a:pt x="176" y="352"/>
                  <a:pt x="176" y="354"/>
                  <a:pt x="174" y="354"/>
                </a:cubicBezTo>
                <a:cubicBezTo>
                  <a:pt x="173" y="357"/>
                  <a:pt x="175" y="358"/>
                  <a:pt x="176" y="360"/>
                </a:cubicBezTo>
                <a:cubicBezTo>
                  <a:pt x="177" y="359"/>
                  <a:pt x="177" y="358"/>
                  <a:pt x="178" y="358"/>
                </a:cubicBezTo>
                <a:cubicBezTo>
                  <a:pt x="178" y="357"/>
                  <a:pt x="177" y="357"/>
                  <a:pt x="177" y="356"/>
                </a:cubicBezTo>
                <a:cubicBezTo>
                  <a:pt x="179" y="357"/>
                  <a:pt x="181" y="353"/>
                  <a:pt x="180" y="352"/>
                </a:cubicBezTo>
                <a:cubicBezTo>
                  <a:pt x="180" y="354"/>
                  <a:pt x="179" y="351"/>
                  <a:pt x="179" y="351"/>
                </a:cubicBezTo>
                <a:cubicBezTo>
                  <a:pt x="179" y="351"/>
                  <a:pt x="180" y="352"/>
                  <a:pt x="181" y="352"/>
                </a:cubicBezTo>
                <a:cubicBezTo>
                  <a:pt x="182" y="350"/>
                  <a:pt x="182" y="348"/>
                  <a:pt x="184" y="347"/>
                </a:cubicBezTo>
                <a:cubicBezTo>
                  <a:pt x="189" y="349"/>
                  <a:pt x="191" y="340"/>
                  <a:pt x="192" y="338"/>
                </a:cubicBezTo>
                <a:cubicBezTo>
                  <a:pt x="191" y="338"/>
                  <a:pt x="191" y="339"/>
                  <a:pt x="190" y="340"/>
                </a:cubicBezTo>
                <a:cubicBezTo>
                  <a:pt x="190" y="336"/>
                  <a:pt x="191" y="337"/>
                  <a:pt x="192" y="335"/>
                </a:cubicBezTo>
                <a:cubicBezTo>
                  <a:pt x="190" y="334"/>
                  <a:pt x="192" y="331"/>
                  <a:pt x="191" y="329"/>
                </a:cubicBezTo>
                <a:cubicBezTo>
                  <a:pt x="192" y="329"/>
                  <a:pt x="192" y="330"/>
                  <a:pt x="193" y="329"/>
                </a:cubicBezTo>
                <a:cubicBezTo>
                  <a:pt x="194" y="328"/>
                  <a:pt x="192" y="328"/>
                  <a:pt x="192" y="326"/>
                </a:cubicBezTo>
                <a:cubicBezTo>
                  <a:pt x="196" y="327"/>
                  <a:pt x="197" y="325"/>
                  <a:pt x="200" y="324"/>
                </a:cubicBezTo>
                <a:cubicBezTo>
                  <a:pt x="197" y="325"/>
                  <a:pt x="198" y="324"/>
                  <a:pt x="198" y="323"/>
                </a:cubicBezTo>
                <a:cubicBezTo>
                  <a:pt x="195" y="323"/>
                  <a:pt x="198" y="322"/>
                  <a:pt x="194" y="322"/>
                </a:cubicBezTo>
                <a:cubicBezTo>
                  <a:pt x="195" y="322"/>
                  <a:pt x="195" y="321"/>
                  <a:pt x="196" y="322"/>
                </a:cubicBezTo>
                <a:cubicBezTo>
                  <a:pt x="196" y="320"/>
                  <a:pt x="193" y="320"/>
                  <a:pt x="193" y="319"/>
                </a:cubicBezTo>
                <a:cubicBezTo>
                  <a:pt x="193" y="318"/>
                  <a:pt x="195" y="319"/>
                  <a:pt x="195" y="317"/>
                </a:cubicBezTo>
                <a:cubicBezTo>
                  <a:pt x="194" y="316"/>
                  <a:pt x="191" y="318"/>
                  <a:pt x="191" y="316"/>
                </a:cubicBezTo>
                <a:cubicBezTo>
                  <a:pt x="193" y="317"/>
                  <a:pt x="192" y="315"/>
                  <a:pt x="193" y="315"/>
                </a:cubicBezTo>
                <a:cubicBezTo>
                  <a:pt x="195" y="315"/>
                  <a:pt x="195" y="317"/>
                  <a:pt x="196" y="315"/>
                </a:cubicBezTo>
                <a:cubicBezTo>
                  <a:pt x="194" y="315"/>
                  <a:pt x="193" y="314"/>
                  <a:pt x="193" y="312"/>
                </a:cubicBezTo>
                <a:cubicBezTo>
                  <a:pt x="191" y="311"/>
                  <a:pt x="193" y="314"/>
                  <a:pt x="191" y="313"/>
                </a:cubicBezTo>
                <a:cubicBezTo>
                  <a:pt x="191" y="311"/>
                  <a:pt x="195" y="310"/>
                  <a:pt x="196" y="312"/>
                </a:cubicBezTo>
                <a:cubicBezTo>
                  <a:pt x="195" y="313"/>
                  <a:pt x="195" y="314"/>
                  <a:pt x="196" y="314"/>
                </a:cubicBezTo>
                <a:cubicBezTo>
                  <a:pt x="196" y="313"/>
                  <a:pt x="197" y="311"/>
                  <a:pt x="199" y="310"/>
                </a:cubicBezTo>
                <a:cubicBezTo>
                  <a:pt x="198" y="309"/>
                  <a:pt x="197" y="309"/>
                  <a:pt x="196" y="309"/>
                </a:cubicBezTo>
                <a:cubicBezTo>
                  <a:pt x="197" y="308"/>
                  <a:pt x="195" y="307"/>
                  <a:pt x="196" y="306"/>
                </a:cubicBezTo>
                <a:cubicBezTo>
                  <a:pt x="198" y="307"/>
                  <a:pt x="196" y="309"/>
                  <a:pt x="199" y="308"/>
                </a:cubicBezTo>
                <a:cubicBezTo>
                  <a:pt x="198" y="305"/>
                  <a:pt x="200" y="306"/>
                  <a:pt x="198" y="304"/>
                </a:cubicBezTo>
                <a:cubicBezTo>
                  <a:pt x="200" y="303"/>
                  <a:pt x="199" y="300"/>
                  <a:pt x="202" y="300"/>
                </a:cubicBezTo>
                <a:cubicBezTo>
                  <a:pt x="202" y="298"/>
                  <a:pt x="200" y="298"/>
                  <a:pt x="201" y="296"/>
                </a:cubicBezTo>
                <a:cubicBezTo>
                  <a:pt x="200" y="296"/>
                  <a:pt x="199" y="298"/>
                  <a:pt x="198" y="296"/>
                </a:cubicBezTo>
                <a:cubicBezTo>
                  <a:pt x="200" y="297"/>
                  <a:pt x="199" y="293"/>
                  <a:pt x="197" y="294"/>
                </a:cubicBezTo>
                <a:cubicBezTo>
                  <a:pt x="198" y="297"/>
                  <a:pt x="195" y="297"/>
                  <a:pt x="194" y="296"/>
                </a:cubicBezTo>
                <a:cubicBezTo>
                  <a:pt x="193" y="299"/>
                  <a:pt x="196" y="301"/>
                  <a:pt x="193" y="302"/>
                </a:cubicBezTo>
                <a:cubicBezTo>
                  <a:pt x="194" y="299"/>
                  <a:pt x="190" y="301"/>
                  <a:pt x="190" y="301"/>
                </a:cubicBezTo>
                <a:cubicBezTo>
                  <a:pt x="191" y="302"/>
                  <a:pt x="192" y="304"/>
                  <a:pt x="191" y="306"/>
                </a:cubicBezTo>
                <a:cubicBezTo>
                  <a:pt x="193" y="306"/>
                  <a:pt x="192" y="307"/>
                  <a:pt x="193" y="306"/>
                </a:cubicBezTo>
                <a:cubicBezTo>
                  <a:pt x="194" y="304"/>
                  <a:pt x="192" y="305"/>
                  <a:pt x="192" y="303"/>
                </a:cubicBezTo>
                <a:cubicBezTo>
                  <a:pt x="193" y="302"/>
                  <a:pt x="193" y="304"/>
                  <a:pt x="195" y="303"/>
                </a:cubicBezTo>
                <a:cubicBezTo>
                  <a:pt x="196" y="306"/>
                  <a:pt x="194" y="307"/>
                  <a:pt x="195" y="310"/>
                </a:cubicBezTo>
                <a:cubicBezTo>
                  <a:pt x="194" y="310"/>
                  <a:pt x="193" y="310"/>
                  <a:pt x="192" y="310"/>
                </a:cubicBezTo>
                <a:cubicBezTo>
                  <a:pt x="192" y="309"/>
                  <a:pt x="192" y="308"/>
                  <a:pt x="192" y="308"/>
                </a:cubicBezTo>
                <a:cubicBezTo>
                  <a:pt x="189" y="308"/>
                  <a:pt x="190" y="311"/>
                  <a:pt x="187" y="312"/>
                </a:cubicBezTo>
                <a:cubicBezTo>
                  <a:pt x="187" y="310"/>
                  <a:pt x="189" y="311"/>
                  <a:pt x="189" y="310"/>
                </a:cubicBezTo>
                <a:cubicBezTo>
                  <a:pt x="188" y="310"/>
                  <a:pt x="187" y="309"/>
                  <a:pt x="187" y="308"/>
                </a:cubicBezTo>
                <a:cubicBezTo>
                  <a:pt x="188" y="308"/>
                  <a:pt x="188" y="309"/>
                  <a:pt x="189" y="309"/>
                </a:cubicBezTo>
                <a:cubicBezTo>
                  <a:pt x="189" y="307"/>
                  <a:pt x="190" y="308"/>
                  <a:pt x="190" y="306"/>
                </a:cubicBezTo>
                <a:cubicBezTo>
                  <a:pt x="189" y="306"/>
                  <a:pt x="188" y="307"/>
                  <a:pt x="187" y="306"/>
                </a:cubicBezTo>
                <a:cubicBezTo>
                  <a:pt x="189" y="305"/>
                  <a:pt x="188" y="303"/>
                  <a:pt x="189" y="303"/>
                </a:cubicBezTo>
                <a:cubicBezTo>
                  <a:pt x="189" y="303"/>
                  <a:pt x="190" y="303"/>
                  <a:pt x="190" y="302"/>
                </a:cubicBezTo>
                <a:cubicBezTo>
                  <a:pt x="189" y="302"/>
                  <a:pt x="188" y="304"/>
                  <a:pt x="187" y="302"/>
                </a:cubicBezTo>
                <a:cubicBezTo>
                  <a:pt x="187" y="300"/>
                  <a:pt x="192" y="300"/>
                  <a:pt x="190" y="297"/>
                </a:cubicBezTo>
                <a:cubicBezTo>
                  <a:pt x="189" y="299"/>
                  <a:pt x="190" y="296"/>
                  <a:pt x="189" y="295"/>
                </a:cubicBezTo>
                <a:cubicBezTo>
                  <a:pt x="190" y="294"/>
                  <a:pt x="192" y="294"/>
                  <a:pt x="193" y="293"/>
                </a:cubicBezTo>
                <a:cubicBezTo>
                  <a:pt x="191" y="293"/>
                  <a:pt x="192" y="289"/>
                  <a:pt x="190" y="291"/>
                </a:cubicBezTo>
                <a:cubicBezTo>
                  <a:pt x="190" y="288"/>
                  <a:pt x="187" y="285"/>
                  <a:pt x="191" y="283"/>
                </a:cubicBezTo>
                <a:cubicBezTo>
                  <a:pt x="190" y="284"/>
                  <a:pt x="190" y="285"/>
                  <a:pt x="192" y="286"/>
                </a:cubicBezTo>
                <a:close/>
                <a:moveTo>
                  <a:pt x="173" y="328"/>
                </a:moveTo>
                <a:cubicBezTo>
                  <a:pt x="172" y="327"/>
                  <a:pt x="172" y="326"/>
                  <a:pt x="171" y="325"/>
                </a:cubicBezTo>
                <a:cubicBezTo>
                  <a:pt x="172" y="325"/>
                  <a:pt x="173" y="325"/>
                  <a:pt x="173" y="325"/>
                </a:cubicBezTo>
                <a:cubicBezTo>
                  <a:pt x="173" y="327"/>
                  <a:pt x="173" y="327"/>
                  <a:pt x="173" y="328"/>
                </a:cubicBezTo>
                <a:cubicBezTo>
                  <a:pt x="173" y="328"/>
                  <a:pt x="173" y="328"/>
                  <a:pt x="173" y="328"/>
                </a:cubicBezTo>
                <a:close/>
                <a:moveTo>
                  <a:pt x="196" y="317"/>
                </a:moveTo>
                <a:cubicBezTo>
                  <a:pt x="195" y="316"/>
                  <a:pt x="198" y="315"/>
                  <a:pt x="197" y="313"/>
                </a:cubicBezTo>
                <a:cubicBezTo>
                  <a:pt x="198" y="312"/>
                  <a:pt x="199" y="312"/>
                  <a:pt x="201" y="312"/>
                </a:cubicBezTo>
                <a:cubicBezTo>
                  <a:pt x="199" y="314"/>
                  <a:pt x="197" y="315"/>
                  <a:pt x="196" y="317"/>
                </a:cubicBezTo>
                <a:cubicBezTo>
                  <a:pt x="196" y="317"/>
                  <a:pt x="196" y="317"/>
                  <a:pt x="196" y="317"/>
                </a:cubicBezTo>
                <a:close/>
                <a:moveTo>
                  <a:pt x="166" y="270"/>
                </a:moveTo>
                <a:cubicBezTo>
                  <a:pt x="166" y="271"/>
                  <a:pt x="163" y="269"/>
                  <a:pt x="162" y="270"/>
                </a:cubicBezTo>
                <a:cubicBezTo>
                  <a:pt x="162" y="268"/>
                  <a:pt x="163" y="267"/>
                  <a:pt x="164" y="267"/>
                </a:cubicBezTo>
                <a:cubicBezTo>
                  <a:pt x="165" y="268"/>
                  <a:pt x="165" y="270"/>
                  <a:pt x="166" y="270"/>
                </a:cubicBezTo>
                <a:cubicBezTo>
                  <a:pt x="166" y="270"/>
                  <a:pt x="166" y="270"/>
                  <a:pt x="166" y="270"/>
                </a:cubicBezTo>
                <a:close/>
                <a:moveTo>
                  <a:pt x="160" y="274"/>
                </a:moveTo>
                <a:cubicBezTo>
                  <a:pt x="161" y="273"/>
                  <a:pt x="162" y="273"/>
                  <a:pt x="162" y="272"/>
                </a:cubicBezTo>
                <a:cubicBezTo>
                  <a:pt x="163" y="272"/>
                  <a:pt x="162" y="272"/>
                  <a:pt x="162" y="272"/>
                </a:cubicBezTo>
                <a:cubicBezTo>
                  <a:pt x="162" y="273"/>
                  <a:pt x="163" y="273"/>
                  <a:pt x="164" y="273"/>
                </a:cubicBezTo>
                <a:cubicBezTo>
                  <a:pt x="164" y="275"/>
                  <a:pt x="161" y="275"/>
                  <a:pt x="160" y="274"/>
                </a:cubicBezTo>
                <a:cubicBezTo>
                  <a:pt x="160" y="274"/>
                  <a:pt x="160" y="274"/>
                  <a:pt x="160" y="274"/>
                </a:cubicBezTo>
                <a:close/>
                <a:moveTo>
                  <a:pt x="313" y="275"/>
                </a:moveTo>
                <a:cubicBezTo>
                  <a:pt x="313" y="275"/>
                  <a:pt x="313" y="274"/>
                  <a:pt x="313" y="274"/>
                </a:cubicBezTo>
                <a:cubicBezTo>
                  <a:pt x="314" y="274"/>
                  <a:pt x="314" y="275"/>
                  <a:pt x="314" y="275"/>
                </a:cubicBezTo>
                <a:cubicBezTo>
                  <a:pt x="313" y="275"/>
                  <a:pt x="313" y="275"/>
                  <a:pt x="313" y="275"/>
                </a:cubicBezTo>
                <a:cubicBezTo>
                  <a:pt x="313" y="275"/>
                  <a:pt x="313" y="275"/>
                  <a:pt x="313" y="275"/>
                </a:cubicBezTo>
                <a:close/>
                <a:moveTo>
                  <a:pt x="307" y="277"/>
                </a:moveTo>
                <a:cubicBezTo>
                  <a:pt x="306" y="277"/>
                  <a:pt x="306" y="275"/>
                  <a:pt x="306" y="274"/>
                </a:cubicBezTo>
                <a:cubicBezTo>
                  <a:pt x="307" y="274"/>
                  <a:pt x="307" y="275"/>
                  <a:pt x="307" y="277"/>
                </a:cubicBezTo>
                <a:cubicBezTo>
                  <a:pt x="307" y="277"/>
                  <a:pt x="307" y="277"/>
                  <a:pt x="307" y="277"/>
                </a:cubicBezTo>
                <a:close/>
                <a:moveTo>
                  <a:pt x="234" y="277"/>
                </a:moveTo>
                <a:cubicBezTo>
                  <a:pt x="233" y="277"/>
                  <a:pt x="233" y="276"/>
                  <a:pt x="233" y="276"/>
                </a:cubicBezTo>
                <a:cubicBezTo>
                  <a:pt x="233" y="275"/>
                  <a:pt x="234" y="276"/>
                  <a:pt x="234" y="275"/>
                </a:cubicBezTo>
                <a:cubicBezTo>
                  <a:pt x="234" y="276"/>
                  <a:pt x="234" y="276"/>
                  <a:pt x="234" y="277"/>
                </a:cubicBezTo>
                <a:cubicBezTo>
                  <a:pt x="234" y="277"/>
                  <a:pt x="234" y="277"/>
                  <a:pt x="234" y="277"/>
                </a:cubicBezTo>
                <a:close/>
                <a:moveTo>
                  <a:pt x="388" y="279"/>
                </a:moveTo>
                <a:cubicBezTo>
                  <a:pt x="388" y="278"/>
                  <a:pt x="389" y="278"/>
                  <a:pt x="390" y="278"/>
                </a:cubicBezTo>
                <a:cubicBezTo>
                  <a:pt x="389" y="279"/>
                  <a:pt x="389" y="279"/>
                  <a:pt x="388" y="279"/>
                </a:cubicBezTo>
                <a:cubicBezTo>
                  <a:pt x="388" y="279"/>
                  <a:pt x="388" y="279"/>
                  <a:pt x="388" y="279"/>
                </a:cubicBezTo>
                <a:close/>
                <a:moveTo>
                  <a:pt x="193" y="282"/>
                </a:moveTo>
                <a:cubicBezTo>
                  <a:pt x="191" y="281"/>
                  <a:pt x="193" y="279"/>
                  <a:pt x="195" y="279"/>
                </a:cubicBezTo>
                <a:cubicBezTo>
                  <a:pt x="195" y="281"/>
                  <a:pt x="194" y="281"/>
                  <a:pt x="193" y="282"/>
                </a:cubicBezTo>
                <a:cubicBezTo>
                  <a:pt x="193" y="282"/>
                  <a:pt x="193" y="282"/>
                  <a:pt x="193" y="282"/>
                </a:cubicBezTo>
                <a:close/>
                <a:moveTo>
                  <a:pt x="196" y="281"/>
                </a:moveTo>
                <a:cubicBezTo>
                  <a:pt x="196" y="281"/>
                  <a:pt x="196" y="281"/>
                  <a:pt x="196" y="281"/>
                </a:cubicBezTo>
                <a:cubicBezTo>
                  <a:pt x="192" y="285"/>
                  <a:pt x="199" y="280"/>
                  <a:pt x="196" y="281"/>
                </a:cubicBezTo>
                <a:close/>
                <a:moveTo>
                  <a:pt x="216" y="282"/>
                </a:moveTo>
                <a:cubicBezTo>
                  <a:pt x="216" y="281"/>
                  <a:pt x="216" y="281"/>
                  <a:pt x="216" y="280"/>
                </a:cubicBezTo>
                <a:cubicBezTo>
                  <a:pt x="218" y="280"/>
                  <a:pt x="218" y="283"/>
                  <a:pt x="216" y="282"/>
                </a:cubicBezTo>
                <a:cubicBezTo>
                  <a:pt x="216" y="282"/>
                  <a:pt x="216" y="282"/>
                  <a:pt x="216" y="282"/>
                </a:cubicBezTo>
                <a:close/>
                <a:moveTo>
                  <a:pt x="232" y="283"/>
                </a:moveTo>
                <a:cubicBezTo>
                  <a:pt x="232" y="282"/>
                  <a:pt x="233" y="282"/>
                  <a:pt x="233" y="281"/>
                </a:cubicBezTo>
                <a:cubicBezTo>
                  <a:pt x="234" y="282"/>
                  <a:pt x="234" y="282"/>
                  <a:pt x="234" y="284"/>
                </a:cubicBezTo>
                <a:cubicBezTo>
                  <a:pt x="233" y="283"/>
                  <a:pt x="233" y="283"/>
                  <a:pt x="232" y="283"/>
                </a:cubicBezTo>
                <a:cubicBezTo>
                  <a:pt x="232" y="283"/>
                  <a:pt x="232" y="283"/>
                  <a:pt x="232" y="283"/>
                </a:cubicBezTo>
                <a:close/>
                <a:moveTo>
                  <a:pt x="195" y="290"/>
                </a:moveTo>
                <a:cubicBezTo>
                  <a:pt x="197" y="291"/>
                  <a:pt x="195" y="292"/>
                  <a:pt x="195" y="293"/>
                </a:cubicBezTo>
                <a:cubicBezTo>
                  <a:pt x="193" y="292"/>
                  <a:pt x="196" y="292"/>
                  <a:pt x="195" y="290"/>
                </a:cubicBezTo>
                <a:cubicBezTo>
                  <a:pt x="195" y="290"/>
                  <a:pt x="195" y="290"/>
                  <a:pt x="195" y="290"/>
                </a:cubicBezTo>
                <a:close/>
                <a:moveTo>
                  <a:pt x="197" y="290"/>
                </a:moveTo>
                <a:cubicBezTo>
                  <a:pt x="195" y="290"/>
                  <a:pt x="195" y="289"/>
                  <a:pt x="195" y="289"/>
                </a:cubicBezTo>
                <a:cubicBezTo>
                  <a:pt x="195" y="287"/>
                  <a:pt x="195" y="285"/>
                  <a:pt x="197" y="284"/>
                </a:cubicBezTo>
                <a:cubicBezTo>
                  <a:pt x="196" y="286"/>
                  <a:pt x="200" y="288"/>
                  <a:pt x="197" y="290"/>
                </a:cubicBezTo>
                <a:cubicBezTo>
                  <a:pt x="197" y="290"/>
                  <a:pt x="197" y="290"/>
                  <a:pt x="197" y="290"/>
                </a:cubicBezTo>
                <a:close/>
                <a:moveTo>
                  <a:pt x="192" y="288"/>
                </a:moveTo>
                <a:cubicBezTo>
                  <a:pt x="189" y="286"/>
                  <a:pt x="193" y="286"/>
                  <a:pt x="194" y="285"/>
                </a:cubicBezTo>
                <a:cubicBezTo>
                  <a:pt x="195" y="285"/>
                  <a:pt x="194" y="286"/>
                  <a:pt x="195" y="287"/>
                </a:cubicBezTo>
                <a:cubicBezTo>
                  <a:pt x="192" y="286"/>
                  <a:pt x="194" y="288"/>
                  <a:pt x="192" y="288"/>
                </a:cubicBezTo>
                <a:cubicBezTo>
                  <a:pt x="192" y="288"/>
                  <a:pt x="192" y="288"/>
                  <a:pt x="192" y="288"/>
                </a:cubicBezTo>
                <a:cubicBezTo>
                  <a:pt x="192" y="288"/>
                  <a:pt x="192" y="288"/>
                  <a:pt x="192" y="288"/>
                </a:cubicBezTo>
                <a:close/>
                <a:moveTo>
                  <a:pt x="213" y="288"/>
                </a:moveTo>
                <a:cubicBezTo>
                  <a:pt x="215" y="288"/>
                  <a:pt x="213" y="286"/>
                  <a:pt x="215" y="286"/>
                </a:cubicBezTo>
                <a:cubicBezTo>
                  <a:pt x="217" y="287"/>
                  <a:pt x="215" y="289"/>
                  <a:pt x="218" y="290"/>
                </a:cubicBezTo>
                <a:cubicBezTo>
                  <a:pt x="218" y="293"/>
                  <a:pt x="218" y="294"/>
                  <a:pt x="217" y="296"/>
                </a:cubicBezTo>
                <a:cubicBezTo>
                  <a:pt x="214" y="297"/>
                  <a:pt x="214" y="295"/>
                  <a:pt x="212" y="295"/>
                </a:cubicBezTo>
                <a:cubicBezTo>
                  <a:pt x="213" y="292"/>
                  <a:pt x="213" y="291"/>
                  <a:pt x="213" y="288"/>
                </a:cubicBezTo>
                <a:cubicBezTo>
                  <a:pt x="213" y="288"/>
                  <a:pt x="213" y="288"/>
                  <a:pt x="213" y="288"/>
                </a:cubicBezTo>
                <a:close/>
                <a:moveTo>
                  <a:pt x="166" y="289"/>
                </a:moveTo>
                <a:cubicBezTo>
                  <a:pt x="166" y="286"/>
                  <a:pt x="168" y="287"/>
                  <a:pt x="170" y="287"/>
                </a:cubicBezTo>
                <a:cubicBezTo>
                  <a:pt x="169" y="290"/>
                  <a:pt x="171" y="291"/>
                  <a:pt x="171" y="293"/>
                </a:cubicBezTo>
                <a:cubicBezTo>
                  <a:pt x="170" y="293"/>
                  <a:pt x="168" y="290"/>
                  <a:pt x="168" y="289"/>
                </a:cubicBezTo>
                <a:cubicBezTo>
                  <a:pt x="167" y="289"/>
                  <a:pt x="167" y="289"/>
                  <a:pt x="166" y="289"/>
                </a:cubicBezTo>
                <a:cubicBezTo>
                  <a:pt x="166" y="289"/>
                  <a:pt x="166" y="289"/>
                  <a:pt x="166" y="289"/>
                </a:cubicBezTo>
                <a:close/>
                <a:moveTo>
                  <a:pt x="164" y="295"/>
                </a:moveTo>
                <a:cubicBezTo>
                  <a:pt x="162" y="295"/>
                  <a:pt x="164" y="294"/>
                  <a:pt x="164" y="292"/>
                </a:cubicBezTo>
                <a:cubicBezTo>
                  <a:pt x="166" y="292"/>
                  <a:pt x="164" y="294"/>
                  <a:pt x="164" y="295"/>
                </a:cubicBezTo>
                <a:cubicBezTo>
                  <a:pt x="164" y="295"/>
                  <a:pt x="164" y="295"/>
                  <a:pt x="164" y="295"/>
                </a:cubicBezTo>
                <a:close/>
                <a:moveTo>
                  <a:pt x="168" y="297"/>
                </a:moveTo>
                <a:cubicBezTo>
                  <a:pt x="167" y="297"/>
                  <a:pt x="167" y="295"/>
                  <a:pt x="168" y="295"/>
                </a:cubicBezTo>
                <a:cubicBezTo>
                  <a:pt x="169" y="295"/>
                  <a:pt x="169" y="297"/>
                  <a:pt x="168" y="297"/>
                </a:cubicBezTo>
                <a:cubicBezTo>
                  <a:pt x="168" y="297"/>
                  <a:pt x="168" y="297"/>
                  <a:pt x="168" y="297"/>
                </a:cubicBezTo>
                <a:close/>
                <a:moveTo>
                  <a:pt x="170" y="294"/>
                </a:moveTo>
                <a:cubicBezTo>
                  <a:pt x="170" y="295"/>
                  <a:pt x="169" y="295"/>
                  <a:pt x="168" y="295"/>
                </a:cubicBezTo>
                <a:cubicBezTo>
                  <a:pt x="168" y="294"/>
                  <a:pt x="169" y="293"/>
                  <a:pt x="170" y="294"/>
                </a:cubicBezTo>
                <a:cubicBezTo>
                  <a:pt x="170" y="294"/>
                  <a:pt x="170" y="294"/>
                  <a:pt x="170" y="294"/>
                </a:cubicBezTo>
                <a:close/>
                <a:moveTo>
                  <a:pt x="196" y="296"/>
                </a:moveTo>
                <a:cubicBezTo>
                  <a:pt x="195" y="296"/>
                  <a:pt x="195" y="294"/>
                  <a:pt x="196" y="294"/>
                </a:cubicBezTo>
                <a:cubicBezTo>
                  <a:pt x="197" y="294"/>
                  <a:pt x="197" y="295"/>
                  <a:pt x="196" y="296"/>
                </a:cubicBezTo>
                <a:cubicBezTo>
                  <a:pt x="196" y="296"/>
                  <a:pt x="196" y="296"/>
                  <a:pt x="196" y="296"/>
                </a:cubicBezTo>
                <a:close/>
                <a:moveTo>
                  <a:pt x="370" y="296"/>
                </a:moveTo>
                <a:cubicBezTo>
                  <a:pt x="370" y="296"/>
                  <a:pt x="370" y="296"/>
                  <a:pt x="370" y="296"/>
                </a:cubicBezTo>
                <a:cubicBezTo>
                  <a:pt x="370" y="297"/>
                  <a:pt x="369" y="297"/>
                  <a:pt x="369" y="299"/>
                </a:cubicBezTo>
                <a:cubicBezTo>
                  <a:pt x="370" y="300"/>
                  <a:pt x="372" y="299"/>
                  <a:pt x="372" y="300"/>
                </a:cubicBezTo>
                <a:cubicBezTo>
                  <a:pt x="373" y="301"/>
                  <a:pt x="373" y="302"/>
                  <a:pt x="373" y="303"/>
                </a:cubicBezTo>
                <a:cubicBezTo>
                  <a:pt x="374" y="303"/>
                  <a:pt x="375" y="306"/>
                  <a:pt x="377" y="305"/>
                </a:cubicBezTo>
                <a:cubicBezTo>
                  <a:pt x="383" y="315"/>
                  <a:pt x="393" y="321"/>
                  <a:pt x="399" y="333"/>
                </a:cubicBezTo>
                <a:cubicBezTo>
                  <a:pt x="400" y="333"/>
                  <a:pt x="400" y="332"/>
                  <a:pt x="402" y="332"/>
                </a:cubicBezTo>
                <a:cubicBezTo>
                  <a:pt x="404" y="336"/>
                  <a:pt x="409" y="339"/>
                  <a:pt x="408" y="343"/>
                </a:cubicBezTo>
                <a:cubicBezTo>
                  <a:pt x="410" y="342"/>
                  <a:pt x="412" y="344"/>
                  <a:pt x="413" y="342"/>
                </a:cubicBezTo>
                <a:cubicBezTo>
                  <a:pt x="416" y="350"/>
                  <a:pt x="423" y="353"/>
                  <a:pt x="427" y="358"/>
                </a:cubicBezTo>
                <a:cubicBezTo>
                  <a:pt x="428" y="355"/>
                  <a:pt x="430" y="354"/>
                  <a:pt x="427" y="353"/>
                </a:cubicBezTo>
                <a:cubicBezTo>
                  <a:pt x="429" y="352"/>
                  <a:pt x="431" y="348"/>
                  <a:pt x="435" y="350"/>
                </a:cubicBezTo>
                <a:cubicBezTo>
                  <a:pt x="435" y="346"/>
                  <a:pt x="434" y="343"/>
                  <a:pt x="436" y="341"/>
                </a:cubicBezTo>
                <a:cubicBezTo>
                  <a:pt x="434" y="339"/>
                  <a:pt x="435" y="336"/>
                  <a:pt x="434" y="334"/>
                </a:cubicBezTo>
                <a:cubicBezTo>
                  <a:pt x="436" y="334"/>
                  <a:pt x="439" y="333"/>
                  <a:pt x="440" y="331"/>
                </a:cubicBezTo>
                <a:cubicBezTo>
                  <a:pt x="433" y="325"/>
                  <a:pt x="422" y="323"/>
                  <a:pt x="416" y="317"/>
                </a:cubicBezTo>
                <a:cubicBezTo>
                  <a:pt x="414" y="316"/>
                  <a:pt x="414" y="318"/>
                  <a:pt x="413" y="318"/>
                </a:cubicBezTo>
                <a:cubicBezTo>
                  <a:pt x="413" y="316"/>
                  <a:pt x="412" y="316"/>
                  <a:pt x="411" y="317"/>
                </a:cubicBezTo>
                <a:cubicBezTo>
                  <a:pt x="410" y="321"/>
                  <a:pt x="413" y="323"/>
                  <a:pt x="412" y="325"/>
                </a:cubicBezTo>
                <a:cubicBezTo>
                  <a:pt x="411" y="323"/>
                  <a:pt x="410" y="321"/>
                  <a:pt x="408" y="322"/>
                </a:cubicBezTo>
                <a:cubicBezTo>
                  <a:pt x="410" y="319"/>
                  <a:pt x="411" y="315"/>
                  <a:pt x="407" y="314"/>
                </a:cubicBezTo>
                <a:cubicBezTo>
                  <a:pt x="406" y="315"/>
                  <a:pt x="408" y="317"/>
                  <a:pt x="407" y="317"/>
                </a:cubicBezTo>
                <a:cubicBezTo>
                  <a:pt x="405" y="316"/>
                  <a:pt x="404" y="315"/>
                  <a:pt x="403" y="312"/>
                </a:cubicBezTo>
                <a:cubicBezTo>
                  <a:pt x="402" y="312"/>
                  <a:pt x="402" y="313"/>
                  <a:pt x="401" y="313"/>
                </a:cubicBezTo>
                <a:cubicBezTo>
                  <a:pt x="400" y="311"/>
                  <a:pt x="400" y="309"/>
                  <a:pt x="398" y="308"/>
                </a:cubicBezTo>
                <a:cubicBezTo>
                  <a:pt x="395" y="309"/>
                  <a:pt x="392" y="305"/>
                  <a:pt x="388" y="305"/>
                </a:cubicBezTo>
                <a:cubicBezTo>
                  <a:pt x="387" y="307"/>
                  <a:pt x="391" y="308"/>
                  <a:pt x="390" y="310"/>
                </a:cubicBezTo>
                <a:cubicBezTo>
                  <a:pt x="383" y="305"/>
                  <a:pt x="379" y="299"/>
                  <a:pt x="370" y="296"/>
                </a:cubicBezTo>
                <a:close/>
                <a:moveTo>
                  <a:pt x="339" y="299"/>
                </a:moveTo>
                <a:cubicBezTo>
                  <a:pt x="342" y="299"/>
                  <a:pt x="339" y="302"/>
                  <a:pt x="339" y="299"/>
                </a:cubicBezTo>
                <a:cubicBezTo>
                  <a:pt x="339" y="299"/>
                  <a:pt x="339" y="299"/>
                  <a:pt x="339" y="299"/>
                </a:cubicBezTo>
                <a:close/>
                <a:moveTo>
                  <a:pt x="165" y="300"/>
                </a:moveTo>
                <a:cubicBezTo>
                  <a:pt x="166" y="300"/>
                  <a:pt x="166" y="300"/>
                  <a:pt x="166" y="300"/>
                </a:cubicBezTo>
                <a:cubicBezTo>
                  <a:pt x="167" y="299"/>
                  <a:pt x="167" y="302"/>
                  <a:pt x="165" y="301"/>
                </a:cubicBezTo>
                <a:cubicBezTo>
                  <a:pt x="165" y="301"/>
                  <a:pt x="165" y="301"/>
                  <a:pt x="165" y="300"/>
                </a:cubicBezTo>
                <a:cubicBezTo>
                  <a:pt x="165" y="300"/>
                  <a:pt x="165" y="300"/>
                  <a:pt x="165" y="300"/>
                </a:cubicBezTo>
                <a:close/>
                <a:moveTo>
                  <a:pt x="157" y="324"/>
                </a:moveTo>
                <a:cubicBezTo>
                  <a:pt x="158" y="324"/>
                  <a:pt x="158" y="325"/>
                  <a:pt x="159" y="325"/>
                </a:cubicBezTo>
                <a:cubicBezTo>
                  <a:pt x="159" y="326"/>
                  <a:pt x="157" y="326"/>
                  <a:pt x="158" y="328"/>
                </a:cubicBezTo>
                <a:cubicBezTo>
                  <a:pt x="156" y="328"/>
                  <a:pt x="157" y="326"/>
                  <a:pt x="156" y="326"/>
                </a:cubicBezTo>
                <a:cubicBezTo>
                  <a:pt x="157" y="324"/>
                  <a:pt x="158" y="327"/>
                  <a:pt x="157" y="324"/>
                </a:cubicBezTo>
                <a:cubicBezTo>
                  <a:pt x="157" y="324"/>
                  <a:pt x="157" y="324"/>
                  <a:pt x="157" y="324"/>
                </a:cubicBezTo>
                <a:close/>
                <a:moveTo>
                  <a:pt x="161" y="322"/>
                </a:moveTo>
                <a:cubicBezTo>
                  <a:pt x="161" y="323"/>
                  <a:pt x="159" y="323"/>
                  <a:pt x="158" y="324"/>
                </a:cubicBezTo>
                <a:cubicBezTo>
                  <a:pt x="157" y="323"/>
                  <a:pt x="157" y="323"/>
                  <a:pt x="156" y="323"/>
                </a:cubicBezTo>
                <a:cubicBezTo>
                  <a:pt x="157" y="318"/>
                  <a:pt x="156" y="319"/>
                  <a:pt x="159" y="318"/>
                </a:cubicBezTo>
                <a:cubicBezTo>
                  <a:pt x="161" y="318"/>
                  <a:pt x="159" y="321"/>
                  <a:pt x="161" y="320"/>
                </a:cubicBezTo>
                <a:cubicBezTo>
                  <a:pt x="161" y="321"/>
                  <a:pt x="159" y="320"/>
                  <a:pt x="158" y="320"/>
                </a:cubicBezTo>
                <a:cubicBezTo>
                  <a:pt x="157" y="320"/>
                  <a:pt x="158" y="322"/>
                  <a:pt x="157" y="323"/>
                </a:cubicBezTo>
                <a:cubicBezTo>
                  <a:pt x="159" y="323"/>
                  <a:pt x="159" y="321"/>
                  <a:pt x="161" y="322"/>
                </a:cubicBezTo>
                <a:cubicBezTo>
                  <a:pt x="161" y="322"/>
                  <a:pt x="161" y="322"/>
                  <a:pt x="161" y="322"/>
                </a:cubicBezTo>
                <a:close/>
                <a:moveTo>
                  <a:pt x="197" y="322"/>
                </a:moveTo>
                <a:cubicBezTo>
                  <a:pt x="197" y="321"/>
                  <a:pt x="198" y="321"/>
                  <a:pt x="198" y="320"/>
                </a:cubicBezTo>
                <a:cubicBezTo>
                  <a:pt x="200" y="321"/>
                  <a:pt x="198" y="323"/>
                  <a:pt x="197" y="322"/>
                </a:cubicBezTo>
                <a:cubicBezTo>
                  <a:pt x="197" y="322"/>
                  <a:pt x="197" y="322"/>
                  <a:pt x="197" y="322"/>
                </a:cubicBezTo>
                <a:close/>
                <a:moveTo>
                  <a:pt x="178" y="327"/>
                </a:moveTo>
                <a:cubicBezTo>
                  <a:pt x="175" y="326"/>
                  <a:pt x="178" y="324"/>
                  <a:pt x="178" y="323"/>
                </a:cubicBezTo>
                <a:cubicBezTo>
                  <a:pt x="179" y="324"/>
                  <a:pt x="177" y="325"/>
                  <a:pt x="178" y="327"/>
                </a:cubicBezTo>
                <a:cubicBezTo>
                  <a:pt x="178" y="327"/>
                  <a:pt x="178" y="327"/>
                  <a:pt x="178" y="327"/>
                </a:cubicBezTo>
                <a:close/>
                <a:moveTo>
                  <a:pt x="154" y="327"/>
                </a:moveTo>
                <a:cubicBezTo>
                  <a:pt x="153" y="327"/>
                  <a:pt x="153" y="324"/>
                  <a:pt x="154" y="325"/>
                </a:cubicBezTo>
                <a:cubicBezTo>
                  <a:pt x="153" y="326"/>
                  <a:pt x="155" y="326"/>
                  <a:pt x="154" y="327"/>
                </a:cubicBezTo>
                <a:cubicBezTo>
                  <a:pt x="154" y="327"/>
                  <a:pt x="154" y="327"/>
                  <a:pt x="154" y="327"/>
                </a:cubicBezTo>
                <a:close/>
                <a:moveTo>
                  <a:pt x="194" y="328"/>
                </a:moveTo>
                <a:cubicBezTo>
                  <a:pt x="194" y="327"/>
                  <a:pt x="195" y="327"/>
                  <a:pt x="196" y="327"/>
                </a:cubicBezTo>
                <a:cubicBezTo>
                  <a:pt x="196" y="329"/>
                  <a:pt x="195" y="329"/>
                  <a:pt x="194" y="328"/>
                </a:cubicBezTo>
                <a:cubicBezTo>
                  <a:pt x="194" y="328"/>
                  <a:pt x="194" y="328"/>
                  <a:pt x="194" y="328"/>
                </a:cubicBezTo>
                <a:close/>
                <a:moveTo>
                  <a:pt x="154" y="330"/>
                </a:moveTo>
                <a:cubicBezTo>
                  <a:pt x="153" y="330"/>
                  <a:pt x="153" y="329"/>
                  <a:pt x="153" y="328"/>
                </a:cubicBezTo>
                <a:cubicBezTo>
                  <a:pt x="154" y="328"/>
                  <a:pt x="155" y="329"/>
                  <a:pt x="154" y="330"/>
                </a:cubicBezTo>
                <a:cubicBezTo>
                  <a:pt x="154" y="330"/>
                  <a:pt x="154" y="330"/>
                  <a:pt x="154" y="330"/>
                </a:cubicBezTo>
                <a:close/>
                <a:moveTo>
                  <a:pt x="167" y="331"/>
                </a:moveTo>
                <a:cubicBezTo>
                  <a:pt x="166" y="330"/>
                  <a:pt x="167" y="329"/>
                  <a:pt x="167" y="328"/>
                </a:cubicBezTo>
                <a:cubicBezTo>
                  <a:pt x="169" y="328"/>
                  <a:pt x="166" y="330"/>
                  <a:pt x="167" y="331"/>
                </a:cubicBezTo>
                <a:cubicBezTo>
                  <a:pt x="167" y="331"/>
                  <a:pt x="167" y="331"/>
                  <a:pt x="167" y="331"/>
                </a:cubicBezTo>
                <a:close/>
                <a:moveTo>
                  <a:pt x="157" y="333"/>
                </a:moveTo>
                <a:cubicBezTo>
                  <a:pt x="155" y="331"/>
                  <a:pt x="159" y="330"/>
                  <a:pt x="158" y="329"/>
                </a:cubicBezTo>
                <a:cubicBezTo>
                  <a:pt x="160" y="327"/>
                  <a:pt x="160" y="331"/>
                  <a:pt x="160" y="332"/>
                </a:cubicBezTo>
                <a:cubicBezTo>
                  <a:pt x="158" y="332"/>
                  <a:pt x="158" y="335"/>
                  <a:pt x="156" y="334"/>
                </a:cubicBezTo>
                <a:cubicBezTo>
                  <a:pt x="156" y="333"/>
                  <a:pt x="157" y="333"/>
                  <a:pt x="157" y="333"/>
                </a:cubicBezTo>
                <a:cubicBezTo>
                  <a:pt x="157" y="333"/>
                  <a:pt x="157" y="333"/>
                  <a:pt x="157" y="333"/>
                </a:cubicBezTo>
                <a:close/>
                <a:moveTo>
                  <a:pt x="195" y="330"/>
                </a:moveTo>
                <a:cubicBezTo>
                  <a:pt x="197" y="330"/>
                  <a:pt x="196" y="332"/>
                  <a:pt x="196" y="334"/>
                </a:cubicBezTo>
                <a:cubicBezTo>
                  <a:pt x="195" y="334"/>
                  <a:pt x="195" y="334"/>
                  <a:pt x="194" y="334"/>
                </a:cubicBezTo>
                <a:cubicBezTo>
                  <a:pt x="194" y="335"/>
                  <a:pt x="194" y="335"/>
                  <a:pt x="195" y="335"/>
                </a:cubicBezTo>
                <a:cubicBezTo>
                  <a:pt x="194" y="336"/>
                  <a:pt x="195" y="338"/>
                  <a:pt x="193" y="338"/>
                </a:cubicBezTo>
                <a:cubicBezTo>
                  <a:pt x="191" y="334"/>
                  <a:pt x="195" y="333"/>
                  <a:pt x="195" y="330"/>
                </a:cubicBezTo>
                <a:cubicBezTo>
                  <a:pt x="195" y="330"/>
                  <a:pt x="195" y="330"/>
                  <a:pt x="195" y="330"/>
                </a:cubicBezTo>
                <a:close/>
                <a:moveTo>
                  <a:pt x="196" y="330"/>
                </a:moveTo>
                <a:cubicBezTo>
                  <a:pt x="197" y="328"/>
                  <a:pt x="198" y="332"/>
                  <a:pt x="196" y="330"/>
                </a:cubicBezTo>
                <a:cubicBezTo>
                  <a:pt x="196" y="330"/>
                  <a:pt x="196" y="330"/>
                  <a:pt x="196" y="330"/>
                </a:cubicBezTo>
                <a:close/>
                <a:moveTo>
                  <a:pt x="395" y="346"/>
                </a:moveTo>
                <a:cubicBezTo>
                  <a:pt x="393" y="337"/>
                  <a:pt x="388" y="338"/>
                  <a:pt x="385" y="330"/>
                </a:cubicBezTo>
                <a:cubicBezTo>
                  <a:pt x="393" y="334"/>
                  <a:pt x="399" y="340"/>
                  <a:pt x="405" y="346"/>
                </a:cubicBezTo>
                <a:cubicBezTo>
                  <a:pt x="405" y="347"/>
                  <a:pt x="405" y="348"/>
                  <a:pt x="405" y="349"/>
                </a:cubicBezTo>
                <a:cubicBezTo>
                  <a:pt x="403" y="349"/>
                  <a:pt x="402" y="351"/>
                  <a:pt x="402" y="351"/>
                </a:cubicBezTo>
                <a:cubicBezTo>
                  <a:pt x="401" y="353"/>
                  <a:pt x="401" y="349"/>
                  <a:pt x="401" y="349"/>
                </a:cubicBezTo>
                <a:cubicBezTo>
                  <a:pt x="400" y="349"/>
                  <a:pt x="399" y="349"/>
                  <a:pt x="398" y="349"/>
                </a:cubicBezTo>
                <a:cubicBezTo>
                  <a:pt x="398" y="348"/>
                  <a:pt x="399" y="347"/>
                  <a:pt x="398" y="346"/>
                </a:cubicBezTo>
                <a:cubicBezTo>
                  <a:pt x="397" y="346"/>
                  <a:pt x="396" y="347"/>
                  <a:pt x="395" y="346"/>
                </a:cubicBezTo>
                <a:cubicBezTo>
                  <a:pt x="395" y="346"/>
                  <a:pt x="395" y="346"/>
                  <a:pt x="395" y="346"/>
                </a:cubicBezTo>
                <a:close/>
                <a:moveTo>
                  <a:pt x="156" y="337"/>
                </a:moveTo>
                <a:cubicBezTo>
                  <a:pt x="155" y="338"/>
                  <a:pt x="155" y="337"/>
                  <a:pt x="153" y="338"/>
                </a:cubicBezTo>
                <a:cubicBezTo>
                  <a:pt x="153" y="336"/>
                  <a:pt x="154" y="335"/>
                  <a:pt x="155" y="335"/>
                </a:cubicBezTo>
                <a:cubicBezTo>
                  <a:pt x="155" y="336"/>
                  <a:pt x="155" y="337"/>
                  <a:pt x="156" y="337"/>
                </a:cubicBezTo>
                <a:cubicBezTo>
                  <a:pt x="156" y="337"/>
                  <a:pt x="156" y="337"/>
                  <a:pt x="156" y="337"/>
                </a:cubicBezTo>
                <a:close/>
                <a:moveTo>
                  <a:pt x="179" y="338"/>
                </a:moveTo>
                <a:cubicBezTo>
                  <a:pt x="177" y="338"/>
                  <a:pt x="178" y="336"/>
                  <a:pt x="176" y="336"/>
                </a:cubicBezTo>
                <a:cubicBezTo>
                  <a:pt x="177" y="335"/>
                  <a:pt x="179" y="336"/>
                  <a:pt x="179" y="338"/>
                </a:cubicBezTo>
                <a:cubicBezTo>
                  <a:pt x="179" y="338"/>
                  <a:pt x="179" y="338"/>
                  <a:pt x="179" y="338"/>
                </a:cubicBezTo>
                <a:close/>
                <a:moveTo>
                  <a:pt x="150" y="340"/>
                </a:moveTo>
                <a:cubicBezTo>
                  <a:pt x="149" y="339"/>
                  <a:pt x="150" y="338"/>
                  <a:pt x="151" y="339"/>
                </a:cubicBezTo>
                <a:cubicBezTo>
                  <a:pt x="150" y="338"/>
                  <a:pt x="150" y="338"/>
                  <a:pt x="150" y="339"/>
                </a:cubicBezTo>
                <a:cubicBezTo>
                  <a:pt x="148" y="338"/>
                  <a:pt x="151" y="337"/>
                  <a:pt x="151" y="338"/>
                </a:cubicBezTo>
                <a:cubicBezTo>
                  <a:pt x="151" y="339"/>
                  <a:pt x="150" y="339"/>
                  <a:pt x="150" y="340"/>
                </a:cubicBezTo>
                <a:cubicBezTo>
                  <a:pt x="150" y="340"/>
                  <a:pt x="150" y="340"/>
                  <a:pt x="150" y="340"/>
                </a:cubicBezTo>
                <a:close/>
                <a:moveTo>
                  <a:pt x="156" y="345"/>
                </a:moveTo>
                <a:cubicBezTo>
                  <a:pt x="155" y="346"/>
                  <a:pt x="154" y="343"/>
                  <a:pt x="153" y="342"/>
                </a:cubicBezTo>
                <a:cubicBezTo>
                  <a:pt x="154" y="341"/>
                  <a:pt x="154" y="339"/>
                  <a:pt x="155" y="338"/>
                </a:cubicBezTo>
                <a:cubicBezTo>
                  <a:pt x="155" y="340"/>
                  <a:pt x="155" y="344"/>
                  <a:pt x="156" y="345"/>
                </a:cubicBezTo>
                <a:cubicBezTo>
                  <a:pt x="156" y="345"/>
                  <a:pt x="156" y="345"/>
                  <a:pt x="156" y="345"/>
                </a:cubicBezTo>
                <a:close/>
                <a:moveTo>
                  <a:pt x="466" y="346"/>
                </a:moveTo>
                <a:cubicBezTo>
                  <a:pt x="466" y="344"/>
                  <a:pt x="468" y="345"/>
                  <a:pt x="468" y="346"/>
                </a:cubicBezTo>
                <a:cubicBezTo>
                  <a:pt x="468" y="346"/>
                  <a:pt x="467" y="346"/>
                  <a:pt x="466" y="346"/>
                </a:cubicBezTo>
                <a:cubicBezTo>
                  <a:pt x="466" y="346"/>
                  <a:pt x="466" y="346"/>
                  <a:pt x="466" y="346"/>
                </a:cubicBezTo>
                <a:close/>
                <a:moveTo>
                  <a:pt x="150" y="350"/>
                </a:moveTo>
                <a:cubicBezTo>
                  <a:pt x="148" y="349"/>
                  <a:pt x="149" y="347"/>
                  <a:pt x="150" y="345"/>
                </a:cubicBezTo>
                <a:cubicBezTo>
                  <a:pt x="151" y="346"/>
                  <a:pt x="151" y="349"/>
                  <a:pt x="150" y="350"/>
                </a:cubicBezTo>
                <a:cubicBezTo>
                  <a:pt x="150" y="350"/>
                  <a:pt x="150" y="350"/>
                  <a:pt x="150" y="350"/>
                </a:cubicBezTo>
                <a:close/>
                <a:moveTo>
                  <a:pt x="156" y="349"/>
                </a:moveTo>
                <a:cubicBezTo>
                  <a:pt x="155" y="348"/>
                  <a:pt x="153" y="348"/>
                  <a:pt x="153" y="346"/>
                </a:cubicBezTo>
                <a:cubicBezTo>
                  <a:pt x="155" y="346"/>
                  <a:pt x="157" y="347"/>
                  <a:pt x="156" y="349"/>
                </a:cubicBezTo>
                <a:cubicBezTo>
                  <a:pt x="156" y="349"/>
                  <a:pt x="156" y="349"/>
                  <a:pt x="156" y="349"/>
                </a:cubicBezTo>
                <a:close/>
                <a:moveTo>
                  <a:pt x="444" y="349"/>
                </a:moveTo>
                <a:cubicBezTo>
                  <a:pt x="442" y="348"/>
                  <a:pt x="442" y="346"/>
                  <a:pt x="443" y="346"/>
                </a:cubicBezTo>
                <a:cubicBezTo>
                  <a:pt x="444" y="346"/>
                  <a:pt x="444" y="348"/>
                  <a:pt x="444" y="349"/>
                </a:cubicBezTo>
                <a:cubicBezTo>
                  <a:pt x="444" y="349"/>
                  <a:pt x="444" y="349"/>
                  <a:pt x="444" y="349"/>
                </a:cubicBezTo>
                <a:close/>
                <a:moveTo>
                  <a:pt x="171" y="349"/>
                </a:moveTo>
                <a:cubicBezTo>
                  <a:pt x="171" y="348"/>
                  <a:pt x="170" y="348"/>
                  <a:pt x="170" y="346"/>
                </a:cubicBezTo>
                <a:cubicBezTo>
                  <a:pt x="171" y="346"/>
                  <a:pt x="172" y="347"/>
                  <a:pt x="171" y="349"/>
                </a:cubicBezTo>
                <a:cubicBezTo>
                  <a:pt x="171" y="349"/>
                  <a:pt x="171" y="349"/>
                  <a:pt x="171" y="349"/>
                </a:cubicBezTo>
                <a:close/>
                <a:moveTo>
                  <a:pt x="157" y="354"/>
                </a:moveTo>
                <a:cubicBezTo>
                  <a:pt x="153" y="356"/>
                  <a:pt x="155" y="350"/>
                  <a:pt x="154" y="350"/>
                </a:cubicBezTo>
                <a:cubicBezTo>
                  <a:pt x="155" y="348"/>
                  <a:pt x="156" y="351"/>
                  <a:pt x="157" y="350"/>
                </a:cubicBezTo>
                <a:cubicBezTo>
                  <a:pt x="157" y="351"/>
                  <a:pt x="156" y="353"/>
                  <a:pt x="157" y="354"/>
                </a:cubicBezTo>
                <a:cubicBezTo>
                  <a:pt x="157" y="354"/>
                  <a:pt x="157" y="354"/>
                  <a:pt x="157" y="354"/>
                </a:cubicBezTo>
                <a:close/>
                <a:moveTo>
                  <a:pt x="146" y="352"/>
                </a:moveTo>
                <a:cubicBezTo>
                  <a:pt x="146" y="351"/>
                  <a:pt x="148" y="352"/>
                  <a:pt x="148" y="351"/>
                </a:cubicBezTo>
                <a:cubicBezTo>
                  <a:pt x="149" y="349"/>
                  <a:pt x="148" y="354"/>
                  <a:pt x="146" y="352"/>
                </a:cubicBezTo>
                <a:cubicBezTo>
                  <a:pt x="146" y="352"/>
                  <a:pt x="146" y="352"/>
                  <a:pt x="146" y="352"/>
                </a:cubicBezTo>
                <a:close/>
                <a:moveTo>
                  <a:pt x="171" y="355"/>
                </a:moveTo>
                <a:cubicBezTo>
                  <a:pt x="170" y="354"/>
                  <a:pt x="170" y="351"/>
                  <a:pt x="171" y="350"/>
                </a:cubicBezTo>
                <a:cubicBezTo>
                  <a:pt x="172" y="352"/>
                  <a:pt x="171" y="354"/>
                  <a:pt x="171" y="355"/>
                </a:cubicBezTo>
                <a:cubicBezTo>
                  <a:pt x="171" y="355"/>
                  <a:pt x="171" y="355"/>
                  <a:pt x="171" y="355"/>
                </a:cubicBezTo>
                <a:close/>
                <a:moveTo>
                  <a:pt x="438" y="352"/>
                </a:moveTo>
                <a:cubicBezTo>
                  <a:pt x="437" y="352"/>
                  <a:pt x="438" y="351"/>
                  <a:pt x="437" y="351"/>
                </a:cubicBezTo>
                <a:cubicBezTo>
                  <a:pt x="437" y="351"/>
                  <a:pt x="438" y="351"/>
                  <a:pt x="439" y="351"/>
                </a:cubicBezTo>
                <a:cubicBezTo>
                  <a:pt x="439" y="352"/>
                  <a:pt x="438" y="352"/>
                  <a:pt x="438" y="352"/>
                </a:cubicBezTo>
                <a:cubicBezTo>
                  <a:pt x="438" y="352"/>
                  <a:pt x="438" y="352"/>
                  <a:pt x="438" y="352"/>
                </a:cubicBezTo>
                <a:close/>
                <a:moveTo>
                  <a:pt x="414" y="361"/>
                </a:moveTo>
                <a:cubicBezTo>
                  <a:pt x="414" y="361"/>
                  <a:pt x="413" y="360"/>
                  <a:pt x="413" y="361"/>
                </a:cubicBezTo>
                <a:cubicBezTo>
                  <a:pt x="411" y="360"/>
                  <a:pt x="413" y="356"/>
                  <a:pt x="409" y="356"/>
                </a:cubicBezTo>
                <a:cubicBezTo>
                  <a:pt x="410" y="354"/>
                  <a:pt x="407" y="353"/>
                  <a:pt x="409" y="351"/>
                </a:cubicBezTo>
                <a:cubicBezTo>
                  <a:pt x="412" y="353"/>
                  <a:pt x="415" y="355"/>
                  <a:pt x="417" y="357"/>
                </a:cubicBezTo>
                <a:cubicBezTo>
                  <a:pt x="417" y="359"/>
                  <a:pt x="413" y="359"/>
                  <a:pt x="414" y="361"/>
                </a:cubicBezTo>
                <a:cubicBezTo>
                  <a:pt x="414" y="361"/>
                  <a:pt x="414" y="361"/>
                  <a:pt x="414" y="361"/>
                </a:cubicBezTo>
                <a:close/>
                <a:moveTo>
                  <a:pt x="169" y="356"/>
                </a:moveTo>
                <a:cubicBezTo>
                  <a:pt x="168" y="356"/>
                  <a:pt x="168" y="355"/>
                  <a:pt x="169" y="353"/>
                </a:cubicBezTo>
                <a:cubicBezTo>
                  <a:pt x="169" y="354"/>
                  <a:pt x="170" y="354"/>
                  <a:pt x="170" y="355"/>
                </a:cubicBezTo>
                <a:cubicBezTo>
                  <a:pt x="169" y="355"/>
                  <a:pt x="169" y="356"/>
                  <a:pt x="169" y="356"/>
                </a:cubicBezTo>
                <a:cubicBezTo>
                  <a:pt x="169" y="356"/>
                  <a:pt x="169" y="356"/>
                  <a:pt x="169" y="356"/>
                </a:cubicBezTo>
                <a:close/>
                <a:moveTo>
                  <a:pt x="174" y="363"/>
                </a:moveTo>
                <a:cubicBezTo>
                  <a:pt x="174" y="363"/>
                  <a:pt x="174" y="363"/>
                  <a:pt x="174" y="363"/>
                </a:cubicBezTo>
                <a:cubicBezTo>
                  <a:pt x="173" y="362"/>
                  <a:pt x="171" y="361"/>
                  <a:pt x="173" y="359"/>
                </a:cubicBezTo>
                <a:cubicBezTo>
                  <a:pt x="171" y="360"/>
                  <a:pt x="172" y="357"/>
                  <a:pt x="170" y="357"/>
                </a:cubicBezTo>
                <a:cubicBezTo>
                  <a:pt x="170" y="358"/>
                  <a:pt x="170" y="358"/>
                  <a:pt x="169" y="358"/>
                </a:cubicBezTo>
                <a:cubicBezTo>
                  <a:pt x="169" y="357"/>
                  <a:pt x="168" y="357"/>
                  <a:pt x="168" y="357"/>
                </a:cubicBezTo>
                <a:cubicBezTo>
                  <a:pt x="168" y="358"/>
                  <a:pt x="168" y="359"/>
                  <a:pt x="167" y="359"/>
                </a:cubicBezTo>
                <a:cubicBezTo>
                  <a:pt x="167" y="356"/>
                  <a:pt x="166" y="356"/>
                  <a:pt x="168" y="355"/>
                </a:cubicBezTo>
                <a:cubicBezTo>
                  <a:pt x="167" y="354"/>
                  <a:pt x="166" y="354"/>
                  <a:pt x="165" y="354"/>
                </a:cubicBezTo>
                <a:cubicBezTo>
                  <a:pt x="164" y="355"/>
                  <a:pt x="164" y="357"/>
                  <a:pt x="163" y="358"/>
                </a:cubicBezTo>
                <a:cubicBezTo>
                  <a:pt x="166" y="363"/>
                  <a:pt x="159" y="367"/>
                  <a:pt x="158" y="372"/>
                </a:cubicBezTo>
                <a:cubicBezTo>
                  <a:pt x="161" y="373"/>
                  <a:pt x="158" y="374"/>
                  <a:pt x="158" y="377"/>
                </a:cubicBezTo>
                <a:cubicBezTo>
                  <a:pt x="160" y="376"/>
                  <a:pt x="160" y="378"/>
                  <a:pt x="162" y="377"/>
                </a:cubicBezTo>
                <a:cubicBezTo>
                  <a:pt x="162" y="375"/>
                  <a:pt x="163" y="372"/>
                  <a:pt x="167" y="373"/>
                </a:cubicBezTo>
                <a:cubicBezTo>
                  <a:pt x="167" y="371"/>
                  <a:pt x="164" y="371"/>
                  <a:pt x="165" y="370"/>
                </a:cubicBezTo>
                <a:cubicBezTo>
                  <a:pt x="166" y="372"/>
                  <a:pt x="167" y="370"/>
                  <a:pt x="167" y="372"/>
                </a:cubicBezTo>
                <a:cubicBezTo>
                  <a:pt x="169" y="372"/>
                  <a:pt x="168" y="370"/>
                  <a:pt x="169" y="369"/>
                </a:cubicBezTo>
                <a:cubicBezTo>
                  <a:pt x="168" y="369"/>
                  <a:pt x="168" y="368"/>
                  <a:pt x="168" y="367"/>
                </a:cubicBezTo>
                <a:cubicBezTo>
                  <a:pt x="171" y="369"/>
                  <a:pt x="171" y="365"/>
                  <a:pt x="173" y="363"/>
                </a:cubicBezTo>
                <a:cubicBezTo>
                  <a:pt x="173" y="364"/>
                  <a:pt x="174" y="364"/>
                  <a:pt x="174" y="363"/>
                </a:cubicBezTo>
                <a:close/>
                <a:moveTo>
                  <a:pt x="456" y="357"/>
                </a:moveTo>
                <a:cubicBezTo>
                  <a:pt x="456" y="356"/>
                  <a:pt x="456" y="355"/>
                  <a:pt x="456" y="355"/>
                </a:cubicBezTo>
                <a:cubicBezTo>
                  <a:pt x="457" y="355"/>
                  <a:pt x="457" y="355"/>
                  <a:pt x="458" y="355"/>
                </a:cubicBezTo>
                <a:cubicBezTo>
                  <a:pt x="458" y="355"/>
                  <a:pt x="458" y="356"/>
                  <a:pt x="458" y="356"/>
                </a:cubicBezTo>
                <a:cubicBezTo>
                  <a:pt x="457" y="357"/>
                  <a:pt x="457" y="357"/>
                  <a:pt x="456" y="357"/>
                </a:cubicBezTo>
                <a:cubicBezTo>
                  <a:pt x="456" y="357"/>
                  <a:pt x="456" y="357"/>
                  <a:pt x="456" y="357"/>
                </a:cubicBezTo>
                <a:close/>
                <a:moveTo>
                  <a:pt x="155" y="360"/>
                </a:moveTo>
                <a:cubicBezTo>
                  <a:pt x="154" y="360"/>
                  <a:pt x="154" y="357"/>
                  <a:pt x="154" y="356"/>
                </a:cubicBezTo>
                <a:cubicBezTo>
                  <a:pt x="156" y="356"/>
                  <a:pt x="157" y="356"/>
                  <a:pt x="157" y="357"/>
                </a:cubicBezTo>
                <a:cubicBezTo>
                  <a:pt x="155" y="358"/>
                  <a:pt x="156" y="359"/>
                  <a:pt x="155" y="360"/>
                </a:cubicBezTo>
                <a:cubicBezTo>
                  <a:pt x="155" y="360"/>
                  <a:pt x="155" y="360"/>
                  <a:pt x="155" y="360"/>
                </a:cubicBezTo>
                <a:close/>
                <a:moveTo>
                  <a:pt x="204" y="358"/>
                </a:moveTo>
                <a:cubicBezTo>
                  <a:pt x="203" y="358"/>
                  <a:pt x="204" y="358"/>
                  <a:pt x="204" y="356"/>
                </a:cubicBezTo>
                <a:cubicBezTo>
                  <a:pt x="205" y="356"/>
                  <a:pt x="205" y="358"/>
                  <a:pt x="204" y="358"/>
                </a:cubicBezTo>
                <a:cubicBezTo>
                  <a:pt x="204" y="358"/>
                  <a:pt x="204" y="358"/>
                  <a:pt x="204" y="358"/>
                </a:cubicBezTo>
                <a:close/>
                <a:moveTo>
                  <a:pt x="416" y="363"/>
                </a:moveTo>
                <a:cubicBezTo>
                  <a:pt x="418" y="363"/>
                  <a:pt x="418" y="362"/>
                  <a:pt x="420" y="362"/>
                </a:cubicBezTo>
                <a:cubicBezTo>
                  <a:pt x="419" y="363"/>
                  <a:pt x="417" y="366"/>
                  <a:pt x="416" y="363"/>
                </a:cubicBezTo>
                <a:cubicBezTo>
                  <a:pt x="416" y="363"/>
                  <a:pt x="416" y="363"/>
                  <a:pt x="416" y="363"/>
                </a:cubicBezTo>
                <a:close/>
                <a:moveTo>
                  <a:pt x="204" y="364"/>
                </a:moveTo>
                <a:cubicBezTo>
                  <a:pt x="204" y="363"/>
                  <a:pt x="205" y="363"/>
                  <a:pt x="206" y="363"/>
                </a:cubicBezTo>
                <a:cubicBezTo>
                  <a:pt x="206" y="364"/>
                  <a:pt x="205" y="364"/>
                  <a:pt x="204" y="364"/>
                </a:cubicBezTo>
                <a:cubicBezTo>
                  <a:pt x="204" y="364"/>
                  <a:pt x="204" y="364"/>
                  <a:pt x="204" y="364"/>
                </a:cubicBezTo>
                <a:close/>
                <a:moveTo>
                  <a:pt x="200" y="365"/>
                </a:moveTo>
                <a:cubicBezTo>
                  <a:pt x="201" y="365"/>
                  <a:pt x="202" y="365"/>
                  <a:pt x="202" y="364"/>
                </a:cubicBezTo>
                <a:cubicBezTo>
                  <a:pt x="203" y="364"/>
                  <a:pt x="202" y="367"/>
                  <a:pt x="202" y="367"/>
                </a:cubicBezTo>
                <a:cubicBezTo>
                  <a:pt x="201" y="367"/>
                  <a:pt x="200" y="366"/>
                  <a:pt x="200" y="365"/>
                </a:cubicBezTo>
                <a:cubicBezTo>
                  <a:pt x="200" y="365"/>
                  <a:pt x="200" y="365"/>
                  <a:pt x="200" y="365"/>
                </a:cubicBezTo>
                <a:close/>
                <a:moveTo>
                  <a:pt x="156" y="369"/>
                </a:moveTo>
                <a:cubicBezTo>
                  <a:pt x="155" y="369"/>
                  <a:pt x="156" y="368"/>
                  <a:pt x="156" y="367"/>
                </a:cubicBezTo>
                <a:cubicBezTo>
                  <a:pt x="156" y="367"/>
                  <a:pt x="157" y="368"/>
                  <a:pt x="157" y="368"/>
                </a:cubicBezTo>
                <a:cubicBezTo>
                  <a:pt x="156" y="368"/>
                  <a:pt x="156" y="369"/>
                  <a:pt x="156" y="369"/>
                </a:cubicBezTo>
                <a:cubicBezTo>
                  <a:pt x="156" y="369"/>
                  <a:pt x="156" y="369"/>
                  <a:pt x="156" y="369"/>
                </a:cubicBezTo>
                <a:close/>
                <a:moveTo>
                  <a:pt x="478" y="373"/>
                </a:moveTo>
                <a:cubicBezTo>
                  <a:pt x="478" y="372"/>
                  <a:pt x="479" y="372"/>
                  <a:pt x="479" y="372"/>
                </a:cubicBezTo>
                <a:cubicBezTo>
                  <a:pt x="481" y="371"/>
                  <a:pt x="480" y="373"/>
                  <a:pt x="481" y="373"/>
                </a:cubicBezTo>
                <a:cubicBezTo>
                  <a:pt x="481" y="374"/>
                  <a:pt x="480" y="372"/>
                  <a:pt x="478" y="373"/>
                </a:cubicBezTo>
                <a:cubicBezTo>
                  <a:pt x="478" y="373"/>
                  <a:pt x="478" y="373"/>
                  <a:pt x="478" y="373"/>
                </a:cubicBezTo>
                <a:close/>
                <a:moveTo>
                  <a:pt x="386" y="376"/>
                </a:moveTo>
                <a:cubicBezTo>
                  <a:pt x="387" y="374"/>
                  <a:pt x="389" y="375"/>
                  <a:pt x="390" y="374"/>
                </a:cubicBezTo>
                <a:cubicBezTo>
                  <a:pt x="390" y="376"/>
                  <a:pt x="388" y="376"/>
                  <a:pt x="386" y="376"/>
                </a:cubicBezTo>
                <a:cubicBezTo>
                  <a:pt x="386" y="376"/>
                  <a:pt x="386" y="376"/>
                  <a:pt x="386" y="376"/>
                </a:cubicBezTo>
                <a:close/>
                <a:moveTo>
                  <a:pt x="154" y="380"/>
                </a:moveTo>
                <a:cubicBezTo>
                  <a:pt x="155" y="379"/>
                  <a:pt x="156" y="378"/>
                  <a:pt x="156" y="375"/>
                </a:cubicBezTo>
                <a:cubicBezTo>
                  <a:pt x="156" y="376"/>
                  <a:pt x="156" y="376"/>
                  <a:pt x="157" y="376"/>
                </a:cubicBezTo>
                <a:cubicBezTo>
                  <a:pt x="156" y="377"/>
                  <a:pt x="157" y="380"/>
                  <a:pt x="156" y="381"/>
                </a:cubicBezTo>
                <a:cubicBezTo>
                  <a:pt x="156" y="381"/>
                  <a:pt x="155" y="380"/>
                  <a:pt x="154" y="380"/>
                </a:cubicBezTo>
                <a:cubicBezTo>
                  <a:pt x="154" y="380"/>
                  <a:pt x="154" y="380"/>
                  <a:pt x="154" y="380"/>
                </a:cubicBezTo>
                <a:close/>
                <a:moveTo>
                  <a:pt x="395" y="378"/>
                </a:moveTo>
                <a:cubicBezTo>
                  <a:pt x="394" y="379"/>
                  <a:pt x="392" y="377"/>
                  <a:pt x="392" y="376"/>
                </a:cubicBezTo>
                <a:cubicBezTo>
                  <a:pt x="393" y="376"/>
                  <a:pt x="394" y="376"/>
                  <a:pt x="394" y="376"/>
                </a:cubicBezTo>
                <a:cubicBezTo>
                  <a:pt x="394" y="377"/>
                  <a:pt x="394" y="378"/>
                  <a:pt x="395" y="378"/>
                </a:cubicBezTo>
                <a:cubicBezTo>
                  <a:pt x="395" y="378"/>
                  <a:pt x="395" y="378"/>
                  <a:pt x="395" y="378"/>
                </a:cubicBezTo>
                <a:close/>
                <a:moveTo>
                  <a:pt x="237" y="379"/>
                </a:moveTo>
                <a:cubicBezTo>
                  <a:pt x="238" y="380"/>
                  <a:pt x="240" y="380"/>
                  <a:pt x="239" y="379"/>
                </a:cubicBezTo>
                <a:cubicBezTo>
                  <a:pt x="239" y="378"/>
                  <a:pt x="240" y="379"/>
                  <a:pt x="240" y="379"/>
                </a:cubicBezTo>
                <a:cubicBezTo>
                  <a:pt x="240" y="379"/>
                  <a:pt x="240" y="379"/>
                  <a:pt x="240" y="380"/>
                </a:cubicBezTo>
                <a:cubicBezTo>
                  <a:pt x="239" y="380"/>
                  <a:pt x="239" y="380"/>
                  <a:pt x="239" y="381"/>
                </a:cubicBezTo>
                <a:cubicBezTo>
                  <a:pt x="238" y="381"/>
                  <a:pt x="238" y="380"/>
                  <a:pt x="237" y="380"/>
                </a:cubicBezTo>
                <a:cubicBezTo>
                  <a:pt x="236" y="381"/>
                  <a:pt x="236" y="381"/>
                  <a:pt x="237" y="379"/>
                </a:cubicBezTo>
                <a:cubicBezTo>
                  <a:pt x="237" y="379"/>
                  <a:pt x="237" y="379"/>
                  <a:pt x="237" y="379"/>
                </a:cubicBezTo>
                <a:close/>
                <a:moveTo>
                  <a:pt x="391" y="380"/>
                </a:moveTo>
                <a:cubicBezTo>
                  <a:pt x="391" y="380"/>
                  <a:pt x="391" y="379"/>
                  <a:pt x="391" y="378"/>
                </a:cubicBezTo>
                <a:cubicBezTo>
                  <a:pt x="392" y="378"/>
                  <a:pt x="392" y="381"/>
                  <a:pt x="391" y="380"/>
                </a:cubicBezTo>
                <a:cubicBezTo>
                  <a:pt x="391" y="380"/>
                  <a:pt x="391" y="380"/>
                  <a:pt x="391" y="380"/>
                </a:cubicBezTo>
                <a:close/>
                <a:moveTo>
                  <a:pt x="473" y="380"/>
                </a:moveTo>
                <a:cubicBezTo>
                  <a:pt x="473" y="381"/>
                  <a:pt x="471" y="379"/>
                  <a:pt x="470" y="380"/>
                </a:cubicBezTo>
                <a:cubicBezTo>
                  <a:pt x="470" y="379"/>
                  <a:pt x="471" y="379"/>
                  <a:pt x="473" y="379"/>
                </a:cubicBezTo>
                <a:cubicBezTo>
                  <a:pt x="473" y="379"/>
                  <a:pt x="473" y="380"/>
                  <a:pt x="473" y="380"/>
                </a:cubicBezTo>
                <a:cubicBezTo>
                  <a:pt x="473" y="380"/>
                  <a:pt x="473" y="380"/>
                  <a:pt x="473" y="380"/>
                </a:cubicBezTo>
                <a:close/>
                <a:moveTo>
                  <a:pt x="489" y="380"/>
                </a:moveTo>
                <a:cubicBezTo>
                  <a:pt x="489" y="380"/>
                  <a:pt x="489" y="380"/>
                  <a:pt x="489" y="379"/>
                </a:cubicBezTo>
                <a:cubicBezTo>
                  <a:pt x="491" y="379"/>
                  <a:pt x="491" y="380"/>
                  <a:pt x="492" y="379"/>
                </a:cubicBezTo>
                <a:cubicBezTo>
                  <a:pt x="492" y="380"/>
                  <a:pt x="492" y="380"/>
                  <a:pt x="492" y="381"/>
                </a:cubicBezTo>
                <a:cubicBezTo>
                  <a:pt x="491" y="381"/>
                  <a:pt x="490" y="380"/>
                  <a:pt x="489" y="380"/>
                </a:cubicBezTo>
                <a:cubicBezTo>
                  <a:pt x="489" y="380"/>
                  <a:pt x="489" y="380"/>
                  <a:pt x="489" y="380"/>
                </a:cubicBezTo>
                <a:close/>
                <a:moveTo>
                  <a:pt x="194" y="382"/>
                </a:moveTo>
                <a:cubicBezTo>
                  <a:pt x="194" y="381"/>
                  <a:pt x="195" y="381"/>
                  <a:pt x="195" y="380"/>
                </a:cubicBezTo>
                <a:cubicBezTo>
                  <a:pt x="196" y="380"/>
                  <a:pt x="196" y="381"/>
                  <a:pt x="196" y="382"/>
                </a:cubicBezTo>
                <a:cubicBezTo>
                  <a:pt x="195" y="382"/>
                  <a:pt x="195" y="382"/>
                  <a:pt x="194" y="382"/>
                </a:cubicBezTo>
                <a:cubicBezTo>
                  <a:pt x="194" y="382"/>
                  <a:pt x="194" y="382"/>
                  <a:pt x="194" y="382"/>
                </a:cubicBezTo>
                <a:close/>
                <a:moveTo>
                  <a:pt x="475" y="383"/>
                </a:moveTo>
                <a:cubicBezTo>
                  <a:pt x="473" y="382"/>
                  <a:pt x="477" y="382"/>
                  <a:pt x="476" y="380"/>
                </a:cubicBezTo>
                <a:cubicBezTo>
                  <a:pt x="477" y="380"/>
                  <a:pt x="477" y="381"/>
                  <a:pt x="479" y="380"/>
                </a:cubicBezTo>
                <a:cubicBezTo>
                  <a:pt x="479" y="381"/>
                  <a:pt x="479" y="382"/>
                  <a:pt x="479" y="383"/>
                </a:cubicBezTo>
                <a:cubicBezTo>
                  <a:pt x="477" y="382"/>
                  <a:pt x="477" y="381"/>
                  <a:pt x="475" y="383"/>
                </a:cubicBezTo>
                <a:cubicBezTo>
                  <a:pt x="475" y="383"/>
                  <a:pt x="475" y="383"/>
                  <a:pt x="475" y="383"/>
                </a:cubicBezTo>
                <a:close/>
                <a:moveTo>
                  <a:pt x="192" y="384"/>
                </a:moveTo>
                <a:cubicBezTo>
                  <a:pt x="192" y="381"/>
                  <a:pt x="195" y="382"/>
                  <a:pt x="194" y="384"/>
                </a:cubicBezTo>
                <a:cubicBezTo>
                  <a:pt x="194" y="384"/>
                  <a:pt x="193" y="384"/>
                  <a:pt x="192" y="384"/>
                </a:cubicBezTo>
                <a:cubicBezTo>
                  <a:pt x="192" y="384"/>
                  <a:pt x="192" y="384"/>
                  <a:pt x="192" y="384"/>
                </a:cubicBezTo>
                <a:close/>
                <a:moveTo>
                  <a:pt x="192" y="381"/>
                </a:moveTo>
                <a:cubicBezTo>
                  <a:pt x="192" y="382"/>
                  <a:pt x="192" y="382"/>
                  <a:pt x="192" y="383"/>
                </a:cubicBezTo>
                <a:cubicBezTo>
                  <a:pt x="191" y="383"/>
                  <a:pt x="191" y="380"/>
                  <a:pt x="192" y="381"/>
                </a:cubicBezTo>
                <a:cubicBezTo>
                  <a:pt x="192" y="381"/>
                  <a:pt x="192" y="381"/>
                  <a:pt x="192" y="381"/>
                </a:cubicBezTo>
                <a:close/>
                <a:moveTo>
                  <a:pt x="451" y="383"/>
                </a:moveTo>
                <a:cubicBezTo>
                  <a:pt x="451" y="383"/>
                  <a:pt x="451" y="382"/>
                  <a:pt x="451" y="382"/>
                </a:cubicBezTo>
                <a:cubicBezTo>
                  <a:pt x="453" y="381"/>
                  <a:pt x="453" y="384"/>
                  <a:pt x="451" y="383"/>
                </a:cubicBezTo>
                <a:cubicBezTo>
                  <a:pt x="451" y="383"/>
                  <a:pt x="451" y="383"/>
                  <a:pt x="451" y="383"/>
                </a:cubicBezTo>
                <a:close/>
                <a:moveTo>
                  <a:pt x="462" y="383"/>
                </a:moveTo>
                <a:cubicBezTo>
                  <a:pt x="462" y="381"/>
                  <a:pt x="463" y="382"/>
                  <a:pt x="464" y="382"/>
                </a:cubicBezTo>
                <a:cubicBezTo>
                  <a:pt x="464" y="382"/>
                  <a:pt x="463" y="383"/>
                  <a:pt x="462" y="383"/>
                </a:cubicBezTo>
                <a:cubicBezTo>
                  <a:pt x="462" y="383"/>
                  <a:pt x="462" y="383"/>
                  <a:pt x="462" y="383"/>
                </a:cubicBezTo>
                <a:close/>
                <a:moveTo>
                  <a:pt x="470" y="382"/>
                </a:moveTo>
                <a:cubicBezTo>
                  <a:pt x="471" y="382"/>
                  <a:pt x="469" y="384"/>
                  <a:pt x="469" y="384"/>
                </a:cubicBezTo>
                <a:cubicBezTo>
                  <a:pt x="469" y="384"/>
                  <a:pt x="469" y="383"/>
                  <a:pt x="469" y="382"/>
                </a:cubicBezTo>
                <a:cubicBezTo>
                  <a:pt x="469" y="382"/>
                  <a:pt x="469" y="382"/>
                  <a:pt x="469" y="383"/>
                </a:cubicBezTo>
                <a:cubicBezTo>
                  <a:pt x="470" y="383"/>
                  <a:pt x="470" y="382"/>
                  <a:pt x="470" y="382"/>
                </a:cubicBezTo>
                <a:cubicBezTo>
                  <a:pt x="470" y="382"/>
                  <a:pt x="470" y="382"/>
                  <a:pt x="470" y="382"/>
                </a:cubicBezTo>
                <a:close/>
                <a:moveTo>
                  <a:pt x="483" y="383"/>
                </a:moveTo>
                <a:cubicBezTo>
                  <a:pt x="482" y="383"/>
                  <a:pt x="481" y="383"/>
                  <a:pt x="481" y="382"/>
                </a:cubicBezTo>
                <a:cubicBezTo>
                  <a:pt x="481" y="382"/>
                  <a:pt x="483" y="382"/>
                  <a:pt x="483" y="383"/>
                </a:cubicBezTo>
                <a:cubicBezTo>
                  <a:pt x="483" y="383"/>
                  <a:pt x="483" y="383"/>
                  <a:pt x="483" y="383"/>
                </a:cubicBezTo>
                <a:close/>
                <a:moveTo>
                  <a:pt x="491" y="383"/>
                </a:moveTo>
                <a:cubicBezTo>
                  <a:pt x="491" y="382"/>
                  <a:pt x="492" y="382"/>
                  <a:pt x="493" y="382"/>
                </a:cubicBezTo>
                <a:cubicBezTo>
                  <a:pt x="494" y="383"/>
                  <a:pt x="492" y="382"/>
                  <a:pt x="491" y="383"/>
                </a:cubicBezTo>
                <a:cubicBezTo>
                  <a:pt x="491" y="383"/>
                  <a:pt x="491" y="383"/>
                  <a:pt x="491" y="383"/>
                </a:cubicBezTo>
                <a:close/>
                <a:moveTo>
                  <a:pt x="188" y="384"/>
                </a:moveTo>
                <a:cubicBezTo>
                  <a:pt x="189" y="384"/>
                  <a:pt x="189" y="382"/>
                  <a:pt x="190" y="383"/>
                </a:cubicBezTo>
                <a:cubicBezTo>
                  <a:pt x="189" y="385"/>
                  <a:pt x="192" y="385"/>
                  <a:pt x="191" y="387"/>
                </a:cubicBezTo>
                <a:cubicBezTo>
                  <a:pt x="189" y="388"/>
                  <a:pt x="189" y="384"/>
                  <a:pt x="189" y="387"/>
                </a:cubicBezTo>
                <a:cubicBezTo>
                  <a:pt x="188" y="385"/>
                  <a:pt x="187" y="387"/>
                  <a:pt x="186" y="386"/>
                </a:cubicBezTo>
                <a:cubicBezTo>
                  <a:pt x="187" y="385"/>
                  <a:pt x="188" y="385"/>
                  <a:pt x="187" y="383"/>
                </a:cubicBezTo>
                <a:cubicBezTo>
                  <a:pt x="188" y="383"/>
                  <a:pt x="188" y="383"/>
                  <a:pt x="188" y="384"/>
                </a:cubicBezTo>
                <a:cubicBezTo>
                  <a:pt x="188" y="384"/>
                  <a:pt x="188" y="384"/>
                  <a:pt x="188" y="384"/>
                </a:cubicBezTo>
                <a:close/>
                <a:moveTo>
                  <a:pt x="495" y="385"/>
                </a:moveTo>
                <a:cubicBezTo>
                  <a:pt x="493" y="385"/>
                  <a:pt x="494" y="383"/>
                  <a:pt x="494" y="383"/>
                </a:cubicBezTo>
                <a:cubicBezTo>
                  <a:pt x="495" y="383"/>
                  <a:pt x="495" y="385"/>
                  <a:pt x="495" y="385"/>
                </a:cubicBezTo>
                <a:cubicBezTo>
                  <a:pt x="495" y="385"/>
                  <a:pt x="495" y="385"/>
                  <a:pt x="495" y="385"/>
                </a:cubicBezTo>
                <a:close/>
                <a:moveTo>
                  <a:pt x="478" y="385"/>
                </a:moveTo>
                <a:cubicBezTo>
                  <a:pt x="478" y="387"/>
                  <a:pt x="477" y="385"/>
                  <a:pt x="476" y="385"/>
                </a:cubicBezTo>
                <a:cubicBezTo>
                  <a:pt x="476" y="384"/>
                  <a:pt x="477" y="385"/>
                  <a:pt x="478" y="385"/>
                </a:cubicBezTo>
                <a:cubicBezTo>
                  <a:pt x="478" y="385"/>
                  <a:pt x="478" y="385"/>
                  <a:pt x="478" y="385"/>
                </a:cubicBezTo>
                <a:close/>
                <a:moveTo>
                  <a:pt x="353" y="386"/>
                </a:moveTo>
                <a:cubicBezTo>
                  <a:pt x="353" y="386"/>
                  <a:pt x="353" y="385"/>
                  <a:pt x="353" y="385"/>
                </a:cubicBezTo>
                <a:cubicBezTo>
                  <a:pt x="354" y="385"/>
                  <a:pt x="354" y="385"/>
                  <a:pt x="354" y="386"/>
                </a:cubicBezTo>
                <a:cubicBezTo>
                  <a:pt x="354" y="386"/>
                  <a:pt x="353" y="386"/>
                  <a:pt x="353" y="386"/>
                </a:cubicBezTo>
                <a:cubicBezTo>
                  <a:pt x="353" y="386"/>
                  <a:pt x="353" y="386"/>
                  <a:pt x="353" y="386"/>
                </a:cubicBezTo>
                <a:close/>
                <a:moveTo>
                  <a:pt x="486" y="385"/>
                </a:moveTo>
                <a:cubicBezTo>
                  <a:pt x="488" y="386"/>
                  <a:pt x="486" y="387"/>
                  <a:pt x="486" y="389"/>
                </a:cubicBezTo>
                <a:cubicBezTo>
                  <a:pt x="486" y="388"/>
                  <a:pt x="486" y="387"/>
                  <a:pt x="488" y="388"/>
                </a:cubicBezTo>
                <a:cubicBezTo>
                  <a:pt x="488" y="389"/>
                  <a:pt x="489" y="389"/>
                  <a:pt x="488" y="390"/>
                </a:cubicBezTo>
                <a:cubicBezTo>
                  <a:pt x="491" y="391"/>
                  <a:pt x="490" y="388"/>
                  <a:pt x="492" y="388"/>
                </a:cubicBezTo>
                <a:cubicBezTo>
                  <a:pt x="492" y="391"/>
                  <a:pt x="493" y="390"/>
                  <a:pt x="494" y="392"/>
                </a:cubicBezTo>
                <a:cubicBezTo>
                  <a:pt x="493" y="393"/>
                  <a:pt x="492" y="391"/>
                  <a:pt x="491" y="389"/>
                </a:cubicBezTo>
                <a:cubicBezTo>
                  <a:pt x="490" y="391"/>
                  <a:pt x="490" y="392"/>
                  <a:pt x="490" y="394"/>
                </a:cubicBezTo>
                <a:cubicBezTo>
                  <a:pt x="489" y="394"/>
                  <a:pt x="488" y="394"/>
                  <a:pt x="487" y="394"/>
                </a:cubicBezTo>
                <a:cubicBezTo>
                  <a:pt x="486" y="393"/>
                  <a:pt x="487" y="392"/>
                  <a:pt x="488" y="391"/>
                </a:cubicBezTo>
                <a:cubicBezTo>
                  <a:pt x="487" y="390"/>
                  <a:pt x="487" y="390"/>
                  <a:pt x="486" y="390"/>
                </a:cubicBezTo>
                <a:cubicBezTo>
                  <a:pt x="485" y="391"/>
                  <a:pt x="485" y="392"/>
                  <a:pt x="484" y="394"/>
                </a:cubicBezTo>
                <a:cubicBezTo>
                  <a:pt x="482" y="391"/>
                  <a:pt x="482" y="394"/>
                  <a:pt x="479" y="391"/>
                </a:cubicBezTo>
                <a:cubicBezTo>
                  <a:pt x="479" y="389"/>
                  <a:pt x="481" y="392"/>
                  <a:pt x="481" y="390"/>
                </a:cubicBezTo>
                <a:cubicBezTo>
                  <a:pt x="482" y="390"/>
                  <a:pt x="482" y="391"/>
                  <a:pt x="483" y="391"/>
                </a:cubicBezTo>
                <a:cubicBezTo>
                  <a:pt x="486" y="391"/>
                  <a:pt x="482" y="388"/>
                  <a:pt x="485" y="388"/>
                </a:cubicBezTo>
                <a:cubicBezTo>
                  <a:pt x="485" y="388"/>
                  <a:pt x="485" y="387"/>
                  <a:pt x="484" y="386"/>
                </a:cubicBezTo>
                <a:cubicBezTo>
                  <a:pt x="484" y="385"/>
                  <a:pt x="487" y="387"/>
                  <a:pt x="486" y="385"/>
                </a:cubicBezTo>
                <a:cubicBezTo>
                  <a:pt x="486" y="385"/>
                  <a:pt x="486" y="385"/>
                  <a:pt x="486" y="385"/>
                </a:cubicBezTo>
                <a:close/>
                <a:moveTo>
                  <a:pt x="473" y="385"/>
                </a:moveTo>
                <a:cubicBezTo>
                  <a:pt x="475" y="387"/>
                  <a:pt x="472" y="389"/>
                  <a:pt x="475" y="388"/>
                </a:cubicBezTo>
                <a:cubicBezTo>
                  <a:pt x="475" y="389"/>
                  <a:pt x="475" y="390"/>
                  <a:pt x="473" y="390"/>
                </a:cubicBezTo>
                <a:cubicBezTo>
                  <a:pt x="473" y="388"/>
                  <a:pt x="472" y="387"/>
                  <a:pt x="470" y="388"/>
                </a:cubicBezTo>
                <a:cubicBezTo>
                  <a:pt x="470" y="386"/>
                  <a:pt x="471" y="387"/>
                  <a:pt x="471" y="385"/>
                </a:cubicBezTo>
                <a:cubicBezTo>
                  <a:pt x="472" y="385"/>
                  <a:pt x="472" y="386"/>
                  <a:pt x="473" y="385"/>
                </a:cubicBezTo>
                <a:cubicBezTo>
                  <a:pt x="473" y="385"/>
                  <a:pt x="473" y="385"/>
                  <a:pt x="473" y="385"/>
                </a:cubicBezTo>
                <a:close/>
                <a:moveTo>
                  <a:pt x="466" y="389"/>
                </a:moveTo>
                <a:cubicBezTo>
                  <a:pt x="466" y="388"/>
                  <a:pt x="465" y="388"/>
                  <a:pt x="465" y="386"/>
                </a:cubicBezTo>
                <a:cubicBezTo>
                  <a:pt x="466" y="387"/>
                  <a:pt x="468" y="387"/>
                  <a:pt x="468" y="389"/>
                </a:cubicBezTo>
                <a:cubicBezTo>
                  <a:pt x="467" y="389"/>
                  <a:pt x="467" y="389"/>
                  <a:pt x="466" y="389"/>
                </a:cubicBezTo>
                <a:cubicBezTo>
                  <a:pt x="466" y="389"/>
                  <a:pt x="466" y="389"/>
                  <a:pt x="466" y="389"/>
                </a:cubicBezTo>
                <a:close/>
                <a:moveTo>
                  <a:pt x="184" y="388"/>
                </a:moveTo>
                <a:cubicBezTo>
                  <a:pt x="186" y="388"/>
                  <a:pt x="187" y="388"/>
                  <a:pt x="187" y="387"/>
                </a:cubicBezTo>
                <a:cubicBezTo>
                  <a:pt x="189" y="387"/>
                  <a:pt x="186" y="390"/>
                  <a:pt x="188" y="391"/>
                </a:cubicBezTo>
                <a:cubicBezTo>
                  <a:pt x="187" y="392"/>
                  <a:pt x="185" y="389"/>
                  <a:pt x="184" y="388"/>
                </a:cubicBezTo>
                <a:cubicBezTo>
                  <a:pt x="184" y="388"/>
                  <a:pt x="184" y="388"/>
                  <a:pt x="184" y="388"/>
                </a:cubicBezTo>
                <a:close/>
                <a:moveTo>
                  <a:pt x="483" y="389"/>
                </a:moveTo>
                <a:cubicBezTo>
                  <a:pt x="483" y="390"/>
                  <a:pt x="480" y="389"/>
                  <a:pt x="481" y="388"/>
                </a:cubicBezTo>
                <a:cubicBezTo>
                  <a:pt x="482" y="388"/>
                  <a:pt x="482" y="389"/>
                  <a:pt x="483" y="389"/>
                </a:cubicBezTo>
                <a:cubicBezTo>
                  <a:pt x="483" y="389"/>
                  <a:pt x="483" y="389"/>
                  <a:pt x="483" y="389"/>
                </a:cubicBezTo>
                <a:close/>
                <a:moveTo>
                  <a:pt x="494" y="389"/>
                </a:moveTo>
                <a:cubicBezTo>
                  <a:pt x="494" y="389"/>
                  <a:pt x="494" y="389"/>
                  <a:pt x="494" y="389"/>
                </a:cubicBezTo>
                <a:cubicBezTo>
                  <a:pt x="493" y="388"/>
                  <a:pt x="496" y="388"/>
                  <a:pt x="495" y="389"/>
                </a:cubicBezTo>
                <a:cubicBezTo>
                  <a:pt x="495" y="389"/>
                  <a:pt x="494" y="389"/>
                  <a:pt x="494" y="389"/>
                </a:cubicBezTo>
                <a:cubicBezTo>
                  <a:pt x="494" y="389"/>
                  <a:pt x="494" y="389"/>
                  <a:pt x="494" y="389"/>
                </a:cubicBezTo>
                <a:close/>
                <a:moveTo>
                  <a:pt x="192" y="393"/>
                </a:moveTo>
                <a:cubicBezTo>
                  <a:pt x="194" y="390"/>
                  <a:pt x="191" y="392"/>
                  <a:pt x="190" y="390"/>
                </a:cubicBezTo>
                <a:cubicBezTo>
                  <a:pt x="190" y="388"/>
                  <a:pt x="192" y="391"/>
                  <a:pt x="192" y="389"/>
                </a:cubicBezTo>
                <a:cubicBezTo>
                  <a:pt x="193" y="391"/>
                  <a:pt x="195" y="391"/>
                  <a:pt x="195" y="394"/>
                </a:cubicBezTo>
                <a:cubicBezTo>
                  <a:pt x="196" y="394"/>
                  <a:pt x="196" y="394"/>
                  <a:pt x="197" y="394"/>
                </a:cubicBezTo>
                <a:cubicBezTo>
                  <a:pt x="195" y="396"/>
                  <a:pt x="194" y="392"/>
                  <a:pt x="192" y="393"/>
                </a:cubicBezTo>
                <a:cubicBezTo>
                  <a:pt x="192" y="393"/>
                  <a:pt x="192" y="393"/>
                  <a:pt x="192" y="393"/>
                </a:cubicBezTo>
                <a:close/>
                <a:moveTo>
                  <a:pt x="493" y="394"/>
                </a:moveTo>
                <a:cubicBezTo>
                  <a:pt x="494" y="391"/>
                  <a:pt x="497" y="394"/>
                  <a:pt x="495" y="391"/>
                </a:cubicBezTo>
                <a:cubicBezTo>
                  <a:pt x="497" y="392"/>
                  <a:pt x="500" y="389"/>
                  <a:pt x="502" y="391"/>
                </a:cubicBezTo>
                <a:cubicBezTo>
                  <a:pt x="502" y="392"/>
                  <a:pt x="500" y="394"/>
                  <a:pt x="503" y="394"/>
                </a:cubicBezTo>
                <a:cubicBezTo>
                  <a:pt x="500" y="396"/>
                  <a:pt x="496" y="394"/>
                  <a:pt x="493" y="394"/>
                </a:cubicBezTo>
                <a:cubicBezTo>
                  <a:pt x="493" y="394"/>
                  <a:pt x="493" y="394"/>
                  <a:pt x="493" y="394"/>
                </a:cubicBezTo>
                <a:close/>
                <a:moveTo>
                  <a:pt x="180" y="392"/>
                </a:moveTo>
                <a:cubicBezTo>
                  <a:pt x="181" y="391"/>
                  <a:pt x="181" y="393"/>
                  <a:pt x="181" y="391"/>
                </a:cubicBezTo>
                <a:cubicBezTo>
                  <a:pt x="183" y="392"/>
                  <a:pt x="181" y="393"/>
                  <a:pt x="181" y="394"/>
                </a:cubicBezTo>
                <a:cubicBezTo>
                  <a:pt x="180" y="394"/>
                  <a:pt x="180" y="393"/>
                  <a:pt x="180" y="392"/>
                </a:cubicBezTo>
                <a:cubicBezTo>
                  <a:pt x="180" y="392"/>
                  <a:pt x="180" y="392"/>
                  <a:pt x="180" y="392"/>
                </a:cubicBezTo>
                <a:close/>
                <a:moveTo>
                  <a:pt x="98" y="401"/>
                </a:moveTo>
                <a:cubicBezTo>
                  <a:pt x="97" y="399"/>
                  <a:pt x="98" y="395"/>
                  <a:pt x="99" y="394"/>
                </a:cubicBezTo>
                <a:cubicBezTo>
                  <a:pt x="101" y="396"/>
                  <a:pt x="106" y="395"/>
                  <a:pt x="109" y="396"/>
                </a:cubicBezTo>
                <a:cubicBezTo>
                  <a:pt x="106" y="400"/>
                  <a:pt x="101" y="397"/>
                  <a:pt x="98" y="401"/>
                </a:cubicBezTo>
                <a:cubicBezTo>
                  <a:pt x="98" y="401"/>
                  <a:pt x="98" y="401"/>
                  <a:pt x="98" y="401"/>
                </a:cubicBezTo>
                <a:close/>
                <a:moveTo>
                  <a:pt x="519" y="397"/>
                </a:moveTo>
                <a:cubicBezTo>
                  <a:pt x="521" y="398"/>
                  <a:pt x="520" y="399"/>
                  <a:pt x="522" y="398"/>
                </a:cubicBezTo>
                <a:cubicBezTo>
                  <a:pt x="522" y="399"/>
                  <a:pt x="522" y="399"/>
                  <a:pt x="522" y="399"/>
                </a:cubicBezTo>
                <a:cubicBezTo>
                  <a:pt x="521" y="399"/>
                  <a:pt x="520" y="399"/>
                  <a:pt x="521" y="400"/>
                </a:cubicBezTo>
                <a:cubicBezTo>
                  <a:pt x="518" y="400"/>
                  <a:pt x="519" y="399"/>
                  <a:pt x="519" y="397"/>
                </a:cubicBezTo>
                <a:cubicBezTo>
                  <a:pt x="519" y="397"/>
                  <a:pt x="519" y="397"/>
                  <a:pt x="519" y="397"/>
                </a:cubicBezTo>
                <a:close/>
                <a:moveTo>
                  <a:pt x="522" y="400"/>
                </a:moveTo>
                <a:cubicBezTo>
                  <a:pt x="523" y="400"/>
                  <a:pt x="524" y="403"/>
                  <a:pt x="523" y="403"/>
                </a:cubicBezTo>
                <a:cubicBezTo>
                  <a:pt x="521" y="403"/>
                  <a:pt x="522" y="401"/>
                  <a:pt x="522" y="400"/>
                </a:cubicBezTo>
                <a:cubicBezTo>
                  <a:pt x="522" y="400"/>
                  <a:pt x="522" y="400"/>
                  <a:pt x="522" y="400"/>
                </a:cubicBezTo>
                <a:close/>
                <a:moveTo>
                  <a:pt x="93" y="401"/>
                </a:moveTo>
                <a:cubicBezTo>
                  <a:pt x="92" y="402"/>
                  <a:pt x="91" y="401"/>
                  <a:pt x="91" y="400"/>
                </a:cubicBezTo>
                <a:cubicBezTo>
                  <a:pt x="92" y="399"/>
                  <a:pt x="93" y="400"/>
                  <a:pt x="93" y="401"/>
                </a:cubicBezTo>
                <a:cubicBezTo>
                  <a:pt x="93" y="401"/>
                  <a:pt x="93" y="401"/>
                  <a:pt x="93" y="401"/>
                </a:cubicBezTo>
                <a:close/>
                <a:moveTo>
                  <a:pt x="427" y="403"/>
                </a:moveTo>
                <a:cubicBezTo>
                  <a:pt x="428" y="402"/>
                  <a:pt x="427" y="401"/>
                  <a:pt x="427" y="400"/>
                </a:cubicBezTo>
                <a:cubicBezTo>
                  <a:pt x="427" y="400"/>
                  <a:pt x="429" y="401"/>
                  <a:pt x="429" y="402"/>
                </a:cubicBezTo>
                <a:cubicBezTo>
                  <a:pt x="428" y="402"/>
                  <a:pt x="428" y="404"/>
                  <a:pt x="427" y="403"/>
                </a:cubicBezTo>
                <a:cubicBezTo>
                  <a:pt x="427" y="403"/>
                  <a:pt x="427" y="403"/>
                  <a:pt x="427" y="403"/>
                </a:cubicBezTo>
                <a:close/>
                <a:moveTo>
                  <a:pt x="512" y="402"/>
                </a:moveTo>
                <a:cubicBezTo>
                  <a:pt x="512" y="401"/>
                  <a:pt x="512" y="401"/>
                  <a:pt x="512" y="401"/>
                </a:cubicBezTo>
                <a:cubicBezTo>
                  <a:pt x="513" y="401"/>
                  <a:pt x="513" y="401"/>
                  <a:pt x="514" y="401"/>
                </a:cubicBezTo>
                <a:cubicBezTo>
                  <a:pt x="514" y="401"/>
                  <a:pt x="514" y="401"/>
                  <a:pt x="514" y="402"/>
                </a:cubicBezTo>
                <a:cubicBezTo>
                  <a:pt x="513" y="402"/>
                  <a:pt x="513" y="402"/>
                  <a:pt x="512" y="402"/>
                </a:cubicBezTo>
                <a:cubicBezTo>
                  <a:pt x="512" y="402"/>
                  <a:pt x="512" y="402"/>
                  <a:pt x="512" y="402"/>
                </a:cubicBezTo>
                <a:close/>
                <a:moveTo>
                  <a:pt x="204" y="401"/>
                </a:moveTo>
                <a:cubicBezTo>
                  <a:pt x="204" y="401"/>
                  <a:pt x="206" y="403"/>
                  <a:pt x="206" y="401"/>
                </a:cubicBezTo>
                <a:cubicBezTo>
                  <a:pt x="207" y="402"/>
                  <a:pt x="206" y="402"/>
                  <a:pt x="207" y="403"/>
                </a:cubicBezTo>
                <a:cubicBezTo>
                  <a:pt x="205" y="404"/>
                  <a:pt x="204" y="403"/>
                  <a:pt x="204" y="401"/>
                </a:cubicBezTo>
                <a:cubicBezTo>
                  <a:pt x="204" y="401"/>
                  <a:pt x="204" y="401"/>
                  <a:pt x="204" y="401"/>
                </a:cubicBezTo>
                <a:close/>
                <a:moveTo>
                  <a:pt x="209" y="403"/>
                </a:moveTo>
                <a:cubicBezTo>
                  <a:pt x="209" y="402"/>
                  <a:pt x="208" y="402"/>
                  <a:pt x="209" y="401"/>
                </a:cubicBezTo>
                <a:cubicBezTo>
                  <a:pt x="211" y="401"/>
                  <a:pt x="211" y="403"/>
                  <a:pt x="213" y="402"/>
                </a:cubicBezTo>
                <a:cubicBezTo>
                  <a:pt x="212" y="403"/>
                  <a:pt x="211" y="403"/>
                  <a:pt x="209" y="403"/>
                </a:cubicBezTo>
                <a:cubicBezTo>
                  <a:pt x="209" y="403"/>
                  <a:pt x="209" y="403"/>
                  <a:pt x="209" y="403"/>
                </a:cubicBezTo>
                <a:close/>
                <a:moveTo>
                  <a:pt x="215" y="402"/>
                </a:moveTo>
                <a:cubicBezTo>
                  <a:pt x="214" y="403"/>
                  <a:pt x="213" y="402"/>
                  <a:pt x="213" y="402"/>
                </a:cubicBezTo>
                <a:cubicBezTo>
                  <a:pt x="213" y="401"/>
                  <a:pt x="216" y="401"/>
                  <a:pt x="215" y="402"/>
                </a:cubicBezTo>
                <a:cubicBezTo>
                  <a:pt x="215" y="402"/>
                  <a:pt x="215" y="402"/>
                  <a:pt x="215" y="402"/>
                </a:cubicBezTo>
                <a:close/>
                <a:moveTo>
                  <a:pt x="469" y="402"/>
                </a:moveTo>
                <a:cubicBezTo>
                  <a:pt x="471" y="401"/>
                  <a:pt x="475" y="402"/>
                  <a:pt x="478" y="402"/>
                </a:cubicBezTo>
                <a:cubicBezTo>
                  <a:pt x="475" y="405"/>
                  <a:pt x="473" y="404"/>
                  <a:pt x="469" y="405"/>
                </a:cubicBezTo>
                <a:cubicBezTo>
                  <a:pt x="469" y="404"/>
                  <a:pt x="469" y="403"/>
                  <a:pt x="469" y="402"/>
                </a:cubicBezTo>
                <a:cubicBezTo>
                  <a:pt x="469" y="402"/>
                  <a:pt x="469" y="402"/>
                  <a:pt x="469" y="402"/>
                </a:cubicBezTo>
                <a:close/>
                <a:moveTo>
                  <a:pt x="425" y="406"/>
                </a:moveTo>
                <a:cubicBezTo>
                  <a:pt x="431" y="405"/>
                  <a:pt x="437" y="405"/>
                  <a:pt x="443" y="406"/>
                </a:cubicBezTo>
                <a:cubicBezTo>
                  <a:pt x="443" y="407"/>
                  <a:pt x="442" y="407"/>
                  <a:pt x="442" y="408"/>
                </a:cubicBezTo>
                <a:cubicBezTo>
                  <a:pt x="438" y="409"/>
                  <a:pt x="432" y="404"/>
                  <a:pt x="427" y="408"/>
                </a:cubicBezTo>
                <a:cubicBezTo>
                  <a:pt x="429" y="404"/>
                  <a:pt x="425" y="409"/>
                  <a:pt x="425" y="406"/>
                </a:cubicBezTo>
                <a:cubicBezTo>
                  <a:pt x="425" y="406"/>
                  <a:pt x="425" y="406"/>
                  <a:pt x="425" y="406"/>
                </a:cubicBezTo>
                <a:close/>
                <a:moveTo>
                  <a:pt x="469" y="407"/>
                </a:moveTo>
                <a:cubicBezTo>
                  <a:pt x="469" y="406"/>
                  <a:pt x="470" y="406"/>
                  <a:pt x="471" y="406"/>
                </a:cubicBezTo>
                <a:cubicBezTo>
                  <a:pt x="471" y="406"/>
                  <a:pt x="470" y="407"/>
                  <a:pt x="470" y="407"/>
                </a:cubicBezTo>
                <a:cubicBezTo>
                  <a:pt x="470" y="407"/>
                  <a:pt x="470" y="407"/>
                  <a:pt x="469" y="407"/>
                </a:cubicBezTo>
                <a:cubicBezTo>
                  <a:pt x="470" y="407"/>
                  <a:pt x="469" y="407"/>
                  <a:pt x="469" y="407"/>
                </a:cubicBezTo>
                <a:cubicBezTo>
                  <a:pt x="469" y="407"/>
                  <a:pt x="469" y="407"/>
                  <a:pt x="469" y="407"/>
                </a:cubicBezTo>
                <a:close/>
                <a:moveTo>
                  <a:pt x="281" y="409"/>
                </a:moveTo>
                <a:cubicBezTo>
                  <a:pt x="281" y="408"/>
                  <a:pt x="282" y="408"/>
                  <a:pt x="282" y="407"/>
                </a:cubicBezTo>
                <a:cubicBezTo>
                  <a:pt x="283" y="407"/>
                  <a:pt x="282" y="410"/>
                  <a:pt x="284" y="409"/>
                </a:cubicBezTo>
                <a:cubicBezTo>
                  <a:pt x="283" y="411"/>
                  <a:pt x="283" y="411"/>
                  <a:pt x="285" y="412"/>
                </a:cubicBezTo>
                <a:cubicBezTo>
                  <a:pt x="285" y="415"/>
                  <a:pt x="282" y="409"/>
                  <a:pt x="281" y="413"/>
                </a:cubicBezTo>
                <a:cubicBezTo>
                  <a:pt x="281" y="413"/>
                  <a:pt x="281" y="411"/>
                  <a:pt x="280" y="411"/>
                </a:cubicBezTo>
                <a:cubicBezTo>
                  <a:pt x="280" y="410"/>
                  <a:pt x="282" y="410"/>
                  <a:pt x="283" y="410"/>
                </a:cubicBezTo>
                <a:cubicBezTo>
                  <a:pt x="283" y="409"/>
                  <a:pt x="282" y="409"/>
                  <a:pt x="281" y="409"/>
                </a:cubicBezTo>
                <a:cubicBezTo>
                  <a:pt x="281" y="409"/>
                  <a:pt x="281" y="409"/>
                  <a:pt x="281" y="409"/>
                </a:cubicBezTo>
                <a:close/>
                <a:moveTo>
                  <a:pt x="473" y="410"/>
                </a:moveTo>
                <a:cubicBezTo>
                  <a:pt x="471" y="409"/>
                  <a:pt x="472" y="406"/>
                  <a:pt x="474" y="407"/>
                </a:cubicBezTo>
                <a:cubicBezTo>
                  <a:pt x="474" y="408"/>
                  <a:pt x="473" y="408"/>
                  <a:pt x="473" y="410"/>
                </a:cubicBezTo>
                <a:cubicBezTo>
                  <a:pt x="473" y="410"/>
                  <a:pt x="473" y="410"/>
                  <a:pt x="473" y="410"/>
                </a:cubicBezTo>
                <a:close/>
                <a:moveTo>
                  <a:pt x="432" y="409"/>
                </a:moveTo>
                <a:cubicBezTo>
                  <a:pt x="432" y="408"/>
                  <a:pt x="432" y="408"/>
                  <a:pt x="432" y="407"/>
                </a:cubicBezTo>
                <a:cubicBezTo>
                  <a:pt x="433" y="407"/>
                  <a:pt x="434" y="408"/>
                  <a:pt x="434" y="409"/>
                </a:cubicBezTo>
                <a:cubicBezTo>
                  <a:pt x="433" y="409"/>
                  <a:pt x="433" y="409"/>
                  <a:pt x="432" y="409"/>
                </a:cubicBezTo>
                <a:cubicBezTo>
                  <a:pt x="432" y="409"/>
                  <a:pt x="432" y="409"/>
                  <a:pt x="432" y="409"/>
                </a:cubicBezTo>
                <a:close/>
                <a:moveTo>
                  <a:pt x="275" y="411"/>
                </a:moveTo>
                <a:cubicBezTo>
                  <a:pt x="274" y="411"/>
                  <a:pt x="274" y="409"/>
                  <a:pt x="275" y="408"/>
                </a:cubicBezTo>
                <a:cubicBezTo>
                  <a:pt x="277" y="408"/>
                  <a:pt x="275" y="409"/>
                  <a:pt x="275" y="411"/>
                </a:cubicBezTo>
                <a:cubicBezTo>
                  <a:pt x="275" y="411"/>
                  <a:pt x="275" y="411"/>
                  <a:pt x="275" y="411"/>
                </a:cubicBezTo>
                <a:close/>
                <a:moveTo>
                  <a:pt x="86" y="414"/>
                </a:moveTo>
                <a:cubicBezTo>
                  <a:pt x="84" y="414"/>
                  <a:pt x="87" y="411"/>
                  <a:pt x="87" y="413"/>
                </a:cubicBezTo>
                <a:cubicBezTo>
                  <a:pt x="87" y="413"/>
                  <a:pt x="87" y="414"/>
                  <a:pt x="87" y="414"/>
                </a:cubicBezTo>
                <a:cubicBezTo>
                  <a:pt x="87" y="414"/>
                  <a:pt x="86" y="413"/>
                  <a:pt x="86" y="414"/>
                </a:cubicBezTo>
                <a:cubicBezTo>
                  <a:pt x="86" y="414"/>
                  <a:pt x="86" y="414"/>
                  <a:pt x="86" y="414"/>
                </a:cubicBezTo>
                <a:close/>
                <a:moveTo>
                  <a:pt x="287" y="415"/>
                </a:moveTo>
                <a:cubicBezTo>
                  <a:pt x="287" y="415"/>
                  <a:pt x="287" y="415"/>
                  <a:pt x="287" y="414"/>
                </a:cubicBezTo>
                <a:cubicBezTo>
                  <a:pt x="289" y="414"/>
                  <a:pt x="288" y="417"/>
                  <a:pt x="287" y="416"/>
                </a:cubicBezTo>
                <a:cubicBezTo>
                  <a:pt x="287" y="416"/>
                  <a:pt x="287" y="415"/>
                  <a:pt x="287" y="415"/>
                </a:cubicBezTo>
                <a:cubicBezTo>
                  <a:pt x="287" y="415"/>
                  <a:pt x="287" y="415"/>
                  <a:pt x="287" y="415"/>
                </a:cubicBezTo>
                <a:close/>
                <a:moveTo>
                  <a:pt x="146" y="418"/>
                </a:moveTo>
                <a:cubicBezTo>
                  <a:pt x="143" y="418"/>
                  <a:pt x="146" y="416"/>
                  <a:pt x="145" y="416"/>
                </a:cubicBezTo>
                <a:cubicBezTo>
                  <a:pt x="144" y="415"/>
                  <a:pt x="146" y="415"/>
                  <a:pt x="146" y="416"/>
                </a:cubicBezTo>
                <a:cubicBezTo>
                  <a:pt x="146" y="417"/>
                  <a:pt x="146" y="417"/>
                  <a:pt x="146" y="418"/>
                </a:cubicBezTo>
                <a:cubicBezTo>
                  <a:pt x="146" y="418"/>
                  <a:pt x="146" y="418"/>
                  <a:pt x="146" y="418"/>
                </a:cubicBezTo>
                <a:close/>
                <a:moveTo>
                  <a:pt x="285" y="422"/>
                </a:moveTo>
                <a:cubicBezTo>
                  <a:pt x="284" y="421"/>
                  <a:pt x="283" y="421"/>
                  <a:pt x="284" y="419"/>
                </a:cubicBezTo>
                <a:cubicBezTo>
                  <a:pt x="285" y="419"/>
                  <a:pt x="285" y="421"/>
                  <a:pt x="285" y="422"/>
                </a:cubicBezTo>
                <a:cubicBezTo>
                  <a:pt x="285" y="422"/>
                  <a:pt x="285" y="422"/>
                  <a:pt x="285" y="422"/>
                </a:cubicBezTo>
                <a:close/>
                <a:moveTo>
                  <a:pt x="260" y="127"/>
                </a:moveTo>
                <a:cubicBezTo>
                  <a:pt x="262" y="128"/>
                  <a:pt x="259" y="128"/>
                  <a:pt x="261" y="130"/>
                </a:cubicBezTo>
                <a:cubicBezTo>
                  <a:pt x="262" y="129"/>
                  <a:pt x="265" y="128"/>
                  <a:pt x="265" y="128"/>
                </a:cubicBezTo>
                <a:cubicBezTo>
                  <a:pt x="265" y="129"/>
                  <a:pt x="263" y="129"/>
                  <a:pt x="261" y="130"/>
                </a:cubicBezTo>
                <a:cubicBezTo>
                  <a:pt x="260" y="129"/>
                  <a:pt x="259" y="128"/>
                  <a:pt x="260" y="127"/>
                </a:cubicBezTo>
                <a:close/>
                <a:moveTo>
                  <a:pt x="456" y="74"/>
                </a:moveTo>
                <a:cubicBezTo>
                  <a:pt x="454" y="77"/>
                  <a:pt x="452" y="75"/>
                  <a:pt x="456" y="74"/>
                </a:cubicBezTo>
                <a:close/>
                <a:moveTo>
                  <a:pt x="243" y="104"/>
                </a:moveTo>
                <a:cubicBezTo>
                  <a:pt x="244" y="105"/>
                  <a:pt x="245" y="106"/>
                  <a:pt x="244" y="107"/>
                </a:cubicBezTo>
                <a:cubicBezTo>
                  <a:pt x="243" y="106"/>
                  <a:pt x="244" y="106"/>
                  <a:pt x="243" y="104"/>
                </a:cubicBezTo>
                <a:close/>
                <a:moveTo>
                  <a:pt x="357" y="125"/>
                </a:moveTo>
                <a:cubicBezTo>
                  <a:pt x="355" y="127"/>
                  <a:pt x="353" y="129"/>
                  <a:pt x="351" y="131"/>
                </a:cubicBezTo>
                <a:cubicBezTo>
                  <a:pt x="354" y="130"/>
                  <a:pt x="354" y="134"/>
                  <a:pt x="358" y="132"/>
                </a:cubicBezTo>
                <a:cubicBezTo>
                  <a:pt x="358" y="129"/>
                  <a:pt x="356" y="127"/>
                  <a:pt x="357" y="125"/>
                </a:cubicBezTo>
                <a:close/>
                <a:moveTo>
                  <a:pt x="357" y="129"/>
                </a:moveTo>
                <a:cubicBezTo>
                  <a:pt x="358" y="132"/>
                  <a:pt x="353" y="131"/>
                  <a:pt x="353" y="129"/>
                </a:cubicBezTo>
                <a:cubicBezTo>
                  <a:pt x="355" y="130"/>
                  <a:pt x="355" y="129"/>
                  <a:pt x="357" y="129"/>
                </a:cubicBezTo>
                <a:cubicBezTo>
                  <a:pt x="357" y="129"/>
                  <a:pt x="357" y="129"/>
                  <a:pt x="357" y="129"/>
                </a:cubicBezTo>
                <a:close/>
                <a:moveTo>
                  <a:pt x="349" y="131"/>
                </a:moveTo>
                <a:cubicBezTo>
                  <a:pt x="352" y="131"/>
                  <a:pt x="353" y="134"/>
                  <a:pt x="356" y="133"/>
                </a:cubicBezTo>
                <a:cubicBezTo>
                  <a:pt x="355" y="134"/>
                  <a:pt x="354" y="135"/>
                  <a:pt x="352" y="135"/>
                </a:cubicBezTo>
                <a:cubicBezTo>
                  <a:pt x="352" y="134"/>
                  <a:pt x="353" y="134"/>
                  <a:pt x="353" y="134"/>
                </a:cubicBezTo>
                <a:cubicBezTo>
                  <a:pt x="351" y="134"/>
                  <a:pt x="352" y="136"/>
                  <a:pt x="349" y="136"/>
                </a:cubicBezTo>
                <a:cubicBezTo>
                  <a:pt x="349" y="135"/>
                  <a:pt x="349" y="134"/>
                  <a:pt x="350" y="134"/>
                </a:cubicBezTo>
                <a:cubicBezTo>
                  <a:pt x="349" y="134"/>
                  <a:pt x="348" y="134"/>
                  <a:pt x="347" y="134"/>
                </a:cubicBezTo>
                <a:cubicBezTo>
                  <a:pt x="350" y="135"/>
                  <a:pt x="344" y="137"/>
                  <a:pt x="347" y="137"/>
                </a:cubicBezTo>
                <a:cubicBezTo>
                  <a:pt x="347" y="138"/>
                  <a:pt x="345" y="138"/>
                  <a:pt x="345" y="138"/>
                </a:cubicBezTo>
                <a:cubicBezTo>
                  <a:pt x="345" y="137"/>
                  <a:pt x="345" y="136"/>
                  <a:pt x="345" y="135"/>
                </a:cubicBezTo>
                <a:cubicBezTo>
                  <a:pt x="347" y="134"/>
                  <a:pt x="347" y="134"/>
                  <a:pt x="349" y="131"/>
                </a:cubicBezTo>
                <a:close/>
                <a:moveTo>
                  <a:pt x="348" y="136"/>
                </a:moveTo>
                <a:cubicBezTo>
                  <a:pt x="349" y="136"/>
                  <a:pt x="350" y="136"/>
                  <a:pt x="351" y="136"/>
                </a:cubicBezTo>
                <a:cubicBezTo>
                  <a:pt x="347" y="139"/>
                  <a:pt x="345" y="143"/>
                  <a:pt x="341" y="145"/>
                </a:cubicBezTo>
                <a:cubicBezTo>
                  <a:pt x="342" y="143"/>
                  <a:pt x="341" y="142"/>
                  <a:pt x="339" y="142"/>
                </a:cubicBezTo>
                <a:cubicBezTo>
                  <a:pt x="341" y="141"/>
                  <a:pt x="339" y="137"/>
                  <a:pt x="344" y="137"/>
                </a:cubicBezTo>
                <a:cubicBezTo>
                  <a:pt x="343" y="138"/>
                  <a:pt x="343" y="138"/>
                  <a:pt x="342" y="138"/>
                </a:cubicBezTo>
                <a:cubicBezTo>
                  <a:pt x="342" y="139"/>
                  <a:pt x="342" y="141"/>
                  <a:pt x="342" y="142"/>
                </a:cubicBezTo>
                <a:cubicBezTo>
                  <a:pt x="345" y="142"/>
                  <a:pt x="345" y="140"/>
                  <a:pt x="345" y="139"/>
                </a:cubicBezTo>
                <a:cubicBezTo>
                  <a:pt x="347" y="140"/>
                  <a:pt x="347" y="138"/>
                  <a:pt x="348" y="136"/>
                </a:cubicBezTo>
                <a:close/>
                <a:moveTo>
                  <a:pt x="336" y="141"/>
                </a:moveTo>
                <a:cubicBezTo>
                  <a:pt x="337" y="141"/>
                  <a:pt x="337" y="141"/>
                  <a:pt x="337" y="141"/>
                </a:cubicBezTo>
                <a:cubicBezTo>
                  <a:pt x="337" y="143"/>
                  <a:pt x="335" y="143"/>
                  <a:pt x="336" y="146"/>
                </a:cubicBezTo>
                <a:cubicBezTo>
                  <a:pt x="337" y="146"/>
                  <a:pt x="338" y="144"/>
                  <a:pt x="339" y="145"/>
                </a:cubicBezTo>
                <a:cubicBezTo>
                  <a:pt x="336" y="146"/>
                  <a:pt x="336" y="151"/>
                  <a:pt x="333" y="149"/>
                </a:cubicBezTo>
                <a:cubicBezTo>
                  <a:pt x="336" y="146"/>
                  <a:pt x="333" y="144"/>
                  <a:pt x="336" y="141"/>
                </a:cubicBezTo>
                <a:close/>
                <a:moveTo>
                  <a:pt x="324" y="196"/>
                </a:moveTo>
                <a:cubicBezTo>
                  <a:pt x="324" y="195"/>
                  <a:pt x="323" y="193"/>
                  <a:pt x="324" y="192"/>
                </a:cubicBezTo>
                <a:cubicBezTo>
                  <a:pt x="323" y="193"/>
                  <a:pt x="322" y="194"/>
                  <a:pt x="320" y="194"/>
                </a:cubicBezTo>
                <a:cubicBezTo>
                  <a:pt x="321" y="193"/>
                  <a:pt x="321" y="193"/>
                  <a:pt x="321" y="192"/>
                </a:cubicBezTo>
                <a:cubicBezTo>
                  <a:pt x="322" y="192"/>
                  <a:pt x="323" y="192"/>
                  <a:pt x="324" y="192"/>
                </a:cubicBezTo>
                <a:cubicBezTo>
                  <a:pt x="324" y="193"/>
                  <a:pt x="325" y="194"/>
                  <a:pt x="325" y="195"/>
                </a:cubicBezTo>
                <a:cubicBezTo>
                  <a:pt x="325" y="196"/>
                  <a:pt x="324" y="195"/>
                  <a:pt x="324" y="196"/>
                </a:cubicBezTo>
                <a:close/>
                <a:moveTo>
                  <a:pt x="337" y="225"/>
                </a:moveTo>
                <a:cubicBezTo>
                  <a:pt x="337" y="224"/>
                  <a:pt x="337" y="224"/>
                  <a:pt x="337" y="223"/>
                </a:cubicBezTo>
                <a:cubicBezTo>
                  <a:pt x="339" y="225"/>
                  <a:pt x="335" y="226"/>
                  <a:pt x="334" y="227"/>
                </a:cubicBezTo>
                <a:cubicBezTo>
                  <a:pt x="335" y="225"/>
                  <a:pt x="333" y="226"/>
                  <a:pt x="333" y="224"/>
                </a:cubicBezTo>
                <a:cubicBezTo>
                  <a:pt x="337" y="223"/>
                  <a:pt x="334" y="225"/>
                  <a:pt x="337" y="225"/>
                </a:cubicBezTo>
                <a:close/>
                <a:moveTo>
                  <a:pt x="365" y="241"/>
                </a:moveTo>
                <a:cubicBezTo>
                  <a:pt x="366" y="241"/>
                  <a:pt x="369" y="244"/>
                  <a:pt x="370" y="246"/>
                </a:cubicBezTo>
                <a:cubicBezTo>
                  <a:pt x="368" y="245"/>
                  <a:pt x="367" y="243"/>
                  <a:pt x="365" y="241"/>
                </a:cubicBezTo>
                <a:close/>
                <a:moveTo>
                  <a:pt x="414" y="248"/>
                </a:moveTo>
                <a:cubicBezTo>
                  <a:pt x="413" y="248"/>
                  <a:pt x="411" y="248"/>
                  <a:pt x="411" y="248"/>
                </a:cubicBezTo>
                <a:cubicBezTo>
                  <a:pt x="410" y="252"/>
                  <a:pt x="413" y="254"/>
                  <a:pt x="413" y="256"/>
                </a:cubicBezTo>
                <a:cubicBezTo>
                  <a:pt x="414" y="256"/>
                  <a:pt x="414" y="256"/>
                  <a:pt x="415" y="256"/>
                </a:cubicBezTo>
                <a:cubicBezTo>
                  <a:pt x="415" y="254"/>
                  <a:pt x="416" y="254"/>
                  <a:pt x="416" y="252"/>
                </a:cubicBezTo>
                <a:cubicBezTo>
                  <a:pt x="414" y="251"/>
                  <a:pt x="413" y="251"/>
                  <a:pt x="412" y="251"/>
                </a:cubicBezTo>
                <a:cubicBezTo>
                  <a:pt x="413" y="251"/>
                  <a:pt x="412" y="249"/>
                  <a:pt x="413" y="248"/>
                </a:cubicBezTo>
                <a:cubicBezTo>
                  <a:pt x="413" y="249"/>
                  <a:pt x="414" y="249"/>
                  <a:pt x="414" y="248"/>
                </a:cubicBezTo>
                <a:close/>
                <a:moveTo>
                  <a:pt x="417" y="263"/>
                </a:moveTo>
                <a:cubicBezTo>
                  <a:pt x="417" y="265"/>
                  <a:pt x="416" y="266"/>
                  <a:pt x="418" y="267"/>
                </a:cubicBezTo>
                <a:cubicBezTo>
                  <a:pt x="416" y="267"/>
                  <a:pt x="417" y="270"/>
                  <a:pt x="415" y="268"/>
                </a:cubicBezTo>
                <a:cubicBezTo>
                  <a:pt x="416" y="268"/>
                  <a:pt x="417" y="266"/>
                  <a:pt x="416" y="266"/>
                </a:cubicBezTo>
                <a:cubicBezTo>
                  <a:pt x="416" y="267"/>
                  <a:pt x="414" y="267"/>
                  <a:pt x="413" y="267"/>
                </a:cubicBezTo>
                <a:cubicBezTo>
                  <a:pt x="415" y="269"/>
                  <a:pt x="415" y="269"/>
                  <a:pt x="416" y="272"/>
                </a:cubicBezTo>
                <a:cubicBezTo>
                  <a:pt x="417" y="271"/>
                  <a:pt x="415" y="268"/>
                  <a:pt x="419" y="269"/>
                </a:cubicBezTo>
                <a:cubicBezTo>
                  <a:pt x="419" y="267"/>
                  <a:pt x="416" y="266"/>
                  <a:pt x="419" y="266"/>
                </a:cubicBezTo>
                <a:cubicBezTo>
                  <a:pt x="419" y="265"/>
                  <a:pt x="419" y="263"/>
                  <a:pt x="418" y="263"/>
                </a:cubicBezTo>
                <a:cubicBezTo>
                  <a:pt x="418" y="264"/>
                  <a:pt x="418" y="264"/>
                  <a:pt x="417" y="263"/>
                </a:cubicBezTo>
                <a:close/>
                <a:moveTo>
                  <a:pt x="433" y="272"/>
                </a:moveTo>
                <a:cubicBezTo>
                  <a:pt x="435" y="273"/>
                  <a:pt x="430" y="275"/>
                  <a:pt x="432" y="275"/>
                </a:cubicBezTo>
                <a:cubicBezTo>
                  <a:pt x="433" y="274"/>
                  <a:pt x="433" y="277"/>
                  <a:pt x="435" y="277"/>
                </a:cubicBezTo>
                <a:cubicBezTo>
                  <a:pt x="435" y="275"/>
                  <a:pt x="435" y="274"/>
                  <a:pt x="436" y="274"/>
                </a:cubicBezTo>
                <a:cubicBezTo>
                  <a:pt x="436" y="274"/>
                  <a:pt x="436" y="275"/>
                  <a:pt x="436" y="275"/>
                </a:cubicBezTo>
                <a:cubicBezTo>
                  <a:pt x="437" y="273"/>
                  <a:pt x="434" y="271"/>
                  <a:pt x="433" y="272"/>
                </a:cubicBezTo>
                <a:close/>
                <a:moveTo>
                  <a:pt x="418" y="282"/>
                </a:moveTo>
                <a:cubicBezTo>
                  <a:pt x="419" y="282"/>
                  <a:pt x="419" y="283"/>
                  <a:pt x="419" y="283"/>
                </a:cubicBezTo>
                <a:cubicBezTo>
                  <a:pt x="419" y="285"/>
                  <a:pt x="417" y="283"/>
                  <a:pt x="418" y="285"/>
                </a:cubicBezTo>
                <a:cubicBezTo>
                  <a:pt x="416" y="284"/>
                  <a:pt x="419" y="283"/>
                  <a:pt x="418" y="282"/>
                </a:cubicBezTo>
                <a:close/>
                <a:moveTo>
                  <a:pt x="422" y="283"/>
                </a:moveTo>
                <a:cubicBezTo>
                  <a:pt x="422" y="281"/>
                  <a:pt x="424" y="284"/>
                  <a:pt x="424" y="282"/>
                </a:cubicBezTo>
                <a:cubicBezTo>
                  <a:pt x="426" y="283"/>
                  <a:pt x="422" y="284"/>
                  <a:pt x="422" y="283"/>
                </a:cubicBezTo>
                <a:close/>
                <a:moveTo>
                  <a:pt x="325" y="301"/>
                </a:moveTo>
                <a:cubicBezTo>
                  <a:pt x="323" y="302"/>
                  <a:pt x="322" y="299"/>
                  <a:pt x="325" y="301"/>
                </a:cubicBezTo>
                <a:close/>
                <a:moveTo>
                  <a:pt x="312" y="312"/>
                </a:moveTo>
                <a:cubicBezTo>
                  <a:pt x="316" y="311"/>
                  <a:pt x="316" y="317"/>
                  <a:pt x="319" y="316"/>
                </a:cubicBezTo>
                <a:cubicBezTo>
                  <a:pt x="317" y="314"/>
                  <a:pt x="315" y="313"/>
                  <a:pt x="315" y="309"/>
                </a:cubicBezTo>
                <a:cubicBezTo>
                  <a:pt x="312" y="309"/>
                  <a:pt x="311" y="303"/>
                  <a:pt x="308" y="305"/>
                </a:cubicBezTo>
                <a:cubicBezTo>
                  <a:pt x="309" y="305"/>
                  <a:pt x="308" y="305"/>
                  <a:pt x="307" y="306"/>
                </a:cubicBezTo>
                <a:cubicBezTo>
                  <a:pt x="309" y="305"/>
                  <a:pt x="309" y="306"/>
                  <a:pt x="310" y="307"/>
                </a:cubicBezTo>
                <a:cubicBezTo>
                  <a:pt x="309" y="307"/>
                  <a:pt x="309" y="307"/>
                  <a:pt x="308" y="308"/>
                </a:cubicBezTo>
                <a:cubicBezTo>
                  <a:pt x="310" y="310"/>
                  <a:pt x="311" y="309"/>
                  <a:pt x="312" y="312"/>
                </a:cubicBezTo>
                <a:close/>
                <a:moveTo>
                  <a:pt x="146" y="325"/>
                </a:moveTo>
                <a:cubicBezTo>
                  <a:pt x="144" y="325"/>
                  <a:pt x="151" y="325"/>
                  <a:pt x="150" y="328"/>
                </a:cubicBezTo>
                <a:cubicBezTo>
                  <a:pt x="149" y="327"/>
                  <a:pt x="147" y="325"/>
                  <a:pt x="148" y="328"/>
                </a:cubicBezTo>
                <a:cubicBezTo>
                  <a:pt x="146" y="329"/>
                  <a:pt x="146" y="329"/>
                  <a:pt x="145" y="328"/>
                </a:cubicBezTo>
                <a:cubicBezTo>
                  <a:pt x="144" y="327"/>
                  <a:pt x="147" y="326"/>
                  <a:pt x="146" y="325"/>
                </a:cubicBezTo>
                <a:close/>
                <a:moveTo>
                  <a:pt x="174" y="346"/>
                </a:moveTo>
                <a:cubicBezTo>
                  <a:pt x="175" y="346"/>
                  <a:pt x="175" y="346"/>
                  <a:pt x="177" y="346"/>
                </a:cubicBezTo>
                <a:cubicBezTo>
                  <a:pt x="177" y="347"/>
                  <a:pt x="178" y="347"/>
                  <a:pt x="179" y="347"/>
                </a:cubicBezTo>
                <a:cubicBezTo>
                  <a:pt x="178" y="349"/>
                  <a:pt x="179" y="349"/>
                  <a:pt x="178" y="351"/>
                </a:cubicBezTo>
                <a:cubicBezTo>
                  <a:pt x="177" y="349"/>
                  <a:pt x="176" y="348"/>
                  <a:pt x="174" y="346"/>
                </a:cubicBezTo>
                <a:close/>
                <a:moveTo>
                  <a:pt x="362" y="350"/>
                </a:moveTo>
                <a:cubicBezTo>
                  <a:pt x="363" y="348"/>
                  <a:pt x="361" y="351"/>
                  <a:pt x="359" y="351"/>
                </a:cubicBezTo>
                <a:cubicBezTo>
                  <a:pt x="360" y="350"/>
                  <a:pt x="360" y="349"/>
                  <a:pt x="360" y="349"/>
                </a:cubicBezTo>
                <a:cubicBezTo>
                  <a:pt x="361" y="349"/>
                  <a:pt x="361" y="350"/>
                  <a:pt x="362" y="350"/>
                </a:cubicBezTo>
                <a:close/>
                <a:moveTo>
                  <a:pt x="364" y="351"/>
                </a:moveTo>
                <a:cubicBezTo>
                  <a:pt x="363" y="352"/>
                  <a:pt x="364" y="355"/>
                  <a:pt x="366" y="355"/>
                </a:cubicBezTo>
                <a:cubicBezTo>
                  <a:pt x="365" y="356"/>
                  <a:pt x="366" y="358"/>
                  <a:pt x="367" y="359"/>
                </a:cubicBezTo>
                <a:cubicBezTo>
                  <a:pt x="367" y="358"/>
                  <a:pt x="368" y="359"/>
                  <a:pt x="368" y="358"/>
                </a:cubicBezTo>
                <a:cubicBezTo>
                  <a:pt x="367" y="356"/>
                  <a:pt x="366" y="352"/>
                  <a:pt x="364" y="351"/>
                </a:cubicBezTo>
                <a:close/>
                <a:moveTo>
                  <a:pt x="362" y="353"/>
                </a:moveTo>
                <a:cubicBezTo>
                  <a:pt x="362" y="353"/>
                  <a:pt x="362" y="353"/>
                  <a:pt x="362" y="352"/>
                </a:cubicBezTo>
                <a:cubicBezTo>
                  <a:pt x="363" y="352"/>
                  <a:pt x="363" y="354"/>
                  <a:pt x="364" y="354"/>
                </a:cubicBezTo>
                <a:cubicBezTo>
                  <a:pt x="364" y="355"/>
                  <a:pt x="362" y="354"/>
                  <a:pt x="362" y="353"/>
                </a:cubicBezTo>
                <a:close/>
                <a:moveTo>
                  <a:pt x="169" y="360"/>
                </a:moveTo>
                <a:cubicBezTo>
                  <a:pt x="169" y="360"/>
                  <a:pt x="169" y="360"/>
                  <a:pt x="168" y="360"/>
                </a:cubicBezTo>
                <a:cubicBezTo>
                  <a:pt x="167" y="361"/>
                  <a:pt x="168" y="362"/>
                  <a:pt x="168" y="363"/>
                </a:cubicBezTo>
                <a:cubicBezTo>
                  <a:pt x="166" y="364"/>
                  <a:pt x="165" y="363"/>
                  <a:pt x="165" y="362"/>
                </a:cubicBezTo>
                <a:cubicBezTo>
                  <a:pt x="167" y="362"/>
                  <a:pt x="167" y="359"/>
                  <a:pt x="169" y="360"/>
                </a:cubicBezTo>
                <a:close/>
                <a:moveTo>
                  <a:pt x="171" y="360"/>
                </a:moveTo>
                <a:cubicBezTo>
                  <a:pt x="169" y="362"/>
                  <a:pt x="172" y="361"/>
                  <a:pt x="171" y="363"/>
                </a:cubicBezTo>
                <a:cubicBezTo>
                  <a:pt x="170" y="361"/>
                  <a:pt x="170" y="364"/>
                  <a:pt x="168" y="364"/>
                </a:cubicBezTo>
                <a:cubicBezTo>
                  <a:pt x="169" y="363"/>
                  <a:pt x="168" y="360"/>
                  <a:pt x="171" y="360"/>
                </a:cubicBezTo>
                <a:close/>
                <a:moveTo>
                  <a:pt x="310" y="405"/>
                </a:moveTo>
                <a:cubicBezTo>
                  <a:pt x="315" y="407"/>
                  <a:pt x="307" y="404"/>
                  <a:pt x="310" y="405"/>
                </a:cubicBezTo>
                <a:close/>
                <a:moveTo>
                  <a:pt x="141" y="424"/>
                </a:moveTo>
                <a:cubicBezTo>
                  <a:pt x="142" y="426"/>
                  <a:pt x="143" y="428"/>
                  <a:pt x="145" y="429"/>
                </a:cubicBezTo>
                <a:cubicBezTo>
                  <a:pt x="145" y="427"/>
                  <a:pt x="146" y="426"/>
                  <a:pt x="145" y="425"/>
                </a:cubicBezTo>
                <a:cubicBezTo>
                  <a:pt x="146" y="426"/>
                  <a:pt x="146" y="425"/>
                  <a:pt x="146" y="424"/>
                </a:cubicBezTo>
                <a:cubicBezTo>
                  <a:pt x="143" y="424"/>
                  <a:pt x="148" y="421"/>
                  <a:pt x="146" y="421"/>
                </a:cubicBezTo>
                <a:cubicBezTo>
                  <a:pt x="146" y="423"/>
                  <a:pt x="144" y="421"/>
                  <a:pt x="143" y="421"/>
                </a:cubicBezTo>
                <a:cubicBezTo>
                  <a:pt x="143" y="421"/>
                  <a:pt x="143" y="422"/>
                  <a:pt x="142" y="422"/>
                </a:cubicBezTo>
                <a:cubicBezTo>
                  <a:pt x="142" y="421"/>
                  <a:pt x="143" y="420"/>
                  <a:pt x="142" y="420"/>
                </a:cubicBezTo>
                <a:cubicBezTo>
                  <a:pt x="141" y="421"/>
                  <a:pt x="140" y="423"/>
                  <a:pt x="141" y="424"/>
                </a:cubicBezTo>
                <a:cubicBezTo>
                  <a:pt x="142" y="424"/>
                  <a:pt x="142" y="423"/>
                  <a:pt x="143" y="423"/>
                </a:cubicBezTo>
                <a:cubicBezTo>
                  <a:pt x="142" y="424"/>
                  <a:pt x="144" y="425"/>
                  <a:pt x="143" y="425"/>
                </a:cubicBezTo>
                <a:cubicBezTo>
                  <a:pt x="142" y="426"/>
                  <a:pt x="142" y="425"/>
                  <a:pt x="141" y="424"/>
                </a:cubicBezTo>
                <a:close/>
                <a:moveTo>
                  <a:pt x="429" y="428"/>
                </a:moveTo>
                <a:cubicBezTo>
                  <a:pt x="429" y="429"/>
                  <a:pt x="429" y="430"/>
                  <a:pt x="427" y="430"/>
                </a:cubicBezTo>
                <a:cubicBezTo>
                  <a:pt x="428" y="430"/>
                  <a:pt x="428" y="428"/>
                  <a:pt x="429" y="428"/>
                </a:cubicBezTo>
                <a:close/>
                <a:moveTo>
                  <a:pt x="432" y="436"/>
                </a:moveTo>
                <a:cubicBezTo>
                  <a:pt x="431" y="439"/>
                  <a:pt x="433" y="441"/>
                  <a:pt x="429" y="442"/>
                </a:cubicBezTo>
                <a:cubicBezTo>
                  <a:pt x="429" y="441"/>
                  <a:pt x="428" y="441"/>
                  <a:pt x="428" y="440"/>
                </a:cubicBezTo>
                <a:cubicBezTo>
                  <a:pt x="428" y="442"/>
                  <a:pt x="430" y="443"/>
                  <a:pt x="430" y="445"/>
                </a:cubicBezTo>
                <a:cubicBezTo>
                  <a:pt x="435" y="443"/>
                  <a:pt x="433" y="437"/>
                  <a:pt x="431" y="434"/>
                </a:cubicBezTo>
                <a:cubicBezTo>
                  <a:pt x="430" y="435"/>
                  <a:pt x="432" y="437"/>
                  <a:pt x="430" y="436"/>
                </a:cubicBezTo>
                <a:cubicBezTo>
                  <a:pt x="430" y="437"/>
                  <a:pt x="430" y="437"/>
                  <a:pt x="430" y="438"/>
                </a:cubicBezTo>
                <a:cubicBezTo>
                  <a:pt x="432" y="439"/>
                  <a:pt x="431" y="436"/>
                  <a:pt x="432" y="436"/>
                </a:cubicBezTo>
                <a:close/>
                <a:moveTo>
                  <a:pt x="435" y="449"/>
                </a:moveTo>
                <a:cubicBezTo>
                  <a:pt x="437" y="451"/>
                  <a:pt x="433" y="452"/>
                  <a:pt x="433" y="454"/>
                </a:cubicBezTo>
                <a:cubicBezTo>
                  <a:pt x="434" y="454"/>
                  <a:pt x="435" y="456"/>
                  <a:pt x="436" y="454"/>
                </a:cubicBezTo>
                <a:cubicBezTo>
                  <a:pt x="433" y="453"/>
                  <a:pt x="437" y="451"/>
                  <a:pt x="437" y="450"/>
                </a:cubicBezTo>
                <a:cubicBezTo>
                  <a:pt x="439" y="452"/>
                  <a:pt x="438" y="454"/>
                  <a:pt x="439" y="455"/>
                </a:cubicBezTo>
                <a:cubicBezTo>
                  <a:pt x="440" y="453"/>
                  <a:pt x="438" y="451"/>
                  <a:pt x="438" y="449"/>
                </a:cubicBezTo>
                <a:cubicBezTo>
                  <a:pt x="436" y="449"/>
                  <a:pt x="436" y="448"/>
                  <a:pt x="435" y="449"/>
                </a:cubicBezTo>
                <a:close/>
                <a:moveTo>
                  <a:pt x="450" y="476"/>
                </a:moveTo>
                <a:cubicBezTo>
                  <a:pt x="449" y="478"/>
                  <a:pt x="449" y="472"/>
                  <a:pt x="448" y="475"/>
                </a:cubicBezTo>
                <a:cubicBezTo>
                  <a:pt x="450" y="476"/>
                  <a:pt x="446" y="477"/>
                  <a:pt x="446" y="478"/>
                </a:cubicBezTo>
                <a:cubicBezTo>
                  <a:pt x="446" y="478"/>
                  <a:pt x="447" y="481"/>
                  <a:pt x="448" y="479"/>
                </a:cubicBezTo>
                <a:cubicBezTo>
                  <a:pt x="446" y="478"/>
                  <a:pt x="452" y="477"/>
                  <a:pt x="450" y="476"/>
                </a:cubicBezTo>
                <a:close/>
                <a:moveTo>
                  <a:pt x="337" y="227"/>
                </a:moveTo>
                <a:cubicBezTo>
                  <a:pt x="339" y="225"/>
                  <a:pt x="340" y="229"/>
                  <a:pt x="341" y="230"/>
                </a:cubicBezTo>
                <a:cubicBezTo>
                  <a:pt x="341" y="231"/>
                  <a:pt x="338" y="228"/>
                  <a:pt x="337" y="230"/>
                </a:cubicBezTo>
                <a:cubicBezTo>
                  <a:pt x="332" y="228"/>
                  <a:pt x="338" y="226"/>
                  <a:pt x="337" y="227"/>
                </a:cubicBezTo>
                <a:close/>
                <a:moveTo>
                  <a:pt x="311" y="287"/>
                </a:moveTo>
                <a:cubicBezTo>
                  <a:pt x="311" y="286"/>
                  <a:pt x="310" y="287"/>
                  <a:pt x="310" y="286"/>
                </a:cubicBezTo>
                <a:cubicBezTo>
                  <a:pt x="309" y="286"/>
                  <a:pt x="311" y="287"/>
                  <a:pt x="309" y="288"/>
                </a:cubicBezTo>
                <a:cubicBezTo>
                  <a:pt x="307" y="287"/>
                  <a:pt x="306" y="286"/>
                  <a:pt x="306" y="283"/>
                </a:cubicBezTo>
                <a:cubicBezTo>
                  <a:pt x="310" y="283"/>
                  <a:pt x="311" y="282"/>
                  <a:pt x="313" y="285"/>
                </a:cubicBezTo>
                <a:cubicBezTo>
                  <a:pt x="312" y="285"/>
                  <a:pt x="311" y="285"/>
                  <a:pt x="311" y="285"/>
                </a:cubicBezTo>
                <a:cubicBezTo>
                  <a:pt x="311" y="286"/>
                  <a:pt x="312" y="286"/>
                  <a:pt x="313" y="286"/>
                </a:cubicBezTo>
                <a:cubicBezTo>
                  <a:pt x="313" y="288"/>
                  <a:pt x="312" y="288"/>
                  <a:pt x="311" y="289"/>
                </a:cubicBezTo>
                <a:cubicBezTo>
                  <a:pt x="310" y="289"/>
                  <a:pt x="309" y="287"/>
                  <a:pt x="311" y="287"/>
                </a:cubicBezTo>
                <a:close/>
              </a:path>
            </a:pathLst>
          </a:custGeom>
          <a:blipFill dpi="0" rotWithShape="1">
            <a:blip r:embed="rId4" cstate="email"/>
            <a:srcRect/>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3" name="Freeform 20"/>
          <p:cNvSpPr>
            <a:spLocks noEditPoints="1"/>
          </p:cNvSpPr>
          <p:nvPr/>
        </p:nvSpPr>
        <p:spPr bwMode="auto">
          <a:xfrm>
            <a:off x="6974063" y="2903691"/>
            <a:ext cx="916634" cy="870297"/>
          </a:xfrm>
          <a:custGeom>
            <a:avLst/>
            <a:gdLst>
              <a:gd name="T0" fmla="*/ 70 w 460"/>
              <a:gd name="T1" fmla="*/ 78 h 437"/>
              <a:gd name="T2" fmla="*/ 347 w 460"/>
              <a:gd name="T3" fmla="*/ 194 h 437"/>
              <a:gd name="T4" fmla="*/ 250 w 460"/>
              <a:gd name="T5" fmla="*/ 238 h 437"/>
              <a:gd name="T6" fmla="*/ 113 w 460"/>
              <a:gd name="T7" fmla="*/ 268 h 437"/>
              <a:gd name="T8" fmla="*/ 87 w 460"/>
              <a:gd name="T9" fmla="*/ 318 h 437"/>
              <a:gd name="T10" fmla="*/ 53 w 460"/>
              <a:gd name="T11" fmla="*/ 354 h 437"/>
              <a:gd name="T12" fmla="*/ 133 w 460"/>
              <a:gd name="T13" fmla="*/ 9 h 437"/>
              <a:gd name="T14" fmla="*/ 0 w 460"/>
              <a:gd name="T15" fmla="*/ 31 h 437"/>
              <a:gd name="T16" fmla="*/ 90 w 460"/>
              <a:gd name="T17" fmla="*/ 83 h 437"/>
              <a:gd name="T18" fmla="*/ 99 w 460"/>
              <a:gd name="T19" fmla="*/ 258 h 437"/>
              <a:gd name="T20" fmla="*/ 86 w 460"/>
              <a:gd name="T21" fmla="*/ 326 h 437"/>
              <a:gd name="T22" fmla="*/ 50 w 460"/>
              <a:gd name="T23" fmla="*/ 360 h 437"/>
              <a:gd name="T24" fmla="*/ 9 w 460"/>
              <a:gd name="T25" fmla="*/ 388 h 437"/>
              <a:gd name="T26" fmla="*/ 136 w 460"/>
              <a:gd name="T27" fmla="*/ 389 h 437"/>
              <a:gd name="T28" fmla="*/ 120 w 460"/>
              <a:gd name="T29" fmla="*/ 355 h 437"/>
              <a:gd name="T30" fmla="*/ 104 w 460"/>
              <a:gd name="T31" fmla="*/ 243 h 437"/>
              <a:gd name="T32" fmla="*/ 112 w 460"/>
              <a:gd name="T33" fmla="*/ 149 h 437"/>
              <a:gd name="T34" fmla="*/ 130 w 460"/>
              <a:gd name="T35" fmla="*/ 117 h 437"/>
              <a:gd name="T36" fmla="*/ 215 w 460"/>
              <a:gd name="T37" fmla="*/ 189 h 437"/>
              <a:gd name="T38" fmla="*/ 246 w 460"/>
              <a:gd name="T39" fmla="*/ 240 h 437"/>
              <a:gd name="T40" fmla="*/ 300 w 460"/>
              <a:gd name="T41" fmla="*/ 308 h 437"/>
              <a:gd name="T42" fmla="*/ 316 w 460"/>
              <a:gd name="T43" fmla="*/ 309 h 437"/>
              <a:gd name="T44" fmla="*/ 324 w 460"/>
              <a:gd name="T45" fmla="*/ 350 h 437"/>
              <a:gd name="T46" fmla="*/ 387 w 460"/>
              <a:gd name="T47" fmla="*/ 431 h 437"/>
              <a:gd name="T48" fmla="*/ 421 w 460"/>
              <a:gd name="T49" fmla="*/ 431 h 437"/>
              <a:gd name="T50" fmla="*/ 387 w 460"/>
              <a:gd name="T51" fmla="*/ 310 h 437"/>
              <a:gd name="T52" fmla="*/ 396 w 460"/>
              <a:gd name="T53" fmla="*/ 44 h 437"/>
              <a:gd name="T54" fmla="*/ 388 w 460"/>
              <a:gd name="T55" fmla="*/ 11 h 437"/>
              <a:gd name="T56" fmla="*/ 322 w 460"/>
              <a:gd name="T57" fmla="*/ 76 h 437"/>
              <a:gd name="T58" fmla="*/ 358 w 460"/>
              <a:gd name="T59" fmla="*/ 101 h 437"/>
              <a:gd name="T60" fmla="*/ 349 w 460"/>
              <a:gd name="T61" fmla="*/ 107 h 437"/>
              <a:gd name="T62" fmla="*/ 354 w 460"/>
              <a:gd name="T63" fmla="*/ 124 h 437"/>
              <a:gd name="T64" fmla="*/ 363 w 460"/>
              <a:gd name="T65" fmla="*/ 224 h 437"/>
              <a:gd name="T66" fmla="*/ 304 w 460"/>
              <a:gd name="T67" fmla="*/ 175 h 437"/>
              <a:gd name="T68" fmla="*/ 150 w 460"/>
              <a:gd name="T69" fmla="*/ 23 h 437"/>
              <a:gd name="T70" fmla="*/ 140 w 460"/>
              <a:gd name="T71" fmla="*/ 369 h 437"/>
              <a:gd name="T72" fmla="*/ 160 w 460"/>
              <a:gd name="T73" fmla="*/ 27 h 437"/>
              <a:gd name="T74" fmla="*/ 10 w 460"/>
              <a:gd name="T75" fmla="*/ 34 h 437"/>
              <a:gd name="T76" fmla="*/ 355 w 460"/>
              <a:gd name="T77" fmla="*/ 44 h 437"/>
              <a:gd name="T78" fmla="*/ 82 w 460"/>
              <a:gd name="T79" fmla="*/ 67 h 437"/>
              <a:gd name="T80" fmla="*/ 351 w 460"/>
              <a:gd name="T81" fmla="*/ 121 h 437"/>
              <a:gd name="T82" fmla="*/ 240 w 460"/>
              <a:gd name="T83" fmla="*/ 165 h 437"/>
              <a:gd name="T84" fmla="*/ 270 w 460"/>
              <a:gd name="T85" fmla="*/ 213 h 437"/>
              <a:gd name="T86" fmla="*/ 273 w 460"/>
              <a:gd name="T87" fmla="*/ 232 h 437"/>
              <a:gd name="T88" fmla="*/ 100 w 460"/>
              <a:gd name="T89" fmla="*/ 248 h 437"/>
              <a:gd name="T90" fmla="*/ 100 w 460"/>
              <a:gd name="T91" fmla="*/ 257 h 437"/>
              <a:gd name="T92" fmla="*/ 335 w 460"/>
              <a:gd name="T93" fmla="*/ 266 h 437"/>
              <a:gd name="T94" fmla="*/ 291 w 460"/>
              <a:gd name="T95" fmla="*/ 297 h 437"/>
              <a:gd name="T96" fmla="*/ 340 w 460"/>
              <a:gd name="T97" fmla="*/ 317 h 437"/>
              <a:gd name="T98" fmla="*/ 322 w 460"/>
              <a:gd name="T99" fmla="*/ 337 h 437"/>
              <a:gd name="T100" fmla="*/ 81 w 460"/>
              <a:gd name="T101" fmla="*/ 346 h 437"/>
              <a:gd name="T102" fmla="*/ 83 w 460"/>
              <a:gd name="T103" fmla="*/ 351 h 437"/>
              <a:gd name="T104" fmla="*/ 107 w 460"/>
              <a:gd name="T105" fmla="*/ 356 h 437"/>
              <a:gd name="T106" fmla="*/ 78 w 460"/>
              <a:gd name="T107" fmla="*/ 366 h 437"/>
              <a:gd name="T108" fmla="*/ 362 w 460"/>
              <a:gd name="T109" fmla="*/ 382 h 437"/>
              <a:gd name="T110" fmla="*/ 71 w 460"/>
              <a:gd name="T111" fmla="*/ 85 h 437"/>
              <a:gd name="T112" fmla="*/ 128 w 460"/>
              <a:gd name="T113" fmla="*/ 276 h 437"/>
              <a:gd name="T114" fmla="*/ 122 w 460"/>
              <a:gd name="T115" fmla="*/ 243 h 437"/>
              <a:gd name="T116" fmla="*/ 248 w 460"/>
              <a:gd name="T117" fmla="*/ 250 h 437"/>
              <a:gd name="T118" fmla="*/ 114 w 460"/>
              <a:gd name="T119" fmla="*/ 274 h 437"/>
              <a:gd name="T120" fmla="*/ 110 w 460"/>
              <a:gd name="T121" fmla="*/ 287 h 437"/>
              <a:gd name="T122" fmla="*/ 130 w 460"/>
              <a:gd name="T123"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437">
                <a:moveTo>
                  <a:pt x="137" y="4"/>
                </a:moveTo>
                <a:cubicBezTo>
                  <a:pt x="135" y="4"/>
                  <a:pt x="134" y="4"/>
                  <a:pt x="135" y="2"/>
                </a:cubicBezTo>
                <a:cubicBezTo>
                  <a:pt x="136" y="3"/>
                  <a:pt x="137" y="3"/>
                  <a:pt x="137" y="4"/>
                </a:cubicBezTo>
                <a:close/>
                <a:moveTo>
                  <a:pt x="142" y="3"/>
                </a:moveTo>
                <a:cubicBezTo>
                  <a:pt x="143" y="4"/>
                  <a:pt x="144" y="4"/>
                  <a:pt x="144" y="5"/>
                </a:cubicBezTo>
                <a:cubicBezTo>
                  <a:pt x="144" y="5"/>
                  <a:pt x="143" y="5"/>
                  <a:pt x="143" y="5"/>
                </a:cubicBezTo>
                <a:cubicBezTo>
                  <a:pt x="142" y="6"/>
                  <a:pt x="143" y="7"/>
                  <a:pt x="141" y="6"/>
                </a:cubicBezTo>
                <a:cubicBezTo>
                  <a:pt x="142" y="6"/>
                  <a:pt x="142" y="7"/>
                  <a:pt x="141" y="7"/>
                </a:cubicBezTo>
                <a:cubicBezTo>
                  <a:pt x="140" y="5"/>
                  <a:pt x="142" y="5"/>
                  <a:pt x="142" y="3"/>
                </a:cubicBezTo>
                <a:close/>
                <a:moveTo>
                  <a:pt x="292" y="23"/>
                </a:moveTo>
                <a:cubicBezTo>
                  <a:pt x="293" y="23"/>
                  <a:pt x="292" y="26"/>
                  <a:pt x="293" y="27"/>
                </a:cubicBezTo>
                <a:cubicBezTo>
                  <a:pt x="292" y="28"/>
                  <a:pt x="289" y="24"/>
                  <a:pt x="292" y="23"/>
                </a:cubicBezTo>
                <a:close/>
                <a:moveTo>
                  <a:pt x="413" y="43"/>
                </a:moveTo>
                <a:cubicBezTo>
                  <a:pt x="413" y="42"/>
                  <a:pt x="414" y="43"/>
                  <a:pt x="414" y="42"/>
                </a:cubicBezTo>
                <a:cubicBezTo>
                  <a:pt x="414" y="42"/>
                  <a:pt x="415" y="43"/>
                  <a:pt x="415" y="44"/>
                </a:cubicBezTo>
                <a:cubicBezTo>
                  <a:pt x="413" y="45"/>
                  <a:pt x="414" y="42"/>
                  <a:pt x="413" y="43"/>
                </a:cubicBezTo>
                <a:close/>
                <a:moveTo>
                  <a:pt x="412" y="45"/>
                </a:moveTo>
                <a:cubicBezTo>
                  <a:pt x="411" y="45"/>
                  <a:pt x="411" y="46"/>
                  <a:pt x="413" y="46"/>
                </a:cubicBezTo>
                <a:cubicBezTo>
                  <a:pt x="413" y="46"/>
                  <a:pt x="413" y="45"/>
                  <a:pt x="413" y="45"/>
                </a:cubicBezTo>
                <a:cubicBezTo>
                  <a:pt x="413" y="45"/>
                  <a:pt x="412" y="45"/>
                  <a:pt x="412" y="45"/>
                </a:cubicBezTo>
                <a:close/>
                <a:moveTo>
                  <a:pt x="31" y="58"/>
                </a:moveTo>
                <a:cubicBezTo>
                  <a:pt x="32" y="57"/>
                  <a:pt x="35" y="58"/>
                  <a:pt x="36" y="59"/>
                </a:cubicBezTo>
                <a:cubicBezTo>
                  <a:pt x="34" y="61"/>
                  <a:pt x="32" y="58"/>
                  <a:pt x="31" y="58"/>
                </a:cubicBezTo>
                <a:close/>
                <a:moveTo>
                  <a:pt x="70" y="78"/>
                </a:moveTo>
                <a:cubicBezTo>
                  <a:pt x="70" y="79"/>
                  <a:pt x="69" y="79"/>
                  <a:pt x="69" y="80"/>
                </a:cubicBezTo>
                <a:cubicBezTo>
                  <a:pt x="67" y="80"/>
                  <a:pt x="68" y="77"/>
                  <a:pt x="70" y="78"/>
                </a:cubicBezTo>
                <a:close/>
                <a:moveTo>
                  <a:pt x="70" y="91"/>
                </a:moveTo>
                <a:cubicBezTo>
                  <a:pt x="72" y="92"/>
                  <a:pt x="71" y="94"/>
                  <a:pt x="70" y="95"/>
                </a:cubicBezTo>
                <a:cubicBezTo>
                  <a:pt x="68" y="94"/>
                  <a:pt x="72" y="93"/>
                  <a:pt x="70" y="91"/>
                </a:cubicBezTo>
                <a:close/>
                <a:moveTo>
                  <a:pt x="358" y="109"/>
                </a:moveTo>
                <a:cubicBezTo>
                  <a:pt x="357" y="109"/>
                  <a:pt x="357" y="108"/>
                  <a:pt x="357" y="108"/>
                </a:cubicBezTo>
                <a:cubicBezTo>
                  <a:pt x="357" y="106"/>
                  <a:pt x="359" y="108"/>
                  <a:pt x="358" y="109"/>
                </a:cubicBezTo>
                <a:close/>
                <a:moveTo>
                  <a:pt x="346" y="139"/>
                </a:moveTo>
                <a:cubicBezTo>
                  <a:pt x="345" y="139"/>
                  <a:pt x="344" y="139"/>
                  <a:pt x="343" y="139"/>
                </a:cubicBezTo>
                <a:cubicBezTo>
                  <a:pt x="343" y="137"/>
                  <a:pt x="346" y="136"/>
                  <a:pt x="346" y="139"/>
                </a:cubicBezTo>
                <a:close/>
                <a:moveTo>
                  <a:pt x="122" y="166"/>
                </a:moveTo>
                <a:cubicBezTo>
                  <a:pt x="123" y="165"/>
                  <a:pt x="121" y="171"/>
                  <a:pt x="122" y="166"/>
                </a:cubicBezTo>
                <a:close/>
                <a:moveTo>
                  <a:pt x="347" y="168"/>
                </a:moveTo>
                <a:cubicBezTo>
                  <a:pt x="349" y="167"/>
                  <a:pt x="348" y="170"/>
                  <a:pt x="349" y="169"/>
                </a:cubicBezTo>
                <a:cubicBezTo>
                  <a:pt x="349" y="170"/>
                  <a:pt x="348" y="170"/>
                  <a:pt x="347" y="170"/>
                </a:cubicBezTo>
                <a:cubicBezTo>
                  <a:pt x="347" y="169"/>
                  <a:pt x="347" y="169"/>
                  <a:pt x="347" y="168"/>
                </a:cubicBezTo>
                <a:close/>
                <a:moveTo>
                  <a:pt x="122" y="170"/>
                </a:moveTo>
                <a:cubicBezTo>
                  <a:pt x="123" y="168"/>
                  <a:pt x="123" y="171"/>
                  <a:pt x="123" y="172"/>
                </a:cubicBezTo>
                <a:cubicBezTo>
                  <a:pt x="122" y="174"/>
                  <a:pt x="122" y="171"/>
                  <a:pt x="122" y="170"/>
                </a:cubicBezTo>
                <a:close/>
                <a:moveTo>
                  <a:pt x="348" y="173"/>
                </a:moveTo>
                <a:cubicBezTo>
                  <a:pt x="350" y="171"/>
                  <a:pt x="351" y="175"/>
                  <a:pt x="348" y="175"/>
                </a:cubicBezTo>
                <a:cubicBezTo>
                  <a:pt x="348" y="174"/>
                  <a:pt x="350" y="173"/>
                  <a:pt x="348" y="173"/>
                </a:cubicBezTo>
                <a:close/>
                <a:moveTo>
                  <a:pt x="349" y="187"/>
                </a:moveTo>
                <a:cubicBezTo>
                  <a:pt x="351" y="188"/>
                  <a:pt x="350" y="191"/>
                  <a:pt x="349" y="193"/>
                </a:cubicBezTo>
                <a:cubicBezTo>
                  <a:pt x="348" y="192"/>
                  <a:pt x="349" y="190"/>
                  <a:pt x="347" y="190"/>
                </a:cubicBezTo>
                <a:cubicBezTo>
                  <a:pt x="348" y="187"/>
                  <a:pt x="350" y="190"/>
                  <a:pt x="349" y="187"/>
                </a:cubicBezTo>
                <a:close/>
                <a:moveTo>
                  <a:pt x="347" y="194"/>
                </a:moveTo>
                <a:cubicBezTo>
                  <a:pt x="348" y="193"/>
                  <a:pt x="349" y="195"/>
                  <a:pt x="349" y="194"/>
                </a:cubicBezTo>
                <a:cubicBezTo>
                  <a:pt x="350" y="194"/>
                  <a:pt x="350" y="195"/>
                  <a:pt x="350" y="196"/>
                </a:cubicBezTo>
                <a:cubicBezTo>
                  <a:pt x="349" y="194"/>
                  <a:pt x="347" y="196"/>
                  <a:pt x="347" y="194"/>
                </a:cubicBezTo>
                <a:close/>
                <a:moveTo>
                  <a:pt x="325" y="210"/>
                </a:moveTo>
                <a:cubicBezTo>
                  <a:pt x="325" y="209"/>
                  <a:pt x="327" y="210"/>
                  <a:pt x="326" y="212"/>
                </a:cubicBezTo>
                <a:cubicBezTo>
                  <a:pt x="325" y="212"/>
                  <a:pt x="326" y="210"/>
                  <a:pt x="325" y="210"/>
                </a:cubicBezTo>
                <a:close/>
                <a:moveTo>
                  <a:pt x="349" y="211"/>
                </a:moveTo>
                <a:cubicBezTo>
                  <a:pt x="351" y="211"/>
                  <a:pt x="351" y="211"/>
                  <a:pt x="351" y="212"/>
                </a:cubicBezTo>
                <a:cubicBezTo>
                  <a:pt x="351" y="212"/>
                  <a:pt x="350" y="212"/>
                  <a:pt x="349" y="212"/>
                </a:cubicBezTo>
                <a:cubicBezTo>
                  <a:pt x="349" y="212"/>
                  <a:pt x="349" y="211"/>
                  <a:pt x="349" y="211"/>
                </a:cubicBezTo>
                <a:close/>
                <a:moveTo>
                  <a:pt x="233" y="214"/>
                </a:moveTo>
                <a:cubicBezTo>
                  <a:pt x="233" y="213"/>
                  <a:pt x="235" y="214"/>
                  <a:pt x="235" y="214"/>
                </a:cubicBezTo>
                <a:cubicBezTo>
                  <a:pt x="235" y="215"/>
                  <a:pt x="233" y="215"/>
                  <a:pt x="233" y="214"/>
                </a:cubicBezTo>
                <a:close/>
                <a:moveTo>
                  <a:pt x="236" y="217"/>
                </a:moveTo>
                <a:cubicBezTo>
                  <a:pt x="238" y="218"/>
                  <a:pt x="238" y="219"/>
                  <a:pt x="238" y="221"/>
                </a:cubicBezTo>
                <a:cubicBezTo>
                  <a:pt x="238" y="220"/>
                  <a:pt x="236" y="219"/>
                  <a:pt x="236" y="217"/>
                </a:cubicBezTo>
                <a:close/>
                <a:moveTo>
                  <a:pt x="352" y="233"/>
                </a:moveTo>
                <a:cubicBezTo>
                  <a:pt x="352" y="235"/>
                  <a:pt x="355" y="234"/>
                  <a:pt x="354" y="237"/>
                </a:cubicBezTo>
                <a:cubicBezTo>
                  <a:pt x="352" y="237"/>
                  <a:pt x="352" y="235"/>
                  <a:pt x="352" y="233"/>
                </a:cubicBezTo>
                <a:close/>
                <a:moveTo>
                  <a:pt x="215" y="239"/>
                </a:moveTo>
                <a:cubicBezTo>
                  <a:pt x="216" y="237"/>
                  <a:pt x="217" y="239"/>
                  <a:pt x="217" y="240"/>
                </a:cubicBezTo>
                <a:cubicBezTo>
                  <a:pt x="216" y="240"/>
                  <a:pt x="216" y="239"/>
                  <a:pt x="215" y="239"/>
                </a:cubicBezTo>
                <a:close/>
                <a:moveTo>
                  <a:pt x="250" y="238"/>
                </a:moveTo>
                <a:cubicBezTo>
                  <a:pt x="251" y="238"/>
                  <a:pt x="251" y="239"/>
                  <a:pt x="251" y="240"/>
                </a:cubicBezTo>
                <a:cubicBezTo>
                  <a:pt x="250" y="240"/>
                  <a:pt x="250" y="240"/>
                  <a:pt x="249" y="240"/>
                </a:cubicBezTo>
                <a:cubicBezTo>
                  <a:pt x="250" y="239"/>
                  <a:pt x="250" y="239"/>
                  <a:pt x="250" y="238"/>
                </a:cubicBezTo>
                <a:close/>
                <a:moveTo>
                  <a:pt x="356" y="239"/>
                </a:moveTo>
                <a:cubicBezTo>
                  <a:pt x="357" y="240"/>
                  <a:pt x="358" y="240"/>
                  <a:pt x="358" y="241"/>
                </a:cubicBezTo>
                <a:cubicBezTo>
                  <a:pt x="356" y="242"/>
                  <a:pt x="356" y="240"/>
                  <a:pt x="356" y="239"/>
                </a:cubicBezTo>
                <a:close/>
                <a:moveTo>
                  <a:pt x="251" y="241"/>
                </a:moveTo>
                <a:cubicBezTo>
                  <a:pt x="252" y="241"/>
                  <a:pt x="251" y="242"/>
                  <a:pt x="252" y="242"/>
                </a:cubicBezTo>
                <a:cubicBezTo>
                  <a:pt x="252" y="243"/>
                  <a:pt x="250" y="242"/>
                  <a:pt x="251" y="241"/>
                </a:cubicBezTo>
                <a:close/>
                <a:moveTo>
                  <a:pt x="229" y="241"/>
                </a:moveTo>
                <a:cubicBezTo>
                  <a:pt x="228" y="242"/>
                  <a:pt x="228" y="244"/>
                  <a:pt x="227" y="244"/>
                </a:cubicBezTo>
                <a:cubicBezTo>
                  <a:pt x="226" y="243"/>
                  <a:pt x="227" y="241"/>
                  <a:pt x="229" y="241"/>
                </a:cubicBezTo>
                <a:close/>
                <a:moveTo>
                  <a:pt x="355" y="243"/>
                </a:moveTo>
                <a:cubicBezTo>
                  <a:pt x="356" y="244"/>
                  <a:pt x="356" y="244"/>
                  <a:pt x="356" y="246"/>
                </a:cubicBezTo>
                <a:cubicBezTo>
                  <a:pt x="355" y="245"/>
                  <a:pt x="355" y="244"/>
                  <a:pt x="355" y="243"/>
                </a:cubicBezTo>
                <a:close/>
                <a:moveTo>
                  <a:pt x="259" y="245"/>
                </a:moveTo>
                <a:cubicBezTo>
                  <a:pt x="259" y="245"/>
                  <a:pt x="259" y="246"/>
                  <a:pt x="259" y="246"/>
                </a:cubicBezTo>
                <a:cubicBezTo>
                  <a:pt x="258" y="247"/>
                  <a:pt x="258" y="246"/>
                  <a:pt x="258" y="246"/>
                </a:cubicBezTo>
                <a:cubicBezTo>
                  <a:pt x="258" y="245"/>
                  <a:pt x="259" y="245"/>
                  <a:pt x="259" y="245"/>
                </a:cubicBezTo>
                <a:close/>
                <a:moveTo>
                  <a:pt x="239" y="245"/>
                </a:moveTo>
                <a:cubicBezTo>
                  <a:pt x="240" y="246"/>
                  <a:pt x="241" y="247"/>
                  <a:pt x="240" y="248"/>
                </a:cubicBezTo>
                <a:cubicBezTo>
                  <a:pt x="239" y="248"/>
                  <a:pt x="239" y="247"/>
                  <a:pt x="239" y="245"/>
                </a:cubicBezTo>
                <a:close/>
                <a:moveTo>
                  <a:pt x="257" y="255"/>
                </a:moveTo>
                <a:cubicBezTo>
                  <a:pt x="257" y="256"/>
                  <a:pt x="258" y="258"/>
                  <a:pt x="258" y="260"/>
                </a:cubicBezTo>
                <a:cubicBezTo>
                  <a:pt x="257" y="260"/>
                  <a:pt x="257" y="260"/>
                  <a:pt x="256" y="260"/>
                </a:cubicBezTo>
                <a:cubicBezTo>
                  <a:pt x="256" y="259"/>
                  <a:pt x="256" y="259"/>
                  <a:pt x="257" y="258"/>
                </a:cubicBezTo>
                <a:cubicBezTo>
                  <a:pt x="257" y="258"/>
                  <a:pt x="255" y="258"/>
                  <a:pt x="255" y="257"/>
                </a:cubicBezTo>
                <a:cubicBezTo>
                  <a:pt x="255" y="256"/>
                  <a:pt x="257" y="256"/>
                  <a:pt x="257" y="255"/>
                </a:cubicBezTo>
                <a:close/>
                <a:moveTo>
                  <a:pt x="113" y="268"/>
                </a:moveTo>
                <a:cubicBezTo>
                  <a:pt x="112" y="268"/>
                  <a:pt x="112" y="267"/>
                  <a:pt x="112" y="266"/>
                </a:cubicBezTo>
                <a:cubicBezTo>
                  <a:pt x="113" y="266"/>
                  <a:pt x="113" y="267"/>
                  <a:pt x="113" y="268"/>
                </a:cubicBezTo>
                <a:close/>
                <a:moveTo>
                  <a:pt x="117" y="276"/>
                </a:moveTo>
                <a:cubicBezTo>
                  <a:pt x="118" y="276"/>
                  <a:pt x="118" y="277"/>
                  <a:pt x="117" y="278"/>
                </a:cubicBezTo>
                <a:cubicBezTo>
                  <a:pt x="117" y="278"/>
                  <a:pt x="117" y="276"/>
                  <a:pt x="117" y="276"/>
                </a:cubicBezTo>
                <a:close/>
                <a:moveTo>
                  <a:pt x="116" y="280"/>
                </a:moveTo>
                <a:cubicBezTo>
                  <a:pt x="115" y="280"/>
                  <a:pt x="115" y="283"/>
                  <a:pt x="114" y="283"/>
                </a:cubicBezTo>
                <a:cubicBezTo>
                  <a:pt x="113" y="280"/>
                  <a:pt x="114" y="278"/>
                  <a:pt x="116" y="280"/>
                </a:cubicBezTo>
                <a:close/>
                <a:moveTo>
                  <a:pt x="109" y="293"/>
                </a:moveTo>
                <a:cubicBezTo>
                  <a:pt x="111" y="294"/>
                  <a:pt x="112" y="296"/>
                  <a:pt x="112" y="300"/>
                </a:cubicBezTo>
                <a:cubicBezTo>
                  <a:pt x="111" y="297"/>
                  <a:pt x="109" y="295"/>
                  <a:pt x="109" y="293"/>
                </a:cubicBezTo>
                <a:close/>
                <a:moveTo>
                  <a:pt x="92" y="299"/>
                </a:moveTo>
                <a:cubicBezTo>
                  <a:pt x="93" y="300"/>
                  <a:pt x="92" y="300"/>
                  <a:pt x="92" y="302"/>
                </a:cubicBezTo>
                <a:cubicBezTo>
                  <a:pt x="91" y="302"/>
                  <a:pt x="92" y="300"/>
                  <a:pt x="92" y="299"/>
                </a:cubicBezTo>
                <a:close/>
                <a:moveTo>
                  <a:pt x="84" y="312"/>
                </a:moveTo>
                <a:cubicBezTo>
                  <a:pt x="85" y="312"/>
                  <a:pt x="85" y="313"/>
                  <a:pt x="86" y="313"/>
                </a:cubicBezTo>
                <a:cubicBezTo>
                  <a:pt x="86" y="314"/>
                  <a:pt x="86" y="314"/>
                  <a:pt x="85" y="314"/>
                </a:cubicBezTo>
                <a:cubicBezTo>
                  <a:pt x="85" y="315"/>
                  <a:pt x="85" y="316"/>
                  <a:pt x="86" y="316"/>
                </a:cubicBezTo>
                <a:cubicBezTo>
                  <a:pt x="84" y="317"/>
                  <a:pt x="83" y="313"/>
                  <a:pt x="84" y="312"/>
                </a:cubicBezTo>
                <a:close/>
                <a:moveTo>
                  <a:pt x="81" y="313"/>
                </a:moveTo>
                <a:cubicBezTo>
                  <a:pt x="81" y="314"/>
                  <a:pt x="80" y="314"/>
                  <a:pt x="80" y="315"/>
                </a:cubicBezTo>
                <a:cubicBezTo>
                  <a:pt x="80" y="316"/>
                  <a:pt x="81" y="316"/>
                  <a:pt x="83" y="316"/>
                </a:cubicBezTo>
                <a:cubicBezTo>
                  <a:pt x="83" y="315"/>
                  <a:pt x="83" y="314"/>
                  <a:pt x="83" y="314"/>
                </a:cubicBezTo>
                <a:cubicBezTo>
                  <a:pt x="82" y="314"/>
                  <a:pt x="82" y="312"/>
                  <a:pt x="81" y="313"/>
                </a:cubicBezTo>
                <a:close/>
                <a:moveTo>
                  <a:pt x="84" y="317"/>
                </a:moveTo>
                <a:cubicBezTo>
                  <a:pt x="86" y="317"/>
                  <a:pt x="85" y="319"/>
                  <a:pt x="87" y="318"/>
                </a:cubicBezTo>
                <a:cubicBezTo>
                  <a:pt x="86" y="319"/>
                  <a:pt x="86" y="321"/>
                  <a:pt x="84" y="321"/>
                </a:cubicBezTo>
                <a:cubicBezTo>
                  <a:pt x="84" y="320"/>
                  <a:pt x="85" y="320"/>
                  <a:pt x="85" y="319"/>
                </a:cubicBezTo>
                <a:cubicBezTo>
                  <a:pt x="85" y="318"/>
                  <a:pt x="84" y="318"/>
                  <a:pt x="84" y="317"/>
                </a:cubicBezTo>
                <a:close/>
                <a:moveTo>
                  <a:pt x="87" y="330"/>
                </a:moveTo>
                <a:cubicBezTo>
                  <a:pt x="87" y="330"/>
                  <a:pt x="88" y="331"/>
                  <a:pt x="88" y="332"/>
                </a:cubicBezTo>
                <a:cubicBezTo>
                  <a:pt x="86" y="332"/>
                  <a:pt x="86" y="331"/>
                  <a:pt x="87" y="330"/>
                </a:cubicBezTo>
                <a:close/>
                <a:moveTo>
                  <a:pt x="72" y="338"/>
                </a:moveTo>
                <a:cubicBezTo>
                  <a:pt x="72" y="335"/>
                  <a:pt x="75" y="336"/>
                  <a:pt x="75" y="334"/>
                </a:cubicBezTo>
                <a:cubicBezTo>
                  <a:pt x="77" y="336"/>
                  <a:pt x="75" y="337"/>
                  <a:pt x="72" y="338"/>
                </a:cubicBezTo>
                <a:close/>
                <a:moveTo>
                  <a:pt x="319" y="334"/>
                </a:moveTo>
                <a:cubicBezTo>
                  <a:pt x="319" y="336"/>
                  <a:pt x="317" y="334"/>
                  <a:pt x="318" y="336"/>
                </a:cubicBezTo>
                <a:cubicBezTo>
                  <a:pt x="316" y="336"/>
                  <a:pt x="316" y="333"/>
                  <a:pt x="319" y="334"/>
                </a:cubicBezTo>
                <a:close/>
                <a:moveTo>
                  <a:pt x="80" y="338"/>
                </a:moveTo>
                <a:cubicBezTo>
                  <a:pt x="81" y="338"/>
                  <a:pt x="80" y="340"/>
                  <a:pt x="79" y="340"/>
                </a:cubicBezTo>
                <a:cubicBezTo>
                  <a:pt x="79" y="339"/>
                  <a:pt x="80" y="339"/>
                  <a:pt x="80" y="338"/>
                </a:cubicBezTo>
                <a:close/>
                <a:moveTo>
                  <a:pt x="315" y="338"/>
                </a:moveTo>
                <a:cubicBezTo>
                  <a:pt x="316" y="340"/>
                  <a:pt x="320" y="340"/>
                  <a:pt x="318" y="343"/>
                </a:cubicBezTo>
                <a:cubicBezTo>
                  <a:pt x="316" y="342"/>
                  <a:pt x="315" y="340"/>
                  <a:pt x="315" y="338"/>
                </a:cubicBezTo>
                <a:close/>
                <a:moveTo>
                  <a:pt x="113" y="343"/>
                </a:moveTo>
                <a:cubicBezTo>
                  <a:pt x="114" y="343"/>
                  <a:pt x="114" y="346"/>
                  <a:pt x="114" y="346"/>
                </a:cubicBezTo>
                <a:cubicBezTo>
                  <a:pt x="113" y="346"/>
                  <a:pt x="113" y="344"/>
                  <a:pt x="113" y="343"/>
                </a:cubicBezTo>
                <a:close/>
                <a:moveTo>
                  <a:pt x="113" y="348"/>
                </a:moveTo>
                <a:cubicBezTo>
                  <a:pt x="113" y="348"/>
                  <a:pt x="113" y="350"/>
                  <a:pt x="114" y="350"/>
                </a:cubicBezTo>
                <a:cubicBezTo>
                  <a:pt x="113" y="351"/>
                  <a:pt x="112" y="349"/>
                  <a:pt x="113" y="348"/>
                </a:cubicBezTo>
                <a:close/>
                <a:moveTo>
                  <a:pt x="52" y="351"/>
                </a:moveTo>
                <a:cubicBezTo>
                  <a:pt x="54" y="351"/>
                  <a:pt x="51" y="354"/>
                  <a:pt x="53" y="354"/>
                </a:cubicBezTo>
                <a:cubicBezTo>
                  <a:pt x="53" y="354"/>
                  <a:pt x="52" y="354"/>
                  <a:pt x="52" y="354"/>
                </a:cubicBezTo>
                <a:cubicBezTo>
                  <a:pt x="52" y="352"/>
                  <a:pt x="50" y="352"/>
                  <a:pt x="52" y="351"/>
                </a:cubicBezTo>
                <a:close/>
                <a:moveTo>
                  <a:pt x="346" y="372"/>
                </a:moveTo>
                <a:cubicBezTo>
                  <a:pt x="346" y="373"/>
                  <a:pt x="345" y="374"/>
                  <a:pt x="344" y="374"/>
                </a:cubicBezTo>
                <a:cubicBezTo>
                  <a:pt x="344" y="372"/>
                  <a:pt x="345" y="372"/>
                  <a:pt x="346" y="372"/>
                </a:cubicBezTo>
                <a:close/>
                <a:moveTo>
                  <a:pt x="349" y="373"/>
                </a:moveTo>
                <a:cubicBezTo>
                  <a:pt x="350" y="373"/>
                  <a:pt x="351" y="373"/>
                  <a:pt x="352" y="373"/>
                </a:cubicBezTo>
                <a:cubicBezTo>
                  <a:pt x="352" y="374"/>
                  <a:pt x="349" y="374"/>
                  <a:pt x="349" y="373"/>
                </a:cubicBezTo>
                <a:close/>
                <a:moveTo>
                  <a:pt x="401" y="398"/>
                </a:moveTo>
                <a:cubicBezTo>
                  <a:pt x="402" y="398"/>
                  <a:pt x="402" y="398"/>
                  <a:pt x="403" y="398"/>
                </a:cubicBezTo>
                <a:cubicBezTo>
                  <a:pt x="403" y="398"/>
                  <a:pt x="403" y="398"/>
                  <a:pt x="403" y="399"/>
                </a:cubicBezTo>
                <a:cubicBezTo>
                  <a:pt x="402" y="399"/>
                  <a:pt x="402" y="399"/>
                  <a:pt x="401" y="399"/>
                </a:cubicBezTo>
                <a:cubicBezTo>
                  <a:pt x="401" y="398"/>
                  <a:pt x="401" y="398"/>
                  <a:pt x="401" y="398"/>
                </a:cubicBezTo>
                <a:close/>
                <a:moveTo>
                  <a:pt x="402" y="401"/>
                </a:moveTo>
                <a:cubicBezTo>
                  <a:pt x="403" y="401"/>
                  <a:pt x="403" y="404"/>
                  <a:pt x="402" y="403"/>
                </a:cubicBezTo>
                <a:cubicBezTo>
                  <a:pt x="402" y="402"/>
                  <a:pt x="402" y="402"/>
                  <a:pt x="402" y="401"/>
                </a:cubicBezTo>
                <a:close/>
                <a:moveTo>
                  <a:pt x="134" y="0"/>
                </a:moveTo>
                <a:cubicBezTo>
                  <a:pt x="135" y="2"/>
                  <a:pt x="132" y="1"/>
                  <a:pt x="133" y="3"/>
                </a:cubicBezTo>
                <a:cubicBezTo>
                  <a:pt x="134" y="3"/>
                  <a:pt x="136" y="0"/>
                  <a:pt x="134" y="0"/>
                </a:cubicBezTo>
                <a:close/>
                <a:moveTo>
                  <a:pt x="140" y="2"/>
                </a:moveTo>
                <a:cubicBezTo>
                  <a:pt x="140" y="4"/>
                  <a:pt x="139" y="5"/>
                  <a:pt x="138" y="4"/>
                </a:cubicBezTo>
                <a:cubicBezTo>
                  <a:pt x="138" y="3"/>
                  <a:pt x="139" y="4"/>
                  <a:pt x="139" y="2"/>
                </a:cubicBezTo>
                <a:cubicBezTo>
                  <a:pt x="137" y="3"/>
                  <a:pt x="136" y="5"/>
                  <a:pt x="137" y="6"/>
                </a:cubicBezTo>
                <a:cubicBezTo>
                  <a:pt x="137" y="6"/>
                  <a:pt x="137" y="7"/>
                  <a:pt x="136" y="7"/>
                </a:cubicBezTo>
                <a:cubicBezTo>
                  <a:pt x="135" y="7"/>
                  <a:pt x="136" y="4"/>
                  <a:pt x="134" y="5"/>
                </a:cubicBezTo>
                <a:cubicBezTo>
                  <a:pt x="133" y="6"/>
                  <a:pt x="133" y="8"/>
                  <a:pt x="133" y="9"/>
                </a:cubicBezTo>
                <a:cubicBezTo>
                  <a:pt x="132" y="9"/>
                  <a:pt x="133" y="7"/>
                  <a:pt x="131" y="7"/>
                </a:cubicBezTo>
                <a:cubicBezTo>
                  <a:pt x="131" y="11"/>
                  <a:pt x="132" y="10"/>
                  <a:pt x="134" y="11"/>
                </a:cubicBezTo>
                <a:cubicBezTo>
                  <a:pt x="133" y="9"/>
                  <a:pt x="136" y="9"/>
                  <a:pt x="136" y="10"/>
                </a:cubicBezTo>
                <a:cubicBezTo>
                  <a:pt x="136" y="11"/>
                  <a:pt x="135" y="11"/>
                  <a:pt x="136" y="12"/>
                </a:cubicBezTo>
                <a:cubicBezTo>
                  <a:pt x="135" y="12"/>
                  <a:pt x="134" y="12"/>
                  <a:pt x="133" y="12"/>
                </a:cubicBezTo>
                <a:cubicBezTo>
                  <a:pt x="133" y="13"/>
                  <a:pt x="133" y="14"/>
                  <a:pt x="133" y="14"/>
                </a:cubicBezTo>
                <a:cubicBezTo>
                  <a:pt x="135" y="14"/>
                  <a:pt x="137" y="14"/>
                  <a:pt x="137" y="16"/>
                </a:cubicBezTo>
                <a:cubicBezTo>
                  <a:pt x="137" y="17"/>
                  <a:pt x="135" y="16"/>
                  <a:pt x="135" y="17"/>
                </a:cubicBezTo>
                <a:cubicBezTo>
                  <a:pt x="137" y="21"/>
                  <a:pt x="138" y="22"/>
                  <a:pt x="138" y="25"/>
                </a:cubicBezTo>
                <a:cubicBezTo>
                  <a:pt x="134" y="27"/>
                  <a:pt x="130" y="27"/>
                  <a:pt x="126" y="23"/>
                </a:cubicBezTo>
                <a:cubicBezTo>
                  <a:pt x="120" y="21"/>
                  <a:pt x="115" y="24"/>
                  <a:pt x="109" y="24"/>
                </a:cubicBezTo>
                <a:cubicBezTo>
                  <a:pt x="107" y="24"/>
                  <a:pt x="106" y="23"/>
                  <a:pt x="104" y="23"/>
                </a:cubicBezTo>
                <a:cubicBezTo>
                  <a:pt x="99" y="22"/>
                  <a:pt x="94" y="25"/>
                  <a:pt x="91" y="25"/>
                </a:cubicBezTo>
                <a:cubicBezTo>
                  <a:pt x="89" y="25"/>
                  <a:pt x="84" y="25"/>
                  <a:pt x="81" y="24"/>
                </a:cubicBezTo>
                <a:cubicBezTo>
                  <a:pt x="72" y="23"/>
                  <a:pt x="67" y="17"/>
                  <a:pt x="58" y="21"/>
                </a:cubicBezTo>
                <a:cubicBezTo>
                  <a:pt x="56" y="22"/>
                  <a:pt x="56" y="24"/>
                  <a:pt x="52" y="24"/>
                </a:cubicBezTo>
                <a:cubicBezTo>
                  <a:pt x="52" y="26"/>
                  <a:pt x="51" y="26"/>
                  <a:pt x="50" y="27"/>
                </a:cubicBezTo>
                <a:cubicBezTo>
                  <a:pt x="49" y="26"/>
                  <a:pt x="48" y="25"/>
                  <a:pt x="47" y="25"/>
                </a:cubicBezTo>
                <a:cubicBezTo>
                  <a:pt x="41" y="25"/>
                  <a:pt x="33" y="28"/>
                  <a:pt x="27" y="27"/>
                </a:cubicBezTo>
                <a:cubicBezTo>
                  <a:pt x="24" y="27"/>
                  <a:pt x="22" y="24"/>
                  <a:pt x="20" y="26"/>
                </a:cubicBezTo>
                <a:cubicBezTo>
                  <a:pt x="18" y="24"/>
                  <a:pt x="15" y="23"/>
                  <a:pt x="13" y="22"/>
                </a:cubicBezTo>
                <a:cubicBezTo>
                  <a:pt x="14" y="24"/>
                  <a:pt x="9" y="23"/>
                  <a:pt x="8" y="25"/>
                </a:cubicBezTo>
                <a:cubicBezTo>
                  <a:pt x="9" y="26"/>
                  <a:pt x="9" y="25"/>
                  <a:pt x="10" y="24"/>
                </a:cubicBezTo>
                <a:cubicBezTo>
                  <a:pt x="10" y="25"/>
                  <a:pt x="10" y="25"/>
                  <a:pt x="10" y="25"/>
                </a:cubicBezTo>
                <a:cubicBezTo>
                  <a:pt x="10" y="27"/>
                  <a:pt x="8" y="29"/>
                  <a:pt x="6" y="27"/>
                </a:cubicBezTo>
                <a:cubicBezTo>
                  <a:pt x="7" y="30"/>
                  <a:pt x="3" y="30"/>
                  <a:pt x="0" y="31"/>
                </a:cubicBezTo>
                <a:cubicBezTo>
                  <a:pt x="3" y="32"/>
                  <a:pt x="3" y="33"/>
                  <a:pt x="4" y="34"/>
                </a:cubicBezTo>
                <a:cubicBezTo>
                  <a:pt x="6" y="34"/>
                  <a:pt x="6" y="34"/>
                  <a:pt x="7" y="34"/>
                </a:cubicBezTo>
                <a:cubicBezTo>
                  <a:pt x="8" y="35"/>
                  <a:pt x="7" y="36"/>
                  <a:pt x="8" y="38"/>
                </a:cubicBezTo>
                <a:cubicBezTo>
                  <a:pt x="8" y="37"/>
                  <a:pt x="8" y="36"/>
                  <a:pt x="9" y="36"/>
                </a:cubicBezTo>
                <a:cubicBezTo>
                  <a:pt x="15" y="39"/>
                  <a:pt x="26" y="41"/>
                  <a:pt x="33" y="46"/>
                </a:cubicBezTo>
                <a:cubicBezTo>
                  <a:pt x="33" y="49"/>
                  <a:pt x="33" y="51"/>
                  <a:pt x="30" y="51"/>
                </a:cubicBezTo>
                <a:cubicBezTo>
                  <a:pt x="33" y="52"/>
                  <a:pt x="30" y="52"/>
                  <a:pt x="30" y="54"/>
                </a:cubicBezTo>
                <a:cubicBezTo>
                  <a:pt x="35" y="54"/>
                  <a:pt x="39" y="54"/>
                  <a:pt x="42" y="57"/>
                </a:cubicBezTo>
                <a:cubicBezTo>
                  <a:pt x="41" y="58"/>
                  <a:pt x="41" y="58"/>
                  <a:pt x="41" y="58"/>
                </a:cubicBezTo>
                <a:cubicBezTo>
                  <a:pt x="42" y="58"/>
                  <a:pt x="45" y="59"/>
                  <a:pt x="46" y="60"/>
                </a:cubicBezTo>
                <a:cubicBezTo>
                  <a:pt x="47" y="58"/>
                  <a:pt x="48" y="60"/>
                  <a:pt x="49" y="58"/>
                </a:cubicBezTo>
                <a:cubicBezTo>
                  <a:pt x="49" y="59"/>
                  <a:pt x="52" y="58"/>
                  <a:pt x="52" y="59"/>
                </a:cubicBezTo>
                <a:cubicBezTo>
                  <a:pt x="49" y="62"/>
                  <a:pt x="54" y="62"/>
                  <a:pt x="54" y="64"/>
                </a:cubicBezTo>
                <a:cubicBezTo>
                  <a:pt x="56" y="65"/>
                  <a:pt x="57" y="64"/>
                  <a:pt x="59" y="64"/>
                </a:cubicBezTo>
                <a:cubicBezTo>
                  <a:pt x="60" y="64"/>
                  <a:pt x="61" y="65"/>
                  <a:pt x="61" y="67"/>
                </a:cubicBezTo>
                <a:cubicBezTo>
                  <a:pt x="64" y="67"/>
                  <a:pt x="65" y="67"/>
                  <a:pt x="67" y="66"/>
                </a:cubicBezTo>
                <a:cubicBezTo>
                  <a:pt x="68" y="68"/>
                  <a:pt x="69" y="67"/>
                  <a:pt x="71" y="66"/>
                </a:cubicBezTo>
                <a:cubicBezTo>
                  <a:pt x="76" y="68"/>
                  <a:pt x="69" y="72"/>
                  <a:pt x="71" y="77"/>
                </a:cubicBezTo>
                <a:cubicBezTo>
                  <a:pt x="73" y="75"/>
                  <a:pt x="72" y="70"/>
                  <a:pt x="76" y="70"/>
                </a:cubicBezTo>
                <a:cubicBezTo>
                  <a:pt x="76" y="72"/>
                  <a:pt x="77" y="74"/>
                  <a:pt x="78" y="75"/>
                </a:cubicBezTo>
                <a:cubicBezTo>
                  <a:pt x="78" y="74"/>
                  <a:pt x="79" y="74"/>
                  <a:pt x="80" y="73"/>
                </a:cubicBezTo>
                <a:cubicBezTo>
                  <a:pt x="81" y="75"/>
                  <a:pt x="86" y="75"/>
                  <a:pt x="87" y="73"/>
                </a:cubicBezTo>
                <a:cubicBezTo>
                  <a:pt x="86" y="74"/>
                  <a:pt x="86" y="76"/>
                  <a:pt x="86" y="77"/>
                </a:cubicBezTo>
                <a:cubicBezTo>
                  <a:pt x="87" y="77"/>
                  <a:pt x="87" y="78"/>
                  <a:pt x="87" y="80"/>
                </a:cubicBezTo>
                <a:cubicBezTo>
                  <a:pt x="90" y="79"/>
                  <a:pt x="89" y="83"/>
                  <a:pt x="91" y="81"/>
                </a:cubicBezTo>
                <a:cubicBezTo>
                  <a:pt x="91" y="82"/>
                  <a:pt x="90" y="82"/>
                  <a:pt x="90" y="83"/>
                </a:cubicBezTo>
                <a:cubicBezTo>
                  <a:pt x="92" y="83"/>
                  <a:pt x="92" y="84"/>
                  <a:pt x="93" y="85"/>
                </a:cubicBezTo>
                <a:cubicBezTo>
                  <a:pt x="95" y="106"/>
                  <a:pt x="96" y="135"/>
                  <a:pt x="96" y="152"/>
                </a:cubicBezTo>
                <a:cubicBezTo>
                  <a:pt x="96" y="152"/>
                  <a:pt x="98" y="150"/>
                  <a:pt x="98" y="152"/>
                </a:cubicBezTo>
                <a:cubicBezTo>
                  <a:pt x="95" y="155"/>
                  <a:pt x="98" y="153"/>
                  <a:pt x="96" y="157"/>
                </a:cubicBezTo>
                <a:cubicBezTo>
                  <a:pt x="97" y="157"/>
                  <a:pt x="97" y="157"/>
                  <a:pt x="98" y="158"/>
                </a:cubicBezTo>
                <a:cubicBezTo>
                  <a:pt x="99" y="167"/>
                  <a:pt x="100" y="172"/>
                  <a:pt x="98" y="179"/>
                </a:cubicBezTo>
                <a:cubicBezTo>
                  <a:pt x="99" y="180"/>
                  <a:pt x="101" y="180"/>
                  <a:pt x="101" y="182"/>
                </a:cubicBezTo>
                <a:cubicBezTo>
                  <a:pt x="100" y="197"/>
                  <a:pt x="102" y="203"/>
                  <a:pt x="99" y="216"/>
                </a:cubicBezTo>
                <a:cubicBezTo>
                  <a:pt x="98" y="216"/>
                  <a:pt x="96" y="216"/>
                  <a:pt x="96" y="218"/>
                </a:cubicBezTo>
                <a:cubicBezTo>
                  <a:pt x="98" y="217"/>
                  <a:pt x="97" y="219"/>
                  <a:pt x="98" y="219"/>
                </a:cubicBezTo>
                <a:cubicBezTo>
                  <a:pt x="95" y="226"/>
                  <a:pt x="97" y="232"/>
                  <a:pt x="97" y="236"/>
                </a:cubicBezTo>
                <a:cubicBezTo>
                  <a:pt x="96" y="236"/>
                  <a:pt x="96" y="236"/>
                  <a:pt x="95" y="236"/>
                </a:cubicBezTo>
                <a:cubicBezTo>
                  <a:pt x="96" y="239"/>
                  <a:pt x="95" y="241"/>
                  <a:pt x="94" y="243"/>
                </a:cubicBezTo>
                <a:cubicBezTo>
                  <a:pt x="94" y="243"/>
                  <a:pt x="95" y="244"/>
                  <a:pt x="95" y="244"/>
                </a:cubicBezTo>
                <a:cubicBezTo>
                  <a:pt x="95" y="245"/>
                  <a:pt x="93" y="249"/>
                  <a:pt x="94" y="251"/>
                </a:cubicBezTo>
                <a:cubicBezTo>
                  <a:pt x="93" y="251"/>
                  <a:pt x="93" y="250"/>
                  <a:pt x="92" y="252"/>
                </a:cubicBezTo>
                <a:cubicBezTo>
                  <a:pt x="93" y="254"/>
                  <a:pt x="92" y="255"/>
                  <a:pt x="93" y="256"/>
                </a:cubicBezTo>
                <a:cubicBezTo>
                  <a:pt x="91" y="256"/>
                  <a:pt x="93" y="257"/>
                  <a:pt x="91" y="258"/>
                </a:cubicBezTo>
                <a:cubicBezTo>
                  <a:pt x="93" y="260"/>
                  <a:pt x="92" y="261"/>
                  <a:pt x="92" y="263"/>
                </a:cubicBezTo>
                <a:cubicBezTo>
                  <a:pt x="93" y="263"/>
                  <a:pt x="93" y="263"/>
                  <a:pt x="94" y="263"/>
                </a:cubicBezTo>
                <a:cubicBezTo>
                  <a:pt x="96" y="259"/>
                  <a:pt x="94" y="252"/>
                  <a:pt x="96" y="249"/>
                </a:cubicBezTo>
                <a:cubicBezTo>
                  <a:pt x="97" y="250"/>
                  <a:pt x="97" y="251"/>
                  <a:pt x="98" y="252"/>
                </a:cubicBezTo>
                <a:cubicBezTo>
                  <a:pt x="99" y="253"/>
                  <a:pt x="99" y="250"/>
                  <a:pt x="100" y="251"/>
                </a:cubicBezTo>
                <a:cubicBezTo>
                  <a:pt x="100" y="253"/>
                  <a:pt x="99" y="253"/>
                  <a:pt x="99" y="254"/>
                </a:cubicBezTo>
                <a:cubicBezTo>
                  <a:pt x="98" y="254"/>
                  <a:pt x="98" y="253"/>
                  <a:pt x="97" y="253"/>
                </a:cubicBezTo>
                <a:cubicBezTo>
                  <a:pt x="97" y="255"/>
                  <a:pt x="100" y="255"/>
                  <a:pt x="99" y="258"/>
                </a:cubicBezTo>
                <a:cubicBezTo>
                  <a:pt x="99" y="258"/>
                  <a:pt x="98" y="258"/>
                  <a:pt x="98" y="258"/>
                </a:cubicBezTo>
                <a:cubicBezTo>
                  <a:pt x="98" y="260"/>
                  <a:pt x="100" y="258"/>
                  <a:pt x="100" y="259"/>
                </a:cubicBezTo>
                <a:cubicBezTo>
                  <a:pt x="98" y="260"/>
                  <a:pt x="100" y="262"/>
                  <a:pt x="99" y="263"/>
                </a:cubicBezTo>
                <a:cubicBezTo>
                  <a:pt x="98" y="263"/>
                  <a:pt x="98" y="262"/>
                  <a:pt x="98" y="262"/>
                </a:cubicBezTo>
                <a:cubicBezTo>
                  <a:pt x="98" y="263"/>
                  <a:pt x="97" y="264"/>
                  <a:pt x="97" y="264"/>
                </a:cubicBezTo>
                <a:cubicBezTo>
                  <a:pt x="96" y="267"/>
                  <a:pt x="98" y="269"/>
                  <a:pt x="98" y="270"/>
                </a:cubicBezTo>
                <a:cubicBezTo>
                  <a:pt x="98" y="269"/>
                  <a:pt x="99" y="268"/>
                  <a:pt x="99" y="267"/>
                </a:cubicBezTo>
                <a:cubicBezTo>
                  <a:pt x="98" y="267"/>
                  <a:pt x="98" y="265"/>
                  <a:pt x="97" y="265"/>
                </a:cubicBezTo>
                <a:cubicBezTo>
                  <a:pt x="98" y="265"/>
                  <a:pt x="98" y="264"/>
                  <a:pt x="99" y="264"/>
                </a:cubicBezTo>
                <a:cubicBezTo>
                  <a:pt x="101" y="266"/>
                  <a:pt x="99" y="267"/>
                  <a:pt x="99" y="271"/>
                </a:cubicBezTo>
                <a:cubicBezTo>
                  <a:pt x="99" y="271"/>
                  <a:pt x="97" y="271"/>
                  <a:pt x="97" y="272"/>
                </a:cubicBezTo>
                <a:cubicBezTo>
                  <a:pt x="96" y="274"/>
                  <a:pt x="97" y="279"/>
                  <a:pt x="95" y="282"/>
                </a:cubicBezTo>
                <a:cubicBezTo>
                  <a:pt x="96" y="283"/>
                  <a:pt x="97" y="283"/>
                  <a:pt x="97" y="284"/>
                </a:cubicBezTo>
                <a:cubicBezTo>
                  <a:pt x="94" y="286"/>
                  <a:pt x="96" y="317"/>
                  <a:pt x="89" y="304"/>
                </a:cubicBezTo>
                <a:cubicBezTo>
                  <a:pt x="89" y="308"/>
                  <a:pt x="91" y="312"/>
                  <a:pt x="91" y="317"/>
                </a:cubicBezTo>
                <a:cubicBezTo>
                  <a:pt x="87" y="316"/>
                  <a:pt x="94" y="319"/>
                  <a:pt x="90" y="322"/>
                </a:cubicBezTo>
                <a:cubicBezTo>
                  <a:pt x="89" y="321"/>
                  <a:pt x="89" y="319"/>
                  <a:pt x="87" y="321"/>
                </a:cubicBezTo>
                <a:cubicBezTo>
                  <a:pt x="88" y="321"/>
                  <a:pt x="87" y="323"/>
                  <a:pt x="88" y="323"/>
                </a:cubicBezTo>
                <a:cubicBezTo>
                  <a:pt x="90" y="322"/>
                  <a:pt x="89" y="328"/>
                  <a:pt x="88" y="328"/>
                </a:cubicBezTo>
                <a:cubicBezTo>
                  <a:pt x="91" y="329"/>
                  <a:pt x="87" y="333"/>
                  <a:pt x="88" y="335"/>
                </a:cubicBezTo>
                <a:cubicBezTo>
                  <a:pt x="87" y="336"/>
                  <a:pt x="87" y="337"/>
                  <a:pt x="86" y="338"/>
                </a:cubicBezTo>
                <a:cubicBezTo>
                  <a:pt x="86" y="339"/>
                  <a:pt x="88" y="340"/>
                  <a:pt x="86" y="341"/>
                </a:cubicBezTo>
                <a:cubicBezTo>
                  <a:pt x="83" y="338"/>
                  <a:pt x="86" y="336"/>
                  <a:pt x="87" y="332"/>
                </a:cubicBezTo>
                <a:cubicBezTo>
                  <a:pt x="85" y="332"/>
                  <a:pt x="85" y="332"/>
                  <a:pt x="85" y="330"/>
                </a:cubicBezTo>
                <a:cubicBezTo>
                  <a:pt x="88" y="329"/>
                  <a:pt x="81" y="326"/>
                  <a:pt x="84" y="324"/>
                </a:cubicBezTo>
                <a:cubicBezTo>
                  <a:pt x="86" y="324"/>
                  <a:pt x="84" y="326"/>
                  <a:pt x="86" y="326"/>
                </a:cubicBezTo>
                <a:cubicBezTo>
                  <a:pt x="87" y="321"/>
                  <a:pt x="81" y="324"/>
                  <a:pt x="83" y="322"/>
                </a:cubicBezTo>
                <a:cubicBezTo>
                  <a:pt x="82" y="322"/>
                  <a:pt x="81" y="322"/>
                  <a:pt x="80" y="322"/>
                </a:cubicBezTo>
                <a:cubicBezTo>
                  <a:pt x="81" y="321"/>
                  <a:pt x="80" y="319"/>
                  <a:pt x="80" y="318"/>
                </a:cubicBezTo>
                <a:cubicBezTo>
                  <a:pt x="79" y="320"/>
                  <a:pt x="78" y="319"/>
                  <a:pt x="78" y="321"/>
                </a:cubicBezTo>
                <a:cubicBezTo>
                  <a:pt x="79" y="320"/>
                  <a:pt x="79" y="325"/>
                  <a:pt x="79" y="325"/>
                </a:cubicBezTo>
                <a:cubicBezTo>
                  <a:pt x="78" y="325"/>
                  <a:pt x="79" y="323"/>
                  <a:pt x="78" y="323"/>
                </a:cubicBezTo>
                <a:cubicBezTo>
                  <a:pt x="79" y="326"/>
                  <a:pt x="75" y="325"/>
                  <a:pt x="77" y="328"/>
                </a:cubicBezTo>
                <a:cubicBezTo>
                  <a:pt x="79" y="325"/>
                  <a:pt x="79" y="333"/>
                  <a:pt x="81" y="333"/>
                </a:cubicBezTo>
                <a:cubicBezTo>
                  <a:pt x="81" y="332"/>
                  <a:pt x="80" y="332"/>
                  <a:pt x="81" y="332"/>
                </a:cubicBezTo>
                <a:cubicBezTo>
                  <a:pt x="81" y="332"/>
                  <a:pt x="81" y="333"/>
                  <a:pt x="82" y="334"/>
                </a:cubicBezTo>
                <a:cubicBezTo>
                  <a:pt x="81" y="335"/>
                  <a:pt x="79" y="334"/>
                  <a:pt x="80" y="336"/>
                </a:cubicBezTo>
                <a:cubicBezTo>
                  <a:pt x="81" y="335"/>
                  <a:pt x="81" y="336"/>
                  <a:pt x="83" y="335"/>
                </a:cubicBezTo>
                <a:cubicBezTo>
                  <a:pt x="83" y="332"/>
                  <a:pt x="81" y="331"/>
                  <a:pt x="81" y="329"/>
                </a:cubicBezTo>
                <a:cubicBezTo>
                  <a:pt x="85" y="331"/>
                  <a:pt x="84" y="336"/>
                  <a:pt x="82" y="339"/>
                </a:cubicBezTo>
                <a:cubicBezTo>
                  <a:pt x="83" y="339"/>
                  <a:pt x="84" y="339"/>
                  <a:pt x="84" y="340"/>
                </a:cubicBezTo>
                <a:cubicBezTo>
                  <a:pt x="84" y="341"/>
                  <a:pt x="84" y="342"/>
                  <a:pt x="83" y="342"/>
                </a:cubicBezTo>
                <a:cubicBezTo>
                  <a:pt x="82" y="341"/>
                  <a:pt x="82" y="340"/>
                  <a:pt x="81" y="340"/>
                </a:cubicBezTo>
                <a:cubicBezTo>
                  <a:pt x="81" y="343"/>
                  <a:pt x="78" y="342"/>
                  <a:pt x="77" y="343"/>
                </a:cubicBezTo>
                <a:cubicBezTo>
                  <a:pt x="75" y="341"/>
                  <a:pt x="74" y="340"/>
                  <a:pt x="73" y="338"/>
                </a:cubicBezTo>
                <a:cubicBezTo>
                  <a:pt x="72" y="339"/>
                  <a:pt x="71" y="341"/>
                  <a:pt x="72" y="342"/>
                </a:cubicBezTo>
                <a:cubicBezTo>
                  <a:pt x="70" y="343"/>
                  <a:pt x="68" y="348"/>
                  <a:pt x="70" y="351"/>
                </a:cubicBezTo>
                <a:cubicBezTo>
                  <a:pt x="64" y="354"/>
                  <a:pt x="65" y="364"/>
                  <a:pt x="60" y="367"/>
                </a:cubicBezTo>
                <a:cubicBezTo>
                  <a:pt x="57" y="366"/>
                  <a:pt x="59" y="360"/>
                  <a:pt x="58" y="357"/>
                </a:cubicBezTo>
                <a:cubicBezTo>
                  <a:pt x="55" y="354"/>
                  <a:pt x="48" y="355"/>
                  <a:pt x="48" y="359"/>
                </a:cubicBezTo>
                <a:cubicBezTo>
                  <a:pt x="48" y="358"/>
                  <a:pt x="49" y="358"/>
                  <a:pt x="50" y="358"/>
                </a:cubicBezTo>
                <a:cubicBezTo>
                  <a:pt x="50" y="359"/>
                  <a:pt x="51" y="359"/>
                  <a:pt x="50" y="360"/>
                </a:cubicBezTo>
                <a:cubicBezTo>
                  <a:pt x="46" y="361"/>
                  <a:pt x="51" y="367"/>
                  <a:pt x="52" y="369"/>
                </a:cubicBezTo>
                <a:cubicBezTo>
                  <a:pt x="50" y="368"/>
                  <a:pt x="49" y="370"/>
                  <a:pt x="48" y="369"/>
                </a:cubicBezTo>
                <a:cubicBezTo>
                  <a:pt x="47" y="369"/>
                  <a:pt x="48" y="367"/>
                  <a:pt x="46" y="367"/>
                </a:cubicBezTo>
                <a:cubicBezTo>
                  <a:pt x="44" y="371"/>
                  <a:pt x="38" y="374"/>
                  <a:pt x="36" y="370"/>
                </a:cubicBezTo>
                <a:cubicBezTo>
                  <a:pt x="38" y="372"/>
                  <a:pt x="38" y="368"/>
                  <a:pt x="41" y="371"/>
                </a:cubicBezTo>
                <a:cubicBezTo>
                  <a:pt x="40" y="369"/>
                  <a:pt x="42" y="369"/>
                  <a:pt x="41" y="368"/>
                </a:cubicBezTo>
                <a:cubicBezTo>
                  <a:pt x="40" y="369"/>
                  <a:pt x="40" y="369"/>
                  <a:pt x="40" y="368"/>
                </a:cubicBezTo>
                <a:cubicBezTo>
                  <a:pt x="38" y="369"/>
                  <a:pt x="38" y="369"/>
                  <a:pt x="36" y="368"/>
                </a:cubicBezTo>
                <a:cubicBezTo>
                  <a:pt x="36" y="370"/>
                  <a:pt x="34" y="370"/>
                  <a:pt x="34" y="371"/>
                </a:cubicBezTo>
                <a:cubicBezTo>
                  <a:pt x="32" y="371"/>
                  <a:pt x="32" y="371"/>
                  <a:pt x="31" y="371"/>
                </a:cubicBezTo>
                <a:cubicBezTo>
                  <a:pt x="31" y="370"/>
                  <a:pt x="33" y="370"/>
                  <a:pt x="33" y="369"/>
                </a:cubicBezTo>
                <a:cubicBezTo>
                  <a:pt x="30" y="368"/>
                  <a:pt x="29" y="372"/>
                  <a:pt x="27" y="368"/>
                </a:cubicBezTo>
                <a:cubicBezTo>
                  <a:pt x="30" y="368"/>
                  <a:pt x="28" y="367"/>
                  <a:pt x="31" y="364"/>
                </a:cubicBezTo>
                <a:cubicBezTo>
                  <a:pt x="30" y="364"/>
                  <a:pt x="30" y="364"/>
                  <a:pt x="30" y="364"/>
                </a:cubicBezTo>
                <a:cubicBezTo>
                  <a:pt x="29" y="364"/>
                  <a:pt x="29" y="363"/>
                  <a:pt x="29" y="363"/>
                </a:cubicBezTo>
                <a:cubicBezTo>
                  <a:pt x="29" y="364"/>
                  <a:pt x="30" y="366"/>
                  <a:pt x="28" y="366"/>
                </a:cubicBezTo>
                <a:cubicBezTo>
                  <a:pt x="27" y="366"/>
                  <a:pt x="28" y="365"/>
                  <a:pt x="27" y="365"/>
                </a:cubicBezTo>
                <a:cubicBezTo>
                  <a:pt x="27" y="367"/>
                  <a:pt x="25" y="368"/>
                  <a:pt x="26" y="370"/>
                </a:cubicBezTo>
                <a:cubicBezTo>
                  <a:pt x="25" y="369"/>
                  <a:pt x="24" y="372"/>
                  <a:pt x="22" y="372"/>
                </a:cubicBezTo>
                <a:cubicBezTo>
                  <a:pt x="22" y="373"/>
                  <a:pt x="23" y="373"/>
                  <a:pt x="22" y="374"/>
                </a:cubicBezTo>
                <a:cubicBezTo>
                  <a:pt x="19" y="374"/>
                  <a:pt x="22" y="376"/>
                  <a:pt x="21" y="376"/>
                </a:cubicBezTo>
                <a:cubicBezTo>
                  <a:pt x="16" y="377"/>
                  <a:pt x="9" y="381"/>
                  <a:pt x="4" y="383"/>
                </a:cubicBezTo>
                <a:cubicBezTo>
                  <a:pt x="7" y="383"/>
                  <a:pt x="5" y="385"/>
                  <a:pt x="6" y="386"/>
                </a:cubicBezTo>
                <a:cubicBezTo>
                  <a:pt x="8" y="386"/>
                  <a:pt x="5" y="384"/>
                  <a:pt x="8" y="385"/>
                </a:cubicBezTo>
                <a:cubicBezTo>
                  <a:pt x="8" y="386"/>
                  <a:pt x="7" y="386"/>
                  <a:pt x="8" y="387"/>
                </a:cubicBezTo>
                <a:cubicBezTo>
                  <a:pt x="8" y="387"/>
                  <a:pt x="9" y="387"/>
                  <a:pt x="9" y="388"/>
                </a:cubicBezTo>
                <a:cubicBezTo>
                  <a:pt x="11" y="387"/>
                  <a:pt x="14" y="387"/>
                  <a:pt x="16" y="387"/>
                </a:cubicBezTo>
                <a:cubicBezTo>
                  <a:pt x="14" y="388"/>
                  <a:pt x="17" y="389"/>
                  <a:pt x="16" y="390"/>
                </a:cubicBezTo>
                <a:cubicBezTo>
                  <a:pt x="17" y="390"/>
                  <a:pt x="19" y="390"/>
                  <a:pt x="19" y="392"/>
                </a:cubicBezTo>
                <a:cubicBezTo>
                  <a:pt x="20" y="392"/>
                  <a:pt x="21" y="392"/>
                  <a:pt x="21" y="391"/>
                </a:cubicBezTo>
                <a:cubicBezTo>
                  <a:pt x="26" y="398"/>
                  <a:pt x="40" y="393"/>
                  <a:pt x="46" y="395"/>
                </a:cubicBezTo>
                <a:cubicBezTo>
                  <a:pt x="46" y="393"/>
                  <a:pt x="45" y="392"/>
                  <a:pt x="47" y="391"/>
                </a:cubicBezTo>
                <a:cubicBezTo>
                  <a:pt x="47" y="394"/>
                  <a:pt x="49" y="392"/>
                  <a:pt x="51" y="392"/>
                </a:cubicBezTo>
                <a:cubicBezTo>
                  <a:pt x="51" y="393"/>
                  <a:pt x="51" y="394"/>
                  <a:pt x="52" y="394"/>
                </a:cubicBezTo>
                <a:cubicBezTo>
                  <a:pt x="52" y="393"/>
                  <a:pt x="51" y="392"/>
                  <a:pt x="52" y="392"/>
                </a:cubicBezTo>
                <a:cubicBezTo>
                  <a:pt x="53" y="394"/>
                  <a:pt x="54" y="392"/>
                  <a:pt x="54" y="394"/>
                </a:cubicBezTo>
                <a:cubicBezTo>
                  <a:pt x="58" y="395"/>
                  <a:pt x="62" y="390"/>
                  <a:pt x="66" y="391"/>
                </a:cubicBezTo>
                <a:cubicBezTo>
                  <a:pt x="70" y="389"/>
                  <a:pt x="76" y="391"/>
                  <a:pt x="81" y="390"/>
                </a:cubicBezTo>
                <a:cubicBezTo>
                  <a:pt x="81" y="389"/>
                  <a:pt x="81" y="388"/>
                  <a:pt x="82" y="388"/>
                </a:cubicBezTo>
                <a:cubicBezTo>
                  <a:pt x="83" y="393"/>
                  <a:pt x="89" y="390"/>
                  <a:pt x="93" y="391"/>
                </a:cubicBezTo>
                <a:cubicBezTo>
                  <a:pt x="94" y="389"/>
                  <a:pt x="98" y="390"/>
                  <a:pt x="101" y="389"/>
                </a:cubicBezTo>
                <a:cubicBezTo>
                  <a:pt x="101" y="388"/>
                  <a:pt x="97" y="387"/>
                  <a:pt x="99" y="385"/>
                </a:cubicBezTo>
                <a:cubicBezTo>
                  <a:pt x="100" y="388"/>
                  <a:pt x="101" y="385"/>
                  <a:pt x="103" y="388"/>
                </a:cubicBezTo>
                <a:cubicBezTo>
                  <a:pt x="104" y="386"/>
                  <a:pt x="102" y="385"/>
                  <a:pt x="103" y="385"/>
                </a:cubicBezTo>
                <a:cubicBezTo>
                  <a:pt x="105" y="385"/>
                  <a:pt x="105" y="385"/>
                  <a:pt x="106" y="384"/>
                </a:cubicBezTo>
                <a:cubicBezTo>
                  <a:pt x="110" y="387"/>
                  <a:pt x="114" y="383"/>
                  <a:pt x="117" y="386"/>
                </a:cubicBezTo>
                <a:cubicBezTo>
                  <a:pt x="121" y="381"/>
                  <a:pt x="128" y="386"/>
                  <a:pt x="125" y="391"/>
                </a:cubicBezTo>
                <a:cubicBezTo>
                  <a:pt x="127" y="391"/>
                  <a:pt x="127" y="392"/>
                  <a:pt x="128" y="392"/>
                </a:cubicBezTo>
                <a:cubicBezTo>
                  <a:pt x="129" y="390"/>
                  <a:pt x="129" y="389"/>
                  <a:pt x="131" y="389"/>
                </a:cubicBezTo>
                <a:cubicBezTo>
                  <a:pt x="131" y="388"/>
                  <a:pt x="129" y="386"/>
                  <a:pt x="131" y="385"/>
                </a:cubicBezTo>
                <a:cubicBezTo>
                  <a:pt x="131" y="386"/>
                  <a:pt x="132" y="388"/>
                  <a:pt x="132" y="388"/>
                </a:cubicBezTo>
                <a:cubicBezTo>
                  <a:pt x="133" y="386"/>
                  <a:pt x="135" y="389"/>
                  <a:pt x="136" y="389"/>
                </a:cubicBezTo>
                <a:cubicBezTo>
                  <a:pt x="135" y="387"/>
                  <a:pt x="138" y="386"/>
                  <a:pt x="138" y="388"/>
                </a:cubicBezTo>
                <a:cubicBezTo>
                  <a:pt x="137" y="388"/>
                  <a:pt x="136" y="388"/>
                  <a:pt x="137" y="389"/>
                </a:cubicBezTo>
                <a:cubicBezTo>
                  <a:pt x="142" y="390"/>
                  <a:pt x="147" y="385"/>
                  <a:pt x="152" y="388"/>
                </a:cubicBezTo>
                <a:cubicBezTo>
                  <a:pt x="151" y="386"/>
                  <a:pt x="152" y="386"/>
                  <a:pt x="153" y="386"/>
                </a:cubicBezTo>
                <a:cubicBezTo>
                  <a:pt x="153" y="387"/>
                  <a:pt x="154" y="387"/>
                  <a:pt x="154" y="388"/>
                </a:cubicBezTo>
                <a:cubicBezTo>
                  <a:pt x="159" y="388"/>
                  <a:pt x="164" y="387"/>
                  <a:pt x="170" y="386"/>
                </a:cubicBezTo>
                <a:cubicBezTo>
                  <a:pt x="170" y="385"/>
                  <a:pt x="170" y="382"/>
                  <a:pt x="172" y="384"/>
                </a:cubicBezTo>
                <a:cubicBezTo>
                  <a:pt x="171" y="374"/>
                  <a:pt x="182" y="367"/>
                  <a:pt x="174" y="361"/>
                </a:cubicBezTo>
                <a:cubicBezTo>
                  <a:pt x="171" y="365"/>
                  <a:pt x="168" y="371"/>
                  <a:pt x="165" y="373"/>
                </a:cubicBezTo>
                <a:cubicBezTo>
                  <a:pt x="162" y="373"/>
                  <a:pt x="158" y="371"/>
                  <a:pt x="156" y="372"/>
                </a:cubicBezTo>
                <a:cubicBezTo>
                  <a:pt x="157" y="372"/>
                  <a:pt x="157" y="373"/>
                  <a:pt x="158" y="373"/>
                </a:cubicBezTo>
                <a:cubicBezTo>
                  <a:pt x="155" y="374"/>
                  <a:pt x="154" y="374"/>
                  <a:pt x="152" y="375"/>
                </a:cubicBezTo>
                <a:cubicBezTo>
                  <a:pt x="151" y="373"/>
                  <a:pt x="147" y="374"/>
                  <a:pt x="147" y="371"/>
                </a:cubicBezTo>
                <a:cubicBezTo>
                  <a:pt x="147" y="369"/>
                  <a:pt x="149" y="370"/>
                  <a:pt x="149" y="368"/>
                </a:cubicBezTo>
                <a:cubicBezTo>
                  <a:pt x="145" y="367"/>
                  <a:pt x="141" y="366"/>
                  <a:pt x="140" y="362"/>
                </a:cubicBezTo>
                <a:cubicBezTo>
                  <a:pt x="140" y="363"/>
                  <a:pt x="139" y="363"/>
                  <a:pt x="138" y="363"/>
                </a:cubicBezTo>
                <a:cubicBezTo>
                  <a:pt x="139" y="365"/>
                  <a:pt x="138" y="366"/>
                  <a:pt x="138" y="367"/>
                </a:cubicBezTo>
                <a:cubicBezTo>
                  <a:pt x="137" y="365"/>
                  <a:pt x="135" y="368"/>
                  <a:pt x="134" y="367"/>
                </a:cubicBezTo>
                <a:cubicBezTo>
                  <a:pt x="132" y="365"/>
                  <a:pt x="132" y="361"/>
                  <a:pt x="128" y="360"/>
                </a:cubicBezTo>
                <a:cubicBezTo>
                  <a:pt x="127" y="352"/>
                  <a:pt x="129" y="349"/>
                  <a:pt x="128" y="344"/>
                </a:cubicBezTo>
                <a:cubicBezTo>
                  <a:pt x="125" y="343"/>
                  <a:pt x="127" y="339"/>
                  <a:pt x="126" y="335"/>
                </a:cubicBezTo>
                <a:cubicBezTo>
                  <a:pt x="126" y="335"/>
                  <a:pt x="125" y="336"/>
                  <a:pt x="125" y="335"/>
                </a:cubicBezTo>
                <a:cubicBezTo>
                  <a:pt x="123" y="323"/>
                  <a:pt x="124" y="345"/>
                  <a:pt x="125" y="345"/>
                </a:cubicBezTo>
                <a:cubicBezTo>
                  <a:pt x="123" y="347"/>
                  <a:pt x="127" y="350"/>
                  <a:pt x="126" y="354"/>
                </a:cubicBezTo>
                <a:cubicBezTo>
                  <a:pt x="125" y="354"/>
                  <a:pt x="124" y="354"/>
                  <a:pt x="122" y="354"/>
                </a:cubicBezTo>
                <a:cubicBezTo>
                  <a:pt x="122" y="355"/>
                  <a:pt x="121" y="357"/>
                  <a:pt x="120" y="355"/>
                </a:cubicBezTo>
                <a:cubicBezTo>
                  <a:pt x="120" y="357"/>
                  <a:pt x="121" y="357"/>
                  <a:pt x="120" y="358"/>
                </a:cubicBezTo>
                <a:cubicBezTo>
                  <a:pt x="119" y="358"/>
                  <a:pt x="119" y="356"/>
                  <a:pt x="117" y="356"/>
                </a:cubicBezTo>
                <a:cubicBezTo>
                  <a:pt x="118" y="359"/>
                  <a:pt x="119" y="359"/>
                  <a:pt x="121" y="360"/>
                </a:cubicBezTo>
                <a:cubicBezTo>
                  <a:pt x="120" y="361"/>
                  <a:pt x="122" y="364"/>
                  <a:pt x="120" y="366"/>
                </a:cubicBezTo>
                <a:cubicBezTo>
                  <a:pt x="117" y="365"/>
                  <a:pt x="116" y="362"/>
                  <a:pt x="117" y="359"/>
                </a:cubicBezTo>
                <a:cubicBezTo>
                  <a:pt x="113" y="359"/>
                  <a:pt x="115" y="354"/>
                  <a:pt x="113" y="351"/>
                </a:cubicBezTo>
                <a:cubicBezTo>
                  <a:pt x="112" y="353"/>
                  <a:pt x="110" y="353"/>
                  <a:pt x="109" y="352"/>
                </a:cubicBezTo>
                <a:cubicBezTo>
                  <a:pt x="109" y="353"/>
                  <a:pt x="109" y="354"/>
                  <a:pt x="109" y="354"/>
                </a:cubicBezTo>
                <a:cubicBezTo>
                  <a:pt x="107" y="354"/>
                  <a:pt x="106" y="351"/>
                  <a:pt x="108" y="351"/>
                </a:cubicBezTo>
                <a:cubicBezTo>
                  <a:pt x="106" y="349"/>
                  <a:pt x="106" y="346"/>
                  <a:pt x="104" y="346"/>
                </a:cubicBezTo>
                <a:cubicBezTo>
                  <a:pt x="104" y="346"/>
                  <a:pt x="105" y="345"/>
                  <a:pt x="106" y="345"/>
                </a:cubicBezTo>
                <a:cubicBezTo>
                  <a:pt x="105" y="343"/>
                  <a:pt x="103" y="343"/>
                  <a:pt x="105" y="341"/>
                </a:cubicBezTo>
                <a:cubicBezTo>
                  <a:pt x="101" y="340"/>
                  <a:pt x="104" y="332"/>
                  <a:pt x="103" y="329"/>
                </a:cubicBezTo>
                <a:cubicBezTo>
                  <a:pt x="103" y="331"/>
                  <a:pt x="102" y="332"/>
                  <a:pt x="101" y="332"/>
                </a:cubicBezTo>
                <a:cubicBezTo>
                  <a:pt x="101" y="329"/>
                  <a:pt x="99" y="325"/>
                  <a:pt x="102" y="322"/>
                </a:cubicBezTo>
                <a:cubicBezTo>
                  <a:pt x="103" y="322"/>
                  <a:pt x="102" y="324"/>
                  <a:pt x="103" y="324"/>
                </a:cubicBezTo>
                <a:cubicBezTo>
                  <a:pt x="102" y="314"/>
                  <a:pt x="107" y="309"/>
                  <a:pt x="103" y="303"/>
                </a:cubicBezTo>
                <a:cubicBezTo>
                  <a:pt x="104" y="301"/>
                  <a:pt x="104" y="299"/>
                  <a:pt x="105" y="297"/>
                </a:cubicBezTo>
                <a:cubicBezTo>
                  <a:pt x="100" y="289"/>
                  <a:pt x="106" y="281"/>
                  <a:pt x="107" y="277"/>
                </a:cubicBezTo>
                <a:cubicBezTo>
                  <a:pt x="106" y="277"/>
                  <a:pt x="105" y="277"/>
                  <a:pt x="103" y="277"/>
                </a:cubicBezTo>
                <a:cubicBezTo>
                  <a:pt x="102" y="272"/>
                  <a:pt x="105" y="264"/>
                  <a:pt x="103" y="259"/>
                </a:cubicBezTo>
                <a:cubicBezTo>
                  <a:pt x="104" y="259"/>
                  <a:pt x="104" y="259"/>
                  <a:pt x="105" y="260"/>
                </a:cubicBezTo>
                <a:cubicBezTo>
                  <a:pt x="104" y="258"/>
                  <a:pt x="104" y="256"/>
                  <a:pt x="103" y="255"/>
                </a:cubicBezTo>
                <a:cubicBezTo>
                  <a:pt x="106" y="254"/>
                  <a:pt x="104" y="250"/>
                  <a:pt x="105" y="247"/>
                </a:cubicBezTo>
                <a:cubicBezTo>
                  <a:pt x="104" y="248"/>
                  <a:pt x="103" y="247"/>
                  <a:pt x="103" y="246"/>
                </a:cubicBezTo>
                <a:cubicBezTo>
                  <a:pt x="103" y="245"/>
                  <a:pt x="103" y="243"/>
                  <a:pt x="104" y="243"/>
                </a:cubicBezTo>
                <a:cubicBezTo>
                  <a:pt x="106" y="243"/>
                  <a:pt x="106" y="244"/>
                  <a:pt x="104" y="245"/>
                </a:cubicBezTo>
                <a:cubicBezTo>
                  <a:pt x="106" y="245"/>
                  <a:pt x="106" y="243"/>
                  <a:pt x="106" y="245"/>
                </a:cubicBezTo>
                <a:cubicBezTo>
                  <a:pt x="105" y="248"/>
                  <a:pt x="110" y="251"/>
                  <a:pt x="107" y="255"/>
                </a:cubicBezTo>
                <a:cubicBezTo>
                  <a:pt x="109" y="255"/>
                  <a:pt x="108" y="257"/>
                  <a:pt x="110" y="257"/>
                </a:cubicBezTo>
                <a:cubicBezTo>
                  <a:pt x="107" y="261"/>
                  <a:pt x="107" y="265"/>
                  <a:pt x="109" y="269"/>
                </a:cubicBezTo>
                <a:cubicBezTo>
                  <a:pt x="108" y="269"/>
                  <a:pt x="106" y="272"/>
                  <a:pt x="106" y="272"/>
                </a:cubicBezTo>
                <a:cubicBezTo>
                  <a:pt x="109" y="270"/>
                  <a:pt x="105" y="276"/>
                  <a:pt x="108" y="276"/>
                </a:cubicBezTo>
                <a:cubicBezTo>
                  <a:pt x="109" y="271"/>
                  <a:pt x="109" y="261"/>
                  <a:pt x="114" y="263"/>
                </a:cubicBezTo>
                <a:cubicBezTo>
                  <a:pt x="116" y="261"/>
                  <a:pt x="112" y="260"/>
                  <a:pt x="115" y="259"/>
                </a:cubicBezTo>
                <a:cubicBezTo>
                  <a:pt x="112" y="254"/>
                  <a:pt x="113" y="249"/>
                  <a:pt x="115" y="246"/>
                </a:cubicBezTo>
                <a:cubicBezTo>
                  <a:pt x="115" y="245"/>
                  <a:pt x="114" y="245"/>
                  <a:pt x="113" y="245"/>
                </a:cubicBezTo>
                <a:cubicBezTo>
                  <a:pt x="112" y="247"/>
                  <a:pt x="114" y="244"/>
                  <a:pt x="114" y="247"/>
                </a:cubicBezTo>
                <a:cubicBezTo>
                  <a:pt x="110" y="247"/>
                  <a:pt x="111" y="245"/>
                  <a:pt x="110" y="245"/>
                </a:cubicBezTo>
                <a:cubicBezTo>
                  <a:pt x="110" y="244"/>
                  <a:pt x="110" y="243"/>
                  <a:pt x="111" y="243"/>
                </a:cubicBezTo>
                <a:cubicBezTo>
                  <a:pt x="110" y="245"/>
                  <a:pt x="112" y="246"/>
                  <a:pt x="113" y="244"/>
                </a:cubicBezTo>
                <a:cubicBezTo>
                  <a:pt x="110" y="243"/>
                  <a:pt x="112" y="240"/>
                  <a:pt x="113" y="243"/>
                </a:cubicBezTo>
                <a:cubicBezTo>
                  <a:pt x="115" y="227"/>
                  <a:pt x="109" y="208"/>
                  <a:pt x="113" y="194"/>
                </a:cubicBezTo>
                <a:cubicBezTo>
                  <a:pt x="113" y="195"/>
                  <a:pt x="112" y="195"/>
                  <a:pt x="112" y="194"/>
                </a:cubicBezTo>
                <a:cubicBezTo>
                  <a:pt x="114" y="192"/>
                  <a:pt x="112" y="190"/>
                  <a:pt x="111" y="188"/>
                </a:cubicBezTo>
                <a:cubicBezTo>
                  <a:pt x="111" y="187"/>
                  <a:pt x="110" y="181"/>
                  <a:pt x="110" y="178"/>
                </a:cubicBezTo>
                <a:cubicBezTo>
                  <a:pt x="110" y="176"/>
                  <a:pt x="112" y="177"/>
                  <a:pt x="112" y="177"/>
                </a:cubicBezTo>
                <a:cubicBezTo>
                  <a:pt x="113" y="176"/>
                  <a:pt x="111" y="175"/>
                  <a:pt x="111" y="174"/>
                </a:cubicBezTo>
                <a:cubicBezTo>
                  <a:pt x="112" y="172"/>
                  <a:pt x="113" y="170"/>
                  <a:pt x="114" y="168"/>
                </a:cubicBezTo>
                <a:cubicBezTo>
                  <a:pt x="113" y="168"/>
                  <a:pt x="111" y="168"/>
                  <a:pt x="111" y="167"/>
                </a:cubicBezTo>
                <a:cubicBezTo>
                  <a:pt x="112" y="164"/>
                  <a:pt x="112" y="160"/>
                  <a:pt x="114" y="158"/>
                </a:cubicBezTo>
                <a:cubicBezTo>
                  <a:pt x="113" y="157"/>
                  <a:pt x="115" y="152"/>
                  <a:pt x="112" y="149"/>
                </a:cubicBezTo>
                <a:cubicBezTo>
                  <a:pt x="114" y="149"/>
                  <a:pt x="113" y="147"/>
                  <a:pt x="116" y="147"/>
                </a:cubicBezTo>
                <a:cubicBezTo>
                  <a:pt x="115" y="151"/>
                  <a:pt x="118" y="154"/>
                  <a:pt x="117" y="156"/>
                </a:cubicBezTo>
                <a:cubicBezTo>
                  <a:pt x="118" y="155"/>
                  <a:pt x="119" y="155"/>
                  <a:pt x="120" y="155"/>
                </a:cubicBezTo>
                <a:cubicBezTo>
                  <a:pt x="120" y="152"/>
                  <a:pt x="119" y="151"/>
                  <a:pt x="121" y="150"/>
                </a:cubicBezTo>
                <a:cubicBezTo>
                  <a:pt x="122" y="153"/>
                  <a:pt x="123" y="158"/>
                  <a:pt x="122" y="163"/>
                </a:cubicBezTo>
                <a:cubicBezTo>
                  <a:pt x="124" y="163"/>
                  <a:pt x="126" y="161"/>
                  <a:pt x="126" y="163"/>
                </a:cubicBezTo>
                <a:cubicBezTo>
                  <a:pt x="125" y="165"/>
                  <a:pt x="125" y="163"/>
                  <a:pt x="124" y="164"/>
                </a:cubicBezTo>
                <a:cubicBezTo>
                  <a:pt x="126" y="169"/>
                  <a:pt x="121" y="177"/>
                  <a:pt x="126" y="178"/>
                </a:cubicBezTo>
                <a:cubicBezTo>
                  <a:pt x="128" y="174"/>
                  <a:pt x="126" y="169"/>
                  <a:pt x="128" y="166"/>
                </a:cubicBezTo>
                <a:cubicBezTo>
                  <a:pt x="127" y="161"/>
                  <a:pt x="125" y="154"/>
                  <a:pt x="124" y="149"/>
                </a:cubicBezTo>
                <a:cubicBezTo>
                  <a:pt x="127" y="142"/>
                  <a:pt x="120" y="129"/>
                  <a:pt x="124" y="120"/>
                </a:cubicBezTo>
                <a:cubicBezTo>
                  <a:pt x="125" y="121"/>
                  <a:pt x="126" y="121"/>
                  <a:pt x="127" y="121"/>
                </a:cubicBezTo>
                <a:cubicBezTo>
                  <a:pt x="128" y="118"/>
                  <a:pt x="125" y="118"/>
                  <a:pt x="124" y="117"/>
                </a:cubicBezTo>
                <a:cubicBezTo>
                  <a:pt x="124" y="111"/>
                  <a:pt x="124" y="107"/>
                  <a:pt x="124" y="103"/>
                </a:cubicBezTo>
                <a:cubicBezTo>
                  <a:pt x="125" y="103"/>
                  <a:pt x="125" y="101"/>
                  <a:pt x="127" y="101"/>
                </a:cubicBezTo>
                <a:cubicBezTo>
                  <a:pt x="128" y="104"/>
                  <a:pt x="130" y="105"/>
                  <a:pt x="132" y="107"/>
                </a:cubicBezTo>
                <a:cubicBezTo>
                  <a:pt x="132" y="105"/>
                  <a:pt x="132" y="106"/>
                  <a:pt x="132" y="103"/>
                </a:cubicBezTo>
                <a:cubicBezTo>
                  <a:pt x="138" y="100"/>
                  <a:pt x="140" y="108"/>
                  <a:pt x="144" y="111"/>
                </a:cubicBezTo>
                <a:cubicBezTo>
                  <a:pt x="141" y="111"/>
                  <a:pt x="142" y="113"/>
                  <a:pt x="142" y="114"/>
                </a:cubicBezTo>
                <a:cubicBezTo>
                  <a:pt x="141" y="113"/>
                  <a:pt x="141" y="112"/>
                  <a:pt x="140" y="112"/>
                </a:cubicBezTo>
                <a:cubicBezTo>
                  <a:pt x="140" y="115"/>
                  <a:pt x="135" y="114"/>
                  <a:pt x="133" y="112"/>
                </a:cubicBezTo>
                <a:cubicBezTo>
                  <a:pt x="133" y="111"/>
                  <a:pt x="134" y="111"/>
                  <a:pt x="134" y="109"/>
                </a:cubicBezTo>
                <a:cubicBezTo>
                  <a:pt x="133" y="108"/>
                  <a:pt x="132" y="107"/>
                  <a:pt x="130" y="107"/>
                </a:cubicBezTo>
                <a:cubicBezTo>
                  <a:pt x="130" y="110"/>
                  <a:pt x="131" y="110"/>
                  <a:pt x="131" y="113"/>
                </a:cubicBezTo>
                <a:cubicBezTo>
                  <a:pt x="130" y="113"/>
                  <a:pt x="129" y="113"/>
                  <a:pt x="128" y="114"/>
                </a:cubicBezTo>
                <a:cubicBezTo>
                  <a:pt x="128" y="116"/>
                  <a:pt x="130" y="115"/>
                  <a:pt x="130" y="117"/>
                </a:cubicBezTo>
                <a:cubicBezTo>
                  <a:pt x="129" y="118"/>
                  <a:pt x="128" y="118"/>
                  <a:pt x="128" y="119"/>
                </a:cubicBezTo>
                <a:cubicBezTo>
                  <a:pt x="131" y="119"/>
                  <a:pt x="131" y="120"/>
                  <a:pt x="134" y="120"/>
                </a:cubicBezTo>
                <a:cubicBezTo>
                  <a:pt x="134" y="123"/>
                  <a:pt x="136" y="124"/>
                  <a:pt x="138" y="124"/>
                </a:cubicBezTo>
                <a:cubicBezTo>
                  <a:pt x="139" y="122"/>
                  <a:pt x="141" y="124"/>
                  <a:pt x="143" y="123"/>
                </a:cubicBezTo>
                <a:cubicBezTo>
                  <a:pt x="146" y="126"/>
                  <a:pt x="148" y="133"/>
                  <a:pt x="153" y="130"/>
                </a:cubicBezTo>
                <a:cubicBezTo>
                  <a:pt x="152" y="133"/>
                  <a:pt x="153" y="134"/>
                  <a:pt x="155" y="133"/>
                </a:cubicBezTo>
                <a:cubicBezTo>
                  <a:pt x="155" y="134"/>
                  <a:pt x="154" y="134"/>
                  <a:pt x="154" y="135"/>
                </a:cubicBezTo>
                <a:cubicBezTo>
                  <a:pt x="156" y="136"/>
                  <a:pt x="156" y="139"/>
                  <a:pt x="158" y="139"/>
                </a:cubicBezTo>
                <a:cubicBezTo>
                  <a:pt x="158" y="138"/>
                  <a:pt x="159" y="138"/>
                  <a:pt x="160" y="138"/>
                </a:cubicBezTo>
                <a:cubicBezTo>
                  <a:pt x="160" y="140"/>
                  <a:pt x="161" y="141"/>
                  <a:pt x="161" y="143"/>
                </a:cubicBezTo>
                <a:cubicBezTo>
                  <a:pt x="163" y="143"/>
                  <a:pt x="164" y="143"/>
                  <a:pt x="166" y="143"/>
                </a:cubicBezTo>
                <a:cubicBezTo>
                  <a:pt x="167" y="145"/>
                  <a:pt x="168" y="145"/>
                  <a:pt x="168" y="148"/>
                </a:cubicBezTo>
                <a:cubicBezTo>
                  <a:pt x="173" y="150"/>
                  <a:pt x="176" y="156"/>
                  <a:pt x="178" y="159"/>
                </a:cubicBezTo>
                <a:cubicBezTo>
                  <a:pt x="184" y="164"/>
                  <a:pt x="185" y="172"/>
                  <a:pt x="192" y="174"/>
                </a:cubicBezTo>
                <a:cubicBezTo>
                  <a:pt x="190" y="170"/>
                  <a:pt x="185" y="168"/>
                  <a:pt x="187" y="162"/>
                </a:cubicBezTo>
                <a:cubicBezTo>
                  <a:pt x="185" y="161"/>
                  <a:pt x="182" y="158"/>
                  <a:pt x="184" y="156"/>
                </a:cubicBezTo>
                <a:cubicBezTo>
                  <a:pt x="188" y="158"/>
                  <a:pt x="189" y="161"/>
                  <a:pt x="193" y="162"/>
                </a:cubicBezTo>
                <a:cubicBezTo>
                  <a:pt x="193" y="164"/>
                  <a:pt x="197" y="163"/>
                  <a:pt x="196" y="167"/>
                </a:cubicBezTo>
                <a:cubicBezTo>
                  <a:pt x="199" y="168"/>
                  <a:pt x="200" y="171"/>
                  <a:pt x="203" y="172"/>
                </a:cubicBezTo>
                <a:cubicBezTo>
                  <a:pt x="202" y="172"/>
                  <a:pt x="202" y="172"/>
                  <a:pt x="202" y="172"/>
                </a:cubicBezTo>
                <a:cubicBezTo>
                  <a:pt x="203" y="172"/>
                  <a:pt x="203" y="173"/>
                  <a:pt x="204" y="172"/>
                </a:cubicBezTo>
                <a:cubicBezTo>
                  <a:pt x="203" y="174"/>
                  <a:pt x="206" y="178"/>
                  <a:pt x="208" y="179"/>
                </a:cubicBezTo>
                <a:cubicBezTo>
                  <a:pt x="209" y="179"/>
                  <a:pt x="208" y="178"/>
                  <a:pt x="210" y="178"/>
                </a:cubicBezTo>
                <a:cubicBezTo>
                  <a:pt x="209" y="181"/>
                  <a:pt x="212" y="180"/>
                  <a:pt x="210" y="183"/>
                </a:cubicBezTo>
                <a:cubicBezTo>
                  <a:pt x="213" y="181"/>
                  <a:pt x="213" y="185"/>
                  <a:pt x="215" y="186"/>
                </a:cubicBezTo>
                <a:cubicBezTo>
                  <a:pt x="213" y="187"/>
                  <a:pt x="214" y="188"/>
                  <a:pt x="215" y="189"/>
                </a:cubicBezTo>
                <a:cubicBezTo>
                  <a:pt x="215" y="188"/>
                  <a:pt x="214" y="186"/>
                  <a:pt x="216" y="187"/>
                </a:cubicBezTo>
                <a:cubicBezTo>
                  <a:pt x="215" y="189"/>
                  <a:pt x="217" y="189"/>
                  <a:pt x="217" y="191"/>
                </a:cubicBezTo>
                <a:cubicBezTo>
                  <a:pt x="218" y="191"/>
                  <a:pt x="218" y="191"/>
                  <a:pt x="219" y="191"/>
                </a:cubicBezTo>
                <a:cubicBezTo>
                  <a:pt x="219" y="195"/>
                  <a:pt x="223" y="197"/>
                  <a:pt x="227" y="197"/>
                </a:cubicBezTo>
                <a:cubicBezTo>
                  <a:pt x="228" y="200"/>
                  <a:pt x="229" y="202"/>
                  <a:pt x="231" y="203"/>
                </a:cubicBezTo>
                <a:cubicBezTo>
                  <a:pt x="241" y="214"/>
                  <a:pt x="252" y="225"/>
                  <a:pt x="259" y="240"/>
                </a:cubicBezTo>
                <a:cubicBezTo>
                  <a:pt x="258" y="242"/>
                  <a:pt x="259" y="245"/>
                  <a:pt x="261" y="245"/>
                </a:cubicBezTo>
                <a:cubicBezTo>
                  <a:pt x="262" y="245"/>
                  <a:pt x="262" y="244"/>
                  <a:pt x="263" y="244"/>
                </a:cubicBezTo>
                <a:cubicBezTo>
                  <a:pt x="263" y="246"/>
                  <a:pt x="266" y="245"/>
                  <a:pt x="265" y="247"/>
                </a:cubicBezTo>
                <a:cubicBezTo>
                  <a:pt x="263" y="246"/>
                  <a:pt x="264" y="250"/>
                  <a:pt x="264" y="251"/>
                </a:cubicBezTo>
                <a:cubicBezTo>
                  <a:pt x="266" y="250"/>
                  <a:pt x="265" y="250"/>
                  <a:pt x="266" y="249"/>
                </a:cubicBezTo>
                <a:cubicBezTo>
                  <a:pt x="268" y="251"/>
                  <a:pt x="268" y="252"/>
                  <a:pt x="269" y="255"/>
                </a:cubicBezTo>
                <a:cubicBezTo>
                  <a:pt x="267" y="255"/>
                  <a:pt x="267" y="254"/>
                  <a:pt x="266" y="254"/>
                </a:cubicBezTo>
                <a:cubicBezTo>
                  <a:pt x="266" y="260"/>
                  <a:pt x="269" y="262"/>
                  <a:pt x="271" y="266"/>
                </a:cubicBezTo>
                <a:cubicBezTo>
                  <a:pt x="271" y="265"/>
                  <a:pt x="272" y="265"/>
                  <a:pt x="272" y="265"/>
                </a:cubicBezTo>
                <a:cubicBezTo>
                  <a:pt x="273" y="263"/>
                  <a:pt x="270" y="262"/>
                  <a:pt x="272" y="261"/>
                </a:cubicBezTo>
                <a:cubicBezTo>
                  <a:pt x="269" y="261"/>
                  <a:pt x="269" y="256"/>
                  <a:pt x="269" y="255"/>
                </a:cubicBezTo>
                <a:cubicBezTo>
                  <a:pt x="270" y="256"/>
                  <a:pt x="270" y="257"/>
                  <a:pt x="271" y="257"/>
                </a:cubicBezTo>
                <a:cubicBezTo>
                  <a:pt x="271" y="261"/>
                  <a:pt x="274" y="261"/>
                  <a:pt x="276" y="263"/>
                </a:cubicBezTo>
                <a:cubicBezTo>
                  <a:pt x="275" y="263"/>
                  <a:pt x="276" y="265"/>
                  <a:pt x="275" y="266"/>
                </a:cubicBezTo>
                <a:cubicBezTo>
                  <a:pt x="272" y="266"/>
                  <a:pt x="272" y="266"/>
                  <a:pt x="271" y="268"/>
                </a:cubicBezTo>
                <a:cubicBezTo>
                  <a:pt x="267" y="264"/>
                  <a:pt x="262" y="256"/>
                  <a:pt x="264" y="253"/>
                </a:cubicBezTo>
                <a:cubicBezTo>
                  <a:pt x="263" y="253"/>
                  <a:pt x="263" y="255"/>
                  <a:pt x="261" y="255"/>
                </a:cubicBezTo>
                <a:cubicBezTo>
                  <a:pt x="259" y="252"/>
                  <a:pt x="256" y="249"/>
                  <a:pt x="257" y="245"/>
                </a:cubicBezTo>
                <a:cubicBezTo>
                  <a:pt x="254" y="245"/>
                  <a:pt x="254" y="243"/>
                  <a:pt x="251" y="244"/>
                </a:cubicBezTo>
                <a:cubicBezTo>
                  <a:pt x="250" y="243"/>
                  <a:pt x="248" y="239"/>
                  <a:pt x="246" y="240"/>
                </a:cubicBezTo>
                <a:cubicBezTo>
                  <a:pt x="247" y="241"/>
                  <a:pt x="248" y="242"/>
                  <a:pt x="248" y="244"/>
                </a:cubicBezTo>
                <a:cubicBezTo>
                  <a:pt x="249" y="243"/>
                  <a:pt x="250" y="244"/>
                  <a:pt x="250" y="245"/>
                </a:cubicBezTo>
                <a:cubicBezTo>
                  <a:pt x="251" y="251"/>
                  <a:pt x="257" y="250"/>
                  <a:pt x="258" y="255"/>
                </a:cubicBezTo>
                <a:cubicBezTo>
                  <a:pt x="260" y="256"/>
                  <a:pt x="259" y="254"/>
                  <a:pt x="260" y="254"/>
                </a:cubicBezTo>
                <a:cubicBezTo>
                  <a:pt x="260" y="255"/>
                  <a:pt x="261" y="255"/>
                  <a:pt x="261" y="256"/>
                </a:cubicBezTo>
                <a:cubicBezTo>
                  <a:pt x="260" y="256"/>
                  <a:pt x="260" y="255"/>
                  <a:pt x="259" y="255"/>
                </a:cubicBezTo>
                <a:cubicBezTo>
                  <a:pt x="260" y="257"/>
                  <a:pt x="258" y="258"/>
                  <a:pt x="259" y="258"/>
                </a:cubicBezTo>
                <a:cubicBezTo>
                  <a:pt x="259" y="258"/>
                  <a:pt x="260" y="257"/>
                  <a:pt x="260" y="258"/>
                </a:cubicBezTo>
                <a:cubicBezTo>
                  <a:pt x="260" y="258"/>
                  <a:pt x="261" y="259"/>
                  <a:pt x="261" y="259"/>
                </a:cubicBezTo>
                <a:cubicBezTo>
                  <a:pt x="260" y="259"/>
                  <a:pt x="260" y="258"/>
                  <a:pt x="259" y="258"/>
                </a:cubicBezTo>
                <a:cubicBezTo>
                  <a:pt x="259" y="260"/>
                  <a:pt x="259" y="262"/>
                  <a:pt x="260" y="263"/>
                </a:cubicBezTo>
                <a:cubicBezTo>
                  <a:pt x="265" y="261"/>
                  <a:pt x="265" y="268"/>
                  <a:pt x="269" y="269"/>
                </a:cubicBezTo>
                <a:cubicBezTo>
                  <a:pt x="269" y="269"/>
                  <a:pt x="269" y="267"/>
                  <a:pt x="270" y="267"/>
                </a:cubicBezTo>
                <a:cubicBezTo>
                  <a:pt x="269" y="274"/>
                  <a:pt x="276" y="272"/>
                  <a:pt x="277" y="278"/>
                </a:cubicBezTo>
                <a:cubicBezTo>
                  <a:pt x="276" y="279"/>
                  <a:pt x="275" y="277"/>
                  <a:pt x="275" y="279"/>
                </a:cubicBezTo>
                <a:cubicBezTo>
                  <a:pt x="276" y="280"/>
                  <a:pt x="277" y="278"/>
                  <a:pt x="279" y="279"/>
                </a:cubicBezTo>
                <a:cubicBezTo>
                  <a:pt x="280" y="285"/>
                  <a:pt x="287" y="285"/>
                  <a:pt x="288" y="291"/>
                </a:cubicBezTo>
                <a:cubicBezTo>
                  <a:pt x="282" y="291"/>
                  <a:pt x="283" y="285"/>
                  <a:pt x="279" y="283"/>
                </a:cubicBezTo>
                <a:cubicBezTo>
                  <a:pt x="279" y="284"/>
                  <a:pt x="279" y="285"/>
                  <a:pt x="279" y="285"/>
                </a:cubicBezTo>
                <a:cubicBezTo>
                  <a:pt x="283" y="288"/>
                  <a:pt x="283" y="295"/>
                  <a:pt x="290" y="296"/>
                </a:cubicBezTo>
                <a:cubicBezTo>
                  <a:pt x="290" y="299"/>
                  <a:pt x="293" y="300"/>
                  <a:pt x="294" y="302"/>
                </a:cubicBezTo>
                <a:cubicBezTo>
                  <a:pt x="295" y="301"/>
                  <a:pt x="293" y="300"/>
                  <a:pt x="294" y="299"/>
                </a:cubicBezTo>
                <a:cubicBezTo>
                  <a:pt x="297" y="299"/>
                  <a:pt x="295" y="303"/>
                  <a:pt x="297" y="303"/>
                </a:cubicBezTo>
                <a:cubicBezTo>
                  <a:pt x="296" y="303"/>
                  <a:pt x="296" y="303"/>
                  <a:pt x="295" y="303"/>
                </a:cubicBezTo>
                <a:cubicBezTo>
                  <a:pt x="296" y="305"/>
                  <a:pt x="298" y="308"/>
                  <a:pt x="300" y="306"/>
                </a:cubicBezTo>
                <a:cubicBezTo>
                  <a:pt x="300" y="307"/>
                  <a:pt x="301" y="307"/>
                  <a:pt x="300" y="308"/>
                </a:cubicBezTo>
                <a:cubicBezTo>
                  <a:pt x="300" y="308"/>
                  <a:pt x="299" y="308"/>
                  <a:pt x="299" y="309"/>
                </a:cubicBezTo>
                <a:cubicBezTo>
                  <a:pt x="299" y="311"/>
                  <a:pt x="303" y="311"/>
                  <a:pt x="303" y="312"/>
                </a:cubicBezTo>
                <a:cubicBezTo>
                  <a:pt x="302" y="313"/>
                  <a:pt x="304" y="314"/>
                  <a:pt x="304" y="316"/>
                </a:cubicBezTo>
                <a:cubicBezTo>
                  <a:pt x="305" y="316"/>
                  <a:pt x="305" y="315"/>
                  <a:pt x="305" y="315"/>
                </a:cubicBezTo>
                <a:cubicBezTo>
                  <a:pt x="309" y="317"/>
                  <a:pt x="307" y="323"/>
                  <a:pt x="311" y="324"/>
                </a:cubicBezTo>
                <a:cubicBezTo>
                  <a:pt x="311" y="322"/>
                  <a:pt x="313" y="322"/>
                  <a:pt x="314" y="321"/>
                </a:cubicBezTo>
                <a:cubicBezTo>
                  <a:pt x="315" y="323"/>
                  <a:pt x="316" y="324"/>
                  <a:pt x="318" y="326"/>
                </a:cubicBezTo>
                <a:cubicBezTo>
                  <a:pt x="317" y="326"/>
                  <a:pt x="318" y="328"/>
                  <a:pt x="316" y="328"/>
                </a:cubicBezTo>
                <a:cubicBezTo>
                  <a:pt x="317" y="329"/>
                  <a:pt x="316" y="330"/>
                  <a:pt x="318" y="332"/>
                </a:cubicBezTo>
                <a:cubicBezTo>
                  <a:pt x="320" y="330"/>
                  <a:pt x="317" y="329"/>
                  <a:pt x="318" y="328"/>
                </a:cubicBezTo>
                <a:cubicBezTo>
                  <a:pt x="320" y="328"/>
                  <a:pt x="319" y="329"/>
                  <a:pt x="320" y="328"/>
                </a:cubicBezTo>
                <a:cubicBezTo>
                  <a:pt x="311" y="315"/>
                  <a:pt x="299" y="303"/>
                  <a:pt x="291" y="291"/>
                </a:cubicBezTo>
                <a:cubicBezTo>
                  <a:pt x="291" y="290"/>
                  <a:pt x="293" y="289"/>
                  <a:pt x="291" y="288"/>
                </a:cubicBezTo>
                <a:cubicBezTo>
                  <a:pt x="291" y="289"/>
                  <a:pt x="291" y="289"/>
                  <a:pt x="290" y="289"/>
                </a:cubicBezTo>
                <a:cubicBezTo>
                  <a:pt x="290" y="289"/>
                  <a:pt x="290" y="289"/>
                  <a:pt x="290" y="288"/>
                </a:cubicBezTo>
                <a:cubicBezTo>
                  <a:pt x="290" y="287"/>
                  <a:pt x="291" y="287"/>
                  <a:pt x="291" y="285"/>
                </a:cubicBezTo>
                <a:cubicBezTo>
                  <a:pt x="289" y="285"/>
                  <a:pt x="290" y="287"/>
                  <a:pt x="288" y="286"/>
                </a:cubicBezTo>
                <a:cubicBezTo>
                  <a:pt x="288" y="287"/>
                  <a:pt x="289" y="287"/>
                  <a:pt x="288" y="288"/>
                </a:cubicBezTo>
                <a:cubicBezTo>
                  <a:pt x="287" y="286"/>
                  <a:pt x="285" y="285"/>
                  <a:pt x="286" y="282"/>
                </a:cubicBezTo>
                <a:cubicBezTo>
                  <a:pt x="281" y="281"/>
                  <a:pt x="281" y="275"/>
                  <a:pt x="277" y="273"/>
                </a:cubicBezTo>
                <a:cubicBezTo>
                  <a:pt x="277" y="273"/>
                  <a:pt x="278" y="274"/>
                  <a:pt x="277" y="274"/>
                </a:cubicBezTo>
                <a:cubicBezTo>
                  <a:pt x="273" y="272"/>
                  <a:pt x="276" y="268"/>
                  <a:pt x="276" y="265"/>
                </a:cubicBezTo>
                <a:cubicBezTo>
                  <a:pt x="280" y="271"/>
                  <a:pt x="284" y="275"/>
                  <a:pt x="287" y="282"/>
                </a:cubicBezTo>
                <a:cubicBezTo>
                  <a:pt x="296" y="282"/>
                  <a:pt x="296" y="291"/>
                  <a:pt x="303" y="294"/>
                </a:cubicBezTo>
                <a:cubicBezTo>
                  <a:pt x="303" y="299"/>
                  <a:pt x="312" y="298"/>
                  <a:pt x="310" y="304"/>
                </a:cubicBezTo>
                <a:cubicBezTo>
                  <a:pt x="313" y="305"/>
                  <a:pt x="313" y="310"/>
                  <a:pt x="316" y="309"/>
                </a:cubicBezTo>
                <a:cubicBezTo>
                  <a:pt x="315" y="313"/>
                  <a:pt x="322" y="311"/>
                  <a:pt x="319" y="316"/>
                </a:cubicBezTo>
                <a:cubicBezTo>
                  <a:pt x="322" y="317"/>
                  <a:pt x="324" y="320"/>
                  <a:pt x="324" y="322"/>
                </a:cubicBezTo>
                <a:cubicBezTo>
                  <a:pt x="326" y="323"/>
                  <a:pt x="327" y="326"/>
                  <a:pt x="329" y="326"/>
                </a:cubicBezTo>
                <a:cubicBezTo>
                  <a:pt x="328" y="326"/>
                  <a:pt x="329" y="329"/>
                  <a:pt x="329" y="330"/>
                </a:cubicBezTo>
                <a:cubicBezTo>
                  <a:pt x="329" y="332"/>
                  <a:pt x="330" y="330"/>
                  <a:pt x="330" y="332"/>
                </a:cubicBezTo>
                <a:cubicBezTo>
                  <a:pt x="332" y="332"/>
                  <a:pt x="332" y="333"/>
                  <a:pt x="333" y="333"/>
                </a:cubicBezTo>
                <a:cubicBezTo>
                  <a:pt x="333" y="334"/>
                  <a:pt x="335" y="335"/>
                  <a:pt x="333" y="336"/>
                </a:cubicBezTo>
                <a:cubicBezTo>
                  <a:pt x="333" y="335"/>
                  <a:pt x="326" y="335"/>
                  <a:pt x="329" y="332"/>
                </a:cubicBezTo>
                <a:cubicBezTo>
                  <a:pt x="327" y="333"/>
                  <a:pt x="324" y="330"/>
                  <a:pt x="322" y="331"/>
                </a:cubicBezTo>
                <a:cubicBezTo>
                  <a:pt x="325" y="333"/>
                  <a:pt x="319" y="333"/>
                  <a:pt x="319" y="335"/>
                </a:cubicBezTo>
                <a:cubicBezTo>
                  <a:pt x="321" y="335"/>
                  <a:pt x="322" y="339"/>
                  <a:pt x="320" y="339"/>
                </a:cubicBezTo>
                <a:cubicBezTo>
                  <a:pt x="321" y="341"/>
                  <a:pt x="323" y="341"/>
                  <a:pt x="324" y="344"/>
                </a:cubicBezTo>
                <a:cubicBezTo>
                  <a:pt x="325" y="344"/>
                  <a:pt x="325" y="343"/>
                  <a:pt x="327" y="344"/>
                </a:cubicBezTo>
                <a:cubicBezTo>
                  <a:pt x="327" y="342"/>
                  <a:pt x="328" y="341"/>
                  <a:pt x="329" y="341"/>
                </a:cubicBezTo>
                <a:cubicBezTo>
                  <a:pt x="334" y="344"/>
                  <a:pt x="341" y="349"/>
                  <a:pt x="337" y="355"/>
                </a:cubicBezTo>
                <a:cubicBezTo>
                  <a:pt x="333" y="353"/>
                  <a:pt x="332" y="350"/>
                  <a:pt x="330" y="346"/>
                </a:cubicBezTo>
                <a:cubicBezTo>
                  <a:pt x="328" y="346"/>
                  <a:pt x="328" y="347"/>
                  <a:pt x="327" y="347"/>
                </a:cubicBezTo>
                <a:cubicBezTo>
                  <a:pt x="327" y="348"/>
                  <a:pt x="327" y="349"/>
                  <a:pt x="326" y="349"/>
                </a:cubicBezTo>
                <a:cubicBezTo>
                  <a:pt x="324" y="347"/>
                  <a:pt x="326" y="348"/>
                  <a:pt x="322" y="347"/>
                </a:cubicBezTo>
                <a:cubicBezTo>
                  <a:pt x="322" y="346"/>
                  <a:pt x="323" y="345"/>
                  <a:pt x="322" y="344"/>
                </a:cubicBezTo>
                <a:cubicBezTo>
                  <a:pt x="321" y="344"/>
                  <a:pt x="322" y="346"/>
                  <a:pt x="320" y="346"/>
                </a:cubicBezTo>
                <a:cubicBezTo>
                  <a:pt x="319" y="345"/>
                  <a:pt x="319" y="345"/>
                  <a:pt x="320" y="344"/>
                </a:cubicBezTo>
                <a:cubicBezTo>
                  <a:pt x="318" y="344"/>
                  <a:pt x="317" y="346"/>
                  <a:pt x="319" y="348"/>
                </a:cubicBezTo>
                <a:cubicBezTo>
                  <a:pt x="320" y="347"/>
                  <a:pt x="321" y="347"/>
                  <a:pt x="322" y="348"/>
                </a:cubicBezTo>
                <a:cubicBezTo>
                  <a:pt x="322" y="349"/>
                  <a:pt x="322" y="349"/>
                  <a:pt x="321" y="350"/>
                </a:cubicBezTo>
                <a:cubicBezTo>
                  <a:pt x="323" y="351"/>
                  <a:pt x="323" y="349"/>
                  <a:pt x="324" y="350"/>
                </a:cubicBezTo>
                <a:cubicBezTo>
                  <a:pt x="323" y="352"/>
                  <a:pt x="325" y="352"/>
                  <a:pt x="326" y="354"/>
                </a:cubicBezTo>
                <a:cubicBezTo>
                  <a:pt x="326" y="353"/>
                  <a:pt x="326" y="353"/>
                  <a:pt x="327" y="352"/>
                </a:cubicBezTo>
                <a:cubicBezTo>
                  <a:pt x="327" y="355"/>
                  <a:pt x="326" y="355"/>
                  <a:pt x="327" y="357"/>
                </a:cubicBezTo>
                <a:cubicBezTo>
                  <a:pt x="327" y="356"/>
                  <a:pt x="328" y="356"/>
                  <a:pt x="329" y="356"/>
                </a:cubicBezTo>
                <a:cubicBezTo>
                  <a:pt x="328" y="359"/>
                  <a:pt x="332" y="360"/>
                  <a:pt x="331" y="363"/>
                </a:cubicBezTo>
                <a:cubicBezTo>
                  <a:pt x="330" y="364"/>
                  <a:pt x="328" y="364"/>
                  <a:pt x="330" y="366"/>
                </a:cubicBezTo>
                <a:cubicBezTo>
                  <a:pt x="332" y="366"/>
                  <a:pt x="334" y="365"/>
                  <a:pt x="333" y="368"/>
                </a:cubicBezTo>
                <a:cubicBezTo>
                  <a:pt x="337" y="368"/>
                  <a:pt x="337" y="366"/>
                  <a:pt x="340" y="367"/>
                </a:cubicBezTo>
                <a:cubicBezTo>
                  <a:pt x="342" y="370"/>
                  <a:pt x="341" y="370"/>
                  <a:pt x="346" y="372"/>
                </a:cubicBezTo>
                <a:cubicBezTo>
                  <a:pt x="345" y="370"/>
                  <a:pt x="342" y="368"/>
                  <a:pt x="344" y="367"/>
                </a:cubicBezTo>
                <a:cubicBezTo>
                  <a:pt x="345" y="369"/>
                  <a:pt x="345" y="370"/>
                  <a:pt x="348" y="370"/>
                </a:cubicBezTo>
                <a:cubicBezTo>
                  <a:pt x="348" y="371"/>
                  <a:pt x="348" y="373"/>
                  <a:pt x="349" y="373"/>
                </a:cubicBezTo>
                <a:cubicBezTo>
                  <a:pt x="350" y="372"/>
                  <a:pt x="350" y="372"/>
                  <a:pt x="351" y="371"/>
                </a:cubicBezTo>
                <a:cubicBezTo>
                  <a:pt x="352" y="374"/>
                  <a:pt x="353" y="376"/>
                  <a:pt x="355" y="376"/>
                </a:cubicBezTo>
                <a:cubicBezTo>
                  <a:pt x="356" y="377"/>
                  <a:pt x="355" y="377"/>
                  <a:pt x="355" y="377"/>
                </a:cubicBezTo>
                <a:cubicBezTo>
                  <a:pt x="361" y="389"/>
                  <a:pt x="358" y="411"/>
                  <a:pt x="362" y="426"/>
                </a:cubicBezTo>
                <a:cubicBezTo>
                  <a:pt x="363" y="426"/>
                  <a:pt x="364" y="425"/>
                  <a:pt x="364" y="426"/>
                </a:cubicBezTo>
                <a:cubicBezTo>
                  <a:pt x="362" y="427"/>
                  <a:pt x="365" y="429"/>
                  <a:pt x="365" y="431"/>
                </a:cubicBezTo>
                <a:cubicBezTo>
                  <a:pt x="367" y="430"/>
                  <a:pt x="368" y="431"/>
                  <a:pt x="368" y="433"/>
                </a:cubicBezTo>
                <a:cubicBezTo>
                  <a:pt x="371" y="432"/>
                  <a:pt x="374" y="434"/>
                  <a:pt x="376" y="433"/>
                </a:cubicBezTo>
                <a:cubicBezTo>
                  <a:pt x="376" y="433"/>
                  <a:pt x="375" y="433"/>
                  <a:pt x="375" y="432"/>
                </a:cubicBezTo>
                <a:cubicBezTo>
                  <a:pt x="378" y="433"/>
                  <a:pt x="379" y="429"/>
                  <a:pt x="381" y="431"/>
                </a:cubicBezTo>
                <a:cubicBezTo>
                  <a:pt x="381" y="428"/>
                  <a:pt x="383" y="431"/>
                  <a:pt x="383" y="429"/>
                </a:cubicBezTo>
                <a:cubicBezTo>
                  <a:pt x="384" y="430"/>
                  <a:pt x="384" y="430"/>
                  <a:pt x="383" y="432"/>
                </a:cubicBezTo>
                <a:cubicBezTo>
                  <a:pt x="387" y="430"/>
                  <a:pt x="383" y="434"/>
                  <a:pt x="385" y="434"/>
                </a:cubicBezTo>
                <a:cubicBezTo>
                  <a:pt x="388" y="435"/>
                  <a:pt x="385" y="431"/>
                  <a:pt x="387" y="431"/>
                </a:cubicBezTo>
                <a:cubicBezTo>
                  <a:pt x="387" y="432"/>
                  <a:pt x="388" y="432"/>
                  <a:pt x="387" y="433"/>
                </a:cubicBezTo>
                <a:cubicBezTo>
                  <a:pt x="388" y="433"/>
                  <a:pt x="389" y="431"/>
                  <a:pt x="391" y="431"/>
                </a:cubicBezTo>
                <a:cubicBezTo>
                  <a:pt x="389" y="431"/>
                  <a:pt x="389" y="429"/>
                  <a:pt x="389" y="427"/>
                </a:cubicBezTo>
                <a:cubicBezTo>
                  <a:pt x="390" y="428"/>
                  <a:pt x="391" y="426"/>
                  <a:pt x="391" y="427"/>
                </a:cubicBezTo>
                <a:cubicBezTo>
                  <a:pt x="389" y="428"/>
                  <a:pt x="390" y="431"/>
                  <a:pt x="390" y="429"/>
                </a:cubicBezTo>
                <a:cubicBezTo>
                  <a:pt x="392" y="427"/>
                  <a:pt x="393" y="433"/>
                  <a:pt x="393" y="429"/>
                </a:cubicBezTo>
                <a:cubicBezTo>
                  <a:pt x="391" y="429"/>
                  <a:pt x="393" y="428"/>
                  <a:pt x="393" y="426"/>
                </a:cubicBezTo>
                <a:cubicBezTo>
                  <a:pt x="392" y="425"/>
                  <a:pt x="390" y="425"/>
                  <a:pt x="390" y="423"/>
                </a:cubicBezTo>
                <a:cubicBezTo>
                  <a:pt x="387" y="425"/>
                  <a:pt x="388" y="426"/>
                  <a:pt x="385" y="427"/>
                </a:cubicBezTo>
                <a:cubicBezTo>
                  <a:pt x="386" y="428"/>
                  <a:pt x="387" y="428"/>
                  <a:pt x="387" y="429"/>
                </a:cubicBezTo>
                <a:cubicBezTo>
                  <a:pt x="385" y="429"/>
                  <a:pt x="386" y="429"/>
                  <a:pt x="385" y="430"/>
                </a:cubicBezTo>
                <a:cubicBezTo>
                  <a:pt x="385" y="425"/>
                  <a:pt x="381" y="429"/>
                  <a:pt x="380" y="426"/>
                </a:cubicBezTo>
                <a:cubicBezTo>
                  <a:pt x="382" y="425"/>
                  <a:pt x="383" y="426"/>
                  <a:pt x="385" y="427"/>
                </a:cubicBezTo>
                <a:cubicBezTo>
                  <a:pt x="384" y="424"/>
                  <a:pt x="387" y="424"/>
                  <a:pt x="388" y="422"/>
                </a:cubicBezTo>
                <a:cubicBezTo>
                  <a:pt x="386" y="421"/>
                  <a:pt x="384" y="419"/>
                  <a:pt x="382" y="417"/>
                </a:cubicBezTo>
                <a:cubicBezTo>
                  <a:pt x="385" y="412"/>
                  <a:pt x="383" y="405"/>
                  <a:pt x="387" y="403"/>
                </a:cubicBezTo>
                <a:cubicBezTo>
                  <a:pt x="389" y="404"/>
                  <a:pt x="393" y="404"/>
                  <a:pt x="391" y="406"/>
                </a:cubicBezTo>
                <a:cubicBezTo>
                  <a:pt x="400" y="413"/>
                  <a:pt x="405" y="424"/>
                  <a:pt x="412" y="433"/>
                </a:cubicBezTo>
                <a:cubicBezTo>
                  <a:pt x="412" y="432"/>
                  <a:pt x="414" y="433"/>
                  <a:pt x="415" y="433"/>
                </a:cubicBezTo>
                <a:cubicBezTo>
                  <a:pt x="416" y="434"/>
                  <a:pt x="418" y="435"/>
                  <a:pt x="419" y="436"/>
                </a:cubicBezTo>
                <a:cubicBezTo>
                  <a:pt x="419" y="435"/>
                  <a:pt x="419" y="434"/>
                  <a:pt x="420" y="434"/>
                </a:cubicBezTo>
                <a:cubicBezTo>
                  <a:pt x="421" y="434"/>
                  <a:pt x="421" y="435"/>
                  <a:pt x="421" y="436"/>
                </a:cubicBezTo>
                <a:cubicBezTo>
                  <a:pt x="423" y="435"/>
                  <a:pt x="426" y="437"/>
                  <a:pt x="425" y="435"/>
                </a:cubicBezTo>
                <a:cubicBezTo>
                  <a:pt x="425" y="434"/>
                  <a:pt x="425" y="435"/>
                  <a:pt x="424" y="435"/>
                </a:cubicBezTo>
                <a:cubicBezTo>
                  <a:pt x="424" y="434"/>
                  <a:pt x="425" y="434"/>
                  <a:pt x="425" y="433"/>
                </a:cubicBezTo>
                <a:cubicBezTo>
                  <a:pt x="423" y="433"/>
                  <a:pt x="422" y="429"/>
                  <a:pt x="421" y="431"/>
                </a:cubicBezTo>
                <a:cubicBezTo>
                  <a:pt x="421" y="429"/>
                  <a:pt x="422" y="430"/>
                  <a:pt x="423" y="429"/>
                </a:cubicBezTo>
                <a:cubicBezTo>
                  <a:pt x="422" y="427"/>
                  <a:pt x="420" y="428"/>
                  <a:pt x="420" y="427"/>
                </a:cubicBezTo>
                <a:cubicBezTo>
                  <a:pt x="423" y="424"/>
                  <a:pt x="417" y="420"/>
                  <a:pt x="415" y="416"/>
                </a:cubicBezTo>
                <a:cubicBezTo>
                  <a:pt x="413" y="418"/>
                  <a:pt x="411" y="416"/>
                  <a:pt x="409" y="415"/>
                </a:cubicBezTo>
                <a:cubicBezTo>
                  <a:pt x="408" y="415"/>
                  <a:pt x="408" y="416"/>
                  <a:pt x="407" y="416"/>
                </a:cubicBezTo>
                <a:cubicBezTo>
                  <a:pt x="409" y="414"/>
                  <a:pt x="405" y="412"/>
                  <a:pt x="404" y="409"/>
                </a:cubicBezTo>
                <a:cubicBezTo>
                  <a:pt x="403" y="409"/>
                  <a:pt x="403" y="410"/>
                  <a:pt x="403" y="410"/>
                </a:cubicBezTo>
                <a:cubicBezTo>
                  <a:pt x="402" y="408"/>
                  <a:pt x="399" y="409"/>
                  <a:pt x="399" y="406"/>
                </a:cubicBezTo>
                <a:cubicBezTo>
                  <a:pt x="400" y="405"/>
                  <a:pt x="402" y="406"/>
                  <a:pt x="402" y="404"/>
                </a:cubicBezTo>
                <a:cubicBezTo>
                  <a:pt x="400" y="402"/>
                  <a:pt x="400" y="406"/>
                  <a:pt x="399" y="405"/>
                </a:cubicBezTo>
                <a:cubicBezTo>
                  <a:pt x="400" y="403"/>
                  <a:pt x="401" y="402"/>
                  <a:pt x="399" y="400"/>
                </a:cubicBezTo>
                <a:cubicBezTo>
                  <a:pt x="399" y="401"/>
                  <a:pt x="400" y="402"/>
                  <a:pt x="399" y="402"/>
                </a:cubicBezTo>
                <a:cubicBezTo>
                  <a:pt x="399" y="402"/>
                  <a:pt x="398" y="401"/>
                  <a:pt x="398" y="401"/>
                </a:cubicBezTo>
                <a:cubicBezTo>
                  <a:pt x="399" y="399"/>
                  <a:pt x="396" y="399"/>
                  <a:pt x="396" y="398"/>
                </a:cubicBezTo>
                <a:cubicBezTo>
                  <a:pt x="397" y="396"/>
                  <a:pt x="395" y="395"/>
                  <a:pt x="397" y="394"/>
                </a:cubicBezTo>
                <a:cubicBezTo>
                  <a:pt x="396" y="396"/>
                  <a:pt x="399" y="397"/>
                  <a:pt x="398" y="399"/>
                </a:cubicBezTo>
                <a:cubicBezTo>
                  <a:pt x="398" y="398"/>
                  <a:pt x="399" y="398"/>
                  <a:pt x="399" y="397"/>
                </a:cubicBezTo>
                <a:cubicBezTo>
                  <a:pt x="396" y="392"/>
                  <a:pt x="394" y="387"/>
                  <a:pt x="390" y="384"/>
                </a:cubicBezTo>
                <a:cubicBezTo>
                  <a:pt x="390" y="382"/>
                  <a:pt x="392" y="382"/>
                  <a:pt x="393" y="381"/>
                </a:cubicBezTo>
                <a:cubicBezTo>
                  <a:pt x="394" y="379"/>
                  <a:pt x="393" y="376"/>
                  <a:pt x="394" y="376"/>
                </a:cubicBezTo>
                <a:cubicBezTo>
                  <a:pt x="396" y="376"/>
                  <a:pt x="395" y="378"/>
                  <a:pt x="396" y="378"/>
                </a:cubicBezTo>
                <a:cubicBezTo>
                  <a:pt x="394" y="370"/>
                  <a:pt x="391" y="365"/>
                  <a:pt x="390" y="357"/>
                </a:cubicBezTo>
                <a:cubicBezTo>
                  <a:pt x="385" y="353"/>
                  <a:pt x="388" y="342"/>
                  <a:pt x="383" y="337"/>
                </a:cubicBezTo>
                <a:cubicBezTo>
                  <a:pt x="383" y="329"/>
                  <a:pt x="383" y="322"/>
                  <a:pt x="384" y="313"/>
                </a:cubicBezTo>
                <a:cubicBezTo>
                  <a:pt x="382" y="313"/>
                  <a:pt x="383" y="311"/>
                  <a:pt x="382" y="311"/>
                </a:cubicBezTo>
                <a:cubicBezTo>
                  <a:pt x="384" y="309"/>
                  <a:pt x="387" y="311"/>
                  <a:pt x="387" y="310"/>
                </a:cubicBezTo>
                <a:cubicBezTo>
                  <a:pt x="386" y="310"/>
                  <a:pt x="387" y="308"/>
                  <a:pt x="387" y="308"/>
                </a:cubicBezTo>
                <a:cubicBezTo>
                  <a:pt x="387" y="307"/>
                  <a:pt x="385" y="308"/>
                  <a:pt x="385" y="307"/>
                </a:cubicBezTo>
                <a:cubicBezTo>
                  <a:pt x="385" y="305"/>
                  <a:pt x="386" y="306"/>
                  <a:pt x="386" y="304"/>
                </a:cubicBezTo>
                <a:cubicBezTo>
                  <a:pt x="385" y="303"/>
                  <a:pt x="386" y="303"/>
                  <a:pt x="384" y="301"/>
                </a:cubicBezTo>
                <a:cubicBezTo>
                  <a:pt x="386" y="286"/>
                  <a:pt x="382" y="277"/>
                  <a:pt x="382" y="259"/>
                </a:cubicBezTo>
                <a:cubicBezTo>
                  <a:pt x="381" y="259"/>
                  <a:pt x="380" y="259"/>
                  <a:pt x="380" y="258"/>
                </a:cubicBezTo>
                <a:cubicBezTo>
                  <a:pt x="381" y="255"/>
                  <a:pt x="378" y="253"/>
                  <a:pt x="381" y="251"/>
                </a:cubicBezTo>
                <a:cubicBezTo>
                  <a:pt x="379" y="251"/>
                  <a:pt x="380" y="249"/>
                  <a:pt x="379" y="249"/>
                </a:cubicBezTo>
                <a:cubicBezTo>
                  <a:pt x="380" y="238"/>
                  <a:pt x="379" y="225"/>
                  <a:pt x="379" y="218"/>
                </a:cubicBezTo>
                <a:cubicBezTo>
                  <a:pt x="379" y="218"/>
                  <a:pt x="381" y="219"/>
                  <a:pt x="381" y="218"/>
                </a:cubicBezTo>
                <a:cubicBezTo>
                  <a:pt x="377" y="213"/>
                  <a:pt x="383" y="203"/>
                  <a:pt x="377" y="200"/>
                </a:cubicBezTo>
                <a:cubicBezTo>
                  <a:pt x="380" y="195"/>
                  <a:pt x="376" y="191"/>
                  <a:pt x="380" y="186"/>
                </a:cubicBezTo>
                <a:cubicBezTo>
                  <a:pt x="377" y="186"/>
                  <a:pt x="382" y="180"/>
                  <a:pt x="378" y="179"/>
                </a:cubicBezTo>
                <a:cubicBezTo>
                  <a:pt x="378" y="177"/>
                  <a:pt x="379" y="176"/>
                  <a:pt x="380" y="175"/>
                </a:cubicBezTo>
                <a:cubicBezTo>
                  <a:pt x="378" y="162"/>
                  <a:pt x="381" y="143"/>
                  <a:pt x="380" y="130"/>
                </a:cubicBezTo>
                <a:cubicBezTo>
                  <a:pt x="382" y="128"/>
                  <a:pt x="379" y="124"/>
                  <a:pt x="383" y="122"/>
                </a:cubicBezTo>
                <a:cubicBezTo>
                  <a:pt x="383" y="120"/>
                  <a:pt x="383" y="119"/>
                  <a:pt x="382" y="118"/>
                </a:cubicBezTo>
                <a:cubicBezTo>
                  <a:pt x="384" y="110"/>
                  <a:pt x="383" y="98"/>
                  <a:pt x="383" y="92"/>
                </a:cubicBezTo>
                <a:cubicBezTo>
                  <a:pt x="386" y="90"/>
                  <a:pt x="384" y="86"/>
                  <a:pt x="383" y="84"/>
                </a:cubicBezTo>
                <a:cubicBezTo>
                  <a:pt x="384" y="82"/>
                  <a:pt x="385" y="83"/>
                  <a:pt x="385" y="81"/>
                </a:cubicBezTo>
                <a:cubicBezTo>
                  <a:pt x="382" y="76"/>
                  <a:pt x="393" y="74"/>
                  <a:pt x="389" y="67"/>
                </a:cubicBezTo>
                <a:cubicBezTo>
                  <a:pt x="393" y="66"/>
                  <a:pt x="389" y="61"/>
                  <a:pt x="391" y="58"/>
                </a:cubicBezTo>
                <a:cubicBezTo>
                  <a:pt x="391" y="58"/>
                  <a:pt x="390" y="58"/>
                  <a:pt x="390" y="58"/>
                </a:cubicBezTo>
                <a:cubicBezTo>
                  <a:pt x="390" y="57"/>
                  <a:pt x="392" y="58"/>
                  <a:pt x="393" y="57"/>
                </a:cubicBezTo>
                <a:cubicBezTo>
                  <a:pt x="392" y="54"/>
                  <a:pt x="393" y="53"/>
                  <a:pt x="392" y="51"/>
                </a:cubicBezTo>
                <a:cubicBezTo>
                  <a:pt x="394" y="50"/>
                  <a:pt x="393" y="46"/>
                  <a:pt x="396" y="44"/>
                </a:cubicBezTo>
                <a:cubicBezTo>
                  <a:pt x="395" y="45"/>
                  <a:pt x="394" y="44"/>
                  <a:pt x="393" y="45"/>
                </a:cubicBezTo>
                <a:cubicBezTo>
                  <a:pt x="395" y="45"/>
                  <a:pt x="393" y="46"/>
                  <a:pt x="392" y="46"/>
                </a:cubicBezTo>
                <a:cubicBezTo>
                  <a:pt x="393" y="46"/>
                  <a:pt x="394" y="43"/>
                  <a:pt x="392" y="44"/>
                </a:cubicBezTo>
                <a:cubicBezTo>
                  <a:pt x="390" y="44"/>
                  <a:pt x="393" y="45"/>
                  <a:pt x="391" y="45"/>
                </a:cubicBezTo>
                <a:cubicBezTo>
                  <a:pt x="391" y="42"/>
                  <a:pt x="387" y="42"/>
                  <a:pt x="386" y="40"/>
                </a:cubicBezTo>
                <a:cubicBezTo>
                  <a:pt x="387" y="39"/>
                  <a:pt x="387" y="38"/>
                  <a:pt x="389" y="38"/>
                </a:cubicBezTo>
                <a:cubicBezTo>
                  <a:pt x="388" y="35"/>
                  <a:pt x="390" y="34"/>
                  <a:pt x="391" y="32"/>
                </a:cubicBezTo>
                <a:cubicBezTo>
                  <a:pt x="397" y="32"/>
                  <a:pt x="403" y="28"/>
                  <a:pt x="410" y="30"/>
                </a:cubicBezTo>
                <a:cubicBezTo>
                  <a:pt x="411" y="30"/>
                  <a:pt x="411" y="29"/>
                  <a:pt x="412" y="29"/>
                </a:cubicBezTo>
                <a:cubicBezTo>
                  <a:pt x="413" y="33"/>
                  <a:pt x="416" y="29"/>
                  <a:pt x="418" y="30"/>
                </a:cubicBezTo>
                <a:cubicBezTo>
                  <a:pt x="419" y="28"/>
                  <a:pt x="419" y="25"/>
                  <a:pt x="423" y="26"/>
                </a:cubicBezTo>
                <a:cubicBezTo>
                  <a:pt x="423" y="28"/>
                  <a:pt x="425" y="31"/>
                  <a:pt x="423" y="33"/>
                </a:cubicBezTo>
                <a:cubicBezTo>
                  <a:pt x="424" y="37"/>
                  <a:pt x="430" y="35"/>
                  <a:pt x="431" y="39"/>
                </a:cubicBezTo>
                <a:cubicBezTo>
                  <a:pt x="433" y="39"/>
                  <a:pt x="435" y="40"/>
                  <a:pt x="437" y="40"/>
                </a:cubicBezTo>
                <a:cubicBezTo>
                  <a:pt x="436" y="40"/>
                  <a:pt x="436" y="40"/>
                  <a:pt x="436" y="41"/>
                </a:cubicBezTo>
                <a:cubicBezTo>
                  <a:pt x="437" y="43"/>
                  <a:pt x="438" y="41"/>
                  <a:pt x="438" y="39"/>
                </a:cubicBezTo>
                <a:cubicBezTo>
                  <a:pt x="437" y="39"/>
                  <a:pt x="436" y="39"/>
                  <a:pt x="436" y="38"/>
                </a:cubicBezTo>
                <a:cubicBezTo>
                  <a:pt x="439" y="37"/>
                  <a:pt x="436" y="35"/>
                  <a:pt x="437" y="34"/>
                </a:cubicBezTo>
                <a:cubicBezTo>
                  <a:pt x="439" y="37"/>
                  <a:pt x="441" y="31"/>
                  <a:pt x="441" y="31"/>
                </a:cubicBezTo>
                <a:cubicBezTo>
                  <a:pt x="439" y="28"/>
                  <a:pt x="435" y="30"/>
                  <a:pt x="433" y="27"/>
                </a:cubicBezTo>
                <a:cubicBezTo>
                  <a:pt x="433" y="25"/>
                  <a:pt x="433" y="24"/>
                  <a:pt x="433" y="23"/>
                </a:cubicBezTo>
                <a:cubicBezTo>
                  <a:pt x="441" y="21"/>
                  <a:pt x="451" y="21"/>
                  <a:pt x="460" y="22"/>
                </a:cubicBezTo>
                <a:cubicBezTo>
                  <a:pt x="460" y="21"/>
                  <a:pt x="459" y="20"/>
                  <a:pt x="459" y="19"/>
                </a:cubicBezTo>
                <a:cubicBezTo>
                  <a:pt x="445" y="14"/>
                  <a:pt x="423" y="16"/>
                  <a:pt x="408" y="20"/>
                </a:cubicBezTo>
                <a:cubicBezTo>
                  <a:pt x="407" y="17"/>
                  <a:pt x="398" y="20"/>
                  <a:pt x="401" y="17"/>
                </a:cubicBezTo>
                <a:cubicBezTo>
                  <a:pt x="396" y="14"/>
                  <a:pt x="393" y="13"/>
                  <a:pt x="388" y="11"/>
                </a:cubicBezTo>
                <a:cubicBezTo>
                  <a:pt x="386" y="7"/>
                  <a:pt x="382" y="8"/>
                  <a:pt x="378" y="6"/>
                </a:cubicBezTo>
                <a:cubicBezTo>
                  <a:pt x="380" y="9"/>
                  <a:pt x="377" y="11"/>
                  <a:pt x="377" y="14"/>
                </a:cubicBezTo>
                <a:cubicBezTo>
                  <a:pt x="376" y="18"/>
                  <a:pt x="379" y="22"/>
                  <a:pt x="375" y="24"/>
                </a:cubicBezTo>
                <a:cubicBezTo>
                  <a:pt x="365" y="23"/>
                  <a:pt x="359" y="24"/>
                  <a:pt x="345" y="23"/>
                </a:cubicBezTo>
                <a:cubicBezTo>
                  <a:pt x="341" y="19"/>
                  <a:pt x="335" y="20"/>
                  <a:pt x="329" y="19"/>
                </a:cubicBezTo>
                <a:cubicBezTo>
                  <a:pt x="328" y="21"/>
                  <a:pt x="326" y="22"/>
                  <a:pt x="325" y="23"/>
                </a:cubicBezTo>
                <a:cubicBezTo>
                  <a:pt x="320" y="21"/>
                  <a:pt x="314" y="26"/>
                  <a:pt x="310" y="24"/>
                </a:cubicBezTo>
                <a:cubicBezTo>
                  <a:pt x="311" y="24"/>
                  <a:pt x="314" y="23"/>
                  <a:pt x="312" y="23"/>
                </a:cubicBezTo>
                <a:cubicBezTo>
                  <a:pt x="312" y="24"/>
                  <a:pt x="311" y="22"/>
                  <a:pt x="309" y="23"/>
                </a:cubicBezTo>
                <a:cubicBezTo>
                  <a:pt x="307" y="24"/>
                  <a:pt x="310" y="26"/>
                  <a:pt x="308" y="28"/>
                </a:cubicBezTo>
                <a:cubicBezTo>
                  <a:pt x="306" y="25"/>
                  <a:pt x="305" y="29"/>
                  <a:pt x="303" y="29"/>
                </a:cubicBezTo>
                <a:cubicBezTo>
                  <a:pt x="301" y="29"/>
                  <a:pt x="302" y="27"/>
                  <a:pt x="302" y="27"/>
                </a:cubicBezTo>
                <a:cubicBezTo>
                  <a:pt x="300" y="29"/>
                  <a:pt x="297" y="25"/>
                  <a:pt x="295" y="23"/>
                </a:cubicBezTo>
                <a:cubicBezTo>
                  <a:pt x="295" y="24"/>
                  <a:pt x="295" y="25"/>
                  <a:pt x="294" y="25"/>
                </a:cubicBezTo>
                <a:cubicBezTo>
                  <a:pt x="294" y="24"/>
                  <a:pt x="295" y="24"/>
                  <a:pt x="294" y="24"/>
                </a:cubicBezTo>
                <a:cubicBezTo>
                  <a:pt x="293" y="25"/>
                  <a:pt x="294" y="27"/>
                  <a:pt x="294" y="28"/>
                </a:cubicBezTo>
                <a:cubicBezTo>
                  <a:pt x="296" y="26"/>
                  <a:pt x="298" y="31"/>
                  <a:pt x="299" y="30"/>
                </a:cubicBezTo>
                <a:cubicBezTo>
                  <a:pt x="299" y="31"/>
                  <a:pt x="298" y="31"/>
                  <a:pt x="298" y="32"/>
                </a:cubicBezTo>
                <a:cubicBezTo>
                  <a:pt x="300" y="34"/>
                  <a:pt x="302" y="35"/>
                  <a:pt x="303" y="38"/>
                </a:cubicBezTo>
                <a:cubicBezTo>
                  <a:pt x="303" y="38"/>
                  <a:pt x="302" y="38"/>
                  <a:pt x="302" y="39"/>
                </a:cubicBezTo>
                <a:cubicBezTo>
                  <a:pt x="305" y="44"/>
                  <a:pt x="307" y="49"/>
                  <a:pt x="307" y="53"/>
                </a:cubicBezTo>
                <a:cubicBezTo>
                  <a:pt x="311" y="54"/>
                  <a:pt x="310" y="59"/>
                  <a:pt x="312" y="60"/>
                </a:cubicBezTo>
                <a:cubicBezTo>
                  <a:pt x="311" y="61"/>
                  <a:pt x="310" y="61"/>
                  <a:pt x="310" y="62"/>
                </a:cubicBezTo>
                <a:cubicBezTo>
                  <a:pt x="311" y="70"/>
                  <a:pt x="317" y="81"/>
                  <a:pt x="316" y="89"/>
                </a:cubicBezTo>
                <a:cubicBezTo>
                  <a:pt x="319" y="91"/>
                  <a:pt x="315" y="99"/>
                  <a:pt x="319" y="100"/>
                </a:cubicBezTo>
                <a:cubicBezTo>
                  <a:pt x="322" y="92"/>
                  <a:pt x="314" y="80"/>
                  <a:pt x="322" y="76"/>
                </a:cubicBezTo>
                <a:cubicBezTo>
                  <a:pt x="323" y="77"/>
                  <a:pt x="321" y="77"/>
                  <a:pt x="321" y="78"/>
                </a:cubicBezTo>
                <a:cubicBezTo>
                  <a:pt x="322" y="78"/>
                  <a:pt x="323" y="78"/>
                  <a:pt x="323" y="79"/>
                </a:cubicBezTo>
                <a:cubicBezTo>
                  <a:pt x="322" y="81"/>
                  <a:pt x="321" y="84"/>
                  <a:pt x="323" y="85"/>
                </a:cubicBezTo>
                <a:cubicBezTo>
                  <a:pt x="324" y="82"/>
                  <a:pt x="324" y="77"/>
                  <a:pt x="322" y="74"/>
                </a:cubicBezTo>
                <a:cubicBezTo>
                  <a:pt x="323" y="73"/>
                  <a:pt x="323" y="73"/>
                  <a:pt x="322" y="72"/>
                </a:cubicBezTo>
                <a:cubicBezTo>
                  <a:pt x="326" y="72"/>
                  <a:pt x="320" y="64"/>
                  <a:pt x="325" y="61"/>
                </a:cubicBezTo>
                <a:cubicBezTo>
                  <a:pt x="324" y="60"/>
                  <a:pt x="322" y="60"/>
                  <a:pt x="321" y="59"/>
                </a:cubicBezTo>
                <a:cubicBezTo>
                  <a:pt x="323" y="57"/>
                  <a:pt x="323" y="51"/>
                  <a:pt x="325" y="52"/>
                </a:cubicBezTo>
                <a:cubicBezTo>
                  <a:pt x="326" y="51"/>
                  <a:pt x="324" y="51"/>
                  <a:pt x="324" y="50"/>
                </a:cubicBezTo>
                <a:cubicBezTo>
                  <a:pt x="329" y="46"/>
                  <a:pt x="333" y="42"/>
                  <a:pt x="338" y="40"/>
                </a:cubicBezTo>
                <a:cubicBezTo>
                  <a:pt x="338" y="38"/>
                  <a:pt x="337" y="37"/>
                  <a:pt x="338" y="35"/>
                </a:cubicBezTo>
                <a:cubicBezTo>
                  <a:pt x="341" y="35"/>
                  <a:pt x="343" y="37"/>
                  <a:pt x="345" y="39"/>
                </a:cubicBezTo>
                <a:cubicBezTo>
                  <a:pt x="345" y="37"/>
                  <a:pt x="344" y="36"/>
                  <a:pt x="344" y="35"/>
                </a:cubicBezTo>
                <a:cubicBezTo>
                  <a:pt x="346" y="35"/>
                  <a:pt x="346" y="35"/>
                  <a:pt x="347" y="34"/>
                </a:cubicBezTo>
                <a:cubicBezTo>
                  <a:pt x="350" y="33"/>
                  <a:pt x="349" y="38"/>
                  <a:pt x="350" y="39"/>
                </a:cubicBezTo>
                <a:cubicBezTo>
                  <a:pt x="352" y="39"/>
                  <a:pt x="354" y="42"/>
                  <a:pt x="353" y="45"/>
                </a:cubicBezTo>
                <a:cubicBezTo>
                  <a:pt x="350" y="45"/>
                  <a:pt x="345" y="47"/>
                  <a:pt x="341" y="48"/>
                </a:cubicBezTo>
                <a:cubicBezTo>
                  <a:pt x="341" y="49"/>
                  <a:pt x="341" y="50"/>
                  <a:pt x="341" y="51"/>
                </a:cubicBezTo>
                <a:cubicBezTo>
                  <a:pt x="346" y="54"/>
                  <a:pt x="353" y="54"/>
                  <a:pt x="356" y="58"/>
                </a:cubicBezTo>
                <a:cubicBezTo>
                  <a:pt x="355" y="61"/>
                  <a:pt x="355" y="64"/>
                  <a:pt x="353" y="66"/>
                </a:cubicBezTo>
                <a:cubicBezTo>
                  <a:pt x="355" y="66"/>
                  <a:pt x="356" y="67"/>
                  <a:pt x="357" y="68"/>
                </a:cubicBezTo>
                <a:cubicBezTo>
                  <a:pt x="357" y="70"/>
                  <a:pt x="357" y="72"/>
                  <a:pt x="356" y="74"/>
                </a:cubicBezTo>
                <a:cubicBezTo>
                  <a:pt x="359" y="75"/>
                  <a:pt x="358" y="81"/>
                  <a:pt x="359" y="84"/>
                </a:cubicBezTo>
                <a:cubicBezTo>
                  <a:pt x="357" y="86"/>
                  <a:pt x="359" y="90"/>
                  <a:pt x="359" y="93"/>
                </a:cubicBezTo>
                <a:cubicBezTo>
                  <a:pt x="359" y="97"/>
                  <a:pt x="357" y="100"/>
                  <a:pt x="358" y="102"/>
                </a:cubicBezTo>
                <a:cubicBezTo>
                  <a:pt x="358" y="101"/>
                  <a:pt x="358" y="101"/>
                  <a:pt x="358" y="101"/>
                </a:cubicBezTo>
                <a:cubicBezTo>
                  <a:pt x="358" y="107"/>
                  <a:pt x="359" y="110"/>
                  <a:pt x="359" y="116"/>
                </a:cubicBezTo>
                <a:cubicBezTo>
                  <a:pt x="357" y="116"/>
                  <a:pt x="357" y="117"/>
                  <a:pt x="355" y="118"/>
                </a:cubicBezTo>
                <a:cubicBezTo>
                  <a:pt x="355" y="115"/>
                  <a:pt x="355" y="113"/>
                  <a:pt x="354" y="110"/>
                </a:cubicBezTo>
                <a:cubicBezTo>
                  <a:pt x="355" y="110"/>
                  <a:pt x="356" y="110"/>
                  <a:pt x="356" y="109"/>
                </a:cubicBezTo>
                <a:cubicBezTo>
                  <a:pt x="354" y="108"/>
                  <a:pt x="354" y="107"/>
                  <a:pt x="353" y="105"/>
                </a:cubicBezTo>
                <a:cubicBezTo>
                  <a:pt x="354" y="105"/>
                  <a:pt x="354" y="104"/>
                  <a:pt x="354" y="104"/>
                </a:cubicBezTo>
                <a:cubicBezTo>
                  <a:pt x="355" y="104"/>
                  <a:pt x="355" y="106"/>
                  <a:pt x="356" y="105"/>
                </a:cubicBezTo>
                <a:cubicBezTo>
                  <a:pt x="354" y="102"/>
                  <a:pt x="357" y="100"/>
                  <a:pt x="355" y="96"/>
                </a:cubicBezTo>
                <a:cubicBezTo>
                  <a:pt x="354" y="95"/>
                  <a:pt x="353" y="97"/>
                  <a:pt x="353" y="96"/>
                </a:cubicBezTo>
                <a:cubicBezTo>
                  <a:pt x="357" y="92"/>
                  <a:pt x="353" y="87"/>
                  <a:pt x="354" y="83"/>
                </a:cubicBezTo>
                <a:cubicBezTo>
                  <a:pt x="351" y="82"/>
                  <a:pt x="354" y="79"/>
                  <a:pt x="351" y="79"/>
                </a:cubicBezTo>
                <a:cubicBezTo>
                  <a:pt x="351" y="80"/>
                  <a:pt x="351" y="82"/>
                  <a:pt x="350" y="82"/>
                </a:cubicBezTo>
                <a:cubicBezTo>
                  <a:pt x="349" y="81"/>
                  <a:pt x="351" y="80"/>
                  <a:pt x="349" y="80"/>
                </a:cubicBezTo>
                <a:cubicBezTo>
                  <a:pt x="348" y="82"/>
                  <a:pt x="349" y="83"/>
                  <a:pt x="349" y="85"/>
                </a:cubicBezTo>
                <a:cubicBezTo>
                  <a:pt x="349" y="85"/>
                  <a:pt x="348" y="84"/>
                  <a:pt x="347" y="84"/>
                </a:cubicBezTo>
                <a:cubicBezTo>
                  <a:pt x="347" y="86"/>
                  <a:pt x="346" y="87"/>
                  <a:pt x="346" y="89"/>
                </a:cubicBezTo>
                <a:cubicBezTo>
                  <a:pt x="347" y="89"/>
                  <a:pt x="348" y="89"/>
                  <a:pt x="348" y="91"/>
                </a:cubicBezTo>
                <a:cubicBezTo>
                  <a:pt x="348" y="93"/>
                  <a:pt x="345" y="93"/>
                  <a:pt x="346" y="95"/>
                </a:cubicBezTo>
                <a:cubicBezTo>
                  <a:pt x="347" y="96"/>
                  <a:pt x="347" y="93"/>
                  <a:pt x="348" y="95"/>
                </a:cubicBezTo>
                <a:cubicBezTo>
                  <a:pt x="348" y="96"/>
                  <a:pt x="348" y="98"/>
                  <a:pt x="348" y="99"/>
                </a:cubicBezTo>
                <a:cubicBezTo>
                  <a:pt x="347" y="98"/>
                  <a:pt x="347" y="97"/>
                  <a:pt x="345" y="97"/>
                </a:cubicBezTo>
                <a:cubicBezTo>
                  <a:pt x="347" y="102"/>
                  <a:pt x="338" y="104"/>
                  <a:pt x="344" y="106"/>
                </a:cubicBezTo>
                <a:cubicBezTo>
                  <a:pt x="343" y="106"/>
                  <a:pt x="343" y="107"/>
                  <a:pt x="343" y="108"/>
                </a:cubicBezTo>
                <a:cubicBezTo>
                  <a:pt x="347" y="108"/>
                  <a:pt x="342" y="105"/>
                  <a:pt x="345" y="104"/>
                </a:cubicBezTo>
                <a:cubicBezTo>
                  <a:pt x="346" y="105"/>
                  <a:pt x="346" y="106"/>
                  <a:pt x="346" y="107"/>
                </a:cubicBezTo>
                <a:cubicBezTo>
                  <a:pt x="347" y="107"/>
                  <a:pt x="348" y="107"/>
                  <a:pt x="349" y="107"/>
                </a:cubicBezTo>
                <a:cubicBezTo>
                  <a:pt x="348" y="108"/>
                  <a:pt x="350" y="110"/>
                  <a:pt x="349" y="111"/>
                </a:cubicBezTo>
                <a:cubicBezTo>
                  <a:pt x="350" y="111"/>
                  <a:pt x="351" y="113"/>
                  <a:pt x="351" y="114"/>
                </a:cubicBezTo>
                <a:cubicBezTo>
                  <a:pt x="350" y="115"/>
                  <a:pt x="348" y="117"/>
                  <a:pt x="351" y="118"/>
                </a:cubicBezTo>
                <a:cubicBezTo>
                  <a:pt x="349" y="118"/>
                  <a:pt x="349" y="119"/>
                  <a:pt x="348" y="119"/>
                </a:cubicBezTo>
                <a:cubicBezTo>
                  <a:pt x="348" y="117"/>
                  <a:pt x="347" y="117"/>
                  <a:pt x="347" y="116"/>
                </a:cubicBezTo>
                <a:cubicBezTo>
                  <a:pt x="347" y="115"/>
                  <a:pt x="348" y="114"/>
                  <a:pt x="348" y="113"/>
                </a:cubicBezTo>
                <a:cubicBezTo>
                  <a:pt x="348" y="111"/>
                  <a:pt x="346" y="113"/>
                  <a:pt x="346" y="112"/>
                </a:cubicBezTo>
                <a:cubicBezTo>
                  <a:pt x="345" y="109"/>
                  <a:pt x="349" y="109"/>
                  <a:pt x="347" y="108"/>
                </a:cubicBezTo>
                <a:cubicBezTo>
                  <a:pt x="345" y="109"/>
                  <a:pt x="343" y="110"/>
                  <a:pt x="342" y="108"/>
                </a:cubicBezTo>
                <a:cubicBezTo>
                  <a:pt x="343" y="112"/>
                  <a:pt x="341" y="112"/>
                  <a:pt x="343" y="114"/>
                </a:cubicBezTo>
                <a:cubicBezTo>
                  <a:pt x="343" y="113"/>
                  <a:pt x="343" y="112"/>
                  <a:pt x="344" y="112"/>
                </a:cubicBezTo>
                <a:cubicBezTo>
                  <a:pt x="346" y="113"/>
                  <a:pt x="347" y="116"/>
                  <a:pt x="345" y="117"/>
                </a:cubicBezTo>
                <a:cubicBezTo>
                  <a:pt x="344" y="117"/>
                  <a:pt x="344" y="115"/>
                  <a:pt x="343" y="114"/>
                </a:cubicBezTo>
                <a:cubicBezTo>
                  <a:pt x="343" y="116"/>
                  <a:pt x="343" y="117"/>
                  <a:pt x="343" y="118"/>
                </a:cubicBezTo>
                <a:cubicBezTo>
                  <a:pt x="346" y="118"/>
                  <a:pt x="344" y="122"/>
                  <a:pt x="347" y="123"/>
                </a:cubicBezTo>
                <a:cubicBezTo>
                  <a:pt x="347" y="122"/>
                  <a:pt x="347" y="121"/>
                  <a:pt x="348" y="122"/>
                </a:cubicBezTo>
                <a:cubicBezTo>
                  <a:pt x="349" y="123"/>
                  <a:pt x="348" y="126"/>
                  <a:pt x="347" y="127"/>
                </a:cubicBezTo>
                <a:cubicBezTo>
                  <a:pt x="346" y="127"/>
                  <a:pt x="345" y="125"/>
                  <a:pt x="345" y="127"/>
                </a:cubicBezTo>
                <a:cubicBezTo>
                  <a:pt x="347" y="127"/>
                  <a:pt x="343" y="127"/>
                  <a:pt x="344" y="129"/>
                </a:cubicBezTo>
                <a:cubicBezTo>
                  <a:pt x="344" y="129"/>
                  <a:pt x="345" y="129"/>
                  <a:pt x="345" y="129"/>
                </a:cubicBezTo>
                <a:cubicBezTo>
                  <a:pt x="345" y="129"/>
                  <a:pt x="345" y="129"/>
                  <a:pt x="346" y="129"/>
                </a:cubicBezTo>
                <a:cubicBezTo>
                  <a:pt x="346" y="128"/>
                  <a:pt x="345" y="127"/>
                  <a:pt x="347" y="128"/>
                </a:cubicBezTo>
                <a:cubicBezTo>
                  <a:pt x="347" y="131"/>
                  <a:pt x="345" y="132"/>
                  <a:pt x="345" y="134"/>
                </a:cubicBezTo>
                <a:cubicBezTo>
                  <a:pt x="346" y="133"/>
                  <a:pt x="347" y="131"/>
                  <a:pt x="349" y="130"/>
                </a:cubicBezTo>
                <a:cubicBezTo>
                  <a:pt x="348" y="130"/>
                  <a:pt x="348" y="130"/>
                  <a:pt x="348" y="129"/>
                </a:cubicBezTo>
                <a:cubicBezTo>
                  <a:pt x="351" y="127"/>
                  <a:pt x="352" y="126"/>
                  <a:pt x="354" y="124"/>
                </a:cubicBezTo>
                <a:cubicBezTo>
                  <a:pt x="354" y="122"/>
                  <a:pt x="354" y="120"/>
                  <a:pt x="355" y="118"/>
                </a:cubicBezTo>
                <a:cubicBezTo>
                  <a:pt x="357" y="118"/>
                  <a:pt x="356" y="120"/>
                  <a:pt x="357" y="119"/>
                </a:cubicBezTo>
                <a:cubicBezTo>
                  <a:pt x="356" y="120"/>
                  <a:pt x="356" y="121"/>
                  <a:pt x="357" y="122"/>
                </a:cubicBezTo>
                <a:cubicBezTo>
                  <a:pt x="358" y="123"/>
                  <a:pt x="358" y="124"/>
                  <a:pt x="359" y="124"/>
                </a:cubicBezTo>
                <a:cubicBezTo>
                  <a:pt x="361" y="136"/>
                  <a:pt x="360" y="146"/>
                  <a:pt x="361" y="154"/>
                </a:cubicBezTo>
                <a:cubicBezTo>
                  <a:pt x="361" y="153"/>
                  <a:pt x="361" y="152"/>
                  <a:pt x="360" y="152"/>
                </a:cubicBezTo>
                <a:cubicBezTo>
                  <a:pt x="359" y="154"/>
                  <a:pt x="361" y="155"/>
                  <a:pt x="361" y="156"/>
                </a:cubicBezTo>
                <a:cubicBezTo>
                  <a:pt x="360" y="156"/>
                  <a:pt x="360" y="155"/>
                  <a:pt x="359" y="156"/>
                </a:cubicBezTo>
                <a:cubicBezTo>
                  <a:pt x="362" y="159"/>
                  <a:pt x="361" y="166"/>
                  <a:pt x="360" y="170"/>
                </a:cubicBezTo>
                <a:cubicBezTo>
                  <a:pt x="361" y="173"/>
                  <a:pt x="361" y="179"/>
                  <a:pt x="358" y="182"/>
                </a:cubicBezTo>
                <a:cubicBezTo>
                  <a:pt x="359" y="182"/>
                  <a:pt x="361" y="181"/>
                  <a:pt x="361" y="183"/>
                </a:cubicBezTo>
                <a:cubicBezTo>
                  <a:pt x="361" y="186"/>
                  <a:pt x="359" y="183"/>
                  <a:pt x="358" y="186"/>
                </a:cubicBezTo>
                <a:cubicBezTo>
                  <a:pt x="360" y="188"/>
                  <a:pt x="360" y="184"/>
                  <a:pt x="360" y="186"/>
                </a:cubicBezTo>
                <a:cubicBezTo>
                  <a:pt x="360" y="188"/>
                  <a:pt x="358" y="186"/>
                  <a:pt x="358" y="188"/>
                </a:cubicBezTo>
                <a:cubicBezTo>
                  <a:pt x="361" y="188"/>
                  <a:pt x="358" y="192"/>
                  <a:pt x="359" y="191"/>
                </a:cubicBezTo>
                <a:cubicBezTo>
                  <a:pt x="359" y="190"/>
                  <a:pt x="361" y="189"/>
                  <a:pt x="361" y="190"/>
                </a:cubicBezTo>
                <a:cubicBezTo>
                  <a:pt x="358" y="193"/>
                  <a:pt x="360" y="193"/>
                  <a:pt x="361" y="197"/>
                </a:cubicBezTo>
                <a:cubicBezTo>
                  <a:pt x="359" y="197"/>
                  <a:pt x="360" y="198"/>
                  <a:pt x="359" y="198"/>
                </a:cubicBezTo>
                <a:cubicBezTo>
                  <a:pt x="359" y="197"/>
                  <a:pt x="359" y="196"/>
                  <a:pt x="358" y="196"/>
                </a:cubicBezTo>
                <a:cubicBezTo>
                  <a:pt x="358" y="198"/>
                  <a:pt x="358" y="199"/>
                  <a:pt x="359" y="200"/>
                </a:cubicBezTo>
                <a:cubicBezTo>
                  <a:pt x="359" y="198"/>
                  <a:pt x="361" y="199"/>
                  <a:pt x="361" y="200"/>
                </a:cubicBezTo>
                <a:cubicBezTo>
                  <a:pt x="359" y="201"/>
                  <a:pt x="358" y="203"/>
                  <a:pt x="361" y="201"/>
                </a:cubicBezTo>
                <a:cubicBezTo>
                  <a:pt x="362" y="204"/>
                  <a:pt x="359" y="204"/>
                  <a:pt x="361" y="205"/>
                </a:cubicBezTo>
                <a:cubicBezTo>
                  <a:pt x="359" y="205"/>
                  <a:pt x="360" y="207"/>
                  <a:pt x="359" y="207"/>
                </a:cubicBezTo>
                <a:cubicBezTo>
                  <a:pt x="360" y="208"/>
                  <a:pt x="360" y="207"/>
                  <a:pt x="361" y="206"/>
                </a:cubicBezTo>
                <a:cubicBezTo>
                  <a:pt x="362" y="211"/>
                  <a:pt x="360" y="219"/>
                  <a:pt x="363" y="224"/>
                </a:cubicBezTo>
                <a:cubicBezTo>
                  <a:pt x="361" y="225"/>
                  <a:pt x="361" y="237"/>
                  <a:pt x="363" y="235"/>
                </a:cubicBezTo>
                <a:cubicBezTo>
                  <a:pt x="361" y="236"/>
                  <a:pt x="363" y="242"/>
                  <a:pt x="360" y="244"/>
                </a:cubicBezTo>
                <a:cubicBezTo>
                  <a:pt x="362" y="246"/>
                  <a:pt x="360" y="248"/>
                  <a:pt x="362" y="248"/>
                </a:cubicBezTo>
                <a:cubicBezTo>
                  <a:pt x="361" y="248"/>
                  <a:pt x="361" y="249"/>
                  <a:pt x="361" y="250"/>
                </a:cubicBezTo>
                <a:cubicBezTo>
                  <a:pt x="362" y="250"/>
                  <a:pt x="362" y="250"/>
                  <a:pt x="363" y="251"/>
                </a:cubicBezTo>
                <a:cubicBezTo>
                  <a:pt x="361" y="252"/>
                  <a:pt x="361" y="255"/>
                  <a:pt x="359" y="255"/>
                </a:cubicBezTo>
                <a:cubicBezTo>
                  <a:pt x="357" y="255"/>
                  <a:pt x="357" y="253"/>
                  <a:pt x="356" y="251"/>
                </a:cubicBezTo>
                <a:cubicBezTo>
                  <a:pt x="357" y="251"/>
                  <a:pt x="357" y="251"/>
                  <a:pt x="358" y="251"/>
                </a:cubicBezTo>
                <a:cubicBezTo>
                  <a:pt x="358" y="249"/>
                  <a:pt x="359" y="246"/>
                  <a:pt x="357" y="246"/>
                </a:cubicBezTo>
                <a:cubicBezTo>
                  <a:pt x="357" y="247"/>
                  <a:pt x="355" y="248"/>
                  <a:pt x="354" y="249"/>
                </a:cubicBezTo>
                <a:cubicBezTo>
                  <a:pt x="354" y="248"/>
                  <a:pt x="354" y="246"/>
                  <a:pt x="353" y="246"/>
                </a:cubicBezTo>
                <a:cubicBezTo>
                  <a:pt x="353" y="247"/>
                  <a:pt x="353" y="247"/>
                  <a:pt x="352" y="247"/>
                </a:cubicBezTo>
                <a:cubicBezTo>
                  <a:pt x="349" y="242"/>
                  <a:pt x="342" y="242"/>
                  <a:pt x="343" y="234"/>
                </a:cubicBezTo>
                <a:cubicBezTo>
                  <a:pt x="338" y="231"/>
                  <a:pt x="333" y="227"/>
                  <a:pt x="329" y="224"/>
                </a:cubicBezTo>
                <a:cubicBezTo>
                  <a:pt x="329" y="223"/>
                  <a:pt x="328" y="223"/>
                  <a:pt x="328" y="221"/>
                </a:cubicBezTo>
                <a:cubicBezTo>
                  <a:pt x="327" y="221"/>
                  <a:pt x="327" y="222"/>
                  <a:pt x="326" y="222"/>
                </a:cubicBezTo>
                <a:cubicBezTo>
                  <a:pt x="326" y="221"/>
                  <a:pt x="327" y="221"/>
                  <a:pt x="327" y="219"/>
                </a:cubicBezTo>
                <a:cubicBezTo>
                  <a:pt x="325" y="219"/>
                  <a:pt x="325" y="220"/>
                  <a:pt x="324" y="220"/>
                </a:cubicBezTo>
                <a:cubicBezTo>
                  <a:pt x="324" y="218"/>
                  <a:pt x="321" y="216"/>
                  <a:pt x="322" y="214"/>
                </a:cubicBezTo>
                <a:cubicBezTo>
                  <a:pt x="326" y="216"/>
                  <a:pt x="329" y="219"/>
                  <a:pt x="331" y="222"/>
                </a:cubicBezTo>
                <a:cubicBezTo>
                  <a:pt x="331" y="219"/>
                  <a:pt x="332" y="219"/>
                  <a:pt x="333" y="218"/>
                </a:cubicBezTo>
                <a:cubicBezTo>
                  <a:pt x="328" y="215"/>
                  <a:pt x="321" y="213"/>
                  <a:pt x="320" y="205"/>
                </a:cubicBezTo>
                <a:cubicBezTo>
                  <a:pt x="322" y="207"/>
                  <a:pt x="323" y="206"/>
                  <a:pt x="324" y="208"/>
                </a:cubicBezTo>
                <a:cubicBezTo>
                  <a:pt x="318" y="197"/>
                  <a:pt x="310" y="184"/>
                  <a:pt x="305" y="177"/>
                </a:cubicBezTo>
                <a:cubicBezTo>
                  <a:pt x="305" y="177"/>
                  <a:pt x="303" y="178"/>
                  <a:pt x="303" y="177"/>
                </a:cubicBezTo>
                <a:cubicBezTo>
                  <a:pt x="304" y="176"/>
                  <a:pt x="304" y="176"/>
                  <a:pt x="304" y="175"/>
                </a:cubicBezTo>
                <a:cubicBezTo>
                  <a:pt x="302" y="173"/>
                  <a:pt x="300" y="171"/>
                  <a:pt x="299" y="168"/>
                </a:cubicBezTo>
                <a:cubicBezTo>
                  <a:pt x="298" y="168"/>
                  <a:pt x="297" y="168"/>
                  <a:pt x="296" y="169"/>
                </a:cubicBezTo>
                <a:cubicBezTo>
                  <a:pt x="292" y="165"/>
                  <a:pt x="290" y="161"/>
                  <a:pt x="288" y="155"/>
                </a:cubicBezTo>
                <a:cubicBezTo>
                  <a:pt x="282" y="153"/>
                  <a:pt x="276" y="144"/>
                  <a:pt x="273" y="139"/>
                </a:cubicBezTo>
                <a:cubicBezTo>
                  <a:pt x="269" y="132"/>
                  <a:pt x="259" y="128"/>
                  <a:pt x="258" y="122"/>
                </a:cubicBezTo>
                <a:cubicBezTo>
                  <a:pt x="257" y="120"/>
                  <a:pt x="259" y="118"/>
                  <a:pt x="258" y="116"/>
                </a:cubicBezTo>
                <a:cubicBezTo>
                  <a:pt x="245" y="118"/>
                  <a:pt x="250" y="105"/>
                  <a:pt x="250" y="101"/>
                </a:cubicBezTo>
                <a:cubicBezTo>
                  <a:pt x="248" y="101"/>
                  <a:pt x="249" y="100"/>
                  <a:pt x="247" y="100"/>
                </a:cubicBezTo>
                <a:cubicBezTo>
                  <a:pt x="246" y="101"/>
                  <a:pt x="245" y="101"/>
                  <a:pt x="244" y="103"/>
                </a:cubicBezTo>
                <a:cubicBezTo>
                  <a:pt x="246" y="105"/>
                  <a:pt x="247" y="109"/>
                  <a:pt x="246" y="110"/>
                </a:cubicBezTo>
                <a:cubicBezTo>
                  <a:pt x="237" y="103"/>
                  <a:pt x="234" y="89"/>
                  <a:pt x="230" y="80"/>
                </a:cubicBezTo>
                <a:cubicBezTo>
                  <a:pt x="235" y="81"/>
                  <a:pt x="245" y="84"/>
                  <a:pt x="246" y="77"/>
                </a:cubicBezTo>
                <a:cubicBezTo>
                  <a:pt x="244" y="73"/>
                  <a:pt x="243" y="64"/>
                  <a:pt x="246" y="61"/>
                </a:cubicBezTo>
                <a:cubicBezTo>
                  <a:pt x="246" y="58"/>
                  <a:pt x="244" y="57"/>
                  <a:pt x="242" y="55"/>
                </a:cubicBezTo>
                <a:cubicBezTo>
                  <a:pt x="241" y="48"/>
                  <a:pt x="235" y="44"/>
                  <a:pt x="229" y="45"/>
                </a:cubicBezTo>
                <a:cubicBezTo>
                  <a:pt x="220" y="41"/>
                  <a:pt x="209" y="42"/>
                  <a:pt x="200" y="36"/>
                </a:cubicBezTo>
                <a:cubicBezTo>
                  <a:pt x="198" y="38"/>
                  <a:pt x="196" y="37"/>
                  <a:pt x="194" y="36"/>
                </a:cubicBezTo>
                <a:cubicBezTo>
                  <a:pt x="193" y="39"/>
                  <a:pt x="189" y="35"/>
                  <a:pt x="188" y="34"/>
                </a:cubicBezTo>
                <a:cubicBezTo>
                  <a:pt x="187" y="36"/>
                  <a:pt x="189" y="37"/>
                  <a:pt x="188" y="37"/>
                </a:cubicBezTo>
                <a:cubicBezTo>
                  <a:pt x="184" y="37"/>
                  <a:pt x="181" y="35"/>
                  <a:pt x="177" y="36"/>
                </a:cubicBezTo>
                <a:cubicBezTo>
                  <a:pt x="176" y="35"/>
                  <a:pt x="174" y="34"/>
                  <a:pt x="176" y="32"/>
                </a:cubicBezTo>
                <a:cubicBezTo>
                  <a:pt x="174" y="32"/>
                  <a:pt x="173" y="31"/>
                  <a:pt x="172" y="30"/>
                </a:cubicBezTo>
                <a:cubicBezTo>
                  <a:pt x="172" y="29"/>
                  <a:pt x="173" y="30"/>
                  <a:pt x="173" y="29"/>
                </a:cubicBezTo>
                <a:cubicBezTo>
                  <a:pt x="171" y="29"/>
                  <a:pt x="165" y="31"/>
                  <a:pt x="165" y="25"/>
                </a:cubicBezTo>
                <a:cubicBezTo>
                  <a:pt x="163" y="26"/>
                  <a:pt x="162" y="25"/>
                  <a:pt x="163" y="23"/>
                </a:cubicBezTo>
                <a:cubicBezTo>
                  <a:pt x="157" y="23"/>
                  <a:pt x="153" y="23"/>
                  <a:pt x="150" y="23"/>
                </a:cubicBezTo>
                <a:cubicBezTo>
                  <a:pt x="150" y="21"/>
                  <a:pt x="149" y="20"/>
                  <a:pt x="148" y="19"/>
                </a:cubicBezTo>
                <a:cubicBezTo>
                  <a:pt x="147" y="19"/>
                  <a:pt x="146" y="20"/>
                  <a:pt x="145" y="19"/>
                </a:cubicBezTo>
                <a:cubicBezTo>
                  <a:pt x="145" y="18"/>
                  <a:pt x="146" y="18"/>
                  <a:pt x="147" y="17"/>
                </a:cubicBezTo>
                <a:cubicBezTo>
                  <a:pt x="145" y="17"/>
                  <a:pt x="145" y="19"/>
                  <a:pt x="143" y="19"/>
                </a:cubicBezTo>
                <a:cubicBezTo>
                  <a:pt x="143" y="18"/>
                  <a:pt x="142" y="18"/>
                  <a:pt x="142" y="18"/>
                </a:cubicBezTo>
                <a:cubicBezTo>
                  <a:pt x="143" y="18"/>
                  <a:pt x="142" y="15"/>
                  <a:pt x="143" y="15"/>
                </a:cubicBezTo>
                <a:cubicBezTo>
                  <a:pt x="140" y="14"/>
                  <a:pt x="138" y="13"/>
                  <a:pt x="138" y="10"/>
                </a:cubicBezTo>
                <a:cubicBezTo>
                  <a:pt x="139" y="13"/>
                  <a:pt x="142" y="11"/>
                  <a:pt x="142" y="8"/>
                </a:cubicBezTo>
                <a:cubicBezTo>
                  <a:pt x="141" y="8"/>
                  <a:pt x="138" y="8"/>
                  <a:pt x="138" y="7"/>
                </a:cubicBezTo>
                <a:cubicBezTo>
                  <a:pt x="137" y="5"/>
                  <a:pt x="142" y="4"/>
                  <a:pt x="140" y="2"/>
                </a:cubicBezTo>
                <a:close/>
                <a:moveTo>
                  <a:pt x="360" y="255"/>
                </a:moveTo>
                <a:cubicBezTo>
                  <a:pt x="361" y="254"/>
                  <a:pt x="362" y="254"/>
                  <a:pt x="363" y="254"/>
                </a:cubicBezTo>
                <a:cubicBezTo>
                  <a:pt x="363" y="256"/>
                  <a:pt x="362" y="256"/>
                  <a:pt x="360" y="255"/>
                </a:cubicBezTo>
                <a:cubicBezTo>
                  <a:pt x="360" y="255"/>
                  <a:pt x="360" y="255"/>
                  <a:pt x="360" y="255"/>
                </a:cubicBezTo>
                <a:close/>
                <a:moveTo>
                  <a:pt x="313" y="320"/>
                </a:moveTo>
                <a:cubicBezTo>
                  <a:pt x="313" y="321"/>
                  <a:pt x="313" y="321"/>
                  <a:pt x="313" y="322"/>
                </a:cubicBezTo>
                <a:cubicBezTo>
                  <a:pt x="312" y="322"/>
                  <a:pt x="310" y="321"/>
                  <a:pt x="310" y="322"/>
                </a:cubicBezTo>
                <a:cubicBezTo>
                  <a:pt x="310" y="321"/>
                  <a:pt x="310" y="321"/>
                  <a:pt x="309" y="319"/>
                </a:cubicBezTo>
                <a:cubicBezTo>
                  <a:pt x="311" y="321"/>
                  <a:pt x="310" y="319"/>
                  <a:pt x="312" y="319"/>
                </a:cubicBezTo>
                <a:cubicBezTo>
                  <a:pt x="312" y="319"/>
                  <a:pt x="312" y="319"/>
                  <a:pt x="311" y="319"/>
                </a:cubicBezTo>
                <a:cubicBezTo>
                  <a:pt x="312" y="320"/>
                  <a:pt x="312" y="320"/>
                  <a:pt x="313" y="320"/>
                </a:cubicBezTo>
                <a:cubicBezTo>
                  <a:pt x="313" y="320"/>
                  <a:pt x="313" y="320"/>
                  <a:pt x="313" y="320"/>
                </a:cubicBezTo>
                <a:close/>
                <a:moveTo>
                  <a:pt x="141" y="366"/>
                </a:moveTo>
                <a:cubicBezTo>
                  <a:pt x="143" y="367"/>
                  <a:pt x="143" y="370"/>
                  <a:pt x="145" y="368"/>
                </a:cubicBezTo>
                <a:cubicBezTo>
                  <a:pt x="146" y="370"/>
                  <a:pt x="143" y="369"/>
                  <a:pt x="143" y="371"/>
                </a:cubicBezTo>
                <a:cubicBezTo>
                  <a:pt x="142" y="370"/>
                  <a:pt x="141" y="370"/>
                  <a:pt x="140" y="369"/>
                </a:cubicBezTo>
                <a:cubicBezTo>
                  <a:pt x="142" y="368"/>
                  <a:pt x="140" y="368"/>
                  <a:pt x="141" y="366"/>
                </a:cubicBezTo>
                <a:cubicBezTo>
                  <a:pt x="141" y="366"/>
                  <a:pt x="141" y="366"/>
                  <a:pt x="141" y="366"/>
                </a:cubicBezTo>
                <a:close/>
                <a:moveTo>
                  <a:pt x="140" y="19"/>
                </a:moveTo>
                <a:cubicBezTo>
                  <a:pt x="140" y="18"/>
                  <a:pt x="139" y="18"/>
                  <a:pt x="138" y="18"/>
                </a:cubicBezTo>
                <a:cubicBezTo>
                  <a:pt x="138" y="17"/>
                  <a:pt x="140" y="16"/>
                  <a:pt x="139" y="14"/>
                </a:cubicBezTo>
                <a:cubicBezTo>
                  <a:pt x="141" y="17"/>
                  <a:pt x="140" y="18"/>
                  <a:pt x="139" y="20"/>
                </a:cubicBezTo>
                <a:cubicBezTo>
                  <a:pt x="139" y="20"/>
                  <a:pt x="137" y="21"/>
                  <a:pt x="137" y="19"/>
                </a:cubicBezTo>
                <a:cubicBezTo>
                  <a:pt x="138" y="20"/>
                  <a:pt x="139" y="20"/>
                  <a:pt x="140" y="19"/>
                </a:cubicBezTo>
                <a:cubicBezTo>
                  <a:pt x="140" y="19"/>
                  <a:pt x="140" y="19"/>
                  <a:pt x="140" y="19"/>
                </a:cubicBezTo>
                <a:close/>
                <a:moveTo>
                  <a:pt x="395" y="16"/>
                </a:moveTo>
                <a:cubicBezTo>
                  <a:pt x="395" y="14"/>
                  <a:pt x="398" y="15"/>
                  <a:pt x="397" y="17"/>
                </a:cubicBezTo>
                <a:cubicBezTo>
                  <a:pt x="396" y="17"/>
                  <a:pt x="396" y="16"/>
                  <a:pt x="395" y="16"/>
                </a:cubicBezTo>
                <a:cubicBezTo>
                  <a:pt x="395" y="16"/>
                  <a:pt x="395" y="16"/>
                  <a:pt x="395" y="16"/>
                </a:cubicBezTo>
                <a:close/>
                <a:moveTo>
                  <a:pt x="391" y="23"/>
                </a:moveTo>
                <a:cubicBezTo>
                  <a:pt x="391" y="21"/>
                  <a:pt x="395" y="21"/>
                  <a:pt x="396" y="22"/>
                </a:cubicBezTo>
                <a:cubicBezTo>
                  <a:pt x="395" y="24"/>
                  <a:pt x="394" y="23"/>
                  <a:pt x="391" y="23"/>
                </a:cubicBezTo>
                <a:cubicBezTo>
                  <a:pt x="391" y="23"/>
                  <a:pt x="391" y="23"/>
                  <a:pt x="391" y="23"/>
                </a:cubicBezTo>
                <a:close/>
                <a:moveTo>
                  <a:pt x="152" y="25"/>
                </a:moveTo>
                <a:cubicBezTo>
                  <a:pt x="153" y="23"/>
                  <a:pt x="154" y="24"/>
                  <a:pt x="155" y="24"/>
                </a:cubicBezTo>
                <a:cubicBezTo>
                  <a:pt x="155" y="26"/>
                  <a:pt x="153" y="26"/>
                  <a:pt x="152" y="25"/>
                </a:cubicBezTo>
                <a:cubicBezTo>
                  <a:pt x="152" y="25"/>
                  <a:pt x="152" y="25"/>
                  <a:pt x="152" y="25"/>
                </a:cubicBezTo>
                <a:close/>
                <a:moveTo>
                  <a:pt x="160" y="27"/>
                </a:moveTo>
                <a:cubicBezTo>
                  <a:pt x="161" y="25"/>
                  <a:pt x="159" y="25"/>
                  <a:pt x="159" y="24"/>
                </a:cubicBezTo>
                <a:cubicBezTo>
                  <a:pt x="160" y="24"/>
                  <a:pt x="161" y="24"/>
                  <a:pt x="161" y="24"/>
                </a:cubicBezTo>
                <a:cubicBezTo>
                  <a:pt x="162" y="25"/>
                  <a:pt x="161" y="25"/>
                  <a:pt x="160" y="25"/>
                </a:cubicBezTo>
                <a:cubicBezTo>
                  <a:pt x="161" y="25"/>
                  <a:pt x="162" y="27"/>
                  <a:pt x="160" y="27"/>
                </a:cubicBezTo>
                <a:cubicBezTo>
                  <a:pt x="160" y="27"/>
                  <a:pt x="160" y="27"/>
                  <a:pt x="160" y="27"/>
                </a:cubicBezTo>
                <a:close/>
                <a:moveTo>
                  <a:pt x="165" y="32"/>
                </a:moveTo>
                <a:cubicBezTo>
                  <a:pt x="164" y="32"/>
                  <a:pt x="164" y="32"/>
                  <a:pt x="164" y="31"/>
                </a:cubicBezTo>
                <a:cubicBezTo>
                  <a:pt x="163" y="32"/>
                  <a:pt x="164" y="33"/>
                  <a:pt x="164" y="34"/>
                </a:cubicBezTo>
                <a:cubicBezTo>
                  <a:pt x="164" y="34"/>
                  <a:pt x="165" y="34"/>
                  <a:pt x="166" y="34"/>
                </a:cubicBezTo>
                <a:cubicBezTo>
                  <a:pt x="166" y="35"/>
                  <a:pt x="164" y="35"/>
                  <a:pt x="164" y="36"/>
                </a:cubicBezTo>
                <a:cubicBezTo>
                  <a:pt x="162" y="35"/>
                  <a:pt x="162" y="34"/>
                  <a:pt x="159" y="35"/>
                </a:cubicBezTo>
                <a:cubicBezTo>
                  <a:pt x="159" y="34"/>
                  <a:pt x="159" y="34"/>
                  <a:pt x="159" y="33"/>
                </a:cubicBezTo>
                <a:cubicBezTo>
                  <a:pt x="158" y="31"/>
                  <a:pt x="161" y="32"/>
                  <a:pt x="160" y="29"/>
                </a:cubicBezTo>
                <a:cubicBezTo>
                  <a:pt x="161" y="29"/>
                  <a:pt x="161" y="30"/>
                  <a:pt x="161" y="30"/>
                </a:cubicBezTo>
                <a:cubicBezTo>
                  <a:pt x="163" y="30"/>
                  <a:pt x="161" y="28"/>
                  <a:pt x="161" y="28"/>
                </a:cubicBezTo>
                <a:cubicBezTo>
                  <a:pt x="161" y="27"/>
                  <a:pt x="162" y="27"/>
                  <a:pt x="163" y="27"/>
                </a:cubicBezTo>
                <a:cubicBezTo>
                  <a:pt x="163" y="28"/>
                  <a:pt x="164" y="30"/>
                  <a:pt x="165" y="29"/>
                </a:cubicBezTo>
                <a:cubicBezTo>
                  <a:pt x="166" y="29"/>
                  <a:pt x="164" y="30"/>
                  <a:pt x="165" y="32"/>
                </a:cubicBezTo>
                <a:cubicBezTo>
                  <a:pt x="165" y="32"/>
                  <a:pt x="165" y="32"/>
                  <a:pt x="165" y="32"/>
                </a:cubicBezTo>
                <a:close/>
                <a:moveTo>
                  <a:pt x="416" y="29"/>
                </a:moveTo>
                <a:cubicBezTo>
                  <a:pt x="416" y="28"/>
                  <a:pt x="417" y="28"/>
                  <a:pt x="418" y="28"/>
                </a:cubicBezTo>
                <a:cubicBezTo>
                  <a:pt x="417" y="28"/>
                  <a:pt x="417" y="29"/>
                  <a:pt x="416" y="29"/>
                </a:cubicBezTo>
                <a:cubicBezTo>
                  <a:pt x="416" y="29"/>
                  <a:pt x="416" y="29"/>
                  <a:pt x="416" y="29"/>
                </a:cubicBezTo>
                <a:close/>
                <a:moveTo>
                  <a:pt x="304" y="34"/>
                </a:moveTo>
                <a:cubicBezTo>
                  <a:pt x="303" y="32"/>
                  <a:pt x="303" y="31"/>
                  <a:pt x="305" y="31"/>
                </a:cubicBezTo>
                <a:cubicBezTo>
                  <a:pt x="306" y="33"/>
                  <a:pt x="306" y="34"/>
                  <a:pt x="304" y="34"/>
                </a:cubicBezTo>
                <a:cubicBezTo>
                  <a:pt x="304" y="34"/>
                  <a:pt x="304" y="34"/>
                  <a:pt x="304" y="34"/>
                </a:cubicBezTo>
                <a:close/>
                <a:moveTo>
                  <a:pt x="9" y="35"/>
                </a:moveTo>
                <a:cubicBezTo>
                  <a:pt x="8" y="35"/>
                  <a:pt x="8" y="34"/>
                  <a:pt x="9" y="34"/>
                </a:cubicBezTo>
                <a:cubicBezTo>
                  <a:pt x="9" y="34"/>
                  <a:pt x="9" y="34"/>
                  <a:pt x="10" y="34"/>
                </a:cubicBezTo>
                <a:cubicBezTo>
                  <a:pt x="9" y="34"/>
                  <a:pt x="9" y="35"/>
                  <a:pt x="9" y="35"/>
                </a:cubicBezTo>
                <a:cubicBezTo>
                  <a:pt x="9" y="35"/>
                  <a:pt x="9" y="35"/>
                  <a:pt x="9" y="35"/>
                </a:cubicBezTo>
                <a:close/>
                <a:moveTo>
                  <a:pt x="365" y="38"/>
                </a:moveTo>
                <a:cubicBezTo>
                  <a:pt x="367" y="35"/>
                  <a:pt x="365" y="37"/>
                  <a:pt x="364" y="35"/>
                </a:cubicBezTo>
                <a:cubicBezTo>
                  <a:pt x="366" y="35"/>
                  <a:pt x="371" y="34"/>
                  <a:pt x="374" y="34"/>
                </a:cubicBezTo>
                <a:cubicBezTo>
                  <a:pt x="374" y="38"/>
                  <a:pt x="368" y="39"/>
                  <a:pt x="365" y="38"/>
                </a:cubicBezTo>
                <a:cubicBezTo>
                  <a:pt x="365" y="38"/>
                  <a:pt x="365" y="38"/>
                  <a:pt x="365" y="38"/>
                </a:cubicBezTo>
                <a:close/>
                <a:moveTo>
                  <a:pt x="41" y="38"/>
                </a:moveTo>
                <a:cubicBezTo>
                  <a:pt x="53" y="34"/>
                  <a:pt x="69" y="35"/>
                  <a:pt x="77" y="42"/>
                </a:cubicBezTo>
                <a:cubicBezTo>
                  <a:pt x="72" y="43"/>
                  <a:pt x="62" y="46"/>
                  <a:pt x="55" y="41"/>
                </a:cubicBezTo>
                <a:cubicBezTo>
                  <a:pt x="54" y="41"/>
                  <a:pt x="55" y="44"/>
                  <a:pt x="55" y="45"/>
                </a:cubicBezTo>
                <a:cubicBezTo>
                  <a:pt x="50" y="43"/>
                  <a:pt x="44" y="41"/>
                  <a:pt x="41" y="38"/>
                </a:cubicBezTo>
                <a:cubicBezTo>
                  <a:pt x="41" y="38"/>
                  <a:pt x="41" y="38"/>
                  <a:pt x="41" y="38"/>
                </a:cubicBezTo>
                <a:close/>
                <a:moveTo>
                  <a:pt x="39" y="38"/>
                </a:moveTo>
                <a:cubicBezTo>
                  <a:pt x="39" y="38"/>
                  <a:pt x="39" y="37"/>
                  <a:pt x="39" y="37"/>
                </a:cubicBezTo>
                <a:cubicBezTo>
                  <a:pt x="41" y="37"/>
                  <a:pt x="40" y="38"/>
                  <a:pt x="41" y="39"/>
                </a:cubicBezTo>
                <a:cubicBezTo>
                  <a:pt x="40" y="39"/>
                  <a:pt x="40" y="38"/>
                  <a:pt x="39" y="38"/>
                </a:cubicBezTo>
                <a:cubicBezTo>
                  <a:pt x="39" y="38"/>
                  <a:pt x="39" y="38"/>
                  <a:pt x="39" y="38"/>
                </a:cubicBezTo>
                <a:close/>
                <a:moveTo>
                  <a:pt x="359" y="39"/>
                </a:moveTo>
                <a:cubicBezTo>
                  <a:pt x="359" y="38"/>
                  <a:pt x="359" y="38"/>
                  <a:pt x="359" y="38"/>
                </a:cubicBezTo>
                <a:cubicBezTo>
                  <a:pt x="360" y="36"/>
                  <a:pt x="360" y="39"/>
                  <a:pt x="362" y="38"/>
                </a:cubicBezTo>
                <a:cubicBezTo>
                  <a:pt x="361" y="38"/>
                  <a:pt x="361" y="39"/>
                  <a:pt x="362" y="39"/>
                </a:cubicBezTo>
                <a:cubicBezTo>
                  <a:pt x="363" y="40"/>
                  <a:pt x="361" y="40"/>
                  <a:pt x="362" y="41"/>
                </a:cubicBezTo>
                <a:cubicBezTo>
                  <a:pt x="360" y="41"/>
                  <a:pt x="361" y="39"/>
                  <a:pt x="360" y="39"/>
                </a:cubicBezTo>
                <a:cubicBezTo>
                  <a:pt x="359" y="39"/>
                  <a:pt x="360" y="42"/>
                  <a:pt x="360" y="43"/>
                </a:cubicBezTo>
                <a:cubicBezTo>
                  <a:pt x="359" y="44"/>
                  <a:pt x="357" y="44"/>
                  <a:pt x="355" y="44"/>
                </a:cubicBezTo>
                <a:cubicBezTo>
                  <a:pt x="356" y="42"/>
                  <a:pt x="355" y="42"/>
                  <a:pt x="355" y="40"/>
                </a:cubicBezTo>
                <a:cubicBezTo>
                  <a:pt x="357" y="40"/>
                  <a:pt x="357" y="37"/>
                  <a:pt x="359" y="39"/>
                </a:cubicBezTo>
                <a:cubicBezTo>
                  <a:pt x="359" y="39"/>
                  <a:pt x="359" y="39"/>
                  <a:pt x="359" y="39"/>
                </a:cubicBezTo>
                <a:close/>
                <a:moveTo>
                  <a:pt x="319" y="45"/>
                </a:moveTo>
                <a:cubicBezTo>
                  <a:pt x="318" y="45"/>
                  <a:pt x="319" y="43"/>
                  <a:pt x="320" y="44"/>
                </a:cubicBezTo>
                <a:cubicBezTo>
                  <a:pt x="321" y="45"/>
                  <a:pt x="319" y="44"/>
                  <a:pt x="319" y="45"/>
                </a:cubicBezTo>
                <a:cubicBezTo>
                  <a:pt x="319" y="45"/>
                  <a:pt x="319" y="45"/>
                  <a:pt x="319" y="45"/>
                </a:cubicBezTo>
                <a:close/>
                <a:moveTo>
                  <a:pt x="109" y="52"/>
                </a:moveTo>
                <a:cubicBezTo>
                  <a:pt x="110" y="52"/>
                  <a:pt x="112" y="53"/>
                  <a:pt x="113" y="50"/>
                </a:cubicBezTo>
                <a:cubicBezTo>
                  <a:pt x="115" y="50"/>
                  <a:pt x="115" y="50"/>
                  <a:pt x="117" y="51"/>
                </a:cubicBezTo>
                <a:cubicBezTo>
                  <a:pt x="128" y="50"/>
                  <a:pt x="129" y="59"/>
                  <a:pt x="133" y="65"/>
                </a:cubicBezTo>
                <a:cubicBezTo>
                  <a:pt x="125" y="65"/>
                  <a:pt x="119" y="59"/>
                  <a:pt x="112" y="56"/>
                </a:cubicBezTo>
                <a:cubicBezTo>
                  <a:pt x="112" y="55"/>
                  <a:pt x="111" y="54"/>
                  <a:pt x="111" y="53"/>
                </a:cubicBezTo>
                <a:cubicBezTo>
                  <a:pt x="111" y="53"/>
                  <a:pt x="111" y="54"/>
                  <a:pt x="110" y="54"/>
                </a:cubicBezTo>
                <a:cubicBezTo>
                  <a:pt x="109" y="54"/>
                  <a:pt x="110" y="52"/>
                  <a:pt x="109" y="52"/>
                </a:cubicBezTo>
                <a:cubicBezTo>
                  <a:pt x="109" y="52"/>
                  <a:pt x="109" y="52"/>
                  <a:pt x="109" y="52"/>
                </a:cubicBezTo>
                <a:close/>
                <a:moveTo>
                  <a:pt x="76" y="67"/>
                </a:moveTo>
                <a:cubicBezTo>
                  <a:pt x="77" y="68"/>
                  <a:pt x="74" y="69"/>
                  <a:pt x="75" y="67"/>
                </a:cubicBezTo>
                <a:cubicBezTo>
                  <a:pt x="75" y="67"/>
                  <a:pt x="76" y="66"/>
                  <a:pt x="76" y="67"/>
                </a:cubicBezTo>
                <a:cubicBezTo>
                  <a:pt x="76" y="67"/>
                  <a:pt x="76" y="67"/>
                  <a:pt x="76" y="67"/>
                </a:cubicBezTo>
                <a:close/>
                <a:moveTo>
                  <a:pt x="84" y="70"/>
                </a:moveTo>
                <a:cubicBezTo>
                  <a:pt x="84" y="71"/>
                  <a:pt x="84" y="71"/>
                  <a:pt x="84" y="70"/>
                </a:cubicBezTo>
                <a:cubicBezTo>
                  <a:pt x="83" y="70"/>
                  <a:pt x="80" y="72"/>
                  <a:pt x="82" y="73"/>
                </a:cubicBezTo>
                <a:cubicBezTo>
                  <a:pt x="82" y="74"/>
                  <a:pt x="80" y="72"/>
                  <a:pt x="79" y="73"/>
                </a:cubicBezTo>
                <a:cubicBezTo>
                  <a:pt x="80" y="71"/>
                  <a:pt x="81" y="68"/>
                  <a:pt x="79" y="67"/>
                </a:cubicBezTo>
                <a:cubicBezTo>
                  <a:pt x="79" y="66"/>
                  <a:pt x="81" y="67"/>
                  <a:pt x="82" y="67"/>
                </a:cubicBezTo>
                <a:cubicBezTo>
                  <a:pt x="83" y="69"/>
                  <a:pt x="82" y="69"/>
                  <a:pt x="84" y="70"/>
                </a:cubicBezTo>
                <a:cubicBezTo>
                  <a:pt x="84" y="70"/>
                  <a:pt x="84" y="70"/>
                  <a:pt x="84" y="70"/>
                </a:cubicBezTo>
                <a:close/>
                <a:moveTo>
                  <a:pt x="85" y="74"/>
                </a:moveTo>
                <a:cubicBezTo>
                  <a:pt x="84" y="74"/>
                  <a:pt x="84" y="72"/>
                  <a:pt x="83" y="73"/>
                </a:cubicBezTo>
                <a:cubicBezTo>
                  <a:pt x="83" y="71"/>
                  <a:pt x="86" y="72"/>
                  <a:pt x="85" y="74"/>
                </a:cubicBezTo>
                <a:cubicBezTo>
                  <a:pt x="85" y="74"/>
                  <a:pt x="85" y="74"/>
                  <a:pt x="85" y="74"/>
                </a:cubicBezTo>
                <a:close/>
                <a:moveTo>
                  <a:pt x="242" y="76"/>
                </a:moveTo>
                <a:cubicBezTo>
                  <a:pt x="242" y="78"/>
                  <a:pt x="240" y="77"/>
                  <a:pt x="240" y="75"/>
                </a:cubicBezTo>
                <a:cubicBezTo>
                  <a:pt x="241" y="75"/>
                  <a:pt x="241" y="76"/>
                  <a:pt x="242" y="76"/>
                </a:cubicBezTo>
                <a:cubicBezTo>
                  <a:pt x="242" y="76"/>
                  <a:pt x="242" y="76"/>
                  <a:pt x="242" y="76"/>
                </a:cubicBezTo>
                <a:close/>
                <a:moveTo>
                  <a:pt x="211" y="83"/>
                </a:moveTo>
                <a:cubicBezTo>
                  <a:pt x="212" y="77"/>
                  <a:pt x="218" y="77"/>
                  <a:pt x="224" y="79"/>
                </a:cubicBezTo>
                <a:cubicBezTo>
                  <a:pt x="225" y="84"/>
                  <a:pt x="232" y="91"/>
                  <a:pt x="234" y="100"/>
                </a:cubicBezTo>
                <a:cubicBezTo>
                  <a:pt x="225" y="95"/>
                  <a:pt x="219" y="89"/>
                  <a:pt x="211" y="83"/>
                </a:cubicBezTo>
                <a:cubicBezTo>
                  <a:pt x="211" y="83"/>
                  <a:pt x="211" y="83"/>
                  <a:pt x="211" y="83"/>
                </a:cubicBezTo>
                <a:close/>
                <a:moveTo>
                  <a:pt x="353" y="90"/>
                </a:moveTo>
                <a:cubicBezTo>
                  <a:pt x="352" y="90"/>
                  <a:pt x="352" y="90"/>
                  <a:pt x="352" y="89"/>
                </a:cubicBezTo>
                <a:cubicBezTo>
                  <a:pt x="353" y="89"/>
                  <a:pt x="353" y="89"/>
                  <a:pt x="353" y="90"/>
                </a:cubicBezTo>
                <a:cubicBezTo>
                  <a:pt x="353" y="90"/>
                  <a:pt x="353" y="90"/>
                  <a:pt x="353" y="90"/>
                </a:cubicBezTo>
                <a:close/>
                <a:moveTo>
                  <a:pt x="348" y="107"/>
                </a:moveTo>
                <a:cubicBezTo>
                  <a:pt x="348" y="106"/>
                  <a:pt x="349" y="105"/>
                  <a:pt x="348" y="105"/>
                </a:cubicBezTo>
                <a:cubicBezTo>
                  <a:pt x="348" y="103"/>
                  <a:pt x="349" y="105"/>
                  <a:pt x="350" y="105"/>
                </a:cubicBezTo>
                <a:cubicBezTo>
                  <a:pt x="350" y="106"/>
                  <a:pt x="350" y="107"/>
                  <a:pt x="348" y="107"/>
                </a:cubicBezTo>
                <a:cubicBezTo>
                  <a:pt x="348" y="107"/>
                  <a:pt x="348" y="107"/>
                  <a:pt x="348" y="107"/>
                </a:cubicBezTo>
                <a:close/>
                <a:moveTo>
                  <a:pt x="350" y="125"/>
                </a:moveTo>
                <a:cubicBezTo>
                  <a:pt x="349" y="124"/>
                  <a:pt x="351" y="122"/>
                  <a:pt x="351" y="121"/>
                </a:cubicBezTo>
                <a:cubicBezTo>
                  <a:pt x="351" y="121"/>
                  <a:pt x="352" y="123"/>
                  <a:pt x="351" y="122"/>
                </a:cubicBezTo>
                <a:cubicBezTo>
                  <a:pt x="350" y="123"/>
                  <a:pt x="351" y="123"/>
                  <a:pt x="351" y="123"/>
                </a:cubicBezTo>
                <a:cubicBezTo>
                  <a:pt x="351" y="124"/>
                  <a:pt x="350" y="124"/>
                  <a:pt x="350" y="125"/>
                </a:cubicBezTo>
                <a:cubicBezTo>
                  <a:pt x="350" y="125"/>
                  <a:pt x="350" y="125"/>
                  <a:pt x="350" y="125"/>
                </a:cubicBezTo>
                <a:close/>
                <a:moveTo>
                  <a:pt x="117" y="127"/>
                </a:moveTo>
                <a:cubicBezTo>
                  <a:pt x="115" y="126"/>
                  <a:pt x="116" y="124"/>
                  <a:pt x="117" y="123"/>
                </a:cubicBezTo>
                <a:cubicBezTo>
                  <a:pt x="118" y="124"/>
                  <a:pt x="117" y="126"/>
                  <a:pt x="117" y="127"/>
                </a:cubicBezTo>
                <a:cubicBezTo>
                  <a:pt x="117" y="127"/>
                  <a:pt x="117" y="127"/>
                  <a:pt x="117" y="127"/>
                </a:cubicBezTo>
                <a:close/>
                <a:moveTo>
                  <a:pt x="114" y="143"/>
                </a:moveTo>
                <a:cubicBezTo>
                  <a:pt x="113" y="137"/>
                  <a:pt x="116" y="131"/>
                  <a:pt x="116" y="127"/>
                </a:cubicBezTo>
                <a:cubicBezTo>
                  <a:pt x="120" y="131"/>
                  <a:pt x="122" y="140"/>
                  <a:pt x="120" y="146"/>
                </a:cubicBezTo>
                <a:cubicBezTo>
                  <a:pt x="117" y="147"/>
                  <a:pt x="116" y="143"/>
                  <a:pt x="114" y="143"/>
                </a:cubicBezTo>
                <a:cubicBezTo>
                  <a:pt x="114" y="143"/>
                  <a:pt x="114" y="143"/>
                  <a:pt x="114" y="143"/>
                </a:cubicBezTo>
                <a:close/>
                <a:moveTo>
                  <a:pt x="239" y="129"/>
                </a:moveTo>
                <a:cubicBezTo>
                  <a:pt x="239" y="128"/>
                  <a:pt x="239" y="128"/>
                  <a:pt x="239" y="127"/>
                </a:cubicBezTo>
                <a:cubicBezTo>
                  <a:pt x="241" y="126"/>
                  <a:pt x="241" y="130"/>
                  <a:pt x="239" y="129"/>
                </a:cubicBezTo>
                <a:cubicBezTo>
                  <a:pt x="239" y="129"/>
                  <a:pt x="239" y="129"/>
                  <a:pt x="239" y="129"/>
                </a:cubicBezTo>
                <a:close/>
                <a:moveTo>
                  <a:pt x="172" y="134"/>
                </a:moveTo>
                <a:cubicBezTo>
                  <a:pt x="170" y="135"/>
                  <a:pt x="169" y="133"/>
                  <a:pt x="169" y="130"/>
                </a:cubicBezTo>
                <a:cubicBezTo>
                  <a:pt x="169" y="130"/>
                  <a:pt x="169" y="130"/>
                  <a:pt x="170" y="130"/>
                </a:cubicBezTo>
                <a:cubicBezTo>
                  <a:pt x="172" y="131"/>
                  <a:pt x="172" y="132"/>
                  <a:pt x="172" y="134"/>
                </a:cubicBezTo>
                <a:cubicBezTo>
                  <a:pt x="172" y="134"/>
                  <a:pt x="172" y="134"/>
                  <a:pt x="172" y="134"/>
                </a:cubicBezTo>
                <a:close/>
                <a:moveTo>
                  <a:pt x="240" y="165"/>
                </a:moveTo>
                <a:cubicBezTo>
                  <a:pt x="240" y="164"/>
                  <a:pt x="241" y="164"/>
                  <a:pt x="241" y="163"/>
                </a:cubicBezTo>
                <a:cubicBezTo>
                  <a:pt x="244" y="164"/>
                  <a:pt x="247" y="169"/>
                  <a:pt x="242" y="169"/>
                </a:cubicBezTo>
                <a:cubicBezTo>
                  <a:pt x="242" y="168"/>
                  <a:pt x="243" y="165"/>
                  <a:pt x="240" y="165"/>
                </a:cubicBezTo>
                <a:cubicBezTo>
                  <a:pt x="240" y="165"/>
                  <a:pt x="240" y="165"/>
                  <a:pt x="240" y="165"/>
                </a:cubicBezTo>
                <a:close/>
                <a:moveTo>
                  <a:pt x="238" y="178"/>
                </a:moveTo>
                <a:cubicBezTo>
                  <a:pt x="238" y="179"/>
                  <a:pt x="237" y="177"/>
                  <a:pt x="237" y="178"/>
                </a:cubicBezTo>
                <a:cubicBezTo>
                  <a:pt x="235" y="178"/>
                  <a:pt x="237" y="175"/>
                  <a:pt x="235" y="176"/>
                </a:cubicBezTo>
                <a:cubicBezTo>
                  <a:pt x="235" y="175"/>
                  <a:pt x="235" y="174"/>
                  <a:pt x="235" y="173"/>
                </a:cubicBezTo>
                <a:cubicBezTo>
                  <a:pt x="236" y="173"/>
                  <a:pt x="237" y="174"/>
                  <a:pt x="237" y="173"/>
                </a:cubicBezTo>
                <a:cubicBezTo>
                  <a:pt x="238" y="173"/>
                  <a:pt x="236" y="176"/>
                  <a:pt x="238" y="175"/>
                </a:cubicBezTo>
                <a:cubicBezTo>
                  <a:pt x="239" y="177"/>
                  <a:pt x="236" y="177"/>
                  <a:pt x="238" y="178"/>
                </a:cubicBezTo>
                <a:cubicBezTo>
                  <a:pt x="238" y="178"/>
                  <a:pt x="238" y="178"/>
                  <a:pt x="238" y="178"/>
                </a:cubicBezTo>
                <a:close/>
                <a:moveTo>
                  <a:pt x="243" y="186"/>
                </a:moveTo>
                <a:cubicBezTo>
                  <a:pt x="245" y="183"/>
                  <a:pt x="240" y="182"/>
                  <a:pt x="240" y="179"/>
                </a:cubicBezTo>
                <a:cubicBezTo>
                  <a:pt x="244" y="182"/>
                  <a:pt x="250" y="185"/>
                  <a:pt x="249" y="191"/>
                </a:cubicBezTo>
                <a:cubicBezTo>
                  <a:pt x="247" y="190"/>
                  <a:pt x="246" y="187"/>
                  <a:pt x="243" y="186"/>
                </a:cubicBezTo>
                <a:cubicBezTo>
                  <a:pt x="243" y="186"/>
                  <a:pt x="243" y="186"/>
                  <a:pt x="243" y="186"/>
                </a:cubicBezTo>
                <a:close/>
                <a:moveTo>
                  <a:pt x="254" y="194"/>
                </a:moveTo>
                <a:cubicBezTo>
                  <a:pt x="253" y="194"/>
                  <a:pt x="250" y="193"/>
                  <a:pt x="251" y="190"/>
                </a:cubicBezTo>
                <a:cubicBezTo>
                  <a:pt x="253" y="191"/>
                  <a:pt x="254" y="192"/>
                  <a:pt x="254" y="194"/>
                </a:cubicBezTo>
                <a:cubicBezTo>
                  <a:pt x="254" y="194"/>
                  <a:pt x="254" y="194"/>
                  <a:pt x="254" y="194"/>
                </a:cubicBezTo>
                <a:close/>
                <a:moveTo>
                  <a:pt x="261" y="212"/>
                </a:moveTo>
                <a:cubicBezTo>
                  <a:pt x="255" y="211"/>
                  <a:pt x="256" y="206"/>
                  <a:pt x="253" y="204"/>
                </a:cubicBezTo>
                <a:cubicBezTo>
                  <a:pt x="257" y="205"/>
                  <a:pt x="260" y="208"/>
                  <a:pt x="261" y="212"/>
                </a:cubicBezTo>
                <a:cubicBezTo>
                  <a:pt x="261" y="212"/>
                  <a:pt x="261" y="212"/>
                  <a:pt x="261" y="212"/>
                </a:cubicBezTo>
                <a:close/>
                <a:moveTo>
                  <a:pt x="270" y="213"/>
                </a:moveTo>
                <a:cubicBezTo>
                  <a:pt x="267" y="211"/>
                  <a:pt x="270" y="210"/>
                  <a:pt x="271" y="208"/>
                </a:cubicBezTo>
                <a:cubicBezTo>
                  <a:pt x="273" y="208"/>
                  <a:pt x="272" y="210"/>
                  <a:pt x="272" y="212"/>
                </a:cubicBezTo>
                <a:cubicBezTo>
                  <a:pt x="271" y="212"/>
                  <a:pt x="271" y="213"/>
                  <a:pt x="270" y="213"/>
                </a:cubicBezTo>
                <a:cubicBezTo>
                  <a:pt x="270" y="213"/>
                  <a:pt x="270" y="213"/>
                  <a:pt x="270" y="213"/>
                </a:cubicBezTo>
                <a:close/>
                <a:moveTo>
                  <a:pt x="269" y="226"/>
                </a:moveTo>
                <a:cubicBezTo>
                  <a:pt x="268" y="223"/>
                  <a:pt x="265" y="220"/>
                  <a:pt x="265" y="217"/>
                </a:cubicBezTo>
                <a:cubicBezTo>
                  <a:pt x="268" y="219"/>
                  <a:pt x="269" y="222"/>
                  <a:pt x="269" y="226"/>
                </a:cubicBezTo>
                <a:cubicBezTo>
                  <a:pt x="269" y="226"/>
                  <a:pt x="269" y="226"/>
                  <a:pt x="269" y="226"/>
                </a:cubicBezTo>
                <a:close/>
                <a:moveTo>
                  <a:pt x="280" y="218"/>
                </a:moveTo>
                <a:cubicBezTo>
                  <a:pt x="279" y="221"/>
                  <a:pt x="277" y="220"/>
                  <a:pt x="276" y="218"/>
                </a:cubicBezTo>
                <a:cubicBezTo>
                  <a:pt x="278" y="217"/>
                  <a:pt x="278" y="218"/>
                  <a:pt x="280" y="218"/>
                </a:cubicBezTo>
                <a:cubicBezTo>
                  <a:pt x="280" y="218"/>
                  <a:pt x="280" y="218"/>
                  <a:pt x="280" y="218"/>
                </a:cubicBezTo>
                <a:close/>
                <a:moveTo>
                  <a:pt x="284" y="227"/>
                </a:moveTo>
                <a:cubicBezTo>
                  <a:pt x="284" y="226"/>
                  <a:pt x="282" y="221"/>
                  <a:pt x="286" y="222"/>
                </a:cubicBezTo>
                <a:cubicBezTo>
                  <a:pt x="286" y="223"/>
                  <a:pt x="286" y="224"/>
                  <a:pt x="286" y="225"/>
                </a:cubicBezTo>
                <a:cubicBezTo>
                  <a:pt x="285" y="226"/>
                  <a:pt x="284" y="226"/>
                  <a:pt x="284" y="227"/>
                </a:cubicBezTo>
                <a:cubicBezTo>
                  <a:pt x="284" y="227"/>
                  <a:pt x="284" y="227"/>
                  <a:pt x="284" y="227"/>
                </a:cubicBezTo>
                <a:close/>
                <a:moveTo>
                  <a:pt x="103" y="232"/>
                </a:moveTo>
                <a:cubicBezTo>
                  <a:pt x="102" y="229"/>
                  <a:pt x="102" y="224"/>
                  <a:pt x="103" y="222"/>
                </a:cubicBezTo>
                <a:cubicBezTo>
                  <a:pt x="105" y="222"/>
                  <a:pt x="105" y="223"/>
                  <a:pt x="106" y="223"/>
                </a:cubicBezTo>
                <a:cubicBezTo>
                  <a:pt x="105" y="225"/>
                  <a:pt x="107" y="231"/>
                  <a:pt x="103" y="232"/>
                </a:cubicBezTo>
                <a:cubicBezTo>
                  <a:pt x="103" y="232"/>
                  <a:pt x="103" y="232"/>
                  <a:pt x="103" y="232"/>
                </a:cubicBezTo>
                <a:close/>
                <a:moveTo>
                  <a:pt x="272" y="227"/>
                </a:moveTo>
                <a:cubicBezTo>
                  <a:pt x="273" y="227"/>
                  <a:pt x="274" y="227"/>
                  <a:pt x="275" y="227"/>
                </a:cubicBezTo>
                <a:cubicBezTo>
                  <a:pt x="275" y="229"/>
                  <a:pt x="274" y="229"/>
                  <a:pt x="275" y="232"/>
                </a:cubicBezTo>
                <a:cubicBezTo>
                  <a:pt x="277" y="232"/>
                  <a:pt x="276" y="230"/>
                  <a:pt x="279" y="230"/>
                </a:cubicBezTo>
                <a:cubicBezTo>
                  <a:pt x="279" y="231"/>
                  <a:pt x="279" y="232"/>
                  <a:pt x="279" y="234"/>
                </a:cubicBezTo>
                <a:cubicBezTo>
                  <a:pt x="278" y="235"/>
                  <a:pt x="277" y="233"/>
                  <a:pt x="276" y="235"/>
                </a:cubicBezTo>
                <a:cubicBezTo>
                  <a:pt x="275" y="234"/>
                  <a:pt x="275" y="232"/>
                  <a:pt x="273" y="232"/>
                </a:cubicBezTo>
                <a:cubicBezTo>
                  <a:pt x="273" y="229"/>
                  <a:pt x="275" y="229"/>
                  <a:pt x="272" y="227"/>
                </a:cubicBezTo>
                <a:cubicBezTo>
                  <a:pt x="272" y="227"/>
                  <a:pt x="272" y="227"/>
                  <a:pt x="272" y="227"/>
                </a:cubicBezTo>
                <a:close/>
                <a:moveTo>
                  <a:pt x="97" y="230"/>
                </a:moveTo>
                <a:cubicBezTo>
                  <a:pt x="99" y="231"/>
                  <a:pt x="99" y="229"/>
                  <a:pt x="100" y="229"/>
                </a:cubicBezTo>
                <a:cubicBezTo>
                  <a:pt x="100" y="230"/>
                  <a:pt x="100" y="230"/>
                  <a:pt x="100" y="231"/>
                </a:cubicBezTo>
                <a:cubicBezTo>
                  <a:pt x="100" y="230"/>
                  <a:pt x="99" y="231"/>
                  <a:pt x="99" y="232"/>
                </a:cubicBezTo>
                <a:cubicBezTo>
                  <a:pt x="98" y="232"/>
                  <a:pt x="98" y="232"/>
                  <a:pt x="97" y="232"/>
                </a:cubicBezTo>
                <a:cubicBezTo>
                  <a:pt x="97" y="231"/>
                  <a:pt x="97" y="231"/>
                  <a:pt x="97" y="230"/>
                </a:cubicBezTo>
                <a:cubicBezTo>
                  <a:pt x="97" y="230"/>
                  <a:pt x="97" y="230"/>
                  <a:pt x="97" y="230"/>
                </a:cubicBezTo>
                <a:close/>
                <a:moveTo>
                  <a:pt x="285" y="230"/>
                </a:moveTo>
                <a:cubicBezTo>
                  <a:pt x="285" y="230"/>
                  <a:pt x="285" y="230"/>
                  <a:pt x="285" y="230"/>
                </a:cubicBezTo>
                <a:cubicBezTo>
                  <a:pt x="284" y="229"/>
                  <a:pt x="287" y="229"/>
                  <a:pt x="286" y="230"/>
                </a:cubicBezTo>
                <a:cubicBezTo>
                  <a:pt x="286" y="230"/>
                  <a:pt x="285" y="230"/>
                  <a:pt x="285" y="230"/>
                </a:cubicBezTo>
                <a:cubicBezTo>
                  <a:pt x="285" y="230"/>
                  <a:pt x="285" y="230"/>
                  <a:pt x="285" y="230"/>
                </a:cubicBezTo>
                <a:close/>
                <a:moveTo>
                  <a:pt x="104" y="238"/>
                </a:moveTo>
                <a:cubicBezTo>
                  <a:pt x="103" y="236"/>
                  <a:pt x="103" y="232"/>
                  <a:pt x="105" y="233"/>
                </a:cubicBezTo>
                <a:cubicBezTo>
                  <a:pt x="106" y="235"/>
                  <a:pt x="104" y="236"/>
                  <a:pt x="104" y="238"/>
                </a:cubicBezTo>
                <a:cubicBezTo>
                  <a:pt x="104" y="238"/>
                  <a:pt x="104" y="238"/>
                  <a:pt x="104" y="238"/>
                </a:cubicBezTo>
                <a:close/>
                <a:moveTo>
                  <a:pt x="104" y="238"/>
                </a:moveTo>
                <a:cubicBezTo>
                  <a:pt x="106" y="239"/>
                  <a:pt x="104" y="238"/>
                  <a:pt x="105" y="237"/>
                </a:cubicBezTo>
                <a:cubicBezTo>
                  <a:pt x="106" y="237"/>
                  <a:pt x="105" y="239"/>
                  <a:pt x="106" y="239"/>
                </a:cubicBezTo>
                <a:cubicBezTo>
                  <a:pt x="106" y="240"/>
                  <a:pt x="105" y="241"/>
                  <a:pt x="106" y="242"/>
                </a:cubicBezTo>
                <a:cubicBezTo>
                  <a:pt x="104" y="244"/>
                  <a:pt x="105" y="240"/>
                  <a:pt x="103" y="241"/>
                </a:cubicBezTo>
                <a:cubicBezTo>
                  <a:pt x="103" y="240"/>
                  <a:pt x="104" y="239"/>
                  <a:pt x="104" y="238"/>
                </a:cubicBezTo>
                <a:cubicBezTo>
                  <a:pt x="104" y="238"/>
                  <a:pt x="104" y="238"/>
                  <a:pt x="104" y="238"/>
                </a:cubicBezTo>
                <a:close/>
                <a:moveTo>
                  <a:pt x="100" y="248"/>
                </a:moveTo>
                <a:cubicBezTo>
                  <a:pt x="98" y="247"/>
                  <a:pt x="100" y="244"/>
                  <a:pt x="101" y="242"/>
                </a:cubicBezTo>
                <a:cubicBezTo>
                  <a:pt x="102" y="244"/>
                  <a:pt x="101" y="246"/>
                  <a:pt x="100" y="248"/>
                </a:cubicBezTo>
                <a:cubicBezTo>
                  <a:pt x="100" y="248"/>
                  <a:pt x="100" y="248"/>
                  <a:pt x="100" y="248"/>
                </a:cubicBezTo>
                <a:close/>
                <a:moveTo>
                  <a:pt x="101" y="251"/>
                </a:moveTo>
                <a:cubicBezTo>
                  <a:pt x="100" y="250"/>
                  <a:pt x="100" y="250"/>
                  <a:pt x="99" y="249"/>
                </a:cubicBezTo>
                <a:cubicBezTo>
                  <a:pt x="99" y="249"/>
                  <a:pt x="100" y="249"/>
                  <a:pt x="100" y="249"/>
                </a:cubicBezTo>
                <a:cubicBezTo>
                  <a:pt x="100" y="249"/>
                  <a:pt x="101" y="249"/>
                  <a:pt x="101" y="249"/>
                </a:cubicBezTo>
                <a:cubicBezTo>
                  <a:pt x="99" y="249"/>
                  <a:pt x="103" y="251"/>
                  <a:pt x="100" y="251"/>
                </a:cubicBezTo>
                <a:cubicBezTo>
                  <a:pt x="100" y="251"/>
                  <a:pt x="101" y="251"/>
                  <a:pt x="101" y="251"/>
                </a:cubicBezTo>
                <a:cubicBezTo>
                  <a:pt x="101" y="251"/>
                  <a:pt x="101" y="251"/>
                  <a:pt x="101" y="251"/>
                </a:cubicBezTo>
                <a:close/>
                <a:moveTo>
                  <a:pt x="365" y="258"/>
                </a:moveTo>
                <a:cubicBezTo>
                  <a:pt x="367" y="256"/>
                  <a:pt x="366" y="254"/>
                  <a:pt x="366" y="250"/>
                </a:cubicBezTo>
                <a:cubicBezTo>
                  <a:pt x="366" y="250"/>
                  <a:pt x="367" y="250"/>
                  <a:pt x="368" y="250"/>
                </a:cubicBezTo>
                <a:cubicBezTo>
                  <a:pt x="369" y="254"/>
                  <a:pt x="368" y="258"/>
                  <a:pt x="368" y="264"/>
                </a:cubicBezTo>
                <a:cubicBezTo>
                  <a:pt x="365" y="264"/>
                  <a:pt x="369" y="261"/>
                  <a:pt x="365" y="262"/>
                </a:cubicBezTo>
                <a:cubicBezTo>
                  <a:pt x="366" y="260"/>
                  <a:pt x="365" y="260"/>
                  <a:pt x="365" y="258"/>
                </a:cubicBezTo>
                <a:cubicBezTo>
                  <a:pt x="365" y="258"/>
                  <a:pt x="365" y="258"/>
                  <a:pt x="365" y="258"/>
                </a:cubicBezTo>
                <a:close/>
                <a:moveTo>
                  <a:pt x="110" y="256"/>
                </a:moveTo>
                <a:cubicBezTo>
                  <a:pt x="109" y="255"/>
                  <a:pt x="110" y="253"/>
                  <a:pt x="110" y="252"/>
                </a:cubicBezTo>
                <a:cubicBezTo>
                  <a:pt x="113" y="253"/>
                  <a:pt x="110" y="254"/>
                  <a:pt x="110" y="256"/>
                </a:cubicBezTo>
                <a:cubicBezTo>
                  <a:pt x="110" y="256"/>
                  <a:pt x="110" y="256"/>
                  <a:pt x="110" y="256"/>
                </a:cubicBezTo>
                <a:close/>
                <a:moveTo>
                  <a:pt x="100" y="257"/>
                </a:moveTo>
                <a:cubicBezTo>
                  <a:pt x="101" y="253"/>
                  <a:pt x="103" y="259"/>
                  <a:pt x="100" y="260"/>
                </a:cubicBezTo>
                <a:cubicBezTo>
                  <a:pt x="100" y="259"/>
                  <a:pt x="100" y="257"/>
                  <a:pt x="101" y="257"/>
                </a:cubicBezTo>
                <a:cubicBezTo>
                  <a:pt x="101" y="257"/>
                  <a:pt x="100" y="257"/>
                  <a:pt x="100" y="257"/>
                </a:cubicBezTo>
                <a:cubicBezTo>
                  <a:pt x="100" y="257"/>
                  <a:pt x="100" y="257"/>
                  <a:pt x="100" y="257"/>
                </a:cubicBezTo>
                <a:close/>
                <a:moveTo>
                  <a:pt x="110" y="263"/>
                </a:moveTo>
                <a:cubicBezTo>
                  <a:pt x="108" y="262"/>
                  <a:pt x="110" y="262"/>
                  <a:pt x="110" y="260"/>
                </a:cubicBezTo>
                <a:cubicBezTo>
                  <a:pt x="111" y="260"/>
                  <a:pt x="111" y="262"/>
                  <a:pt x="110" y="263"/>
                </a:cubicBezTo>
                <a:cubicBezTo>
                  <a:pt x="110" y="263"/>
                  <a:pt x="110" y="263"/>
                  <a:pt x="110" y="263"/>
                </a:cubicBezTo>
                <a:close/>
                <a:moveTo>
                  <a:pt x="339" y="316"/>
                </a:moveTo>
                <a:cubicBezTo>
                  <a:pt x="338" y="315"/>
                  <a:pt x="333" y="313"/>
                  <a:pt x="331" y="310"/>
                </a:cubicBezTo>
                <a:cubicBezTo>
                  <a:pt x="331" y="310"/>
                  <a:pt x="327" y="310"/>
                  <a:pt x="329" y="311"/>
                </a:cubicBezTo>
                <a:cubicBezTo>
                  <a:pt x="327" y="312"/>
                  <a:pt x="328" y="307"/>
                  <a:pt x="325" y="307"/>
                </a:cubicBezTo>
                <a:cubicBezTo>
                  <a:pt x="325" y="306"/>
                  <a:pt x="327" y="306"/>
                  <a:pt x="327" y="306"/>
                </a:cubicBezTo>
                <a:cubicBezTo>
                  <a:pt x="321" y="302"/>
                  <a:pt x="320" y="293"/>
                  <a:pt x="315" y="287"/>
                </a:cubicBezTo>
                <a:cubicBezTo>
                  <a:pt x="314" y="286"/>
                  <a:pt x="314" y="289"/>
                  <a:pt x="313" y="289"/>
                </a:cubicBezTo>
                <a:cubicBezTo>
                  <a:pt x="313" y="289"/>
                  <a:pt x="314" y="289"/>
                  <a:pt x="314" y="290"/>
                </a:cubicBezTo>
                <a:cubicBezTo>
                  <a:pt x="311" y="288"/>
                  <a:pt x="311" y="284"/>
                  <a:pt x="307" y="284"/>
                </a:cubicBezTo>
                <a:cubicBezTo>
                  <a:pt x="303" y="277"/>
                  <a:pt x="304" y="269"/>
                  <a:pt x="296" y="266"/>
                </a:cubicBezTo>
                <a:cubicBezTo>
                  <a:pt x="297" y="263"/>
                  <a:pt x="303" y="264"/>
                  <a:pt x="305" y="263"/>
                </a:cubicBezTo>
                <a:cubicBezTo>
                  <a:pt x="305" y="266"/>
                  <a:pt x="307" y="266"/>
                  <a:pt x="309" y="267"/>
                </a:cubicBezTo>
                <a:cubicBezTo>
                  <a:pt x="309" y="271"/>
                  <a:pt x="309" y="273"/>
                  <a:pt x="311" y="273"/>
                </a:cubicBezTo>
                <a:cubicBezTo>
                  <a:pt x="311" y="274"/>
                  <a:pt x="311" y="276"/>
                  <a:pt x="311" y="277"/>
                </a:cubicBezTo>
                <a:cubicBezTo>
                  <a:pt x="311" y="278"/>
                  <a:pt x="312" y="278"/>
                  <a:pt x="312" y="278"/>
                </a:cubicBezTo>
                <a:cubicBezTo>
                  <a:pt x="314" y="278"/>
                  <a:pt x="314" y="277"/>
                  <a:pt x="314" y="276"/>
                </a:cubicBezTo>
                <a:cubicBezTo>
                  <a:pt x="324" y="283"/>
                  <a:pt x="329" y="298"/>
                  <a:pt x="334" y="307"/>
                </a:cubicBezTo>
                <a:cubicBezTo>
                  <a:pt x="337" y="310"/>
                  <a:pt x="338" y="313"/>
                  <a:pt x="340" y="316"/>
                </a:cubicBezTo>
                <a:cubicBezTo>
                  <a:pt x="339" y="316"/>
                  <a:pt x="339" y="316"/>
                  <a:pt x="339" y="316"/>
                </a:cubicBezTo>
                <a:cubicBezTo>
                  <a:pt x="339" y="316"/>
                  <a:pt x="339" y="316"/>
                  <a:pt x="339" y="316"/>
                </a:cubicBezTo>
                <a:close/>
                <a:moveTo>
                  <a:pt x="333" y="267"/>
                </a:moveTo>
                <a:cubicBezTo>
                  <a:pt x="333" y="266"/>
                  <a:pt x="334" y="266"/>
                  <a:pt x="335" y="266"/>
                </a:cubicBezTo>
                <a:cubicBezTo>
                  <a:pt x="335" y="267"/>
                  <a:pt x="334" y="267"/>
                  <a:pt x="333" y="267"/>
                </a:cubicBezTo>
                <a:cubicBezTo>
                  <a:pt x="333" y="267"/>
                  <a:pt x="333" y="267"/>
                  <a:pt x="333" y="267"/>
                </a:cubicBezTo>
                <a:close/>
                <a:moveTo>
                  <a:pt x="353" y="289"/>
                </a:moveTo>
                <a:cubicBezTo>
                  <a:pt x="350" y="287"/>
                  <a:pt x="349" y="286"/>
                  <a:pt x="349" y="282"/>
                </a:cubicBezTo>
                <a:cubicBezTo>
                  <a:pt x="351" y="284"/>
                  <a:pt x="353" y="285"/>
                  <a:pt x="353" y="289"/>
                </a:cubicBezTo>
                <a:cubicBezTo>
                  <a:pt x="353" y="289"/>
                  <a:pt x="353" y="289"/>
                  <a:pt x="353" y="289"/>
                </a:cubicBezTo>
                <a:close/>
                <a:moveTo>
                  <a:pt x="102" y="290"/>
                </a:moveTo>
                <a:cubicBezTo>
                  <a:pt x="101" y="290"/>
                  <a:pt x="101" y="289"/>
                  <a:pt x="101" y="288"/>
                </a:cubicBezTo>
                <a:cubicBezTo>
                  <a:pt x="102" y="288"/>
                  <a:pt x="102" y="288"/>
                  <a:pt x="103" y="288"/>
                </a:cubicBezTo>
                <a:cubicBezTo>
                  <a:pt x="103" y="289"/>
                  <a:pt x="102" y="290"/>
                  <a:pt x="102" y="290"/>
                </a:cubicBezTo>
                <a:cubicBezTo>
                  <a:pt x="102" y="290"/>
                  <a:pt x="102" y="290"/>
                  <a:pt x="102" y="290"/>
                </a:cubicBezTo>
                <a:close/>
                <a:moveTo>
                  <a:pt x="366" y="295"/>
                </a:moveTo>
                <a:cubicBezTo>
                  <a:pt x="364" y="294"/>
                  <a:pt x="365" y="290"/>
                  <a:pt x="366" y="288"/>
                </a:cubicBezTo>
                <a:cubicBezTo>
                  <a:pt x="368" y="289"/>
                  <a:pt x="367" y="294"/>
                  <a:pt x="366" y="295"/>
                </a:cubicBezTo>
                <a:cubicBezTo>
                  <a:pt x="366" y="295"/>
                  <a:pt x="366" y="295"/>
                  <a:pt x="366" y="295"/>
                </a:cubicBezTo>
                <a:close/>
                <a:moveTo>
                  <a:pt x="314" y="293"/>
                </a:moveTo>
                <a:cubicBezTo>
                  <a:pt x="315" y="291"/>
                  <a:pt x="314" y="291"/>
                  <a:pt x="314" y="289"/>
                </a:cubicBezTo>
                <a:cubicBezTo>
                  <a:pt x="315" y="289"/>
                  <a:pt x="317" y="293"/>
                  <a:pt x="314" y="293"/>
                </a:cubicBezTo>
                <a:cubicBezTo>
                  <a:pt x="314" y="293"/>
                  <a:pt x="314" y="293"/>
                  <a:pt x="314" y="293"/>
                </a:cubicBezTo>
                <a:close/>
                <a:moveTo>
                  <a:pt x="292" y="295"/>
                </a:moveTo>
                <a:cubicBezTo>
                  <a:pt x="291" y="297"/>
                  <a:pt x="289" y="295"/>
                  <a:pt x="289" y="293"/>
                </a:cubicBezTo>
                <a:cubicBezTo>
                  <a:pt x="291" y="293"/>
                  <a:pt x="291" y="294"/>
                  <a:pt x="292" y="295"/>
                </a:cubicBezTo>
                <a:cubicBezTo>
                  <a:pt x="292" y="295"/>
                  <a:pt x="292" y="295"/>
                  <a:pt x="292" y="295"/>
                </a:cubicBezTo>
                <a:close/>
                <a:moveTo>
                  <a:pt x="291" y="297"/>
                </a:moveTo>
                <a:cubicBezTo>
                  <a:pt x="291" y="295"/>
                  <a:pt x="295" y="296"/>
                  <a:pt x="294" y="298"/>
                </a:cubicBezTo>
                <a:cubicBezTo>
                  <a:pt x="293" y="298"/>
                  <a:pt x="292" y="297"/>
                  <a:pt x="291" y="297"/>
                </a:cubicBezTo>
                <a:cubicBezTo>
                  <a:pt x="291" y="297"/>
                  <a:pt x="291" y="297"/>
                  <a:pt x="291" y="297"/>
                </a:cubicBezTo>
                <a:close/>
                <a:moveTo>
                  <a:pt x="372" y="299"/>
                </a:moveTo>
                <a:cubicBezTo>
                  <a:pt x="371" y="298"/>
                  <a:pt x="370" y="297"/>
                  <a:pt x="371" y="296"/>
                </a:cubicBezTo>
                <a:cubicBezTo>
                  <a:pt x="372" y="297"/>
                  <a:pt x="372" y="297"/>
                  <a:pt x="372" y="299"/>
                </a:cubicBezTo>
                <a:cubicBezTo>
                  <a:pt x="372" y="299"/>
                  <a:pt x="372" y="299"/>
                  <a:pt x="372" y="299"/>
                </a:cubicBezTo>
                <a:close/>
                <a:moveTo>
                  <a:pt x="371" y="308"/>
                </a:moveTo>
                <a:cubicBezTo>
                  <a:pt x="368" y="308"/>
                  <a:pt x="369" y="302"/>
                  <a:pt x="370" y="300"/>
                </a:cubicBezTo>
                <a:cubicBezTo>
                  <a:pt x="372" y="301"/>
                  <a:pt x="371" y="307"/>
                  <a:pt x="371" y="308"/>
                </a:cubicBezTo>
                <a:cubicBezTo>
                  <a:pt x="371" y="308"/>
                  <a:pt x="371" y="308"/>
                  <a:pt x="371" y="308"/>
                </a:cubicBezTo>
                <a:close/>
                <a:moveTo>
                  <a:pt x="365" y="311"/>
                </a:moveTo>
                <a:cubicBezTo>
                  <a:pt x="365" y="310"/>
                  <a:pt x="365" y="308"/>
                  <a:pt x="365" y="307"/>
                </a:cubicBezTo>
                <a:cubicBezTo>
                  <a:pt x="367" y="308"/>
                  <a:pt x="367" y="312"/>
                  <a:pt x="371" y="312"/>
                </a:cubicBezTo>
                <a:cubicBezTo>
                  <a:pt x="371" y="314"/>
                  <a:pt x="370" y="315"/>
                  <a:pt x="372" y="315"/>
                </a:cubicBezTo>
                <a:cubicBezTo>
                  <a:pt x="371" y="317"/>
                  <a:pt x="371" y="319"/>
                  <a:pt x="368" y="319"/>
                </a:cubicBezTo>
                <a:cubicBezTo>
                  <a:pt x="368" y="317"/>
                  <a:pt x="368" y="312"/>
                  <a:pt x="365" y="311"/>
                </a:cubicBezTo>
                <a:cubicBezTo>
                  <a:pt x="365" y="311"/>
                  <a:pt x="365" y="311"/>
                  <a:pt x="365" y="311"/>
                </a:cubicBezTo>
                <a:close/>
                <a:moveTo>
                  <a:pt x="303" y="310"/>
                </a:moveTo>
                <a:cubicBezTo>
                  <a:pt x="301" y="310"/>
                  <a:pt x="301" y="309"/>
                  <a:pt x="302" y="308"/>
                </a:cubicBezTo>
                <a:cubicBezTo>
                  <a:pt x="304" y="308"/>
                  <a:pt x="303" y="309"/>
                  <a:pt x="303" y="310"/>
                </a:cubicBezTo>
                <a:cubicBezTo>
                  <a:pt x="303" y="310"/>
                  <a:pt x="303" y="310"/>
                  <a:pt x="303" y="310"/>
                </a:cubicBezTo>
                <a:close/>
                <a:moveTo>
                  <a:pt x="356" y="315"/>
                </a:moveTo>
                <a:cubicBezTo>
                  <a:pt x="356" y="316"/>
                  <a:pt x="352" y="317"/>
                  <a:pt x="353" y="314"/>
                </a:cubicBezTo>
                <a:cubicBezTo>
                  <a:pt x="354" y="314"/>
                  <a:pt x="355" y="315"/>
                  <a:pt x="356" y="315"/>
                </a:cubicBezTo>
                <a:cubicBezTo>
                  <a:pt x="356" y="315"/>
                  <a:pt x="356" y="315"/>
                  <a:pt x="356" y="315"/>
                </a:cubicBezTo>
                <a:close/>
                <a:moveTo>
                  <a:pt x="344" y="319"/>
                </a:moveTo>
                <a:cubicBezTo>
                  <a:pt x="343" y="320"/>
                  <a:pt x="340" y="318"/>
                  <a:pt x="340" y="317"/>
                </a:cubicBezTo>
                <a:cubicBezTo>
                  <a:pt x="342" y="316"/>
                  <a:pt x="342" y="319"/>
                  <a:pt x="344" y="319"/>
                </a:cubicBezTo>
                <a:cubicBezTo>
                  <a:pt x="344" y="319"/>
                  <a:pt x="344" y="319"/>
                  <a:pt x="344" y="319"/>
                </a:cubicBezTo>
                <a:close/>
                <a:moveTo>
                  <a:pt x="344" y="328"/>
                </a:moveTo>
                <a:cubicBezTo>
                  <a:pt x="344" y="331"/>
                  <a:pt x="343" y="333"/>
                  <a:pt x="341" y="334"/>
                </a:cubicBezTo>
                <a:cubicBezTo>
                  <a:pt x="342" y="332"/>
                  <a:pt x="340" y="333"/>
                  <a:pt x="340" y="332"/>
                </a:cubicBezTo>
                <a:cubicBezTo>
                  <a:pt x="341" y="331"/>
                  <a:pt x="341" y="332"/>
                  <a:pt x="342" y="332"/>
                </a:cubicBezTo>
                <a:cubicBezTo>
                  <a:pt x="340" y="330"/>
                  <a:pt x="338" y="329"/>
                  <a:pt x="335" y="327"/>
                </a:cubicBezTo>
                <a:cubicBezTo>
                  <a:pt x="335" y="324"/>
                  <a:pt x="336" y="320"/>
                  <a:pt x="333" y="320"/>
                </a:cubicBezTo>
                <a:cubicBezTo>
                  <a:pt x="332" y="320"/>
                  <a:pt x="334" y="319"/>
                  <a:pt x="333" y="317"/>
                </a:cubicBezTo>
                <a:cubicBezTo>
                  <a:pt x="337" y="317"/>
                  <a:pt x="337" y="319"/>
                  <a:pt x="340" y="319"/>
                </a:cubicBezTo>
                <a:cubicBezTo>
                  <a:pt x="341" y="323"/>
                  <a:pt x="337" y="324"/>
                  <a:pt x="341" y="324"/>
                </a:cubicBezTo>
                <a:cubicBezTo>
                  <a:pt x="340" y="325"/>
                  <a:pt x="340" y="326"/>
                  <a:pt x="339" y="326"/>
                </a:cubicBezTo>
                <a:cubicBezTo>
                  <a:pt x="339" y="327"/>
                  <a:pt x="340" y="327"/>
                  <a:pt x="340" y="328"/>
                </a:cubicBezTo>
                <a:cubicBezTo>
                  <a:pt x="342" y="328"/>
                  <a:pt x="342" y="329"/>
                  <a:pt x="344" y="328"/>
                </a:cubicBezTo>
                <a:cubicBezTo>
                  <a:pt x="344" y="328"/>
                  <a:pt x="344" y="328"/>
                  <a:pt x="344" y="328"/>
                </a:cubicBezTo>
                <a:close/>
                <a:moveTo>
                  <a:pt x="343" y="333"/>
                </a:moveTo>
                <a:cubicBezTo>
                  <a:pt x="344" y="332"/>
                  <a:pt x="344" y="330"/>
                  <a:pt x="346" y="330"/>
                </a:cubicBezTo>
                <a:cubicBezTo>
                  <a:pt x="346" y="331"/>
                  <a:pt x="346" y="331"/>
                  <a:pt x="347" y="332"/>
                </a:cubicBezTo>
                <a:cubicBezTo>
                  <a:pt x="346" y="334"/>
                  <a:pt x="345" y="333"/>
                  <a:pt x="343" y="333"/>
                </a:cubicBezTo>
                <a:cubicBezTo>
                  <a:pt x="343" y="333"/>
                  <a:pt x="343" y="333"/>
                  <a:pt x="343" y="333"/>
                </a:cubicBezTo>
                <a:close/>
                <a:moveTo>
                  <a:pt x="81" y="328"/>
                </a:moveTo>
                <a:cubicBezTo>
                  <a:pt x="80" y="328"/>
                  <a:pt x="79" y="327"/>
                  <a:pt x="80" y="326"/>
                </a:cubicBezTo>
                <a:cubicBezTo>
                  <a:pt x="81" y="326"/>
                  <a:pt x="81" y="326"/>
                  <a:pt x="81" y="328"/>
                </a:cubicBezTo>
                <a:cubicBezTo>
                  <a:pt x="81" y="328"/>
                  <a:pt x="81" y="328"/>
                  <a:pt x="81" y="328"/>
                </a:cubicBezTo>
                <a:close/>
                <a:moveTo>
                  <a:pt x="325" y="337"/>
                </a:moveTo>
                <a:cubicBezTo>
                  <a:pt x="326" y="337"/>
                  <a:pt x="323" y="336"/>
                  <a:pt x="322" y="337"/>
                </a:cubicBezTo>
                <a:cubicBezTo>
                  <a:pt x="322" y="336"/>
                  <a:pt x="323" y="335"/>
                  <a:pt x="322" y="334"/>
                </a:cubicBezTo>
                <a:cubicBezTo>
                  <a:pt x="323" y="335"/>
                  <a:pt x="324" y="336"/>
                  <a:pt x="325" y="337"/>
                </a:cubicBezTo>
                <a:cubicBezTo>
                  <a:pt x="325" y="337"/>
                  <a:pt x="325" y="337"/>
                  <a:pt x="325" y="337"/>
                </a:cubicBezTo>
                <a:close/>
                <a:moveTo>
                  <a:pt x="323" y="339"/>
                </a:moveTo>
                <a:cubicBezTo>
                  <a:pt x="323" y="338"/>
                  <a:pt x="323" y="338"/>
                  <a:pt x="323" y="337"/>
                </a:cubicBezTo>
                <a:cubicBezTo>
                  <a:pt x="324" y="337"/>
                  <a:pt x="324" y="339"/>
                  <a:pt x="325" y="338"/>
                </a:cubicBezTo>
                <a:cubicBezTo>
                  <a:pt x="326" y="339"/>
                  <a:pt x="324" y="340"/>
                  <a:pt x="323" y="339"/>
                </a:cubicBezTo>
                <a:cubicBezTo>
                  <a:pt x="323" y="339"/>
                  <a:pt x="323" y="339"/>
                  <a:pt x="323" y="339"/>
                </a:cubicBezTo>
                <a:close/>
                <a:moveTo>
                  <a:pt x="95" y="339"/>
                </a:moveTo>
                <a:cubicBezTo>
                  <a:pt x="95" y="338"/>
                  <a:pt x="96" y="338"/>
                  <a:pt x="96" y="338"/>
                </a:cubicBezTo>
                <a:cubicBezTo>
                  <a:pt x="99" y="336"/>
                  <a:pt x="96" y="341"/>
                  <a:pt x="95" y="339"/>
                </a:cubicBezTo>
                <a:cubicBezTo>
                  <a:pt x="95" y="339"/>
                  <a:pt x="95" y="339"/>
                  <a:pt x="95" y="339"/>
                </a:cubicBezTo>
                <a:close/>
                <a:moveTo>
                  <a:pt x="371" y="358"/>
                </a:moveTo>
                <a:cubicBezTo>
                  <a:pt x="370" y="360"/>
                  <a:pt x="370" y="356"/>
                  <a:pt x="369" y="356"/>
                </a:cubicBezTo>
                <a:cubicBezTo>
                  <a:pt x="369" y="355"/>
                  <a:pt x="369" y="354"/>
                  <a:pt x="370" y="354"/>
                </a:cubicBezTo>
                <a:cubicBezTo>
                  <a:pt x="368" y="352"/>
                  <a:pt x="366" y="352"/>
                  <a:pt x="365" y="352"/>
                </a:cubicBezTo>
                <a:cubicBezTo>
                  <a:pt x="365" y="351"/>
                  <a:pt x="365" y="349"/>
                  <a:pt x="365" y="349"/>
                </a:cubicBezTo>
                <a:cubicBezTo>
                  <a:pt x="365" y="347"/>
                  <a:pt x="364" y="350"/>
                  <a:pt x="363" y="349"/>
                </a:cubicBezTo>
                <a:cubicBezTo>
                  <a:pt x="365" y="347"/>
                  <a:pt x="365" y="346"/>
                  <a:pt x="365" y="341"/>
                </a:cubicBezTo>
                <a:cubicBezTo>
                  <a:pt x="370" y="343"/>
                  <a:pt x="374" y="350"/>
                  <a:pt x="370" y="356"/>
                </a:cubicBezTo>
                <a:cubicBezTo>
                  <a:pt x="370" y="356"/>
                  <a:pt x="370" y="358"/>
                  <a:pt x="371" y="358"/>
                </a:cubicBezTo>
                <a:cubicBezTo>
                  <a:pt x="371" y="358"/>
                  <a:pt x="371" y="358"/>
                  <a:pt x="371" y="358"/>
                </a:cubicBezTo>
                <a:close/>
                <a:moveTo>
                  <a:pt x="82" y="350"/>
                </a:moveTo>
                <a:cubicBezTo>
                  <a:pt x="80" y="349"/>
                  <a:pt x="82" y="347"/>
                  <a:pt x="80" y="348"/>
                </a:cubicBezTo>
                <a:cubicBezTo>
                  <a:pt x="79" y="347"/>
                  <a:pt x="80" y="347"/>
                  <a:pt x="80" y="346"/>
                </a:cubicBezTo>
                <a:cubicBezTo>
                  <a:pt x="81" y="346"/>
                  <a:pt x="81" y="346"/>
                  <a:pt x="81" y="346"/>
                </a:cubicBezTo>
                <a:cubicBezTo>
                  <a:pt x="81" y="345"/>
                  <a:pt x="81" y="345"/>
                  <a:pt x="80" y="345"/>
                </a:cubicBezTo>
                <a:cubicBezTo>
                  <a:pt x="81" y="343"/>
                  <a:pt x="82" y="344"/>
                  <a:pt x="81" y="342"/>
                </a:cubicBezTo>
                <a:cubicBezTo>
                  <a:pt x="85" y="343"/>
                  <a:pt x="83" y="347"/>
                  <a:pt x="82" y="350"/>
                </a:cubicBezTo>
                <a:cubicBezTo>
                  <a:pt x="82" y="350"/>
                  <a:pt x="82" y="350"/>
                  <a:pt x="82" y="350"/>
                </a:cubicBezTo>
                <a:close/>
                <a:moveTo>
                  <a:pt x="78" y="344"/>
                </a:moveTo>
                <a:cubicBezTo>
                  <a:pt x="78" y="344"/>
                  <a:pt x="78" y="347"/>
                  <a:pt x="79" y="345"/>
                </a:cubicBezTo>
                <a:cubicBezTo>
                  <a:pt x="81" y="346"/>
                  <a:pt x="77" y="346"/>
                  <a:pt x="78" y="348"/>
                </a:cubicBezTo>
                <a:cubicBezTo>
                  <a:pt x="77" y="347"/>
                  <a:pt x="76" y="342"/>
                  <a:pt x="79" y="343"/>
                </a:cubicBezTo>
                <a:cubicBezTo>
                  <a:pt x="79" y="344"/>
                  <a:pt x="78" y="344"/>
                  <a:pt x="78" y="344"/>
                </a:cubicBezTo>
                <a:cubicBezTo>
                  <a:pt x="78" y="344"/>
                  <a:pt x="78" y="344"/>
                  <a:pt x="78" y="344"/>
                </a:cubicBezTo>
                <a:close/>
                <a:moveTo>
                  <a:pt x="73" y="345"/>
                </a:moveTo>
                <a:cubicBezTo>
                  <a:pt x="74" y="346"/>
                  <a:pt x="74" y="345"/>
                  <a:pt x="76" y="345"/>
                </a:cubicBezTo>
                <a:cubicBezTo>
                  <a:pt x="75" y="346"/>
                  <a:pt x="74" y="347"/>
                  <a:pt x="72" y="347"/>
                </a:cubicBezTo>
                <a:cubicBezTo>
                  <a:pt x="73" y="347"/>
                  <a:pt x="73" y="346"/>
                  <a:pt x="73" y="345"/>
                </a:cubicBezTo>
                <a:cubicBezTo>
                  <a:pt x="73" y="345"/>
                  <a:pt x="73" y="345"/>
                  <a:pt x="73" y="345"/>
                </a:cubicBezTo>
                <a:close/>
                <a:moveTo>
                  <a:pt x="73" y="350"/>
                </a:moveTo>
                <a:cubicBezTo>
                  <a:pt x="72" y="350"/>
                  <a:pt x="73" y="349"/>
                  <a:pt x="72" y="348"/>
                </a:cubicBezTo>
                <a:cubicBezTo>
                  <a:pt x="74" y="348"/>
                  <a:pt x="74" y="349"/>
                  <a:pt x="76" y="349"/>
                </a:cubicBezTo>
                <a:cubicBezTo>
                  <a:pt x="76" y="351"/>
                  <a:pt x="73" y="349"/>
                  <a:pt x="73" y="350"/>
                </a:cubicBezTo>
                <a:cubicBezTo>
                  <a:pt x="73" y="350"/>
                  <a:pt x="73" y="350"/>
                  <a:pt x="73" y="350"/>
                </a:cubicBezTo>
                <a:close/>
                <a:moveTo>
                  <a:pt x="80" y="352"/>
                </a:moveTo>
                <a:cubicBezTo>
                  <a:pt x="79" y="351"/>
                  <a:pt x="79" y="350"/>
                  <a:pt x="78" y="348"/>
                </a:cubicBezTo>
                <a:cubicBezTo>
                  <a:pt x="79" y="349"/>
                  <a:pt x="81" y="351"/>
                  <a:pt x="80" y="352"/>
                </a:cubicBezTo>
                <a:cubicBezTo>
                  <a:pt x="80" y="352"/>
                  <a:pt x="80" y="352"/>
                  <a:pt x="80" y="352"/>
                </a:cubicBezTo>
                <a:close/>
                <a:moveTo>
                  <a:pt x="83" y="356"/>
                </a:moveTo>
                <a:cubicBezTo>
                  <a:pt x="82" y="355"/>
                  <a:pt x="84" y="353"/>
                  <a:pt x="83" y="351"/>
                </a:cubicBezTo>
                <a:cubicBezTo>
                  <a:pt x="85" y="352"/>
                  <a:pt x="84" y="351"/>
                  <a:pt x="86" y="352"/>
                </a:cubicBezTo>
                <a:cubicBezTo>
                  <a:pt x="85" y="353"/>
                  <a:pt x="84" y="354"/>
                  <a:pt x="83" y="356"/>
                </a:cubicBezTo>
                <a:cubicBezTo>
                  <a:pt x="83" y="356"/>
                  <a:pt x="83" y="356"/>
                  <a:pt x="83" y="356"/>
                </a:cubicBezTo>
                <a:close/>
                <a:moveTo>
                  <a:pt x="76" y="352"/>
                </a:moveTo>
                <a:cubicBezTo>
                  <a:pt x="78" y="352"/>
                  <a:pt x="75" y="352"/>
                  <a:pt x="75" y="354"/>
                </a:cubicBezTo>
                <a:cubicBezTo>
                  <a:pt x="76" y="355"/>
                  <a:pt x="77" y="354"/>
                  <a:pt x="79" y="355"/>
                </a:cubicBezTo>
                <a:cubicBezTo>
                  <a:pt x="77" y="356"/>
                  <a:pt x="77" y="357"/>
                  <a:pt x="78" y="360"/>
                </a:cubicBezTo>
                <a:cubicBezTo>
                  <a:pt x="77" y="359"/>
                  <a:pt x="77" y="360"/>
                  <a:pt x="76" y="360"/>
                </a:cubicBezTo>
                <a:cubicBezTo>
                  <a:pt x="77" y="358"/>
                  <a:pt x="75" y="359"/>
                  <a:pt x="75" y="357"/>
                </a:cubicBezTo>
                <a:cubicBezTo>
                  <a:pt x="74" y="356"/>
                  <a:pt x="75" y="356"/>
                  <a:pt x="76" y="356"/>
                </a:cubicBezTo>
                <a:cubicBezTo>
                  <a:pt x="76" y="355"/>
                  <a:pt x="75" y="354"/>
                  <a:pt x="73" y="354"/>
                </a:cubicBezTo>
                <a:cubicBezTo>
                  <a:pt x="74" y="352"/>
                  <a:pt x="75" y="352"/>
                  <a:pt x="76" y="352"/>
                </a:cubicBezTo>
                <a:cubicBezTo>
                  <a:pt x="76" y="352"/>
                  <a:pt x="76" y="352"/>
                  <a:pt x="76" y="352"/>
                </a:cubicBezTo>
                <a:close/>
                <a:moveTo>
                  <a:pt x="79" y="352"/>
                </a:moveTo>
                <a:cubicBezTo>
                  <a:pt x="82" y="353"/>
                  <a:pt x="79" y="356"/>
                  <a:pt x="79" y="352"/>
                </a:cubicBezTo>
                <a:cubicBezTo>
                  <a:pt x="79" y="352"/>
                  <a:pt x="79" y="352"/>
                  <a:pt x="79" y="352"/>
                </a:cubicBezTo>
                <a:close/>
                <a:moveTo>
                  <a:pt x="67" y="357"/>
                </a:moveTo>
                <a:cubicBezTo>
                  <a:pt x="65" y="355"/>
                  <a:pt x="72" y="351"/>
                  <a:pt x="72" y="355"/>
                </a:cubicBezTo>
                <a:cubicBezTo>
                  <a:pt x="70" y="355"/>
                  <a:pt x="69" y="355"/>
                  <a:pt x="67" y="357"/>
                </a:cubicBezTo>
                <a:cubicBezTo>
                  <a:pt x="67" y="357"/>
                  <a:pt x="67" y="357"/>
                  <a:pt x="67" y="357"/>
                </a:cubicBezTo>
                <a:close/>
                <a:moveTo>
                  <a:pt x="107" y="356"/>
                </a:moveTo>
                <a:cubicBezTo>
                  <a:pt x="107" y="354"/>
                  <a:pt x="110" y="356"/>
                  <a:pt x="109" y="355"/>
                </a:cubicBezTo>
                <a:cubicBezTo>
                  <a:pt x="111" y="355"/>
                  <a:pt x="111" y="356"/>
                  <a:pt x="111" y="357"/>
                </a:cubicBezTo>
                <a:cubicBezTo>
                  <a:pt x="109" y="357"/>
                  <a:pt x="110" y="359"/>
                  <a:pt x="108" y="359"/>
                </a:cubicBezTo>
                <a:cubicBezTo>
                  <a:pt x="106" y="358"/>
                  <a:pt x="108" y="356"/>
                  <a:pt x="107" y="356"/>
                </a:cubicBezTo>
                <a:cubicBezTo>
                  <a:pt x="107" y="356"/>
                  <a:pt x="107" y="356"/>
                  <a:pt x="107" y="356"/>
                </a:cubicBezTo>
                <a:close/>
                <a:moveTo>
                  <a:pt x="125" y="359"/>
                </a:moveTo>
                <a:cubicBezTo>
                  <a:pt x="124" y="358"/>
                  <a:pt x="125" y="358"/>
                  <a:pt x="125" y="356"/>
                </a:cubicBezTo>
                <a:cubicBezTo>
                  <a:pt x="128" y="356"/>
                  <a:pt x="127" y="360"/>
                  <a:pt x="125" y="359"/>
                </a:cubicBezTo>
                <a:cubicBezTo>
                  <a:pt x="125" y="359"/>
                  <a:pt x="125" y="359"/>
                  <a:pt x="125" y="359"/>
                </a:cubicBezTo>
                <a:close/>
                <a:moveTo>
                  <a:pt x="110" y="360"/>
                </a:moveTo>
                <a:cubicBezTo>
                  <a:pt x="111" y="359"/>
                  <a:pt x="111" y="359"/>
                  <a:pt x="111" y="358"/>
                </a:cubicBezTo>
                <a:cubicBezTo>
                  <a:pt x="113" y="358"/>
                  <a:pt x="111" y="360"/>
                  <a:pt x="110" y="360"/>
                </a:cubicBezTo>
                <a:cubicBezTo>
                  <a:pt x="110" y="360"/>
                  <a:pt x="110" y="360"/>
                  <a:pt x="110" y="360"/>
                </a:cubicBezTo>
                <a:close/>
                <a:moveTo>
                  <a:pt x="55" y="360"/>
                </a:moveTo>
                <a:cubicBezTo>
                  <a:pt x="56" y="360"/>
                  <a:pt x="56" y="358"/>
                  <a:pt x="58" y="359"/>
                </a:cubicBezTo>
                <a:cubicBezTo>
                  <a:pt x="58" y="360"/>
                  <a:pt x="57" y="360"/>
                  <a:pt x="55" y="360"/>
                </a:cubicBezTo>
                <a:cubicBezTo>
                  <a:pt x="55" y="360"/>
                  <a:pt x="55" y="360"/>
                  <a:pt x="55" y="360"/>
                </a:cubicBezTo>
                <a:close/>
                <a:moveTo>
                  <a:pt x="51" y="360"/>
                </a:moveTo>
                <a:cubicBezTo>
                  <a:pt x="52" y="359"/>
                  <a:pt x="54" y="360"/>
                  <a:pt x="53" y="362"/>
                </a:cubicBezTo>
                <a:cubicBezTo>
                  <a:pt x="52" y="362"/>
                  <a:pt x="51" y="362"/>
                  <a:pt x="51" y="360"/>
                </a:cubicBezTo>
                <a:cubicBezTo>
                  <a:pt x="51" y="360"/>
                  <a:pt x="51" y="360"/>
                  <a:pt x="51" y="360"/>
                </a:cubicBezTo>
                <a:close/>
                <a:moveTo>
                  <a:pt x="94" y="364"/>
                </a:moveTo>
                <a:cubicBezTo>
                  <a:pt x="92" y="363"/>
                  <a:pt x="90" y="364"/>
                  <a:pt x="91" y="362"/>
                </a:cubicBezTo>
                <a:cubicBezTo>
                  <a:pt x="92" y="364"/>
                  <a:pt x="94" y="361"/>
                  <a:pt x="94" y="364"/>
                </a:cubicBezTo>
                <a:cubicBezTo>
                  <a:pt x="94" y="364"/>
                  <a:pt x="94" y="364"/>
                  <a:pt x="94" y="364"/>
                </a:cubicBezTo>
                <a:close/>
                <a:moveTo>
                  <a:pt x="346" y="368"/>
                </a:moveTo>
                <a:cubicBezTo>
                  <a:pt x="343" y="358"/>
                  <a:pt x="353" y="364"/>
                  <a:pt x="353" y="371"/>
                </a:cubicBezTo>
                <a:cubicBezTo>
                  <a:pt x="349" y="371"/>
                  <a:pt x="349" y="365"/>
                  <a:pt x="346" y="368"/>
                </a:cubicBezTo>
                <a:cubicBezTo>
                  <a:pt x="346" y="368"/>
                  <a:pt x="346" y="368"/>
                  <a:pt x="346" y="368"/>
                </a:cubicBezTo>
                <a:close/>
                <a:moveTo>
                  <a:pt x="78" y="366"/>
                </a:moveTo>
                <a:cubicBezTo>
                  <a:pt x="79" y="366"/>
                  <a:pt x="78" y="366"/>
                  <a:pt x="78" y="366"/>
                </a:cubicBezTo>
                <a:cubicBezTo>
                  <a:pt x="78" y="365"/>
                  <a:pt x="78" y="365"/>
                  <a:pt x="78" y="366"/>
                </a:cubicBezTo>
                <a:cubicBezTo>
                  <a:pt x="80" y="365"/>
                  <a:pt x="80" y="366"/>
                  <a:pt x="82" y="366"/>
                </a:cubicBezTo>
                <a:cubicBezTo>
                  <a:pt x="82" y="366"/>
                  <a:pt x="80" y="368"/>
                  <a:pt x="80" y="366"/>
                </a:cubicBezTo>
                <a:cubicBezTo>
                  <a:pt x="79" y="367"/>
                  <a:pt x="81" y="367"/>
                  <a:pt x="80" y="368"/>
                </a:cubicBezTo>
                <a:cubicBezTo>
                  <a:pt x="79" y="368"/>
                  <a:pt x="78" y="368"/>
                  <a:pt x="78" y="368"/>
                </a:cubicBezTo>
                <a:cubicBezTo>
                  <a:pt x="78" y="367"/>
                  <a:pt x="78" y="366"/>
                  <a:pt x="78" y="366"/>
                </a:cubicBezTo>
                <a:cubicBezTo>
                  <a:pt x="78" y="366"/>
                  <a:pt x="78" y="366"/>
                  <a:pt x="78" y="366"/>
                </a:cubicBezTo>
                <a:close/>
                <a:moveTo>
                  <a:pt x="139" y="366"/>
                </a:moveTo>
                <a:cubicBezTo>
                  <a:pt x="139" y="366"/>
                  <a:pt x="139" y="365"/>
                  <a:pt x="139" y="365"/>
                </a:cubicBezTo>
                <a:cubicBezTo>
                  <a:pt x="140" y="365"/>
                  <a:pt x="140" y="366"/>
                  <a:pt x="140" y="367"/>
                </a:cubicBezTo>
                <a:cubicBezTo>
                  <a:pt x="140" y="367"/>
                  <a:pt x="139" y="366"/>
                  <a:pt x="139" y="366"/>
                </a:cubicBezTo>
                <a:cubicBezTo>
                  <a:pt x="139" y="366"/>
                  <a:pt x="139" y="366"/>
                  <a:pt x="139" y="366"/>
                </a:cubicBezTo>
                <a:close/>
                <a:moveTo>
                  <a:pt x="379" y="372"/>
                </a:moveTo>
                <a:cubicBezTo>
                  <a:pt x="378" y="371"/>
                  <a:pt x="380" y="372"/>
                  <a:pt x="380" y="371"/>
                </a:cubicBezTo>
                <a:cubicBezTo>
                  <a:pt x="382" y="371"/>
                  <a:pt x="379" y="372"/>
                  <a:pt x="379" y="372"/>
                </a:cubicBezTo>
                <a:cubicBezTo>
                  <a:pt x="379" y="372"/>
                  <a:pt x="379" y="372"/>
                  <a:pt x="379" y="372"/>
                </a:cubicBezTo>
                <a:close/>
                <a:moveTo>
                  <a:pt x="117" y="381"/>
                </a:moveTo>
                <a:cubicBezTo>
                  <a:pt x="115" y="379"/>
                  <a:pt x="120" y="380"/>
                  <a:pt x="119" y="377"/>
                </a:cubicBezTo>
                <a:cubicBezTo>
                  <a:pt x="120" y="377"/>
                  <a:pt x="119" y="378"/>
                  <a:pt x="120" y="378"/>
                </a:cubicBezTo>
                <a:cubicBezTo>
                  <a:pt x="119" y="379"/>
                  <a:pt x="119" y="380"/>
                  <a:pt x="119" y="382"/>
                </a:cubicBezTo>
                <a:cubicBezTo>
                  <a:pt x="116" y="382"/>
                  <a:pt x="117" y="382"/>
                  <a:pt x="115" y="381"/>
                </a:cubicBezTo>
                <a:cubicBezTo>
                  <a:pt x="115" y="380"/>
                  <a:pt x="116" y="382"/>
                  <a:pt x="117" y="381"/>
                </a:cubicBezTo>
                <a:cubicBezTo>
                  <a:pt x="117" y="381"/>
                  <a:pt x="117" y="381"/>
                  <a:pt x="117" y="381"/>
                </a:cubicBezTo>
                <a:close/>
                <a:moveTo>
                  <a:pt x="362" y="382"/>
                </a:moveTo>
                <a:cubicBezTo>
                  <a:pt x="360" y="382"/>
                  <a:pt x="360" y="381"/>
                  <a:pt x="360" y="379"/>
                </a:cubicBezTo>
                <a:cubicBezTo>
                  <a:pt x="361" y="379"/>
                  <a:pt x="362" y="380"/>
                  <a:pt x="362" y="382"/>
                </a:cubicBezTo>
                <a:cubicBezTo>
                  <a:pt x="362" y="382"/>
                  <a:pt x="362" y="382"/>
                  <a:pt x="362" y="382"/>
                </a:cubicBezTo>
                <a:close/>
                <a:moveTo>
                  <a:pt x="385" y="422"/>
                </a:moveTo>
                <a:cubicBezTo>
                  <a:pt x="388" y="422"/>
                  <a:pt x="383" y="424"/>
                  <a:pt x="385" y="422"/>
                </a:cubicBezTo>
                <a:cubicBezTo>
                  <a:pt x="385" y="422"/>
                  <a:pt x="385" y="422"/>
                  <a:pt x="385" y="422"/>
                </a:cubicBezTo>
                <a:close/>
                <a:moveTo>
                  <a:pt x="373" y="428"/>
                </a:moveTo>
                <a:cubicBezTo>
                  <a:pt x="372" y="428"/>
                  <a:pt x="373" y="426"/>
                  <a:pt x="373" y="426"/>
                </a:cubicBezTo>
                <a:cubicBezTo>
                  <a:pt x="373" y="426"/>
                  <a:pt x="374" y="427"/>
                  <a:pt x="373" y="428"/>
                </a:cubicBezTo>
                <a:cubicBezTo>
                  <a:pt x="373" y="428"/>
                  <a:pt x="373" y="428"/>
                  <a:pt x="373" y="428"/>
                </a:cubicBezTo>
                <a:close/>
                <a:moveTo>
                  <a:pt x="377" y="429"/>
                </a:moveTo>
                <a:cubicBezTo>
                  <a:pt x="377" y="428"/>
                  <a:pt x="378" y="429"/>
                  <a:pt x="378" y="428"/>
                </a:cubicBezTo>
                <a:cubicBezTo>
                  <a:pt x="379" y="428"/>
                  <a:pt x="380" y="429"/>
                  <a:pt x="380" y="430"/>
                </a:cubicBezTo>
                <a:cubicBezTo>
                  <a:pt x="379" y="430"/>
                  <a:pt x="379" y="430"/>
                  <a:pt x="379" y="429"/>
                </a:cubicBezTo>
                <a:cubicBezTo>
                  <a:pt x="378" y="429"/>
                  <a:pt x="378" y="429"/>
                  <a:pt x="377" y="429"/>
                </a:cubicBezTo>
                <a:cubicBezTo>
                  <a:pt x="377" y="429"/>
                  <a:pt x="377" y="429"/>
                  <a:pt x="377" y="429"/>
                </a:cubicBezTo>
                <a:close/>
                <a:moveTo>
                  <a:pt x="410" y="36"/>
                </a:moveTo>
                <a:cubicBezTo>
                  <a:pt x="412" y="37"/>
                  <a:pt x="408" y="39"/>
                  <a:pt x="408" y="38"/>
                </a:cubicBezTo>
                <a:cubicBezTo>
                  <a:pt x="408" y="36"/>
                  <a:pt x="410" y="38"/>
                  <a:pt x="410" y="36"/>
                </a:cubicBezTo>
                <a:close/>
                <a:moveTo>
                  <a:pt x="30" y="51"/>
                </a:moveTo>
                <a:cubicBezTo>
                  <a:pt x="31" y="53"/>
                  <a:pt x="27" y="53"/>
                  <a:pt x="30" y="53"/>
                </a:cubicBezTo>
                <a:cubicBezTo>
                  <a:pt x="29" y="55"/>
                  <a:pt x="28" y="53"/>
                  <a:pt x="27" y="53"/>
                </a:cubicBezTo>
                <a:cubicBezTo>
                  <a:pt x="29" y="53"/>
                  <a:pt x="28" y="51"/>
                  <a:pt x="30" y="51"/>
                </a:cubicBezTo>
                <a:close/>
                <a:moveTo>
                  <a:pt x="354" y="74"/>
                </a:moveTo>
                <a:cubicBezTo>
                  <a:pt x="355" y="74"/>
                  <a:pt x="355" y="79"/>
                  <a:pt x="353" y="78"/>
                </a:cubicBezTo>
                <a:cubicBezTo>
                  <a:pt x="351" y="77"/>
                  <a:pt x="354" y="76"/>
                  <a:pt x="354" y="74"/>
                </a:cubicBezTo>
                <a:close/>
                <a:moveTo>
                  <a:pt x="69" y="83"/>
                </a:moveTo>
                <a:cubicBezTo>
                  <a:pt x="70" y="83"/>
                  <a:pt x="70" y="85"/>
                  <a:pt x="71" y="85"/>
                </a:cubicBezTo>
                <a:cubicBezTo>
                  <a:pt x="72" y="83"/>
                  <a:pt x="74" y="79"/>
                  <a:pt x="71" y="79"/>
                </a:cubicBezTo>
                <a:cubicBezTo>
                  <a:pt x="71" y="80"/>
                  <a:pt x="72" y="80"/>
                  <a:pt x="71" y="82"/>
                </a:cubicBezTo>
                <a:cubicBezTo>
                  <a:pt x="71" y="83"/>
                  <a:pt x="69" y="82"/>
                  <a:pt x="69" y="83"/>
                </a:cubicBezTo>
                <a:close/>
                <a:moveTo>
                  <a:pt x="318" y="102"/>
                </a:moveTo>
                <a:cubicBezTo>
                  <a:pt x="320" y="101"/>
                  <a:pt x="318" y="105"/>
                  <a:pt x="319" y="106"/>
                </a:cubicBezTo>
                <a:cubicBezTo>
                  <a:pt x="317" y="106"/>
                  <a:pt x="319" y="102"/>
                  <a:pt x="318" y="102"/>
                </a:cubicBezTo>
                <a:close/>
                <a:moveTo>
                  <a:pt x="319" y="113"/>
                </a:moveTo>
                <a:cubicBezTo>
                  <a:pt x="322" y="111"/>
                  <a:pt x="319" y="117"/>
                  <a:pt x="322" y="116"/>
                </a:cubicBezTo>
                <a:cubicBezTo>
                  <a:pt x="323" y="118"/>
                  <a:pt x="321" y="118"/>
                  <a:pt x="321" y="119"/>
                </a:cubicBezTo>
                <a:cubicBezTo>
                  <a:pt x="320" y="116"/>
                  <a:pt x="320" y="116"/>
                  <a:pt x="319" y="113"/>
                </a:cubicBezTo>
                <a:close/>
                <a:moveTo>
                  <a:pt x="349" y="177"/>
                </a:moveTo>
                <a:cubicBezTo>
                  <a:pt x="351" y="177"/>
                  <a:pt x="349" y="178"/>
                  <a:pt x="348" y="178"/>
                </a:cubicBezTo>
                <a:cubicBezTo>
                  <a:pt x="348" y="177"/>
                  <a:pt x="346" y="178"/>
                  <a:pt x="347" y="176"/>
                </a:cubicBezTo>
                <a:cubicBezTo>
                  <a:pt x="347" y="176"/>
                  <a:pt x="348" y="176"/>
                  <a:pt x="348" y="175"/>
                </a:cubicBezTo>
                <a:cubicBezTo>
                  <a:pt x="349" y="176"/>
                  <a:pt x="348" y="177"/>
                  <a:pt x="348" y="178"/>
                </a:cubicBezTo>
                <a:cubicBezTo>
                  <a:pt x="349" y="178"/>
                  <a:pt x="349" y="177"/>
                  <a:pt x="349" y="177"/>
                </a:cubicBezTo>
                <a:close/>
                <a:moveTo>
                  <a:pt x="350" y="179"/>
                </a:moveTo>
                <a:cubicBezTo>
                  <a:pt x="351" y="179"/>
                  <a:pt x="348" y="181"/>
                  <a:pt x="351" y="180"/>
                </a:cubicBezTo>
                <a:cubicBezTo>
                  <a:pt x="351" y="182"/>
                  <a:pt x="350" y="182"/>
                  <a:pt x="349" y="183"/>
                </a:cubicBezTo>
                <a:cubicBezTo>
                  <a:pt x="351" y="182"/>
                  <a:pt x="350" y="185"/>
                  <a:pt x="348" y="186"/>
                </a:cubicBezTo>
                <a:cubicBezTo>
                  <a:pt x="347" y="183"/>
                  <a:pt x="349" y="183"/>
                  <a:pt x="347" y="180"/>
                </a:cubicBezTo>
                <a:cubicBezTo>
                  <a:pt x="349" y="181"/>
                  <a:pt x="349" y="179"/>
                  <a:pt x="350" y="179"/>
                </a:cubicBezTo>
                <a:close/>
                <a:moveTo>
                  <a:pt x="127" y="260"/>
                </a:moveTo>
                <a:cubicBezTo>
                  <a:pt x="126" y="262"/>
                  <a:pt x="127" y="262"/>
                  <a:pt x="128" y="262"/>
                </a:cubicBezTo>
                <a:cubicBezTo>
                  <a:pt x="129" y="265"/>
                  <a:pt x="126" y="267"/>
                  <a:pt x="129" y="269"/>
                </a:cubicBezTo>
                <a:cubicBezTo>
                  <a:pt x="128" y="272"/>
                  <a:pt x="128" y="273"/>
                  <a:pt x="128" y="276"/>
                </a:cubicBezTo>
                <a:cubicBezTo>
                  <a:pt x="128" y="276"/>
                  <a:pt x="128" y="275"/>
                  <a:pt x="127" y="276"/>
                </a:cubicBezTo>
                <a:cubicBezTo>
                  <a:pt x="127" y="279"/>
                  <a:pt x="128" y="281"/>
                  <a:pt x="127" y="285"/>
                </a:cubicBezTo>
                <a:cubicBezTo>
                  <a:pt x="127" y="285"/>
                  <a:pt x="126" y="285"/>
                  <a:pt x="126" y="286"/>
                </a:cubicBezTo>
                <a:cubicBezTo>
                  <a:pt x="124" y="281"/>
                  <a:pt x="126" y="275"/>
                  <a:pt x="123" y="272"/>
                </a:cubicBezTo>
                <a:cubicBezTo>
                  <a:pt x="123" y="270"/>
                  <a:pt x="123" y="269"/>
                  <a:pt x="123" y="268"/>
                </a:cubicBezTo>
                <a:cubicBezTo>
                  <a:pt x="126" y="264"/>
                  <a:pt x="122" y="270"/>
                  <a:pt x="124" y="271"/>
                </a:cubicBezTo>
                <a:cubicBezTo>
                  <a:pt x="125" y="271"/>
                  <a:pt x="124" y="263"/>
                  <a:pt x="127" y="263"/>
                </a:cubicBezTo>
                <a:cubicBezTo>
                  <a:pt x="124" y="261"/>
                  <a:pt x="125" y="264"/>
                  <a:pt x="124" y="265"/>
                </a:cubicBezTo>
                <a:cubicBezTo>
                  <a:pt x="123" y="261"/>
                  <a:pt x="122" y="255"/>
                  <a:pt x="122" y="254"/>
                </a:cubicBezTo>
                <a:cubicBezTo>
                  <a:pt x="122" y="252"/>
                  <a:pt x="122" y="254"/>
                  <a:pt x="121" y="253"/>
                </a:cubicBezTo>
                <a:cubicBezTo>
                  <a:pt x="121" y="252"/>
                  <a:pt x="122" y="250"/>
                  <a:pt x="120" y="251"/>
                </a:cubicBezTo>
                <a:cubicBezTo>
                  <a:pt x="121" y="247"/>
                  <a:pt x="120" y="244"/>
                  <a:pt x="119" y="238"/>
                </a:cubicBezTo>
                <a:cubicBezTo>
                  <a:pt x="120" y="238"/>
                  <a:pt x="121" y="237"/>
                  <a:pt x="122" y="237"/>
                </a:cubicBezTo>
                <a:cubicBezTo>
                  <a:pt x="121" y="237"/>
                  <a:pt x="119" y="236"/>
                  <a:pt x="122" y="236"/>
                </a:cubicBezTo>
                <a:cubicBezTo>
                  <a:pt x="122" y="234"/>
                  <a:pt x="119" y="235"/>
                  <a:pt x="120" y="236"/>
                </a:cubicBezTo>
                <a:cubicBezTo>
                  <a:pt x="119" y="236"/>
                  <a:pt x="119" y="230"/>
                  <a:pt x="121" y="231"/>
                </a:cubicBezTo>
                <a:cubicBezTo>
                  <a:pt x="121" y="228"/>
                  <a:pt x="120" y="227"/>
                  <a:pt x="120" y="225"/>
                </a:cubicBezTo>
                <a:cubicBezTo>
                  <a:pt x="122" y="226"/>
                  <a:pt x="120" y="225"/>
                  <a:pt x="121" y="224"/>
                </a:cubicBezTo>
                <a:cubicBezTo>
                  <a:pt x="119" y="222"/>
                  <a:pt x="120" y="212"/>
                  <a:pt x="119" y="210"/>
                </a:cubicBezTo>
                <a:cubicBezTo>
                  <a:pt x="124" y="202"/>
                  <a:pt x="119" y="194"/>
                  <a:pt x="121" y="186"/>
                </a:cubicBezTo>
                <a:cubicBezTo>
                  <a:pt x="122" y="187"/>
                  <a:pt x="122" y="189"/>
                  <a:pt x="121" y="189"/>
                </a:cubicBezTo>
                <a:cubicBezTo>
                  <a:pt x="122" y="189"/>
                  <a:pt x="122" y="188"/>
                  <a:pt x="122" y="188"/>
                </a:cubicBezTo>
                <a:cubicBezTo>
                  <a:pt x="125" y="202"/>
                  <a:pt x="122" y="223"/>
                  <a:pt x="125" y="237"/>
                </a:cubicBezTo>
                <a:cubicBezTo>
                  <a:pt x="123" y="238"/>
                  <a:pt x="123" y="242"/>
                  <a:pt x="121" y="243"/>
                </a:cubicBezTo>
                <a:cubicBezTo>
                  <a:pt x="122" y="243"/>
                  <a:pt x="122" y="243"/>
                  <a:pt x="122" y="244"/>
                </a:cubicBezTo>
                <a:cubicBezTo>
                  <a:pt x="123" y="244"/>
                  <a:pt x="122" y="243"/>
                  <a:pt x="122" y="243"/>
                </a:cubicBezTo>
                <a:cubicBezTo>
                  <a:pt x="124" y="242"/>
                  <a:pt x="123" y="244"/>
                  <a:pt x="123" y="245"/>
                </a:cubicBezTo>
                <a:cubicBezTo>
                  <a:pt x="121" y="243"/>
                  <a:pt x="123" y="248"/>
                  <a:pt x="121" y="247"/>
                </a:cubicBezTo>
                <a:cubicBezTo>
                  <a:pt x="123" y="250"/>
                  <a:pt x="124" y="254"/>
                  <a:pt x="126" y="257"/>
                </a:cubicBezTo>
                <a:cubicBezTo>
                  <a:pt x="126" y="257"/>
                  <a:pt x="126" y="256"/>
                  <a:pt x="126" y="255"/>
                </a:cubicBezTo>
                <a:cubicBezTo>
                  <a:pt x="127" y="256"/>
                  <a:pt x="127" y="257"/>
                  <a:pt x="127" y="258"/>
                </a:cubicBezTo>
                <a:cubicBezTo>
                  <a:pt x="126" y="258"/>
                  <a:pt x="126" y="259"/>
                  <a:pt x="126" y="260"/>
                </a:cubicBezTo>
                <a:cubicBezTo>
                  <a:pt x="126" y="261"/>
                  <a:pt x="129" y="258"/>
                  <a:pt x="128" y="261"/>
                </a:cubicBezTo>
                <a:cubicBezTo>
                  <a:pt x="128" y="261"/>
                  <a:pt x="128" y="260"/>
                  <a:pt x="127" y="260"/>
                </a:cubicBezTo>
                <a:close/>
                <a:moveTo>
                  <a:pt x="127" y="267"/>
                </a:moveTo>
                <a:cubicBezTo>
                  <a:pt x="127" y="268"/>
                  <a:pt x="127" y="268"/>
                  <a:pt x="127" y="269"/>
                </a:cubicBezTo>
                <a:cubicBezTo>
                  <a:pt x="127" y="269"/>
                  <a:pt x="126" y="269"/>
                  <a:pt x="125" y="269"/>
                </a:cubicBezTo>
                <a:cubicBezTo>
                  <a:pt x="126" y="269"/>
                  <a:pt x="125" y="266"/>
                  <a:pt x="127" y="267"/>
                </a:cubicBezTo>
                <a:cubicBezTo>
                  <a:pt x="127" y="267"/>
                  <a:pt x="127" y="267"/>
                  <a:pt x="127" y="267"/>
                </a:cubicBezTo>
                <a:close/>
                <a:moveTo>
                  <a:pt x="349" y="205"/>
                </a:moveTo>
                <a:cubicBezTo>
                  <a:pt x="349" y="204"/>
                  <a:pt x="351" y="206"/>
                  <a:pt x="351" y="207"/>
                </a:cubicBezTo>
                <a:cubicBezTo>
                  <a:pt x="350" y="207"/>
                  <a:pt x="349" y="207"/>
                  <a:pt x="349" y="208"/>
                </a:cubicBezTo>
                <a:cubicBezTo>
                  <a:pt x="350" y="208"/>
                  <a:pt x="350" y="208"/>
                  <a:pt x="350" y="210"/>
                </a:cubicBezTo>
                <a:cubicBezTo>
                  <a:pt x="351" y="209"/>
                  <a:pt x="352" y="208"/>
                  <a:pt x="352" y="211"/>
                </a:cubicBezTo>
                <a:cubicBezTo>
                  <a:pt x="353" y="210"/>
                  <a:pt x="354" y="211"/>
                  <a:pt x="354" y="210"/>
                </a:cubicBezTo>
                <a:cubicBezTo>
                  <a:pt x="353" y="207"/>
                  <a:pt x="354" y="204"/>
                  <a:pt x="352" y="201"/>
                </a:cubicBezTo>
                <a:cubicBezTo>
                  <a:pt x="351" y="202"/>
                  <a:pt x="347" y="203"/>
                  <a:pt x="349" y="205"/>
                </a:cubicBezTo>
                <a:close/>
                <a:moveTo>
                  <a:pt x="244" y="246"/>
                </a:moveTo>
                <a:cubicBezTo>
                  <a:pt x="245" y="249"/>
                  <a:pt x="240" y="246"/>
                  <a:pt x="242" y="248"/>
                </a:cubicBezTo>
                <a:cubicBezTo>
                  <a:pt x="242" y="248"/>
                  <a:pt x="242" y="247"/>
                  <a:pt x="242" y="247"/>
                </a:cubicBezTo>
                <a:cubicBezTo>
                  <a:pt x="243" y="249"/>
                  <a:pt x="245" y="247"/>
                  <a:pt x="244" y="250"/>
                </a:cubicBezTo>
                <a:cubicBezTo>
                  <a:pt x="246" y="250"/>
                  <a:pt x="247" y="250"/>
                  <a:pt x="248" y="250"/>
                </a:cubicBezTo>
                <a:cubicBezTo>
                  <a:pt x="248" y="254"/>
                  <a:pt x="249" y="255"/>
                  <a:pt x="253" y="255"/>
                </a:cubicBezTo>
                <a:cubicBezTo>
                  <a:pt x="254" y="248"/>
                  <a:pt x="245" y="250"/>
                  <a:pt x="244" y="244"/>
                </a:cubicBezTo>
                <a:cubicBezTo>
                  <a:pt x="243" y="243"/>
                  <a:pt x="243" y="244"/>
                  <a:pt x="242" y="245"/>
                </a:cubicBezTo>
                <a:cubicBezTo>
                  <a:pt x="241" y="243"/>
                  <a:pt x="243" y="242"/>
                  <a:pt x="242" y="241"/>
                </a:cubicBezTo>
                <a:cubicBezTo>
                  <a:pt x="242" y="242"/>
                  <a:pt x="241" y="242"/>
                  <a:pt x="241" y="242"/>
                </a:cubicBezTo>
                <a:cubicBezTo>
                  <a:pt x="241" y="244"/>
                  <a:pt x="242" y="244"/>
                  <a:pt x="242" y="246"/>
                </a:cubicBezTo>
                <a:cubicBezTo>
                  <a:pt x="244" y="246"/>
                  <a:pt x="243" y="247"/>
                  <a:pt x="244" y="246"/>
                </a:cubicBezTo>
                <a:close/>
                <a:moveTo>
                  <a:pt x="251" y="254"/>
                </a:moveTo>
                <a:cubicBezTo>
                  <a:pt x="251" y="252"/>
                  <a:pt x="252" y="252"/>
                  <a:pt x="253" y="252"/>
                </a:cubicBezTo>
                <a:cubicBezTo>
                  <a:pt x="252" y="253"/>
                  <a:pt x="252" y="254"/>
                  <a:pt x="251" y="254"/>
                </a:cubicBezTo>
                <a:cubicBezTo>
                  <a:pt x="251" y="254"/>
                  <a:pt x="251" y="254"/>
                  <a:pt x="251" y="254"/>
                </a:cubicBezTo>
                <a:close/>
                <a:moveTo>
                  <a:pt x="255" y="243"/>
                </a:moveTo>
                <a:cubicBezTo>
                  <a:pt x="256" y="243"/>
                  <a:pt x="258" y="245"/>
                  <a:pt x="258" y="244"/>
                </a:cubicBezTo>
                <a:cubicBezTo>
                  <a:pt x="257" y="244"/>
                  <a:pt x="255" y="242"/>
                  <a:pt x="255" y="243"/>
                </a:cubicBezTo>
                <a:close/>
                <a:moveTo>
                  <a:pt x="113" y="264"/>
                </a:moveTo>
                <a:cubicBezTo>
                  <a:pt x="112" y="266"/>
                  <a:pt x="113" y="268"/>
                  <a:pt x="114" y="266"/>
                </a:cubicBezTo>
                <a:cubicBezTo>
                  <a:pt x="113" y="266"/>
                  <a:pt x="112" y="262"/>
                  <a:pt x="113" y="264"/>
                </a:cubicBezTo>
                <a:close/>
                <a:moveTo>
                  <a:pt x="115" y="269"/>
                </a:moveTo>
                <a:cubicBezTo>
                  <a:pt x="114" y="268"/>
                  <a:pt x="114" y="269"/>
                  <a:pt x="112" y="269"/>
                </a:cubicBezTo>
                <a:cubicBezTo>
                  <a:pt x="112" y="270"/>
                  <a:pt x="114" y="272"/>
                  <a:pt x="115" y="271"/>
                </a:cubicBezTo>
                <a:cubicBezTo>
                  <a:pt x="114" y="271"/>
                  <a:pt x="113" y="269"/>
                  <a:pt x="114" y="269"/>
                </a:cubicBezTo>
                <a:cubicBezTo>
                  <a:pt x="114" y="270"/>
                  <a:pt x="116" y="270"/>
                  <a:pt x="115" y="269"/>
                </a:cubicBezTo>
                <a:close/>
                <a:moveTo>
                  <a:pt x="114" y="274"/>
                </a:moveTo>
                <a:cubicBezTo>
                  <a:pt x="114" y="274"/>
                  <a:pt x="115" y="275"/>
                  <a:pt x="115" y="274"/>
                </a:cubicBezTo>
                <a:cubicBezTo>
                  <a:pt x="115" y="276"/>
                  <a:pt x="115" y="277"/>
                  <a:pt x="113" y="278"/>
                </a:cubicBezTo>
                <a:cubicBezTo>
                  <a:pt x="112" y="276"/>
                  <a:pt x="115" y="275"/>
                  <a:pt x="114" y="274"/>
                </a:cubicBezTo>
                <a:close/>
                <a:moveTo>
                  <a:pt x="117" y="288"/>
                </a:moveTo>
                <a:cubicBezTo>
                  <a:pt x="119" y="288"/>
                  <a:pt x="117" y="290"/>
                  <a:pt x="116" y="289"/>
                </a:cubicBezTo>
                <a:cubicBezTo>
                  <a:pt x="116" y="290"/>
                  <a:pt x="117" y="291"/>
                  <a:pt x="117" y="293"/>
                </a:cubicBezTo>
                <a:cubicBezTo>
                  <a:pt x="118" y="293"/>
                  <a:pt x="117" y="292"/>
                  <a:pt x="117" y="291"/>
                </a:cubicBezTo>
                <a:cubicBezTo>
                  <a:pt x="120" y="291"/>
                  <a:pt x="120" y="296"/>
                  <a:pt x="119" y="296"/>
                </a:cubicBezTo>
                <a:cubicBezTo>
                  <a:pt x="119" y="297"/>
                  <a:pt x="119" y="297"/>
                  <a:pt x="121" y="297"/>
                </a:cubicBezTo>
                <a:cubicBezTo>
                  <a:pt x="120" y="298"/>
                  <a:pt x="121" y="301"/>
                  <a:pt x="119" y="300"/>
                </a:cubicBezTo>
                <a:cubicBezTo>
                  <a:pt x="120" y="301"/>
                  <a:pt x="120" y="301"/>
                  <a:pt x="122" y="302"/>
                </a:cubicBezTo>
                <a:cubicBezTo>
                  <a:pt x="121" y="305"/>
                  <a:pt x="122" y="306"/>
                  <a:pt x="120" y="309"/>
                </a:cubicBezTo>
                <a:cubicBezTo>
                  <a:pt x="121" y="310"/>
                  <a:pt x="121" y="313"/>
                  <a:pt x="119" y="313"/>
                </a:cubicBezTo>
                <a:cubicBezTo>
                  <a:pt x="121" y="312"/>
                  <a:pt x="120" y="316"/>
                  <a:pt x="122" y="316"/>
                </a:cubicBezTo>
                <a:cubicBezTo>
                  <a:pt x="124" y="316"/>
                  <a:pt x="123" y="314"/>
                  <a:pt x="123" y="313"/>
                </a:cubicBezTo>
                <a:cubicBezTo>
                  <a:pt x="124" y="313"/>
                  <a:pt x="123" y="319"/>
                  <a:pt x="124" y="321"/>
                </a:cubicBezTo>
                <a:cubicBezTo>
                  <a:pt x="119" y="321"/>
                  <a:pt x="126" y="324"/>
                  <a:pt x="124" y="330"/>
                </a:cubicBezTo>
                <a:cubicBezTo>
                  <a:pt x="121" y="331"/>
                  <a:pt x="124" y="328"/>
                  <a:pt x="121" y="329"/>
                </a:cubicBezTo>
                <a:cubicBezTo>
                  <a:pt x="120" y="323"/>
                  <a:pt x="122" y="320"/>
                  <a:pt x="119" y="318"/>
                </a:cubicBezTo>
                <a:cubicBezTo>
                  <a:pt x="119" y="314"/>
                  <a:pt x="118" y="307"/>
                  <a:pt x="117" y="300"/>
                </a:cubicBezTo>
                <a:cubicBezTo>
                  <a:pt x="116" y="294"/>
                  <a:pt x="114" y="288"/>
                  <a:pt x="114" y="283"/>
                </a:cubicBezTo>
                <a:cubicBezTo>
                  <a:pt x="116" y="283"/>
                  <a:pt x="115" y="285"/>
                  <a:pt x="116" y="285"/>
                </a:cubicBezTo>
                <a:cubicBezTo>
                  <a:pt x="114" y="286"/>
                  <a:pt x="116" y="287"/>
                  <a:pt x="115" y="288"/>
                </a:cubicBezTo>
                <a:cubicBezTo>
                  <a:pt x="116" y="288"/>
                  <a:pt x="117" y="288"/>
                  <a:pt x="117" y="288"/>
                </a:cubicBezTo>
                <a:close/>
                <a:moveTo>
                  <a:pt x="110" y="287"/>
                </a:moveTo>
                <a:cubicBezTo>
                  <a:pt x="109" y="287"/>
                  <a:pt x="108" y="287"/>
                  <a:pt x="108" y="288"/>
                </a:cubicBezTo>
                <a:cubicBezTo>
                  <a:pt x="106" y="287"/>
                  <a:pt x="109" y="286"/>
                  <a:pt x="109" y="284"/>
                </a:cubicBezTo>
                <a:cubicBezTo>
                  <a:pt x="109" y="285"/>
                  <a:pt x="110" y="285"/>
                  <a:pt x="110" y="285"/>
                </a:cubicBezTo>
                <a:cubicBezTo>
                  <a:pt x="110" y="286"/>
                  <a:pt x="109" y="286"/>
                  <a:pt x="110" y="287"/>
                </a:cubicBezTo>
                <a:cubicBezTo>
                  <a:pt x="110" y="287"/>
                  <a:pt x="110" y="287"/>
                  <a:pt x="110" y="287"/>
                </a:cubicBezTo>
                <a:close/>
                <a:moveTo>
                  <a:pt x="126" y="294"/>
                </a:moveTo>
                <a:cubicBezTo>
                  <a:pt x="126" y="293"/>
                  <a:pt x="125" y="292"/>
                  <a:pt x="125" y="290"/>
                </a:cubicBezTo>
                <a:cubicBezTo>
                  <a:pt x="127" y="289"/>
                  <a:pt x="125" y="286"/>
                  <a:pt x="127" y="286"/>
                </a:cubicBezTo>
                <a:cubicBezTo>
                  <a:pt x="128" y="291"/>
                  <a:pt x="125" y="295"/>
                  <a:pt x="126" y="301"/>
                </a:cubicBezTo>
                <a:cubicBezTo>
                  <a:pt x="124" y="301"/>
                  <a:pt x="124" y="292"/>
                  <a:pt x="126" y="294"/>
                </a:cubicBezTo>
                <a:close/>
                <a:moveTo>
                  <a:pt x="84" y="308"/>
                </a:moveTo>
                <a:cubicBezTo>
                  <a:pt x="84" y="308"/>
                  <a:pt x="83" y="308"/>
                  <a:pt x="83" y="309"/>
                </a:cubicBezTo>
                <a:cubicBezTo>
                  <a:pt x="83" y="308"/>
                  <a:pt x="84" y="306"/>
                  <a:pt x="83" y="304"/>
                </a:cubicBezTo>
                <a:cubicBezTo>
                  <a:pt x="86" y="304"/>
                  <a:pt x="83" y="308"/>
                  <a:pt x="86" y="308"/>
                </a:cubicBezTo>
                <a:cubicBezTo>
                  <a:pt x="85" y="309"/>
                  <a:pt x="85" y="309"/>
                  <a:pt x="84" y="308"/>
                </a:cubicBezTo>
                <a:close/>
                <a:moveTo>
                  <a:pt x="77" y="331"/>
                </a:moveTo>
                <a:cubicBezTo>
                  <a:pt x="78" y="332"/>
                  <a:pt x="75" y="332"/>
                  <a:pt x="75" y="333"/>
                </a:cubicBezTo>
                <a:cubicBezTo>
                  <a:pt x="73" y="332"/>
                  <a:pt x="76" y="332"/>
                  <a:pt x="77" y="331"/>
                </a:cubicBezTo>
                <a:close/>
                <a:moveTo>
                  <a:pt x="33" y="367"/>
                </a:moveTo>
                <a:cubicBezTo>
                  <a:pt x="34" y="367"/>
                  <a:pt x="35" y="366"/>
                  <a:pt x="36" y="367"/>
                </a:cubicBezTo>
                <a:cubicBezTo>
                  <a:pt x="35" y="368"/>
                  <a:pt x="34" y="368"/>
                  <a:pt x="32" y="369"/>
                </a:cubicBezTo>
                <a:cubicBezTo>
                  <a:pt x="32" y="368"/>
                  <a:pt x="33" y="368"/>
                  <a:pt x="33" y="368"/>
                </a:cubicBezTo>
                <a:cubicBezTo>
                  <a:pt x="33" y="367"/>
                  <a:pt x="33" y="367"/>
                  <a:pt x="33" y="367"/>
                </a:cubicBezTo>
                <a:close/>
                <a:moveTo>
                  <a:pt x="399" y="395"/>
                </a:moveTo>
                <a:cubicBezTo>
                  <a:pt x="399" y="394"/>
                  <a:pt x="402" y="395"/>
                  <a:pt x="402" y="396"/>
                </a:cubicBezTo>
                <a:cubicBezTo>
                  <a:pt x="400" y="397"/>
                  <a:pt x="401" y="395"/>
                  <a:pt x="399" y="395"/>
                </a:cubicBezTo>
                <a:close/>
                <a:moveTo>
                  <a:pt x="130" y="1"/>
                </a:moveTo>
                <a:cubicBezTo>
                  <a:pt x="131" y="2"/>
                  <a:pt x="131" y="5"/>
                  <a:pt x="133" y="6"/>
                </a:cubicBezTo>
                <a:cubicBezTo>
                  <a:pt x="132" y="6"/>
                  <a:pt x="131" y="6"/>
                  <a:pt x="130" y="7"/>
                </a:cubicBezTo>
                <a:cubicBezTo>
                  <a:pt x="131" y="5"/>
                  <a:pt x="128" y="5"/>
                  <a:pt x="130" y="1"/>
                </a:cubicBezTo>
                <a:close/>
                <a:moveTo>
                  <a:pt x="413" y="44"/>
                </a:moveTo>
                <a:cubicBezTo>
                  <a:pt x="412" y="42"/>
                  <a:pt x="412" y="43"/>
                  <a:pt x="413" y="41"/>
                </a:cubicBezTo>
                <a:cubicBezTo>
                  <a:pt x="412" y="41"/>
                  <a:pt x="411" y="41"/>
                  <a:pt x="410" y="41"/>
                </a:cubicBezTo>
                <a:cubicBezTo>
                  <a:pt x="410" y="42"/>
                  <a:pt x="410" y="43"/>
                  <a:pt x="410" y="43"/>
                </a:cubicBezTo>
                <a:cubicBezTo>
                  <a:pt x="410" y="43"/>
                  <a:pt x="409" y="43"/>
                  <a:pt x="409" y="44"/>
                </a:cubicBezTo>
                <a:cubicBezTo>
                  <a:pt x="411" y="43"/>
                  <a:pt x="411" y="44"/>
                  <a:pt x="413" y="44"/>
                </a:cubicBezTo>
                <a:close/>
              </a:path>
            </a:pathLst>
          </a:custGeom>
          <a:blipFill>
            <a:blip r:embed="rId5" cstate="email"/>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4" name="Freeform 28"/>
          <p:cNvSpPr>
            <a:spLocks noEditPoints="1"/>
          </p:cNvSpPr>
          <p:nvPr/>
        </p:nvSpPr>
        <p:spPr bwMode="auto">
          <a:xfrm>
            <a:off x="5876323" y="2792232"/>
            <a:ext cx="1172903" cy="926780"/>
          </a:xfrm>
          <a:custGeom>
            <a:avLst/>
            <a:gdLst>
              <a:gd name="T0" fmla="*/ 272 w 584"/>
              <a:gd name="T1" fmla="*/ 91 h 462"/>
              <a:gd name="T2" fmla="*/ 488 w 584"/>
              <a:gd name="T3" fmla="*/ 206 h 462"/>
              <a:gd name="T4" fmla="*/ 172 w 584"/>
              <a:gd name="T5" fmla="*/ 265 h 462"/>
              <a:gd name="T6" fmla="*/ 426 w 584"/>
              <a:gd name="T7" fmla="*/ 290 h 462"/>
              <a:gd name="T8" fmla="*/ 459 w 584"/>
              <a:gd name="T9" fmla="*/ 309 h 462"/>
              <a:gd name="T10" fmla="*/ 109 w 584"/>
              <a:gd name="T11" fmla="*/ 326 h 462"/>
              <a:gd name="T12" fmla="*/ 480 w 584"/>
              <a:gd name="T13" fmla="*/ 344 h 462"/>
              <a:gd name="T14" fmla="*/ 500 w 584"/>
              <a:gd name="T15" fmla="*/ 377 h 462"/>
              <a:gd name="T16" fmla="*/ 39 w 584"/>
              <a:gd name="T17" fmla="*/ 406 h 462"/>
              <a:gd name="T18" fmla="*/ 38 w 584"/>
              <a:gd name="T19" fmla="*/ 421 h 462"/>
              <a:gd name="T20" fmla="*/ 580 w 584"/>
              <a:gd name="T21" fmla="*/ 434 h 462"/>
              <a:gd name="T22" fmla="*/ 551 w 584"/>
              <a:gd name="T23" fmla="*/ 460 h 462"/>
              <a:gd name="T24" fmla="*/ 284 w 584"/>
              <a:gd name="T25" fmla="*/ 61 h 462"/>
              <a:gd name="T26" fmla="*/ 239 w 584"/>
              <a:gd name="T27" fmla="*/ 193 h 462"/>
              <a:gd name="T28" fmla="*/ 135 w 584"/>
              <a:gd name="T29" fmla="*/ 301 h 462"/>
              <a:gd name="T30" fmla="*/ 177 w 584"/>
              <a:gd name="T31" fmla="*/ 360 h 462"/>
              <a:gd name="T32" fmla="*/ 136 w 584"/>
              <a:gd name="T33" fmla="*/ 400 h 462"/>
              <a:gd name="T34" fmla="*/ 41 w 584"/>
              <a:gd name="T35" fmla="*/ 406 h 462"/>
              <a:gd name="T36" fmla="*/ 93 w 584"/>
              <a:gd name="T37" fmla="*/ 420 h 462"/>
              <a:gd name="T38" fmla="*/ 250 w 584"/>
              <a:gd name="T39" fmla="*/ 411 h 462"/>
              <a:gd name="T40" fmla="*/ 203 w 584"/>
              <a:gd name="T41" fmla="*/ 388 h 462"/>
              <a:gd name="T42" fmla="*/ 228 w 584"/>
              <a:gd name="T43" fmla="*/ 309 h 462"/>
              <a:gd name="T44" fmla="*/ 294 w 584"/>
              <a:gd name="T45" fmla="*/ 318 h 462"/>
              <a:gd name="T46" fmla="*/ 335 w 584"/>
              <a:gd name="T47" fmla="*/ 414 h 462"/>
              <a:gd name="T48" fmla="*/ 364 w 584"/>
              <a:gd name="T49" fmla="*/ 439 h 462"/>
              <a:gd name="T50" fmla="*/ 536 w 584"/>
              <a:gd name="T51" fmla="*/ 460 h 462"/>
              <a:gd name="T52" fmla="*/ 505 w 584"/>
              <a:gd name="T53" fmla="*/ 422 h 462"/>
              <a:gd name="T54" fmla="*/ 415 w 584"/>
              <a:gd name="T55" fmla="*/ 279 h 462"/>
              <a:gd name="T56" fmla="*/ 393 w 584"/>
              <a:gd name="T57" fmla="*/ 129 h 462"/>
              <a:gd name="T58" fmla="*/ 329 w 584"/>
              <a:gd name="T59" fmla="*/ 62 h 462"/>
              <a:gd name="T60" fmla="*/ 145 w 584"/>
              <a:gd name="T61" fmla="*/ 394 h 462"/>
              <a:gd name="T62" fmla="*/ 155 w 584"/>
              <a:gd name="T63" fmla="*/ 384 h 462"/>
              <a:gd name="T64" fmla="*/ 326 w 584"/>
              <a:gd name="T65" fmla="*/ 112 h 462"/>
              <a:gd name="T66" fmla="*/ 282 w 584"/>
              <a:gd name="T67" fmla="*/ 198 h 462"/>
              <a:gd name="T68" fmla="*/ 307 w 584"/>
              <a:gd name="T69" fmla="*/ 242 h 462"/>
              <a:gd name="T70" fmla="*/ 279 w 584"/>
              <a:gd name="T71" fmla="*/ 310 h 462"/>
              <a:gd name="T72" fmla="*/ 251 w 584"/>
              <a:gd name="T73" fmla="*/ 322 h 462"/>
              <a:gd name="T74" fmla="*/ 159 w 584"/>
              <a:gd name="T75" fmla="*/ 372 h 462"/>
              <a:gd name="T76" fmla="*/ 157 w 584"/>
              <a:gd name="T77" fmla="*/ 382 h 462"/>
              <a:gd name="T78" fmla="*/ 218 w 584"/>
              <a:gd name="T79" fmla="*/ 397 h 462"/>
              <a:gd name="T80" fmla="*/ 467 w 584"/>
              <a:gd name="T81" fmla="*/ 404 h 462"/>
              <a:gd name="T82" fmla="*/ 475 w 584"/>
              <a:gd name="T83" fmla="*/ 411 h 462"/>
              <a:gd name="T84" fmla="*/ 59 w 584"/>
              <a:gd name="T85" fmla="*/ 415 h 462"/>
              <a:gd name="T86" fmla="*/ 382 w 584"/>
              <a:gd name="T87" fmla="*/ 426 h 462"/>
              <a:gd name="T88" fmla="*/ 363 w 584"/>
              <a:gd name="T89" fmla="*/ 434 h 462"/>
              <a:gd name="T90" fmla="*/ 313 w 584"/>
              <a:gd name="T91" fmla="*/ 15 h 462"/>
              <a:gd name="T92" fmla="*/ 282 w 584"/>
              <a:gd name="T93" fmla="*/ 70 h 462"/>
              <a:gd name="T94" fmla="*/ 398 w 584"/>
              <a:gd name="T95" fmla="*/ 222 h 462"/>
              <a:gd name="T96" fmla="*/ 425 w 584"/>
              <a:gd name="T97" fmla="*/ 268 h 462"/>
              <a:gd name="T98" fmla="*/ 425 w 584"/>
              <a:gd name="T99" fmla="*/ 279 h 462"/>
              <a:gd name="T100" fmla="*/ 460 w 584"/>
              <a:gd name="T101" fmla="*/ 345 h 462"/>
              <a:gd name="T102" fmla="*/ 502 w 584"/>
              <a:gd name="T103" fmla="*/ 391 h 462"/>
              <a:gd name="T104" fmla="*/ 469 w 584"/>
              <a:gd name="T105" fmla="*/ 319 h 462"/>
              <a:gd name="T106" fmla="*/ 467 w 584"/>
              <a:gd name="T107" fmla="*/ 322 h 462"/>
              <a:gd name="T108" fmla="*/ 105 w 584"/>
              <a:gd name="T109" fmla="*/ 324 h 462"/>
              <a:gd name="T110" fmla="*/ 193 w 584"/>
              <a:gd name="T111" fmla="*/ 378 h 462"/>
              <a:gd name="T112" fmla="*/ 473 w 584"/>
              <a:gd name="T113" fmla="*/ 381 h 462"/>
              <a:gd name="T114" fmla="*/ 284 w 584"/>
              <a:gd name="T115" fmla="*/ 421 h 462"/>
              <a:gd name="T116" fmla="*/ 66 w 584"/>
              <a:gd name="T117" fmla="*/ 426 h 462"/>
              <a:gd name="T118" fmla="*/ 34 w 584"/>
              <a:gd name="T119" fmla="*/ 425 h 462"/>
              <a:gd name="T120" fmla="*/ 346 w 584"/>
              <a:gd name="T121" fmla="*/ 448 h 462"/>
              <a:gd name="T122" fmla="*/ 414 w 584"/>
              <a:gd name="T123" fmla="*/ 248 h 462"/>
              <a:gd name="T124" fmla="*/ 235 w 584"/>
              <a:gd name="T125" fmla="*/ 32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462">
                <a:moveTo>
                  <a:pt x="317" y="15"/>
                </a:moveTo>
                <a:cubicBezTo>
                  <a:pt x="319" y="14"/>
                  <a:pt x="318" y="16"/>
                  <a:pt x="318" y="17"/>
                </a:cubicBezTo>
                <a:cubicBezTo>
                  <a:pt x="317" y="17"/>
                  <a:pt x="317" y="15"/>
                  <a:pt x="317" y="15"/>
                </a:cubicBezTo>
                <a:close/>
                <a:moveTo>
                  <a:pt x="334" y="46"/>
                </a:moveTo>
                <a:cubicBezTo>
                  <a:pt x="332" y="47"/>
                  <a:pt x="333" y="47"/>
                  <a:pt x="333" y="49"/>
                </a:cubicBezTo>
                <a:cubicBezTo>
                  <a:pt x="334" y="48"/>
                  <a:pt x="334" y="48"/>
                  <a:pt x="335" y="49"/>
                </a:cubicBezTo>
                <a:cubicBezTo>
                  <a:pt x="334" y="50"/>
                  <a:pt x="333" y="51"/>
                  <a:pt x="336" y="50"/>
                </a:cubicBezTo>
                <a:cubicBezTo>
                  <a:pt x="335" y="51"/>
                  <a:pt x="333" y="51"/>
                  <a:pt x="333" y="52"/>
                </a:cubicBezTo>
                <a:cubicBezTo>
                  <a:pt x="332" y="50"/>
                  <a:pt x="331" y="48"/>
                  <a:pt x="330" y="45"/>
                </a:cubicBezTo>
                <a:cubicBezTo>
                  <a:pt x="331" y="46"/>
                  <a:pt x="331" y="46"/>
                  <a:pt x="331" y="46"/>
                </a:cubicBezTo>
                <a:cubicBezTo>
                  <a:pt x="332" y="46"/>
                  <a:pt x="332" y="45"/>
                  <a:pt x="334" y="45"/>
                </a:cubicBezTo>
                <a:cubicBezTo>
                  <a:pt x="334" y="46"/>
                  <a:pt x="335" y="47"/>
                  <a:pt x="335" y="48"/>
                </a:cubicBezTo>
                <a:cubicBezTo>
                  <a:pt x="334" y="48"/>
                  <a:pt x="334" y="47"/>
                  <a:pt x="334" y="46"/>
                </a:cubicBezTo>
                <a:close/>
                <a:moveTo>
                  <a:pt x="335" y="53"/>
                </a:moveTo>
                <a:cubicBezTo>
                  <a:pt x="336" y="53"/>
                  <a:pt x="335" y="54"/>
                  <a:pt x="336" y="54"/>
                </a:cubicBezTo>
                <a:cubicBezTo>
                  <a:pt x="337" y="54"/>
                  <a:pt x="336" y="53"/>
                  <a:pt x="338" y="53"/>
                </a:cubicBezTo>
                <a:cubicBezTo>
                  <a:pt x="338" y="54"/>
                  <a:pt x="336" y="55"/>
                  <a:pt x="338" y="55"/>
                </a:cubicBezTo>
                <a:cubicBezTo>
                  <a:pt x="337" y="57"/>
                  <a:pt x="336" y="56"/>
                  <a:pt x="334" y="55"/>
                </a:cubicBezTo>
                <a:cubicBezTo>
                  <a:pt x="335" y="55"/>
                  <a:pt x="335" y="54"/>
                  <a:pt x="335" y="53"/>
                </a:cubicBezTo>
                <a:close/>
                <a:moveTo>
                  <a:pt x="332" y="70"/>
                </a:moveTo>
                <a:cubicBezTo>
                  <a:pt x="333" y="70"/>
                  <a:pt x="334" y="70"/>
                  <a:pt x="334" y="70"/>
                </a:cubicBezTo>
                <a:cubicBezTo>
                  <a:pt x="334" y="72"/>
                  <a:pt x="334" y="74"/>
                  <a:pt x="332" y="74"/>
                </a:cubicBezTo>
                <a:cubicBezTo>
                  <a:pt x="332" y="72"/>
                  <a:pt x="332" y="71"/>
                  <a:pt x="332" y="70"/>
                </a:cubicBezTo>
                <a:close/>
                <a:moveTo>
                  <a:pt x="275" y="84"/>
                </a:moveTo>
                <a:cubicBezTo>
                  <a:pt x="277" y="83"/>
                  <a:pt x="275" y="90"/>
                  <a:pt x="273" y="90"/>
                </a:cubicBezTo>
                <a:cubicBezTo>
                  <a:pt x="272" y="89"/>
                  <a:pt x="275" y="88"/>
                  <a:pt x="273" y="85"/>
                </a:cubicBezTo>
                <a:cubicBezTo>
                  <a:pt x="275" y="86"/>
                  <a:pt x="276" y="84"/>
                  <a:pt x="275" y="84"/>
                </a:cubicBezTo>
                <a:close/>
                <a:moveTo>
                  <a:pt x="272" y="91"/>
                </a:moveTo>
                <a:cubicBezTo>
                  <a:pt x="274" y="91"/>
                  <a:pt x="271" y="94"/>
                  <a:pt x="272" y="91"/>
                </a:cubicBezTo>
                <a:close/>
                <a:moveTo>
                  <a:pt x="337" y="94"/>
                </a:moveTo>
                <a:cubicBezTo>
                  <a:pt x="337" y="96"/>
                  <a:pt x="338" y="99"/>
                  <a:pt x="338" y="102"/>
                </a:cubicBezTo>
                <a:cubicBezTo>
                  <a:pt x="337" y="100"/>
                  <a:pt x="333" y="96"/>
                  <a:pt x="337" y="94"/>
                </a:cubicBezTo>
                <a:close/>
                <a:moveTo>
                  <a:pt x="358" y="94"/>
                </a:moveTo>
                <a:cubicBezTo>
                  <a:pt x="359" y="94"/>
                  <a:pt x="359" y="96"/>
                  <a:pt x="359" y="97"/>
                </a:cubicBezTo>
                <a:cubicBezTo>
                  <a:pt x="358" y="96"/>
                  <a:pt x="357" y="96"/>
                  <a:pt x="358" y="94"/>
                </a:cubicBezTo>
                <a:close/>
                <a:moveTo>
                  <a:pt x="336" y="99"/>
                </a:moveTo>
                <a:cubicBezTo>
                  <a:pt x="333" y="97"/>
                  <a:pt x="335" y="102"/>
                  <a:pt x="336" y="99"/>
                </a:cubicBezTo>
                <a:close/>
                <a:moveTo>
                  <a:pt x="267" y="104"/>
                </a:moveTo>
                <a:cubicBezTo>
                  <a:pt x="270" y="104"/>
                  <a:pt x="268" y="105"/>
                  <a:pt x="268" y="106"/>
                </a:cubicBezTo>
                <a:cubicBezTo>
                  <a:pt x="267" y="106"/>
                  <a:pt x="267" y="105"/>
                  <a:pt x="267" y="104"/>
                </a:cubicBezTo>
                <a:close/>
                <a:moveTo>
                  <a:pt x="369" y="109"/>
                </a:moveTo>
                <a:cubicBezTo>
                  <a:pt x="369" y="111"/>
                  <a:pt x="367" y="110"/>
                  <a:pt x="367" y="111"/>
                </a:cubicBezTo>
                <a:cubicBezTo>
                  <a:pt x="366" y="111"/>
                  <a:pt x="366" y="108"/>
                  <a:pt x="369" y="109"/>
                </a:cubicBezTo>
                <a:close/>
                <a:moveTo>
                  <a:pt x="146" y="130"/>
                </a:moveTo>
                <a:cubicBezTo>
                  <a:pt x="148" y="132"/>
                  <a:pt x="146" y="136"/>
                  <a:pt x="143" y="135"/>
                </a:cubicBezTo>
                <a:cubicBezTo>
                  <a:pt x="143" y="132"/>
                  <a:pt x="145" y="132"/>
                  <a:pt x="146" y="130"/>
                </a:cubicBezTo>
                <a:close/>
                <a:moveTo>
                  <a:pt x="249" y="153"/>
                </a:moveTo>
                <a:cubicBezTo>
                  <a:pt x="250" y="154"/>
                  <a:pt x="250" y="153"/>
                  <a:pt x="251" y="153"/>
                </a:cubicBezTo>
                <a:cubicBezTo>
                  <a:pt x="251" y="155"/>
                  <a:pt x="251" y="156"/>
                  <a:pt x="250" y="157"/>
                </a:cubicBezTo>
                <a:cubicBezTo>
                  <a:pt x="248" y="157"/>
                  <a:pt x="248" y="156"/>
                  <a:pt x="247" y="155"/>
                </a:cubicBezTo>
                <a:cubicBezTo>
                  <a:pt x="248" y="154"/>
                  <a:pt x="249" y="155"/>
                  <a:pt x="249" y="153"/>
                </a:cubicBezTo>
                <a:close/>
                <a:moveTo>
                  <a:pt x="246" y="165"/>
                </a:moveTo>
                <a:cubicBezTo>
                  <a:pt x="246" y="164"/>
                  <a:pt x="249" y="164"/>
                  <a:pt x="248" y="165"/>
                </a:cubicBezTo>
                <a:cubicBezTo>
                  <a:pt x="248" y="165"/>
                  <a:pt x="247" y="165"/>
                  <a:pt x="247" y="165"/>
                </a:cubicBezTo>
                <a:cubicBezTo>
                  <a:pt x="247" y="165"/>
                  <a:pt x="247" y="165"/>
                  <a:pt x="246" y="165"/>
                </a:cubicBezTo>
                <a:close/>
                <a:moveTo>
                  <a:pt x="487" y="205"/>
                </a:moveTo>
                <a:cubicBezTo>
                  <a:pt x="487" y="205"/>
                  <a:pt x="488" y="205"/>
                  <a:pt x="488" y="205"/>
                </a:cubicBezTo>
                <a:cubicBezTo>
                  <a:pt x="488" y="205"/>
                  <a:pt x="488" y="206"/>
                  <a:pt x="488" y="206"/>
                </a:cubicBezTo>
                <a:cubicBezTo>
                  <a:pt x="488" y="206"/>
                  <a:pt x="487" y="205"/>
                  <a:pt x="487" y="205"/>
                </a:cubicBezTo>
                <a:close/>
                <a:moveTo>
                  <a:pt x="389" y="207"/>
                </a:moveTo>
                <a:cubicBezTo>
                  <a:pt x="390" y="209"/>
                  <a:pt x="391" y="207"/>
                  <a:pt x="392" y="208"/>
                </a:cubicBezTo>
                <a:cubicBezTo>
                  <a:pt x="391" y="209"/>
                  <a:pt x="390" y="210"/>
                  <a:pt x="388" y="211"/>
                </a:cubicBezTo>
                <a:cubicBezTo>
                  <a:pt x="388" y="209"/>
                  <a:pt x="388" y="210"/>
                  <a:pt x="388" y="208"/>
                </a:cubicBezTo>
                <a:cubicBezTo>
                  <a:pt x="388" y="208"/>
                  <a:pt x="389" y="208"/>
                  <a:pt x="389" y="207"/>
                </a:cubicBezTo>
                <a:close/>
                <a:moveTo>
                  <a:pt x="393" y="210"/>
                </a:moveTo>
                <a:cubicBezTo>
                  <a:pt x="393" y="211"/>
                  <a:pt x="392" y="211"/>
                  <a:pt x="392" y="211"/>
                </a:cubicBezTo>
                <a:cubicBezTo>
                  <a:pt x="393" y="211"/>
                  <a:pt x="394" y="211"/>
                  <a:pt x="394" y="210"/>
                </a:cubicBezTo>
                <a:cubicBezTo>
                  <a:pt x="393" y="210"/>
                  <a:pt x="393" y="210"/>
                  <a:pt x="393" y="210"/>
                </a:cubicBezTo>
                <a:close/>
                <a:moveTo>
                  <a:pt x="395" y="212"/>
                </a:moveTo>
                <a:cubicBezTo>
                  <a:pt x="395" y="214"/>
                  <a:pt x="394" y="214"/>
                  <a:pt x="393" y="214"/>
                </a:cubicBezTo>
                <a:cubicBezTo>
                  <a:pt x="394" y="215"/>
                  <a:pt x="395" y="215"/>
                  <a:pt x="394" y="218"/>
                </a:cubicBezTo>
                <a:cubicBezTo>
                  <a:pt x="393" y="217"/>
                  <a:pt x="392" y="215"/>
                  <a:pt x="391" y="214"/>
                </a:cubicBezTo>
                <a:cubicBezTo>
                  <a:pt x="391" y="213"/>
                  <a:pt x="393" y="213"/>
                  <a:pt x="395" y="212"/>
                </a:cubicBezTo>
                <a:close/>
                <a:moveTo>
                  <a:pt x="297" y="229"/>
                </a:moveTo>
                <a:cubicBezTo>
                  <a:pt x="298" y="229"/>
                  <a:pt x="299" y="230"/>
                  <a:pt x="299" y="232"/>
                </a:cubicBezTo>
                <a:cubicBezTo>
                  <a:pt x="297" y="232"/>
                  <a:pt x="298" y="230"/>
                  <a:pt x="297" y="229"/>
                </a:cubicBezTo>
                <a:close/>
                <a:moveTo>
                  <a:pt x="7" y="245"/>
                </a:moveTo>
                <a:cubicBezTo>
                  <a:pt x="10" y="246"/>
                  <a:pt x="9" y="251"/>
                  <a:pt x="7" y="252"/>
                </a:cubicBezTo>
                <a:cubicBezTo>
                  <a:pt x="6" y="252"/>
                  <a:pt x="6" y="251"/>
                  <a:pt x="5" y="250"/>
                </a:cubicBezTo>
                <a:cubicBezTo>
                  <a:pt x="5" y="248"/>
                  <a:pt x="6" y="247"/>
                  <a:pt x="7" y="245"/>
                </a:cubicBezTo>
                <a:close/>
                <a:moveTo>
                  <a:pt x="309" y="254"/>
                </a:moveTo>
                <a:cubicBezTo>
                  <a:pt x="311" y="255"/>
                  <a:pt x="312" y="257"/>
                  <a:pt x="311" y="257"/>
                </a:cubicBezTo>
                <a:cubicBezTo>
                  <a:pt x="309" y="258"/>
                  <a:pt x="308" y="255"/>
                  <a:pt x="309" y="254"/>
                </a:cubicBezTo>
                <a:close/>
                <a:moveTo>
                  <a:pt x="169" y="266"/>
                </a:moveTo>
                <a:cubicBezTo>
                  <a:pt x="169" y="265"/>
                  <a:pt x="170" y="265"/>
                  <a:pt x="170" y="264"/>
                </a:cubicBezTo>
                <a:cubicBezTo>
                  <a:pt x="171" y="264"/>
                  <a:pt x="170" y="266"/>
                  <a:pt x="169" y="266"/>
                </a:cubicBezTo>
                <a:close/>
                <a:moveTo>
                  <a:pt x="172" y="265"/>
                </a:moveTo>
                <a:cubicBezTo>
                  <a:pt x="171" y="266"/>
                  <a:pt x="169" y="266"/>
                  <a:pt x="170" y="267"/>
                </a:cubicBezTo>
                <a:cubicBezTo>
                  <a:pt x="171" y="268"/>
                  <a:pt x="171" y="267"/>
                  <a:pt x="172" y="267"/>
                </a:cubicBezTo>
                <a:cubicBezTo>
                  <a:pt x="172" y="267"/>
                  <a:pt x="171" y="267"/>
                  <a:pt x="171" y="268"/>
                </a:cubicBezTo>
                <a:cubicBezTo>
                  <a:pt x="173" y="268"/>
                  <a:pt x="173" y="266"/>
                  <a:pt x="172" y="265"/>
                </a:cubicBezTo>
                <a:close/>
                <a:moveTo>
                  <a:pt x="317" y="270"/>
                </a:moveTo>
                <a:cubicBezTo>
                  <a:pt x="319" y="269"/>
                  <a:pt x="318" y="271"/>
                  <a:pt x="318" y="272"/>
                </a:cubicBezTo>
                <a:cubicBezTo>
                  <a:pt x="317" y="272"/>
                  <a:pt x="317" y="270"/>
                  <a:pt x="317" y="270"/>
                </a:cubicBezTo>
                <a:close/>
                <a:moveTo>
                  <a:pt x="423" y="279"/>
                </a:moveTo>
                <a:cubicBezTo>
                  <a:pt x="422" y="278"/>
                  <a:pt x="423" y="278"/>
                  <a:pt x="423" y="277"/>
                </a:cubicBezTo>
                <a:cubicBezTo>
                  <a:pt x="424" y="277"/>
                  <a:pt x="423" y="278"/>
                  <a:pt x="423" y="279"/>
                </a:cubicBezTo>
                <a:close/>
                <a:moveTo>
                  <a:pt x="45" y="281"/>
                </a:moveTo>
                <a:cubicBezTo>
                  <a:pt x="45" y="284"/>
                  <a:pt x="45" y="288"/>
                  <a:pt x="41" y="288"/>
                </a:cubicBezTo>
                <a:cubicBezTo>
                  <a:pt x="39" y="285"/>
                  <a:pt x="41" y="280"/>
                  <a:pt x="45" y="281"/>
                </a:cubicBezTo>
                <a:close/>
                <a:moveTo>
                  <a:pt x="102" y="282"/>
                </a:moveTo>
                <a:cubicBezTo>
                  <a:pt x="103" y="282"/>
                  <a:pt x="102" y="284"/>
                  <a:pt x="104" y="284"/>
                </a:cubicBezTo>
                <a:cubicBezTo>
                  <a:pt x="105" y="285"/>
                  <a:pt x="102" y="285"/>
                  <a:pt x="104" y="286"/>
                </a:cubicBezTo>
                <a:cubicBezTo>
                  <a:pt x="103" y="288"/>
                  <a:pt x="102" y="285"/>
                  <a:pt x="100" y="286"/>
                </a:cubicBezTo>
                <a:cubicBezTo>
                  <a:pt x="100" y="284"/>
                  <a:pt x="102" y="284"/>
                  <a:pt x="102" y="282"/>
                </a:cubicBezTo>
                <a:close/>
                <a:moveTo>
                  <a:pt x="241" y="286"/>
                </a:moveTo>
                <a:cubicBezTo>
                  <a:pt x="241" y="287"/>
                  <a:pt x="240" y="288"/>
                  <a:pt x="239" y="288"/>
                </a:cubicBezTo>
                <a:cubicBezTo>
                  <a:pt x="239" y="286"/>
                  <a:pt x="240" y="286"/>
                  <a:pt x="241" y="286"/>
                </a:cubicBezTo>
                <a:close/>
                <a:moveTo>
                  <a:pt x="429" y="290"/>
                </a:moveTo>
                <a:cubicBezTo>
                  <a:pt x="427" y="288"/>
                  <a:pt x="430" y="287"/>
                  <a:pt x="429" y="290"/>
                </a:cubicBezTo>
                <a:close/>
                <a:moveTo>
                  <a:pt x="430" y="289"/>
                </a:moveTo>
                <a:cubicBezTo>
                  <a:pt x="429" y="292"/>
                  <a:pt x="430" y="292"/>
                  <a:pt x="431" y="294"/>
                </a:cubicBezTo>
                <a:cubicBezTo>
                  <a:pt x="430" y="291"/>
                  <a:pt x="431" y="290"/>
                  <a:pt x="430" y="289"/>
                </a:cubicBezTo>
                <a:close/>
                <a:moveTo>
                  <a:pt x="238" y="289"/>
                </a:moveTo>
                <a:cubicBezTo>
                  <a:pt x="240" y="290"/>
                  <a:pt x="237" y="293"/>
                  <a:pt x="238" y="289"/>
                </a:cubicBezTo>
                <a:close/>
                <a:moveTo>
                  <a:pt x="426" y="290"/>
                </a:moveTo>
                <a:cubicBezTo>
                  <a:pt x="426" y="292"/>
                  <a:pt x="425" y="292"/>
                  <a:pt x="425" y="293"/>
                </a:cubicBezTo>
                <a:cubicBezTo>
                  <a:pt x="426" y="294"/>
                  <a:pt x="429" y="293"/>
                  <a:pt x="428" y="292"/>
                </a:cubicBezTo>
                <a:cubicBezTo>
                  <a:pt x="426" y="292"/>
                  <a:pt x="426" y="292"/>
                  <a:pt x="427" y="290"/>
                </a:cubicBezTo>
                <a:cubicBezTo>
                  <a:pt x="427" y="290"/>
                  <a:pt x="426" y="290"/>
                  <a:pt x="426" y="290"/>
                </a:cubicBezTo>
                <a:close/>
                <a:moveTo>
                  <a:pt x="237" y="292"/>
                </a:moveTo>
                <a:cubicBezTo>
                  <a:pt x="237" y="292"/>
                  <a:pt x="236" y="292"/>
                  <a:pt x="236" y="293"/>
                </a:cubicBezTo>
                <a:cubicBezTo>
                  <a:pt x="237" y="293"/>
                  <a:pt x="237" y="293"/>
                  <a:pt x="238" y="293"/>
                </a:cubicBezTo>
                <a:cubicBezTo>
                  <a:pt x="238" y="293"/>
                  <a:pt x="238" y="292"/>
                  <a:pt x="238" y="292"/>
                </a:cubicBezTo>
                <a:cubicBezTo>
                  <a:pt x="237" y="292"/>
                  <a:pt x="237" y="292"/>
                  <a:pt x="237" y="292"/>
                </a:cubicBezTo>
                <a:close/>
                <a:moveTo>
                  <a:pt x="426" y="294"/>
                </a:moveTo>
                <a:cubicBezTo>
                  <a:pt x="427" y="296"/>
                  <a:pt x="427" y="295"/>
                  <a:pt x="430" y="295"/>
                </a:cubicBezTo>
                <a:cubicBezTo>
                  <a:pt x="429" y="297"/>
                  <a:pt x="428" y="296"/>
                  <a:pt x="426" y="297"/>
                </a:cubicBezTo>
                <a:cubicBezTo>
                  <a:pt x="426" y="296"/>
                  <a:pt x="426" y="295"/>
                  <a:pt x="426" y="294"/>
                </a:cubicBezTo>
                <a:close/>
                <a:moveTo>
                  <a:pt x="455" y="301"/>
                </a:moveTo>
                <a:cubicBezTo>
                  <a:pt x="454" y="301"/>
                  <a:pt x="454" y="302"/>
                  <a:pt x="453" y="303"/>
                </a:cubicBezTo>
                <a:cubicBezTo>
                  <a:pt x="451" y="301"/>
                  <a:pt x="455" y="300"/>
                  <a:pt x="457" y="300"/>
                </a:cubicBezTo>
                <a:cubicBezTo>
                  <a:pt x="457" y="302"/>
                  <a:pt x="458" y="302"/>
                  <a:pt x="458" y="305"/>
                </a:cubicBezTo>
                <a:cubicBezTo>
                  <a:pt x="456" y="304"/>
                  <a:pt x="457" y="303"/>
                  <a:pt x="454" y="304"/>
                </a:cubicBezTo>
                <a:cubicBezTo>
                  <a:pt x="454" y="302"/>
                  <a:pt x="455" y="302"/>
                  <a:pt x="455" y="301"/>
                </a:cubicBezTo>
                <a:close/>
                <a:moveTo>
                  <a:pt x="127" y="306"/>
                </a:moveTo>
                <a:cubicBezTo>
                  <a:pt x="128" y="308"/>
                  <a:pt x="128" y="309"/>
                  <a:pt x="131" y="309"/>
                </a:cubicBezTo>
                <a:cubicBezTo>
                  <a:pt x="131" y="312"/>
                  <a:pt x="129" y="310"/>
                  <a:pt x="127" y="311"/>
                </a:cubicBezTo>
                <a:cubicBezTo>
                  <a:pt x="128" y="309"/>
                  <a:pt x="126" y="308"/>
                  <a:pt x="127" y="306"/>
                </a:cubicBezTo>
                <a:close/>
                <a:moveTo>
                  <a:pt x="459" y="309"/>
                </a:moveTo>
                <a:cubicBezTo>
                  <a:pt x="460" y="307"/>
                  <a:pt x="460" y="309"/>
                  <a:pt x="461" y="309"/>
                </a:cubicBezTo>
                <a:cubicBezTo>
                  <a:pt x="461" y="309"/>
                  <a:pt x="461" y="309"/>
                  <a:pt x="460" y="309"/>
                </a:cubicBezTo>
                <a:cubicBezTo>
                  <a:pt x="461" y="310"/>
                  <a:pt x="462" y="310"/>
                  <a:pt x="461" y="311"/>
                </a:cubicBezTo>
                <a:cubicBezTo>
                  <a:pt x="460" y="311"/>
                  <a:pt x="460" y="310"/>
                  <a:pt x="459" y="310"/>
                </a:cubicBezTo>
                <a:cubicBezTo>
                  <a:pt x="459" y="309"/>
                  <a:pt x="460" y="309"/>
                  <a:pt x="459" y="309"/>
                </a:cubicBezTo>
                <a:close/>
                <a:moveTo>
                  <a:pt x="425" y="309"/>
                </a:moveTo>
                <a:cubicBezTo>
                  <a:pt x="426" y="308"/>
                  <a:pt x="427" y="310"/>
                  <a:pt x="428" y="309"/>
                </a:cubicBezTo>
                <a:cubicBezTo>
                  <a:pt x="429" y="311"/>
                  <a:pt x="427" y="310"/>
                  <a:pt x="427" y="311"/>
                </a:cubicBezTo>
                <a:cubicBezTo>
                  <a:pt x="426" y="311"/>
                  <a:pt x="427" y="309"/>
                  <a:pt x="425" y="309"/>
                </a:cubicBezTo>
                <a:close/>
                <a:moveTo>
                  <a:pt x="531" y="314"/>
                </a:moveTo>
                <a:cubicBezTo>
                  <a:pt x="530" y="315"/>
                  <a:pt x="527" y="318"/>
                  <a:pt x="525" y="316"/>
                </a:cubicBezTo>
                <a:cubicBezTo>
                  <a:pt x="525" y="313"/>
                  <a:pt x="529" y="314"/>
                  <a:pt x="531" y="314"/>
                </a:cubicBezTo>
                <a:close/>
                <a:moveTo>
                  <a:pt x="178" y="321"/>
                </a:moveTo>
                <a:cubicBezTo>
                  <a:pt x="180" y="321"/>
                  <a:pt x="178" y="324"/>
                  <a:pt x="180" y="324"/>
                </a:cubicBezTo>
                <a:cubicBezTo>
                  <a:pt x="181" y="324"/>
                  <a:pt x="181" y="323"/>
                  <a:pt x="180" y="322"/>
                </a:cubicBezTo>
                <a:cubicBezTo>
                  <a:pt x="180" y="322"/>
                  <a:pt x="181" y="321"/>
                  <a:pt x="182" y="321"/>
                </a:cubicBezTo>
                <a:cubicBezTo>
                  <a:pt x="182" y="323"/>
                  <a:pt x="183" y="323"/>
                  <a:pt x="183" y="324"/>
                </a:cubicBezTo>
                <a:cubicBezTo>
                  <a:pt x="180" y="326"/>
                  <a:pt x="181" y="330"/>
                  <a:pt x="178" y="329"/>
                </a:cubicBezTo>
                <a:cubicBezTo>
                  <a:pt x="180" y="328"/>
                  <a:pt x="178" y="327"/>
                  <a:pt x="179" y="326"/>
                </a:cubicBezTo>
                <a:cubicBezTo>
                  <a:pt x="179" y="324"/>
                  <a:pt x="177" y="325"/>
                  <a:pt x="174" y="325"/>
                </a:cubicBezTo>
                <a:cubicBezTo>
                  <a:pt x="173" y="325"/>
                  <a:pt x="174" y="328"/>
                  <a:pt x="172" y="328"/>
                </a:cubicBezTo>
                <a:cubicBezTo>
                  <a:pt x="173" y="327"/>
                  <a:pt x="173" y="326"/>
                  <a:pt x="172" y="324"/>
                </a:cubicBezTo>
                <a:cubicBezTo>
                  <a:pt x="173" y="324"/>
                  <a:pt x="173" y="324"/>
                  <a:pt x="173" y="323"/>
                </a:cubicBezTo>
                <a:cubicBezTo>
                  <a:pt x="175" y="323"/>
                  <a:pt x="175" y="324"/>
                  <a:pt x="176" y="323"/>
                </a:cubicBezTo>
                <a:cubicBezTo>
                  <a:pt x="176" y="323"/>
                  <a:pt x="175" y="323"/>
                  <a:pt x="175" y="322"/>
                </a:cubicBezTo>
                <a:cubicBezTo>
                  <a:pt x="177" y="322"/>
                  <a:pt x="178" y="324"/>
                  <a:pt x="178" y="321"/>
                </a:cubicBezTo>
                <a:close/>
                <a:moveTo>
                  <a:pt x="166" y="323"/>
                </a:moveTo>
                <a:cubicBezTo>
                  <a:pt x="165" y="325"/>
                  <a:pt x="162" y="325"/>
                  <a:pt x="161" y="322"/>
                </a:cubicBezTo>
                <a:cubicBezTo>
                  <a:pt x="163" y="321"/>
                  <a:pt x="164" y="322"/>
                  <a:pt x="166" y="323"/>
                </a:cubicBezTo>
                <a:close/>
                <a:moveTo>
                  <a:pt x="170" y="322"/>
                </a:moveTo>
                <a:cubicBezTo>
                  <a:pt x="170" y="324"/>
                  <a:pt x="168" y="322"/>
                  <a:pt x="168" y="323"/>
                </a:cubicBezTo>
                <a:cubicBezTo>
                  <a:pt x="169" y="323"/>
                  <a:pt x="168" y="324"/>
                  <a:pt x="169" y="325"/>
                </a:cubicBezTo>
                <a:cubicBezTo>
                  <a:pt x="169" y="323"/>
                  <a:pt x="172" y="323"/>
                  <a:pt x="170" y="322"/>
                </a:cubicBezTo>
                <a:close/>
                <a:moveTo>
                  <a:pt x="109" y="326"/>
                </a:moveTo>
                <a:cubicBezTo>
                  <a:pt x="110" y="327"/>
                  <a:pt x="109" y="328"/>
                  <a:pt x="110" y="330"/>
                </a:cubicBezTo>
                <a:cubicBezTo>
                  <a:pt x="107" y="330"/>
                  <a:pt x="109" y="327"/>
                  <a:pt x="109" y="326"/>
                </a:cubicBezTo>
                <a:close/>
                <a:moveTo>
                  <a:pt x="103" y="328"/>
                </a:moveTo>
                <a:cubicBezTo>
                  <a:pt x="104" y="328"/>
                  <a:pt x="104" y="329"/>
                  <a:pt x="104" y="329"/>
                </a:cubicBezTo>
                <a:cubicBezTo>
                  <a:pt x="104" y="329"/>
                  <a:pt x="104" y="329"/>
                  <a:pt x="103" y="329"/>
                </a:cubicBezTo>
                <a:cubicBezTo>
                  <a:pt x="103" y="329"/>
                  <a:pt x="103" y="328"/>
                  <a:pt x="103" y="328"/>
                </a:cubicBezTo>
                <a:close/>
                <a:moveTo>
                  <a:pt x="106" y="328"/>
                </a:moveTo>
                <a:cubicBezTo>
                  <a:pt x="105" y="329"/>
                  <a:pt x="108" y="329"/>
                  <a:pt x="107" y="328"/>
                </a:cubicBezTo>
                <a:cubicBezTo>
                  <a:pt x="107" y="328"/>
                  <a:pt x="107" y="328"/>
                  <a:pt x="106" y="328"/>
                </a:cubicBezTo>
                <a:close/>
                <a:moveTo>
                  <a:pt x="243" y="329"/>
                </a:moveTo>
                <a:cubicBezTo>
                  <a:pt x="243" y="331"/>
                  <a:pt x="241" y="331"/>
                  <a:pt x="240" y="330"/>
                </a:cubicBezTo>
                <a:cubicBezTo>
                  <a:pt x="241" y="329"/>
                  <a:pt x="242" y="329"/>
                  <a:pt x="243" y="329"/>
                </a:cubicBezTo>
                <a:close/>
                <a:moveTo>
                  <a:pt x="442" y="332"/>
                </a:moveTo>
                <a:cubicBezTo>
                  <a:pt x="442" y="334"/>
                  <a:pt x="444" y="333"/>
                  <a:pt x="444" y="335"/>
                </a:cubicBezTo>
                <a:cubicBezTo>
                  <a:pt x="443" y="335"/>
                  <a:pt x="443" y="333"/>
                  <a:pt x="441" y="334"/>
                </a:cubicBezTo>
                <a:cubicBezTo>
                  <a:pt x="441" y="333"/>
                  <a:pt x="441" y="332"/>
                  <a:pt x="442" y="332"/>
                </a:cubicBezTo>
                <a:close/>
                <a:moveTo>
                  <a:pt x="171" y="334"/>
                </a:moveTo>
                <a:cubicBezTo>
                  <a:pt x="170" y="337"/>
                  <a:pt x="168" y="338"/>
                  <a:pt x="166" y="338"/>
                </a:cubicBezTo>
                <a:cubicBezTo>
                  <a:pt x="165" y="336"/>
                  <a:pt x="167" y="334"/>
                  <a:pt x="171" y="334"/>
                </a:cubicBezTo>
                <a:close/>
                <a:moveTo>
                  <a:pt x="479" y="338"/>
                </a:moveTo>
                <a:cubicBezTo>
                  <a:pt x="480" y="338"/>
                  <a:pt x="478" y="341"/>
                  <a:pt x="481" y="340"/>
                </a:cubicBezTo>
                <a:cubicBezTo>
                  <a:pt x="479" y="341"/>
                  <a:pt x="480" y="343"/>
                  <a:pt x="478" y="343"/>
                </a:cubicBezTo>
                <a:cubicBezTo>
                  <a:pt x="479" y="341"/>
                  <a:pt x="477" y="340"/>
                  <a:pt x="479" y="338"/>
                </a:cubicBezTo>
                <a:close/>
                <a:moveTo>
                  <a:pt x="215" y="342"/>
                </a:moveTo>
                <a:cubicBezTo>
                  <a:pt x="216" y="341"/>
                  <a:pt x="216" y="342"/>
                  <a:pt x="216" y="343"/>
                </a:cubicBezTo>
                <a:cubicBezTo>
                  <a:pt x="215" y="343"/>
                  <a:pt x="215" y="343"/>
                  <a:pt x="215" y="343"/>
                </a:cubicBezTo>
                <a:cubicBezTo>
                  <a:pt x="215" y="342"/>
                  <a:pt x="215" y="342"/>
                  <a:pt x="215" y="342"/>
                </a:cubicBezTo>
                <a:close/>
                <a:moveTo>
                  <a:pt x="480" y="344"/>
                </a:moveTo>
                <a:cubicBezTo>
                  <a:pt x="482" y="344"/>
                  <a:pt x="479" y="347"/>
                  <a:pt x="480" y="344"/>
                </a:cubicBezTo>
                <a:close/>
                <a:moveTo>
                  <a:pt x="444" y="345"/>
                </a:moveTo>
                <a:cubicBezTo>
                  <a:pt x="445" y="345"/>
                  <a:pt x="445" y="345"/>
                  <a:pt x="446" y="345"/>
                </a:cubicBezTo>
                <a:cubicBezTo>
                  <a:pt x="446" y="346"/>
                  <a:pt x="446" y="347"/>
                  <a:pt x="447" y="347"/>
                </a:cubicBezTo>
                <a:cubicBezTo>
                  <a:pt x="446" y="349"/>
                  <a:pt x="444" y="347"/>
                  <a:pt x="444" y="345"/>
                </a:cubicBezTo>
                <a:close/>
                <a:moveTo>
                  <a:pt x="211" y="355"/>
                </a:moveTo>
                <a:cubicBezTo>
                  <a:pt x="211" y="355"/>
                  <a:pt x="210" y="355"/>
                  <a:pt x="210" y="356"/>
                </a:cubicBezTo>
                <a:cubicBezTo>
                  <a:pt x="210" y="356"/>
                  <a:pt x="210" y="355"/>
                  <a:pt x="210" y="355"/>
                </a:cubicBezTo>
                <a:cubicBezTo>
                  <a:pt x="210" y="354"/>
                  <a:pt x="211" y="355"/>
                  <a:pt x="211" y="355"/>
                </a:cubicBezTo>
                <a:close/>
                <a:moveTo>
                  <a:pt x="466" y="358"/>
                </a:moveTo>
                <a:cubicBezTo>
                  <a:pt x="465" y="358"/>
                  <a:pt x="465" y="357"/>
                  <a:pt x="465" y="356"/>
                </a:cubicBezTo>
                <a:cubicBezTo>
                  <a:pt x="465" y="356"/>
                  <a:pt x="466" y="357"/>
                  <a:pt x="466" y="358"/>
                </a:cubicBezTo>
                <a:close/>
                <a:moveTo>
                  <a:pt x="467" y="364"/>
                </a:moveTo>
                <a:cubicBezTo>
                  <a:pt x="468" y="363"/>
                  <a:pt x="468" y="364"/>
                  <a:pt x="468" y="365"/>
                </a:cubicBezTo>
                <a:cubicBezTo>
                  <a:pt x="468" y="365"/>
                  <a:pt x="467" y="365"/>
                  <a:pt x="467" y="365"/>
                </a:cubicBezTo>
                <a:cubicBezTo>
                  <a:pt x="467" y="365"/>
                  <a:pt x="467" y="364"/>
                  <a:pt x="467" y="364"/>
                </a:cubicBezTo>
                <a:close/>
                <a:moveTo>
                  <a:pt x="494" y="366"/>
                </a:moveTo>
                <a:cubicBezTo>
                  <a:pt x="495" y="367"/>
                  <a:pt x="494" y="370"/>
                  <a:pt x="497" y="369"/>
                </a:cubicBezTo>
                <a:cubicBezTo>
                  <a:pt x="497" y="372"/>
                  <a:pt x="493" y="369"/>
                  <a:pt x="494" y="366"/>
                </a:cubicBezTo>
                <a:close/>
                <a:moveTo>
                  <a:pt x="196" y="371"/>
                </a:moveTo>
                <a:cubicBezTo>
                  <a:pt x="196" y="371"/>
                  <a:pt x="196" y="372"/>
                  <a:pt x="197" y="372"/>
                </a:cubicBezTo>
                <a:cubicBezTo>
                  <a:pt x="197" y="372"/>
                  <a:pt x="197" y="373"/>
                  <a:pt x="197" y="373"/>
                </a:cubicBezTo>
                <a:cubicBezTo>
                  <a:pt x="196" y="373"/>
                  <a:pt x="196" y="372"/>
                  <a:pt x="195" y="373"/>
                </a:cubicBezTo>
                <a:cubicBezTo>
                  <a:pt x="194" y="372"/>
                  <a:pt x="196" y="372"/>
                  <a:pt x="196" y="371"/>
                </a:cubicBezTo>
                <a:close/>
                <a:moveTo>
                  <a:pt x="194" y="373"/>
                </a:moveTo>
                <a:cubicBezTo>
                  <a:pt x="196" y="373"/>
                  <a:pt x="195" y="376"/>
                  <a:pt x="196" y="375"/>
                </a:cubicBezTo>
                <a:cubicBezTo>
                  <a:pt x="196" y="376"/>
                  <a:pt x="196" y="376"/>
                  <a:pt x="195" y="377"/>
                </a:cubicBezTo>
                <a:cubicBezTo>
                  <a:pt x="194" y="377"/>
                  <a:pt x="194" y="375"/>
                  <a:pt x="194" y="373"/>
                </a:cubicBezTo>
                <a:close/>
                <a:moveTo>
                  <a:pt x="499" y="376"/>
                </a:moveTo>
                <a:cubicBezTo>
                  <a:pt x="499" y="376"/>
                  <a:pt x="499" y="377"/>
                  <a:pt x="500" y="377"/>
                </a:cubicBezTo>
                <a:cubicBezTo>
                  <a:pt x="500" y="377"/>
                  <a:pt x="500" y="378"/>
                  <a:pt x="500" y="378"/>
                </a:cubicBezTo>
                <a:cubicBezTo>
                  <a:pt x="499" y="378"/>
                  <a:pt x="499" y="377"/>
                  <a:pt x="499" y="376"/>
                </a:cubicBezTo>
                <a:close/>
                <a:moveTo>
                  <a:pt x="203" y="377"/>
                </a:moveTo>
                <a:cubicBezTo>
                  <a:pt x="203" y="377"/>
                  <a:pt x="203" y="377"/>
                  <a:pt x="204" y="377"/>
                </a:cubicBezTo>
                <a:cubicBezTo>
                  <a:pt x="204" y="378"/>
                  <a:pt x="203" y="378"/>
                  <a:pt x="203" y="378"/>
                </a:cubicBezTo>
                <a:cubicBezTo>
                  <a:pt x="203" y="378"/>
                  <a:pt x="203" y="378"/>
                  <a:pt x="202" y="378"/>
                </a:cubicBezTo>
                <a:cubicBezTo>
                  <a:pt x="202" y="377"/>
                  <a:pt x="203" y="377"/>
                  <a:pt x="203" y="377"/>
                </a:cubicBezTo>
                <a:close/>
                <a:moveTo>
                  <a:pt x="503" y="382"/>
                </a:moveTo>
                <a:cubicBezTo>
                  <a:pt x="504" y="382"/>
                  <a:pt x="504" y="382"/>
                  <a:pt x="504" y="383"/>
                </a:cubicBezTo>
                <a:cubicBezTo>
                  <a:pt x="504" y="383"/>
                  <a:pt x="504" y="383"/>
                  <a:pt x="504" y="383"/>
                </a:cubicBezTo>
                <a:cubicBezTo>
                  <a:pt x="503" y="383"/>
                  <a:pt x="503" y="382"/>
                  <a:pt x="503" y="382"/>
                </a:cubicBezTo>
                <a:close/>
                <a:moveTo>
                  <a:pt x="136" y="384"/>
                </a:moveTo>
                <a:cubicBezTo>
                  <a:pt x="137" y="384"/>
                  <a:pt x="136" y="386"/>
                  <a:pt x="136" y="387"/>
                </a:cubicBezTo>
                <a:cubicBezTo>
                  <a:pt x="134" y="386"/>
                  <a:pt x="135" y="385"/>
                  <a:pt x="136" y="384"/>
                </a:cubicBezTo>
                <a:close/>
                <a:moveTo>
                  <a:pt x="144" y="384"/>
                </a:moveTo>
                <a:cubicBezTo>
                  <a:pt x="144" y="385"/>
                  <a:pt x="144" y="385"/>
                  <a:pt x="144" y="386"/>
                </a:cubicBezTo>
                <a:cubicBezTo>
                  <a:pt x="143" y="386"/>
                  <a:pt x="143" y="386"/>
                  <a:pt x="142" y="386"/>
                </a:cubicBezTo>
                <a:cubicBezTo>
                  <a:pt x="142" y="385"/>
                  <a:pt x="142" y="385"/>
                  <a:pt x="142" y="384"/>
                </a:cubicBezTo>
                <a:cubicBezTo>
                  <a:pt x="143" y="384"/>
                  <a:pt x="143" y="384"/>
                  <a:pt x="144" y="384"/>
                </a:cubicBezTo>
                <a:close/>
                <a:moveTo>
                  <a:pt x="505" y="388"/>
                </a:moveTo>
                <a:cubicBezTo>
                  <a:pt x="506" y="389"/>
                  <a:pt x="508" y="388"/>
                  <a:pt x="508" y="390"/>
                </a:cubicBezTo>
                <a:cubicBezTo>
                  <a:pt x="507" y="389"/>
                  <a:pt x="504" y="390"/>
                  <a:pt x="505" y="388"/>
                </a:cubicBezTo>
                <a:close/>
                <a:moveTo>
                  <a:pt x="153" y="391"/>
                </a:moveTo>
                <a:cubicBezTo>
                  <a:pt x="156" y="391"/>
                  <a:pt x="149" y="391"/>
                  <a:pt x="153" y="391"/>
                </a:cubicBezTo>
                <a:close/>
                <a:moveTo>
                  <a:pt x="273" y="399"/>
                </a:moveTo>
                <a:cubicBezTo>
                  <a:pt x="273" y="399"/>
                  <a:pt x="273" y="400"/>
                  <a:pt x="272" y="400"/>
                </a:cubicBezTo>
                <a:cubicBezTo>
                  <a:pt x="272" y="399"/>
                  <a:pt x="273" y="399"/>
                  <a:pt x="273" y="399"/>
                </a:cubicBezTo>
                <a:close/>
                <a:moveTo>
                  <a:pt x="39" y="404"/>
                </a:moveTo>
                <a:cubicBezTo>
                  <a:pt x="40" y="404"/>
                  <a:pt x="40" y="407"/>
                  <a:pt x="39" y="406"/>
                </a:cubicBezTo>
                <a:cubicBezTo>
                  <a:pt x="39" y="406"/>
                  <a:pt x="39" y="405"/>
                  <a:pt x="39" y="405"/>
                </a:cubicBezTo>
                <a:cubicBezTo>
                  <a:pt x="39" y="405"/>
                  <a:pt x="39" y="405"/>
                  <a:pt x="39" y="404"/>
                </a:cubicBezTo>
                <a:close/>
                <a:moveTo>
                  <a:pt x="515" y="405"/>
                </a:moveTo>
                <a:cubicBezTo>
                  <a:pt x="516" y="403"/>
                  <a:pt x="518" y="405"/>
                  <a:pt x="517" y="406"/>
                </a:cubicBezTo>
                <a:cubicBezTo>
                  <a:pt x="516" y="407"/>
                  <a:pt x="516" y="405"/>
                  <a:pt x="515" y="405"/>
                </a:cubicBezTo>
                <a:close/>
                <a:moveTo>
                  <a:pt x="495" y="407"/>
                </a:moveTo>
                <a:cubicBezTo>
                  <a:pt x="496" y="407"/>
                  <a:pt x="496" y="408"/>
                  <a:pt x="497" y="408"/>
                </a:cubicBezTo>
                <a:cubicBezTo>
                  <a:pt x="496" y="409"/>
                  <a:pt x="494" y="409"/>
                  <a:pt x="495" y="407"/>
                </a:cubicBezTo>
                <a:close/>
                <a:moveTo>
                  <a:pt x="29" y="414"/>
                </a:moveTo>
                <a:cubicBezTo>
                  <a:pt x="29" y="413"/>
                  <a:pt x="33" y="413"/>
                  <a:pt x="33" y="415"/>
                </a:cubicBezTo>
                <a:cubicBezTo>
                  <a:pt x="30" y="416"/>
                  <a:pt x="30" y="416"/>
                  <a:pt x="29" y="414"/>
                </a:cubicBezTo>
                <a:close/>
                <a:moveTo>
                  <a:pt x="21" y="415"/>
                </a:moveTo>
                <a:cubicBezTo>
                  <a:pt x="22" y="417"/>
                  <a:pt x="24" y="420"/>
                  <a:pt x="24" y="423"/>
                </a:cubicBezTo>
                <a:cubicBezTo>
                  <a:pt x="22" y="422"/>
                  <a:pt x="22" y="421"/>
                  <a:pt x="19" y="420"/>
                </a:cubicBezTo>
                <a:cubicBezTo>
                  <a:pt x="21" y="418"/>
                  <a:pt x="20" y="418"/>
                  <a:pt x="21" y="415"/>
                </a:cubicBezTo>
                <a:close/>
                <a:moveTo>
                  <a:pt x="39" y="415"/>
                </a:moveTo>
                <a:cubicBezTo>
                  <a:pt x="40" y="415"/>
                  <a:pt x="41" y="415"/>
                  <a:pt x="41" y="415"/>
                </a:cubicBezTo>
                <a:cubicBezTo>
                  <a:pt x="42" y="416"/>
                  <a:pt x="41" y="416"/>
                  <a:pt x="41" y="416"/>
                </a:cubicBezTo>
                <a:cubicBezTo>
                  <a:pt x="42" y="416"/>
                  <a:pt x="42" y="417"/>
                  <a:pt x="44" y="417"/>
                </a:cubicBezTo>
                <a:cubicBezTo>
                  <a:pt x="43" y="418"/>
                  <a:pt x="43" y="419"/>
                  <a:pt x="41" y="419"/>
                </a:cubicBezTo>
                <a:cubicBezTo>
                  <a:pt x="42" y="417"/>
                  <a:pt x="39" y="418"/>
                  <a:pt x="39" y="415"/>
                </a:cubicBezTo>
                <a:close/>
                <a:moveTo>
                  <a:pt x="52" y="417"/>
                </a:moveTo>
                <a:cubicBezTo>
                  <a:pt x="55" y="418"/>
                  <a:pt x="52" y="421"/>
                  <a:pt x="52" y="417"/>
                </a:cubicBezTo>
                <a:close/>
                <a:moveTo>
                  <a:pt x="307" y="420"/>
                </a:moveTo>
                <a:cubicBezTo>
                  <a:pt x="309" y="420"/>
                  <a:pt x="307" y="423"/>
                  <a:pt x="307" y="420"/>
                </a:cubicBezTo>
                <a:close/>
                <a:moveTo>
                  <a:pt x="38" y="421"/>
                </a:moveTo>
                <a:cubicBezTo>
                  <a:pt x="39" y="421"/>
                  <a:pt x="38" y="423"/>
                  <a:pt x="37" y="422"/>
                </a:cubicBezTo>
                <a:cubicBezTo>
                  <a:pt x="37" y="422"/>
                  <a:pt x="37" y="422"/>
                  <a:pt x="37" y="421"/>
                </a:cubicBezTo>
                <a:cubicBezTo>
                  <a:pt x="38" y="421"/>
                  <a:pt x="38" y="421"/>
                  <a:pt x="38" y="421"/>
                </a:cubicBezTo>
                <a:close/>
                <a:moveTo>
                  <a:pt x="236" y="421"/>
                </a:moveTo>
                <a:cubicBezTo>
                  <a:pt x="238" y="420"/>
                  <a:pt x="237" y="423"/>
                  <a:pt x="239" y="423"/>
                </a:cubicBezTo>
                <a:cubicBezTo>
                  <a:pt x="238" y="424"/>
                  <a:pt x="238" y="425"/>
                  <a:pt x="236" y="425"/>
                </a:cubicBezTo>
                <a:cubicBezTo>
                  <a:pt x="235" y="424"/>
                  <a:pt x="236" y="422"/>
                  <a:pt x="236" y="421"/>
                </a:cubicBezTo>
                <a:close/>
                <a:moveTo>
                  <a:pt x="254" y="421"/>
                </a:moveTo>
                <a:cubicBezTo>
                  <a:pt x="255" y="421"/>
                  <a:pt x="255" y="422"/>
                  <a:pt x="256" y="421"/>
                </a:cubicBezTo>
                <a:cubicBezTo>
                  <a:pt x="256" y="422"/>
                  <a:pt x="255" y="422"/>
                  <a:pt x="255" y="423"/>
                </a:cubicBezTo>
                <a:cubicBezTo>
                  <a:pt x="255" y="423"/>
                  <a:pt x="254" y="423"/>
                  <a:pt x="255" y="422"/>
                </a:cubicBezTo>
                <a:cubicBezTo>
                  <a:pt x="254" y="422"/>
                  <a:pt x="253" y="422"/>
                  <a:pt x="254" y="421"/>
                </a:cubicBezTo>
                <a:close/>
                <a:moveTo>
                  <a:pt x="289" y="421"/>
                </a:moveTo>
                <a:cubicBezTo>
                  <a:pt x="290" y="421"/>
                  <a:pt x="290" y="422"/>
                  <a:pt x="292" y="422"/>
                </a:cubicBezTo>
                <a:cubicBezTo>
                  <a:pt x="292" y="423"/>
                  <a:pt x="288" y="423"/>
                  <a:pt x="289" y="421"/>
                </a:cubicBezTo>
                <a:close/>
                <a:moveTo>
                  <a:pt x="16" y="422"/>
                </a:moveTo>
                <a:cubicBezTo>
                  <a:pt x="17" y="422"/>
                  <a:pt x="18" y="425"/>
                  <a:pt x="17" y="426"/>
                </a:cubicBezTo>
                <a:cubicBezTo>
                  <a:pt x="15" y="426"/>
                  <a:pt x="17" y="423"/>
                  <a:pt x="16" y="422"/>
                </a:cubicBezTo>
                <a:close/>
                <a:moveTo>
                  <a:pt x="229" y="422"/>
                </a:moveTo>
                <a:cubicBezTo>
                  <a:pt x="229" y="426"/>
                  <a:pt x="226" y="423"/>
                  <a:pt x="223" y="425"/>
                </a:cubicBezTo>
                <a:cubicBezTo>
                  <a:pt x="224" y="422"/>
                  <a:pt x="227" y="423"/>
                  <a:pt x="229" y="422"/>
                </a:cubicBezTo>
                <a:close/>
                <a:moveTo>
                  <a:pt x="99" y="423"/>
                </a:moveTo>
                <a:cubicBezTo>
                  <a:pt x="100" y="423"/>
                  <a:pt x="100" y="424"/>
                  <a:pt x="99" y="425"/>
                </a:cubicBezTo>
                <a:cubicBezTo>
                  <a:pt x="99" y="425"/>
                  <a:pt x="98" y="425"/>
                  <a:pt x="98" y="425"/>
                </a:cubicBezTo>
                <a:cubicBezTo>
                  <a:pt x="98" y="424"/>
                  <a:pt x="99" y="424"/>
                  <a:pt x="99" y="423"/>
                </a:cubicBezTo>
                <a:close/>
                <a:moveTo>
                  <a:pt x="240" y="423"/>
                </a:moveTo>
                <a:cubicBezTo>
                  <a:pt x="241" y="424"/>
                  <a:pt x="242" y="423"/>
                  <a:pt x="242" y="425"/>
                </a:cubicBezTo>
                <a:cubicBezTo>
                  <a:pt x="241" y="425"/>
                  <a:pt x="240" y="424"/>
                  <a:pt x="240" y="423"/>
                </a:cubicBezTo>
                <a:close/>
                <a:moveTo>
                  <a:pt x="583" y="431"/>
                </a:moveTo>
                <a:cubicBezTo>
                  <a:pt x="584" y="431"/>
                  <a:pt x="583" y="433"/>
                  <a:pt x="582" y="432"/>
                </a:cubicBezTo>
                <a:cubicBezTo>
                  <a:pt x="581" y="431"/>
                  <a:pt x="583" y="432"/>
                  <a:pt x="583" y="431"/>
                </a:cubicBezTo>
                <a:close/>
                <a:moveTo>
                  <a:pt x="580" y="434"/>
                </a:moveTo>
                <a:cubicBezTo>
                  <a:pt x="579" y="435"/>
                  <a:pt x="578" y="436"/>
                  <a:pt x="577" y="436"/>
                </a:cubicBezTo>
                <a:cubicBezTo>
                  <a:pt x="578" y="435"/>
                  <a:pt x="579" y="433"/>
                  <a:pt x="580" y="434"/>
                </a:cubicBezTo>
                <a:close/>
                <a:moveTo>
                  <a:pt x="572" y="438"/>
                </a:moveTo>
                <a:cubicBezTo>
                  <a:pt x="573" y="437"/>
                  <a:pt x="573" y="437"/>
                  <a:pt x="574" y="437"/>
                </a:cubicBezTo>
                <a:cubicBezTo>
                  <a:pt x="574" y="438"/>
                  <a:pt x="574" y="438"/>
                  <a:pt x="574" y="439"/>
                </a:cubicBezTo>
                <a:cubicBezTo>
                  <a:pt x="573" y="439"/>
                  <a:pt x="573" y="438"/>
                  <a:pt x="572" y="438"/>
                </a:cubicBezTo>
                <a:close/>
                <a:moveTo>
                  <a:pt x="2" y="438"/>
                </a:moveTo>
                <a:cubicBezTo>
                  <a:pt x="3" y="440"/>
                  <a:pt x="1" y="440"/>
                  <a:pt x="0" y="440"/>
                </a:cubicBezTo>
                <a:cubicBezTo>
                  <a:pt x="0" y="439"/>
                  <a:pt x="0" y="439"/>
                  <a:pt x="0" y="438"/>
                </a:cubicBezTo>
                <a:cubicBezTo>
                  <a:pt x="0" y="438"/>
                  <a:pt x="2" y="438"/>
                  <a:pt x="2" y="438"/>
                </a:cubicBezTo>
                <a:close/>
                <a:moveTo>
                  <a:pt x="569" y="438"/>
                </a:moveTo>
                <a:cubicBezTo>
                  <a:pt x="569" y="438"/>
                  <a:pt x="570" y="438"/>
                  <a:pt x="570" y="438"/>
                </a:cubicBezTo>
                <a:cubicBezTo>
                  <a:pt x="571" y="440"/>
                  <a:pt x="569" y="440"/>
                  <a:pt x="569" y="442"/>
                </a:cubicBezTo>
                <a:cubicBezTo>
                  <a:pt x="568" y="442"/>
                  <a:pt x="566" y="441"/>
                  <a:pt x="566" y="442"/>
                </a:cubicBezTo>
                <a:cubicBezTo>
                  <a:pt x="565" y="441"/>
                  <a:pt x="567" y="440"/>
                  <a:pt x="567" y="439"/>
                </a:cubicBezTo>
                <a:cubicBezTo>
                  <a:pt x="568" y="439"/>
                  <a:pt x="569" y="440"/>
                  <a:pt x="569" y="438"/>
                </a:cubicBezTo>
                <a:close/>
                <a:moveTo>
                  <a:pt x="349" y="442"/>
                </a:moveTo>
                <a:cubicBezTo>
                  <a:pt x="349" y="439"/>
                  <a:pt x="350" y="444"/>
                  <a:pt x="350" y="442"/>
                </a:cubicBezTo>
                <a:cubicBezTo>
                  <a:pt x="352" y="442"/>
                  <a:pt x="351" y="444"/>
                  <a:pt x="351" y="444"/>
                </a:cubicBezTo>
                <a:cubicBezTo>
                  <a:pt x="350" y="444"/>
                  <a:pt x="350" y="444"/>
                  <a:pt x="349" y="443"/>
                </a:cubicBezTo>
                <a:cubicBezTo>
                  <a:pt x="349" y="442"/>
                  <a:pt x="350" y="442"/>
                  <a:pt x="349" y="442"/>
                </a:cubicBezTo>
                <a:close/>
                <a:moveTo>
                  <a:pt x="528" y="444"/>
                </a:moveTo>
                <a:cubicBezTo>
                  <a:pt x="531" y="444"/>
                  <a:pt x="532" y="447"/>
                  <a:pt x="530" y="448"/>
                </a:cubicBezTo>
                <a:cubicBezTo>
                  <a:pt x="529" y="447"/>
                  <a:pt x="528" y="447"/>
                  <a:pt x="528" y="444"/>
                </a:cubicBezTo>
                <a:close/>
                <a:moveTo>
                  <a:pt x="342" y="449"/>
                </a:moveTo>
                <a:cubicBezTo>
                  <a:pt x="342" y="449"/>
                  <a:pt x="343" y="449"/>
                  <a:pt x="343" y="449"/>
                </a:cubicBezTo>
                <a:cubicBezTo>
                  <a:pt x="343" y="450"/>
                  <a:pt x="341" y="450"/>
                  <a:pt x="342" y="449"/>
                </a:cubicBezTo>
                <a:close/>
                <a:moveTo>
                  <a:pt x="554" y="461"/>
                </a:moveTo>
                <a:cubicBezTo>
                  <a:pt x="552" y="462"/>
                  <a:pt x="552" y="461"/>
                  <a:pt x="551" y="460"/>
                </a:cubicBezTo>
                <a:cubicBezTo>
                  <a:pt x="552" y="459"/>
                  <a:pt x="554" y="459"/>
                  <a:pt x="554" y="461"/>
                </a:cubicBezTo>
                <a:close/>
                <a:moveTo>
                  <a:pt x="277" y="6"/>
                </a:moveTo>
                <a:cubicBezTo>
                  <a:pt x="277" y="7"/>
                  <a:pt x="276" y="6"/>
                  <a:pt x="275" y="6"/>
                </a:cubicBezTo>
                <a:cubicBezTo>
                  <a:pt x="273" y="7"/>
                  <a:pt x="274" y="9"/>
                  <a:pt x="273" y="12"/>
                </a:cubicBezTo>
                <a:cubicBezTo>
                  <a:pt x="275" y="13"/>
                  <a:pt x="275" y="12"/>
                  <a:pt x="276" y="12"/>
                </a:cubicBezTo>
                <a:cubicBezTo>
                  <a:pt x="276" y="16"/>
                  <a:pt x="278" y="18"/>
                  <a:pt x="280" y="22"/>
                </a:cubicBezTo>
                <a:cubicBezTo>
                  <a:pt x="281" y="23"/>
                  <a:pt x="289" y="24"/>
                  <a:pt x="287" y="28"/>
                </a:cubicBezTo>
                <a:cubicBezTo>
                  <a:pt x="293" y="31"/>
                  <a:pt x="295" y="38"/>
                  <a:pt x="298" y="44"/>
                </a:cubicBezTo>
                <a:cubicBezTo>
                  <a:pt x="300" y="45"/>
                  <a:pt x="299" y="42"/>
                  <a:pt x="300" y="43"/>
                </a:cubicBezTo>
                <a:cubicBezTo>
                  <a:pt x="301" y="46"/>
                  <a:pt x="304" y="46"/>
                  <a:pt x="306" y="47"/>
                </a:cubicBezTo>
                <a:cubicBezTo>
                  <a:pt x="307" y="45"/>
                  <a:pt x="304" y="46"/>
                  <a:pt x="305" y="44"/>
                </a:cubicBezTo>
                <a:cubicBezTo>
                  <a:pt x="306" y="43"/>
                  <a:pt x="306" y="45"/>
                  <a:pt x="307" y="45"/>
                </a:cubicBezTo>
                <a:cubicBezTo>
                  <a:pt x="308" y="43"/>
                  <a:pt x="307" y="40"/>
                  <a:pt x="306" y="38"/>
                </a:cubicBezTo>
                <a:cubicBezTo>
                  <a:pt x="315" y="37"/>
                  <a:pt x="317" y="49"/>
                  <a:pt x="322" y="54"/>
                </a:cubicBezTo>
                <a:cubicBezTo>
                  <a:pt x="321" y="55"/>
                  <a:pt x="322" y="56"/>
                  <a:pt x="321" y="57"/>
                </a:cubicBezTo>
                <a:cubicBezTo>
                  <a:pt x="319" y="57"/>
                  <a:pt x="319" y="56"/>
                  <a:pt x="317" y="55"/>
                </a:cubicBezTo>
                <a:cubicBezTo>
                  <a:pt x="318" y="58"/>
                  <a:pt x="317" y="60"/>
                  <a:pt x="318" y="63"/>
                </a:cubicBezTo>
                <a:cubicBezTo>
                  <a:pt x="317" y="63"/>
                  <a:pt x="317" y="63"/>
                  <a:pt x="317" y="63"/>
                </a:cubicBezTo>
                <a:cubicBezTo>
                  <a:pt x="315" y="63"/>
                  <a:pt x="314" y="63"/>
                  <a:pt x="313" y="61"/>
                </a:cubicBezTo>
                <a:cubicBezTo>
                  <a:pt x="314" y="61"/>
                  <a:pt x="315" y="61"/>
                  <a:pt x="315" y="61"/>
                </a:cubicBezTo>
                <a:cubicBezTo>
                  <a:pt x="314" y="60"/>
                  <a:pt x="313" y="60"/>
                  <a:pt x="312" y="59"/>
                </a:cubicBezTo>
                <a:cubicBezTo>
                  <a:pt x="314" y="58"/>
                  <a:pt x="313" y="57"/>
                  <a:pt x="312" y="56"/>
                </a:cubicBezTo>
                <a:cubicBezTo>
                  <a:pt x="315" y="55"/>
                  <a:pt x="316" y="54"/>
                  <a:pt x="316" y="51"/>
                </a:cubicBezTo>
                <a:cubicBezTo>
                  <a:pt x="309" y="49"/>
                  <a:pt x="305" y="48"/>
                  <a:pt x="299" y="49"/>
                </a:cubicBezTo>
                <a:cubicBezTo>
                  <a:pt x="298" y="48"/>
                  <a:pt x="300" y="47"/>
                  <a:pt x="299" y="46"/>
                </a:cubicBezTo>
                <a:cubicBezTo>
                  <a:pt x="298" y="48"/>
                  <a:pt x="299" y="44"/>
                  <a:pt x="298" y="44"/>
                </a:cubicBezTo>
                <a:cubicBezTo>
                  <a:pt x="297" y="45"/>
                  <a:pt x="296" y="45"/>
                  <a:pt x="296" y="44"/>
                </a:cubicBezTo>
                <a:cubicBezTo>
                  <a:pt x="295" y="53"/>
                  <a:pt x="285" y="50"/>
                  <a:pt x="282" y="56"/>
                </a:cubicBezTo>
                <a:cubicBezTo>
                  <a:pt x="283" y="57"/>
                  <a:pt x="284" y="59"/>
                  <a:pt x="284" y="61"/>
                </a:cubicBezTo>
                <a:cubicBezTo>
                  <a:pt x="283" y="61"/>
                  <a:pt x="283" y="61"/>
                  <a:pt x="282" y="61"/>
                </a:cubicBezTo>
                <a:cubicBezTo>
                  <a:pt x="282" y="62"/>
                  <a:pt x="282" y="63"/>
                  <a:pt x="283" y="63"/>
                </a:cubicBezTo>
                <a:cubicBezTo>
                  <a:pt x="283" y="62"/>
                  <a:pt x="286" y="59"/>
                  <a:pt x="287" y="61"/>
                </a:cubicBezTo>
                <a:cubicBezTo>
                  <a:pt x="286" y="61"/>
                  <a:pt x="285" y="61"/>
                  <a:pt x="285" y="62"/>
                </a:cubicBezTo>
                <a:cubicBezTo>
                  <a:pt x="287" y="62"/>
                  <a:pt x="288" y="63"/>
                  <a:pt x="287" y="64"/>
                </a:cubicBezTo>
                <a:cubicBezTo>
                  <a:pt x="288" y="64"/>
                  <a:pt x="289" y="64"/>
                  <a:pt x="290" y="65"/>
                </a:cubicBezTo>
                <a:cubicBezTo>
                  <a:pt x="288" y="76"/>
                  <a:pt x="286" y="88"/>
                  <a:pt x="279" y="95"/>
                </a:cubicBezTo>
                <a:cubicBezTo>
                  <a:pt x="279" y="96"/>
                  <a:pt x="280" y="97"/>
                  <a:pt x="280" y="97"/>
                </a:cubicBezTo>
                <a:cubicBezTo>
                  <a:pt x="276" y="97"/>
                  <a:pt x="274" y="100"/>
                  <a:pt x="273" y="104"/>
                </a:cubicBezTo>
                <a:cubicBezTo>
                  <a:pt x="271" y="102"/>
                  <a:pt x="272" y="105"/>
                  <a:pt x="270" y="104"/>
                </a:cubicBezTo>
                <a:cubicBezTo>
                  <a:pt x="269" y="112"/>
                  <a:pt x="277" y="108"/>
                  <a:pt x="279" y="112"/>
                </a:cubicBezTo>
                <a:cubicBezTo>
                  <a:pt x="281" y="117"/>
                  <a:pt x="275" y="122"/>
                  <a:pt x="270" y="121"/>
                </a:cubicBezTo>
                <a:cubicBezTo>
                  <a:pt x="264" y="120"/>
                  <a:pt x="261" y="122"/>
                  <a:pt x="259" y="127"/>
                </a:cubicBezTo>
                <a:cubicBezTo>
                  <a:pt x="258" y="127"/>
                  <a:pt x="258" y="126"/>
                  <a:pt x="256" y="126"/>
                </a:cubicBezTo>
                <a:cubicBezTo>
                  <a:pt x="254" y="130"/>
                  <a:pt x="250" y="134"/>
                  <a:pt x="245" y="135"/>
                </a:cubicBezTo>
                <a:cubicBezTo>
                  <a:pt x="244" y="138"/>
                  <a:pt x="243" y="138"/>
                  <a:pt x="241" y="139"/>
                </a:cubicBezTo>
                <a:cubicBezTo>
                  <a:pt x="243" y="139"/>
                  <a:pt x="240" y="141"/>
                  <a:pt x="240" y="142"/>
                </a:cubicBezTo>
                <a:cubicBezTo>
                  <a:pt x="241" y="142"/>
                  <a:pt x="241" y="143"/>
                  <a:pt x="242" y="143"/>
                </a:cubicBezTo>
                <a:cubicBezTo>
                  <a:pt x="242" y="143"/>
                  <a:pt x="242" y="141"/>
                  <a:pt x="243" y="142"/>
                </a:cubicBezTo>
                <a:cubicBezTo>
                  <a:pt x="243" y="143"/>
                  <a:pt x="244" y="144"/>
                  <a:pt x="245" y="145"/>
                </a:cubicBezTo>
                <a:cubicBezTo>
                  <a:pt x="251" y="142"/>
                  <a:pt x="251" y="146"/>
                  <a:pt x="255" y="148"/>
                </a:cubicBezTo>
                <a:cubicBezTo>
                  <a:pt x="274" y="153"/>
                  <a:pt x="252" y="166"/>
                  <a:pt x="252" y="177"/>
                </a:cubicBezTo>
                <a:cubicBezTo>
                  <a:pt x="248" y="179"/>
                  <a:pt x="247" y="184"/>
                  <a:pt x="243" y="185"/>
                </a:cubicBezTo>
                <a:cubicBezTo>
                  <a:pt x="243" y="182"/>
                  <a:pt x="247" y="174"/>
                  <a:pt x="246" y="172"/>
                </a:cubicBezTo>
                <a:cubicBezTo>
                  <a:pt x="245" y="173"/>
                  <a:pt x="245" y="174"/>
                  <a:pt x="244" y="174"/>
                </a:cubicBezTo>
                <a:cubicBezTo>
                  <a:pt x="244" y="173"/>
                  <a:pt x="243" y="172"/>
                  <a:pt x="243" y="171"/>
                </a:cubicBezTo>
                <a:cubicBezTo>
                  <a:pt x="243" y="174"/>
                  <a:pt x="243" y="174"/>
                  <a:pt x="243" y="176"/>
                </a:cubicBezTo>
                <a:cubicBezTo>
                  <a:pt x="242" y="176"/>
                  <a:pt x="241" y="176"/>
                  <a:pt x="240" y="176"/>
                </a:cubicBezTo>
                <a:cubicBezTo>
                  <a:pt x="238" y="182"/>
                  <a:pt x="241" y="188"/>
                  <a:pt x="239" y="193"/>
                </a:cubicBezTo>
                <a:cubicBezTo>
                  <a:pt x="237" y="199"/>
                  <a:pt x="231" y="204"/>
                  <a:pt x="230" y="210"/>
                </a:cubicBezTo>
                <a:cubicBezTo>
                  <a:pt x="226" y="214"/>
                  <a:pt x="225" y="219"/>
                  <a:pt x="221" y="223"/>
                </a:cubicBezTo>
                <a:cubicBezTo>
                  <a:pt x="216" y="241"/>
                  <a:pt x="207" y="261"/>
                  <a:pt x="203" y="278"/>
                </a:cubicBezTo>
                <a:cubicBezTo>
                  <a:pt x="198" y="282"/>
                  <a:pt x="201" y="292"/>
                  <a:pt x="195" y="294"/>
                </a:cubicBezTo>
                <a:cubicBezTo>
                  <a:pt x="193" y="295"/>
                  <a:pt x="186" y="295"/>
                  <a:pt x="182" y="295"/>
                </a:cubicBezTo>
                <a:cubicBezTo>
                  <a:pt x="176" y="295"/>
                  <a:pt x="168" y="295"/>
                  <a:pt x="162" y="295"/>
                </a:cubicBezTo>
                <a:cubicBezTo>
                  <a:pt x="164" y="293"/>
                  <a:pt x="160" y="292"/>
                  <a:pt x="160" y="294"/>
                </a:cubicBezTo>
                <a:cubicBezTo>
                  <a:pt x="160" y="295"/>
                  <a:pt x="161" y="295"/>
                  <a:pt x="162" y="296"/>
                </a:cubicBezTo>
                <a:cubicBezTo>
                  <a:pt x="160" y="296"/>
                  <a:pt x="157" y="296"/>
                  <a:pt x="155" y="296"/>
                </a:cubicBezTo>
                <a:cubicBezTo>
                  <a:pt x="155" y="294"/>
                  <a:pt x="157" y="295"/>
                  <a:pt x="157" y="294"/>
                </a:cubicBezTo>
                <a:cubicBezTo>
                  <a:pt x="157" y="294"/>
                  <a:pt x="156" y="293"/>
                  <a:pt x="156" y="293"/>
                </a:cubicBezTo>
                <a:cubicBezTo>
                  <a:pt x="157" y="292"/>
                  <a:pt x="158" y="294"/>
                  <a:pt x="158" y="292"/>
                </a:cubicBezTo>
                <a:cubicBezTo>
                  <a:pt x="155" y="289"/>
                  <a:pt x="151" y="295"/>
                  <a:pt x="148" y="293"/>
                </a:cubicBezTo>
                <a:cubicBezTo>
                  <a:pt x="148" y="294"/>
                  <a:pt x="149" y="294"/>
                  <a:pt x="147" y="295"/>
                </a:cubicBezTo>
                <a:cubicBezTo>
                  <a:pt x="147" y="294"/>
                  <a:pt x="147" y="294"/>
                  <a:pt x="147" y="293"/>
                </a:cubicBezTo>
                <a:cubicBezTo>
                  <a:pt x="145" y="294"/>
                  <a:pt x="144" y="295"/>
                  <a:pt x="142" y="294"/>
                </a:cubicBezTo>
                <a:cubicBezTo>
                  <a:pt x="141" y="295"/>
                  <a:pt x="143" y="296"/>
                  <a:pt x="142" y="296"/>
                </a:cubicBezTo>
                <a:cubicBezTo>
                  <a:pt x="139" y="296"/>
                  <a:pt x="137" y="295"/>
                  <a:pt x="135" y="293"/>
                </a:cubicBezTo>
                <a:cubicBezTo>
                  <a:pt x="136" y="295"/>
                  <a:pt x="133" y="296"/>
                  <a:pt x="133" y="294"/>
                </a:cubicBezTo>
                <a:cubicBezTo>
                  <a:pt x="133" y="294"/>
                  <a:pt x="134" y="294"/>
                  <a:pt x="135" y="294"/>
                </a:cubicBezTo>
                <a:cubicBezTo>
                  <a:pt x="135" y="293"/>
                  <a:pt x="133" y="292"/>
                  <a:pt x="133" y="291"/>
                </a:cubicBezTo>
                <a:cubicBezTo>
                  <a:pt x="130" y="291"/>
                  <a:pt x="127" y="291"/>
                  <a:pt x="126" y="292"/>
                </a:cubicBezTo>
                <a:cubicBezTo>
                  <a:pt x="125" y="291"/>
                  <a:pt x="127" y="290"/>
                  <a:pt x="125" y="290"/>
                </a:cubicBezTo>
                <a:cubicBezTo>
                  <a:pt x="123" y="290"/>
                  <a:pt x="123" y="293"/>
                  <a:pt x="121" y="293"/>
                </a:cubicBezTo>
                <a:cubicBezTo>
                  <a:pt x="122" y="292"/>
                  <a:pt x="122" y="290"/>
                  <a:pt x="123" y="289"/>
                </a:cubicBezTo>
                <a:cubicBezTo>
                  <a:pt x="119" y="290"/>
                  <a:pt x="121" y="294"/>
                  <a:pt x="116" y="293"/>
                </a:cubicBezTo>
                <a:cubicBezTo>
                  <a:pt x="117" y="294"/>
                  <a:pt x="118" y="295"/>
                  <a:pt x="120" y="294"/>
                </a:cubicBezTo>
                <a:cubicBezTo>
                  <a:pt x="119" y="296"/>
                  <a:pt x="124" y="296"/>
                  <a:pt x="126" y="295"/>
                </a:cubicBezTo>
                <a:cubicBezTo>
                  <a:pt x="128" y="298"/>
                  <a:pt x="136" y="296"/>
                  <a:pt x="135" y="301"/>
                </a:cubicBezTo>
                <a:cubicBezTo>
                  <a:pt x="137" y="301"/>
                  <a:pt x="140" y="302"/>
                  <a:pt x="139" y="300"/>
                </a:cubicBezTo>
                <a:cubicBezTo>
                  <a:pt x="139" y="300"/>
                  <a:pt x="136" y="300"/>
                  <a:pt x="137" y="299"/>
                </a:cubicBezTo>
                <a:cubicBezTo>
                  <a:pt x="137" y="299"/>
                  <a:pt x="137" y="298"/>
                  <a:pt x="137" y="298"/>
                </a:cubicBezTo>
                <a:cubicBezTo>
                  <a:pt x="138" y="299"/>
                  <a:pt x="140" y="297"/>
                  <a:pt x="142" y="298"/>
                </a:cubicBezTo>
                <a:cubicBezTo>
                  <a:pt x="142" y="299"/>
                  <a:pt x="143" y="301"/>
                  <a:pt x="144" y="301"/>
                </a:cubicBezTo>
                <a:cubicBezTo>
                  <a:pt x="144" y="302"/>
                  <a:pt x="144" y="303"/>
                  <a:pt x="143" y="304"/>
                </a:cubicBezTo>
                <a:cubicBezTo>
                  <a:pt x="138" y="303"/>
                  <a:pt x="136" y="305"/>
                  <a:pt x="133" y="306"/>
                </a:cubicBezTo>
                <a:cubicBezTo>
                  <a:pt x="133" y="312"/>
                  <a:pt x="134" y="311"/>
                  <a:pt x="137" y="315"/>
                </a:cubicBezTo>
                <a:cubicBezTo>
                  <a:pt x="138" y="319"/>
                  <a:pt x="135" y="321"/>
                  <a:pt x="132" y="321"/>
                </a:cubicBezTo>
                <a:cubicBezTo>
                  <a:pt x="137" y="320"/>
                  <a:pt x="137" y="325"/>
                  <a:pt x="137" y="327"/>
                </a:cubicBezTo>
                <a:cubicBezTo>
                  <a:pt x="137" y="325"/>
                  <a:pt x="138" y="327"/>
                  <a:pt x="138" y="325"/>
                </a:cubicBezTo>
                <a:cubicBezTo>
                  <a:pt x="141" y="325"/>
                  <a:pt x="141" y="328"/>
                  <a:pt x="143" y="328"/>
                </a:cubicBezTo>
                <a:cubicBezTo>
                  <a:pt x="143" y="326"/>
                  <a:pt x="146" y="327"/>
                  <a:pt x="146" y="326"/>
                </a:cubicBezTo>
                <a:cubicBezTo>
                  <a:pt x="146" y="323"/>
                  <a:pt x="148" y="323"/>
                  <a:pt x="148" y="321"/>
                </a:cubicBezTo>
                <a:cubicBezTo>
                  <a:pt x="149" y="323"/>
                  <a:pt x="150" y="324"/>
                  <a:pt x="151" y="325"/>
                </a:cubicBezTo>
                <a:cubicBezTo>
                  <a:pt x="153" y="324"/>
                  <a:pt x="150" y="321"/>
                  <a:pt x="151" y="321"/>
                </a:cubicBezTo>
                <a:cubicBezTo>
                  <a:pt x="155" y="321"/>
                  <a:pt x="154" y="323"/>
                  <a:pt x="158" y="323"/>
                </a:cubicBezTo>
                <a:cubicBezTo>
                  <a:pt x="159" y="320"/>
                  <a:pt x="155" y="321"/>
                  <a:pt x="155" y="319"/>
                </a:cubicBezTo>
                <a:cubicBezTo>
                  <a:pt x="156" y="318"/>
                  <a:pt x="157" y="319"/>
                  <a:pt x="157" y="317"/>
                </a:cubicBezTo>
                <a:cubicBezTo>
                  <a:pt x="156" y="317"/>
                  <a:pt x="154" y="316"/>
                  <a:pt x="155" y="314"/>
                </a:cubicBezTo>
                <a:cubicBezTo>
                  <a:pt x="159" y="313"/>
                  <a:pt x="164" y="314"/>
                  <a:pt x="170" y="314"/>
                </a:cubicBezTo>
                <a:cubicBezTo>
                  <a:pt x="169" y="310"/>
                  <a:pt x="173" y="313"/>
                  <a:pt x="173" y="311"/>
                </a:cubicBezTo>
                <a:cubicBezTo>
                  <a:pt x="176" y="313"/>
                  <a:pt x="179" y="311"/>
                  <a:pt x="181" y="312"/>
                </a:cubicBezTo>
                <a:cubicBezTo>
                  <a:pt x="180" y="312"/>
                  <a:pt x="180" y="313"/>
                  <a:pt x="181" y="313"/>
                </a:cubicBezTo>
                <a:cubicBezTo>
                  <a:pt x="180" y="313"/>
                  <a:pt x="184" y="310"/>
                  <a:pt x="183" y="315"/>
                </a:cubicBezTo>
                <a:cubicBezTo>
                  <a:pt x="185" y="315"/>
                  <a:pt x="187" y="315"/>
                  <a:pt x="187" y="316"/>
                </a:cubicBezTo>
                <a:cubicBezTo>
                  <a:pt x="187" y="321"/>
                  <a:pt x="184" y="324"/>
                  <a:pt x="183" y="328"/>
                </a:cubicBezTo>
                <a:cubicBezTo>
                  <a:pt x="186" y="329"/>
                  <a:pt x="183" y="325"/>
                  <a:pt x="186" y="325"/>
                </a:cubicBezTo>
                <a:cubicBezTo>
                  <a:pt x="184" y="337"/>
                  <a:pt x="179" y="349"/>
                  <a:pt x="177" y="360"/>
                </a:cubicBezTo>
                <a:cubicBezTo>
                  <a:pt x="177" y="358"/>
                  <a:pt x="174" y="358"/>
                  <a:pt x="172" y="359"/>
                </a:cubicBezTo>
                <a:cubicBezTo>
                  <a:pt x="173" y="357"/>
                  <a:pt x="173" y="354"/>
                  <a:pt x="174" y="353"/>
                </a:cubicBezTo>
                <a:cubicBezTo>
                  <a:pt x="172" y="352"/>
                  <a:pt x="170" y="353"/>
                  <a:pt x="169" y="353"/>
                </a:cubicBezTo>
                <a:cubicBezTo>
                  <a:pt x="168" y="356"/>
                  <a:pt x="170" y="357"/>
                  <a:pt x="168" y="358"/>
                </a:cubicBezTo>
                <a:cubicBezTo>
                  <a:pt x="169" y="358"/>
                  <a:pt x="170" y="358"/>
                  <a:pt x="171" y="359"/>
                </a:cubicBezTo>
                <a:cubicBezTo>
                  <a:pt x="167" y="359"/>
                  <a:pt x="163" y="363"/>
                  <a:pt x="165" y="364"/>
                </a:cubicBezTo>
                <a:cubicBezTo>
                  <a:pt x="164" y="364"/>
                  <a:pt x="164" y="365"/>
                  <a:pt x="163" y="365"/>
                </a:cubicBezTo>
                <a:cubicBezTo>
                  <a:pt x="161" y="366"/>
                  <a:pt x="160" y="365"/>
                  <a:pt x="159" y="365"/>
                </a:cubicBezTo>
                <a:cubicBezTo>
                  <a:pt x="158" y="366"/>
                  <a:pt x="160" y="367"/>
                  <a:pt x="159" y="369"/>
                </a:cubicBezTo>
                <a:cubicBezTo>
                  <a:pt x="156" y="368"/>
                  <a:pt x="156" y="371"/>
                  <a:pt x="153" y="370"/>
                </a:cubicBezTo>
                <a:cubicBezTo>
                  <a:pt x="153" y="370"/>
                  <a:pt x="153" y="369"/>
                  <a:pt x="153" y="369"/>
                </a:cubicBezTo>
                <a:cubicBezTo>
                  <a:pt x="151" y="369"/>
                  <a:pt x="151" y="369"/>
                  <a:pt x="150" y="370"/>
                </a:cubicBezTo>
                <a:cubicBezTo>
                  <a:pt x="152" y="372"/>
                  <a:pt x="152" y="371"/>
                  <a:pt x="154" y="372"/>
                </a:cubicBezTo>
                <a:cubicBezTo>
                  <a:pt x="153" y="372"/>
                  <a:pt x="153" y="373"/>
                  <a:pt x="153" y="373"/>
                </a:cubicBezTo>
                <a:cubicBezTo>
                  <a:pt x="151" y="372"/>
                  <a:pt x="148" y="371"/>
                  <a:pt x="146" y="372"/>
                </a:cubicBezTo>
                <a:cubicBezTo>
                  <a:pt x="147" y="372"/>
                  <a:pt x="148" y="372"/>
                  <a:pt x="149" y="373"/>
                </a:cubicBezTo>
                <a:cubicBezTo>
                  <a:pt x="149" y="376"/>
                  <a:pt x="145" y="373"/>
                  <a:pt x="147" y="376"/>
                </a:cubicBezTo>
                <a:cubicBezTo>
                  <a:pt x="146" y="375"/>
                  <a:pt x="145" y="374"/>
                  <a:pt x="145" y="376"/>
                </a:cubicBezTo>
                <a:cubicBezTo>
                  <a:pt x="145" y="376"/>
                  <a:pt x="145" y="376"/>
                  <a:pt x="145" y="377"/>
                </a:cubicBezTo>
                <a:cubicBezTo>
                  <a:pt x="147" y="377"/>
                  <a:pt x="146" y="377"/>
                  <a:pt x="148" y="377"/>
                </a:cubicBezTo>
                <a:cubicBezTo>
                  <a:pt x="149" y="379"/>
                  <a:pt x="150" y="380"/>
                  <a:pt x="151" y="381"/>
                </a:cubicBezTo>
                <a:cubicBezTo>
                  <a:pt x="151" y="384"/>
                  <a:pt x="148" y="385"/>
                  <a:pt x="149" y="387"/>
                </a:cubicBezTo>
                <a:cubicBezTo>
                  <a:pt x="146" y="385"/>
                  <a:pt x="145" y="387"/>
                  <a:pt x="143" y="387"/>
                </a:cubicBezTo>
                <a:cubicBezTo>
                  <a:pt x="142" y="389"/>
                  <a:pt x="145" y="388"/>
                  <a:pt x="145" y="389"/>
                </a:cubicBezTo>
                <a:cubicBezTo>
                  <a:pt x="143" y="391"/>
                  <a:pt x="137" y="387"/>
                  <a:pt x="135" y="389"/>
                </a:cubicBezTo>
                <a:cubicBezTo>
                  <a:pt x="137" y="390"/>
                  <a:pt x="138" y="391"/>
                  <a:pt x="138" y="392"/>
                </a:cubicBezTo>
                <a:cubicBezTo>
                  <a:pt x="137" y="392"/>
                  <a:pt x="136" y="392"/>
                  <a:pt x="136" y="393"/>
                </a:cubicBezTo>
                <a:cubicBezTo>
                  <a:pt x="137" y="394"/>
                  <a:pt x="136" y="396"/>
                  <a:pt x="138" y="396"/>
                </a:cubicBezTo>
                <a:cubicBezTo>
                  <a:pt x="137" y="397"/>
                  <a:pt x="137" y="399"/>
                  <a:pt x="136" y="400"/>
                </a:cubicBezTo>
                <a:cubicBezTo>
                  <a:pt x="136" y="400"/>
                  <a:pt x="135" y="400"/>
                  <a:pt x="135" y="399"/>
                </a:cubicBezTo>
                <a:cubicBezTo>
                  <a:pt x="135" y="398"/>
                  <a:pt x="136" y="397"/>
                  <a:pt x="137" y="395"/>
                </a:cubicBezTo>
                <a:cubicBezTo>
                  <a:pt x="136" y="396"/>
                  <a:pt x="135" y="394"/>
                  <a:pt x="134" y="395"/>
                </a:cubicBezTo>
                <a:cubicBezTo>
                  <a:pt x="136" y="396"/>
                  <a:pt x="133" y="397"/>
                  <a:pt x="133" y="395"/>
                </a:cubicBezTo>
                <a:cubicBezTo>
                  <a:pt x="134" y="394"/>
                  <a:pt x="136" y="395"/>
                  <a:pt x="136" y="393"/>
                </a:cubicBezTo>
                <a:cubicBezTo>
                  <a:pt x="134" y="393"/>
                  <a:pt x="131" y="395"/>
                  <a:pt x="129" y="392"/>
                </a:cubicBezTo>
                <a:cubicBezTo>
                  <a:pt x="128" y="394"/>
                  <a:pt x="128" y="394"/>
                  <a:pt x="127" y="396"/>
                </a:cubicBezTo>
                <a:cubicBezTo>
                  <a:pt x="126" y="396"/>
                  <a:pt x="127" y="393"/>
                  <a:pt x="126" y="394"/>
                </a:cubicBezTo>
                <a:cubicBezTo>
                  <a:pt x="121" y="400"/>
                  <a:pt x="110" y="398"/>
                  <a:pt x="100" y="402"/>
                </a:cubicBezTo>
                <a:cubicBezTo>
                  <a:pt x="100" y="401"/>
                  <a:pt x="100" y="401"/>
                  <a:pt x="100" y="400"/>
                </a:cubicBezTo>
                <a:cubicBezTo>
                  <a:pt x="97" y="401"/>
                  <a:pt x="96" y="401"/>
                  <a:pt x="95" y="403"/>
                </a:cubicBezTo>
                <a:cubicBezTo>
                  <a:pt x="95" y="402"/>
                  <a:pt x="95" y="401"/>
                  <a:pt x="94" y="401"/>
                </a:cubicBezTo>
                <a:cubicBezTo>
                  <a:pt x="91" y="402"/>
                  <a:pt x="87" y="402"/>
                  <a:pt x="84" y="403"/>
                </a:cubicBezTo>
                <a:cubicBezTo>
                  <a:pt x="85" y="403"/>
                  <a:pt x="85" y="403"/>
                  <a:pt x="85" y="404"/>
                </a:cubicBezTo>
                <a:cubicBezTo>
                  <a:pt x="84" y="405"/>
                  <a:pt x="82" y="403"/>
                  <a:pt x="83" y="402"/>
                </a:cubicBezTo>
                <a:cubicBezTo>
                  <a:pt x="82" y="402"/>
                  <a:pt x="81" y="402"/>
                  <a:pt x="81" y="403"/>
                </a:cubicBezTo>
                <a:cubicBezTo>
                  <a:pt x="82" y="403"/>
                  <a:pt x="82" y="404"/>
                  <a:pt x="82" y="405"/>
                </a:cubicBezTo>
                <a:cubicBezTo>
                  <a:pt x="80" y="403"/>
                  <a:pt x="81" y="406"/>
                  <a:pt x="81" y="406"/>
                </a:cubicBezTo>
                <a:cubicBezTo>
                  <a:pt x="78" y="406"/>
                  <a:pt x="82" y="403"/>
                  <a:pt x="79" y="403"/>
                </a:cubicBezTo>
                <a:cubicBezTo>
                  <a:pt x="78" y="405"/>
                  <a:pt x="73" y="402"/>
                  <a:pt x="72" y="406"/>
                </a:cubicBezTo>
                <a:cubicBezTo>
                  <a:pt x="72" y="406"/>
                  <a:pt x="72" y="405"/>
                  <a:pt x="71" y="405"/>
                </a:cubicBezTo>
                <a:cubicBezTo>
                  <a:pt x="69" y="405"/>
                  <a:pt x="72" y="407"/>
                  <a:pt x="70" y="407"/>
                </a:cubicBezTo>
                <a:cubicBezTo>
                  <a:pt x="69" y="407"/>
                  <a:pt x="68" y="404"/>
                  <a:pt x="67" y="406"/>
                </a:cubicBezTo>
                <a:cubicBezTo>
                  <a:pt x="65" y="408"/>
                  <a:pt x="56" y="406"/>
                  <a:pt x="52" y="410"/>
                </a:cubicBezTo>
                <a:cubicBezTo>
                  <a:pt x="52" y="409"/>
                  <a:pt x="50" y="408"/>
                  <a:pt x="49" y="410"/>
                </a:cubicBezTo>
                <a:cubicBezTo>
                  <a:pt x="50" y="410"/>
                  <a:pt x="50" y="411"/>
                  <a:pt x="49" y="411"/>
                </a:cubicBezTo>
                <a:cubicBezTo>
                  <a:pt x="46" y="411"/>
                  <a:pt x="49" y="407"/>
                  <a:pt x="45" y="407"/>
                </a:cubicBezTo>
                <a:cubicBezTo>
                  <a:pt x="46" y="409"/>
                  <a:pt x="47" y="411"/>
                  <a:pt x="44" y="412"/>
                </a:cubicBezTo>
                <a:cubicBezTo>
                  <a:pt x="44" y="410"/>
                  <a:pt x="45" y="407"/>
                  <a:pt x="41" y="406"/>
                </a:cubicBezTo>
                <a:cubicBezTo>
                  <a:pt x="41" y="408"/>
                  <a:pt x="41" y="409"/>
                  <a:pt x="41" y="411"/>
                </a:cubicBezTo>
                <a:cubicBezTo>
                  <a:pt x="43" y="411"/>
                  <a:pt x="43" y="413"/>
                  <a:pt x="43" y="415"/>
                </a:cubicBezTo>
                <a:cubicBezTo>
                  <a:pt x="44" y="414"/>
                  <a:pt x="45" y="413"/>
                  <a:pt x="47" y="412"/>
                </a:cubicBezTo>
                <a:cubicBezTo>
                  <a:pt x="47" y="414"/>
                  <a:pt x="47" y="415"/>
                  <a:pt x="48" y="416"/>
                </a:cubicBezTo>
                <a:cubicBezTo>
                  <a:pt x="48" y="415"/>
                  <a:pt x="49" y="415"/>
                  <a:pt x="50" y="415"/>
                </a:cubicBezTo>
                <a:cubicBezTo>
                  <a:pt x="51" y="416"/>
                  <a:pt x="50" y="417"/>
                  <a:pt x="49" y="417"/>
                </a:cubicBezTo>
                <a:cubicBezTo>
                  <a:pt x="50" y="418"/>
                  <a:pt x="55" y="414"/>
                  <a:pt x="53" y="417"/>
                </a:cubicBezTo>
                <a:cubicBezTo>
                  <a:pt x="57" y="418"/>
                  <a:pt x="59" y="417"/>
                  <a:pt x="62" y="419"/>
                </a:cubicBezTo>
                <a:cubicBezTo>
                  <a:pt x="63" y="417"/>
                  <a:pt x="63" y="417"/>
                  <a:pt x="65" y="417"/>
                </a:cubicBezTo>
                <a:cubicBezTo>
                  <a:pt x="65" y="417"/>
                  <a:pt x="65" y="418"/>
                  <a:pt x="66" y="418"/>
                </a:cubicBezTo>
                <a:cubicBezTo>
                  <a:pt x="65" y="417"/>
                  <a:pt x="65" y="416"/>
                  <a:pt x="65" y="415"/>
                </a:cubicBezTo>
                <a:cubicBezTo>
                  <a:pt x="64" y="417"/>
                  <a:pt x="62" y="415"/>
                  <a:pt x="62" y="415"/>
                </a:cubicBezTo>
                <a:cubicBezTo>
                  <a:pt x="64" y="415"/>
                  <a:pt x="61" y="413"/>
                  <a:pt x="63" y="413"/>
                </a:cubicBezTo>
                <a:cubicBezTo>
                  <a:pt x="64" y="413"/>
                  <a:pt x="64" y="414"/>
                  <a:pt x="65" y="414"/>
                </a:cubicBezTo>
                <a:cubicBezTo>
                  <a:pt x="64" y="412"/>
                  <a:pt x="65" y="413"/>
                  <a:pt x="66" y="412"/>
                </a:cubicBezTo>
                <a:cubicBezTo>
                  <a:pt x="64" y="412"/>
                  <a:pt x="66" y="411"/>
                  <a:pt x="64" y="410"/>
                </a:cubicBezTo>
                <a:cubicBezTo>
                  <a:pt x="65" y="411"/>
                  <a:pt x="67" y="409"/>
                  <a:pt x="67" y="410"/>
                </a:cubicBezTo>
                <a:cubicBezTo>
                  <a:pt x="66" y="412"/>
                  <a:pt x="67" y="412"/>
                  <a:pt x="66" y="414"/>
                </a:cubicBezTo>
                <a:cubicBezTo>
                  <a:pt x="68" y="414"/>
                  <a:pt x="67" y="412"/>
                  <a:pt x="68" y="412"/>
                </a:cubicBezTo>
                <a:cubicBezTo>
                  <a:pt x="68" y="413"/>
                  <a:pt x="68" y="414"/>
                  <a:pt x="68" y="414"/>
                </a:cubicBezTo>
                <a:cubicBezTo>
                  <a:pt x="68" y="411"/>
                  <a:pt x="71" y="413"/>
                  <a:pt x="71" y="412"/>
                </a:cubicBezTo>
                <a:cubicBezTo>
                  <a:pt x="71" y="412"/>
                  <a:pt x="70" y="411"/>
                  <a:pt x="70" y="411"/>
                </a:cubicBezTo>
                <a:cubicBezTo>
                  <a:pt x="72" y="412"/>
                  <a:pt x="71" y="409"/>
                  <a:pt x="73" y="410"/>
                </a:cubicBezTo>
                <a:cubicBezTo>
                  <a:pt x="74" y="411"/>
                  <a:pt x="72" y="411"/>
                  <a:pt x="74" y="412"/>
                </a:cubicBezTo>
                <a:cubicBezTo>
                  <a:pt x="74" y="409"/>
                  <a:pt x="76" y="411"/>
                  <a:pt x="76" y="409"/>
                </a:cubicBezTo>
                <a:cubicBezTo>
                  <a:pt x="77" y="410"/>
                  <a:pt x="81" y="409"/>
                  <a:pt x="83" y="410"/>
                </a:cubicBezTo>
                <a:cubicBezTo>
                  <a:pt x="85" y="407"/>
                  <a:pt x="90" y="408"/>
                  <a:pt x="91" y="405"/>
                </a:cubicBezTo>
                <a:cubicBezTo>
                  <a:pt x="94" y="407"/>
                  <a:pt x="99" y="405"/>
                  <a:pt x="99" y="411"/>
                </a:cubicBezTo>
                <a:cubicBezTo>
                  <a:pt x="95" y="413"/>
                  <a:pt x="94" y="416"/>
                  <a:pt x="93" y="420"/>
                </a:cubicBezTo>
                <a:cubicBezTo>
                  <a:pt x="95" y="424"/>
                  <a:pt x="101" y="421"/>
                  <a:pt x="105" y="426"/>
                </a:cubicBezTo>
                <a:cubicBezTo>
                  <a:pt x="105" y="425"/>
                  <a:pt x="105" y="425"/>
                  <a:pt x="106" y="425"/>
                </a:cubicBezTo>
                <a:cubicBezTo>
                  <a:pt x="101" y="429"/>
                  <a:pt x="98" y="425"/>
                  <a:pt x="95" y="426"/>
                </a:cubicBezTo>
                <a:cubicBezTo>
                  <a:pt x="95" y="426"/>
                  <a:pt x="95" y="426"/>
                  <a:pt x="95" y="426"/>
                </a:cubicBezTo>
                <a:cubicBezTo>
                  <a:pt x="94" y="428"/>
                  <a:pt x="97" y="427"/>
                  <a:pt x="96" y="428"/>
                </a:cubicBezTo>
                <a:cubicBezTo>
                  <a:pt x="96" y="428"/>
                  <a:pt x="93" y="428"/>
                  <a:pt x="93" y="430"/>
                </a:cubicBezTo>
                <a:cubicBezTo>
                  <a:pt x="99" y="433"/>
                  <a:pt x="109" y="432"/>
                  <a:pt x="114" y="428"/>
                </a:cubicBezTo>
                <a:cubicBezTo>
                  <a:pt x="114" y="433"/>
                  <a:pt x="121" y="430"/>
                  <a:pt x="122" y="433"/>
                </a:cubicBezTo>
                <a:cubicBezTo>
                  <a:pt x="124" y="433"/>
                  <a:pt x="125" y="432"/>
                  <a:pt x="127" y="433"/>
                </a:cubicBezTo>
                <a:cubicBezTo>
                  <a:pt x="136" y="429"/>
                  <a:pt x="148" y="427"/>
                  <a:pt x="159" y="430"/>
                </a:cubicBezTo>
                <a:cubicBezTo>
                  <a:pt x="162" y="427"/>
                  <a:pt x="166" y="433"/>
                  <a:pt x="168" y="428"/>
                </a:cubicBezTo>
                <a:cubicBezTo>
                  <a:pt x="175" y="431"/>
                  <a:pt x="181" y="429"/>
                  <a:pt x="188" y="430"/>
                </a:cubicBezTo>
                <a:cubicBezTo>
                  <a:pt x="187" y="431"/>
                  <a:pt x="186" y="432"/>
                  <a:pt x="185" y="431"/>
                </a:cubicBezTo>
                <a:cubicBezTo>
                  <a:pt x="186" y="434"/>
                  <a:pt x="189" y="431"/>
                  <a:pt x="190" y="431"/>
                </a:cubicBezTo>
                <a:cubicBezTo>
                  <a:pt x="190" y="431"/>
                  <a:pt x="190" y="430"/>
                  <a:pt x="190" y="430"/>
                </a:cubicBezTo>
                <a:cubicBezTo>
                  <a:pt x="191" y="430"/>
                  <a:pt x="191" y="431"/>
                  <a:pt x="191" y="432"/>
                </a:cubicBezTo>
                <a:cubicBezTo>
                  <a:pt x="193" y="431"/>
                  <a:pt x="194" y="432"/>
                  <a:pt x="196" y="432"/>
                </a:cubicBezTo>
                <a:cubicBezTo>
                  <a:pt x="196" y="429"/>
                  <a:pt x="198" y="430"/>
                  <a:pt x="200" y="429"/>
                </a:cubicBezTo>
                <a:cubicBezTo>
                  <a:pt x="201" y="426"/>
                  <a:pt x="205" y="419"/>
                  <a:pt x="210" y="421"/>
                </a:cubicBezTo>
                <a:cubicBezTo>
                  <a:pt x="211" y="419"/>
                  <a:pt x="208" y="420"/>
                  <a:pt x="208" y="419"/>
                </a:cubicBezTo>
                <a:cubicBezTo>
                  <a:pt x="208" y="418"/>
                  <a:pt x="211" y="417"/>
                  <a:pt x="210" y="416"/>
                </a:cubicBezTo>
                <a:cubicBezTo>
                  <a:pt x="209" y="417"/>
                  <a:pt x="207" y="417"/>
                  <a:pt x="207" y="416"/>
                </a:cubicBezTo>
                <a:cubicBezTo>
                  <a:pt x="208" y="414"/>
                  <a:pt x="213" y="414"/>
                  <a:pt x="211" y="417"/>
                </a:cubicBezTo>
                <a:cubicBezTo>
                  <a:pt x="213" y="415"/>
                  <a:pt x="216" y="414"/>
                  <a:pt x="218" y="412"/>
                </a:cubicBezTo>
                <a:cubicBezTo>
                  <a:pt x="218" y="413"/>
                  <a:pt x="218" y="414"/>
                  <a:pt x="218" y="414"/>
                </a:cubicBezTo>
                <a:cubicBezTo>
                  <a:pt x="221" y="411"/>
                  <a:pt x="224" y="415"/>
                  <a:pt x="226" y="411"/>
                </a:cubicBezTo>
                <a:cubicBezTo>
                  <a:pt x="228" y="413"/>
                  <a:pt x="231" y="412"/>
                  <a:pt x="236" y="412"/>
                </a:cubicBezTo>
                <a:cubicBezTo>
                  <a:pt x="235" y="414"/>
                  <a:pt x="237" y="414"/>
                  <a:pt x="237" y="415"/>
                </a:cubicBezTo>
                <a:cubicBezTo>
                  <a:pt x="242" y="414"/>
                  <a:pt x="245" y="412"/>
                  <a:pt x="250" y="411"/>
                </a:cubicBezTo>
                <a:cubicBezTo>
                  <a:pt x="247" y="411"/>
                  <a:pt x="246" y="408"/>
                  <a:pt x="244" y="405"/>
                </a:cubicBezTo>
                <a:cubicBezTo>
                  <a:pt x="247" y="402"/>
                  <a:pt x="252" y="403"/>
                  <a:pt x="255" y="402"/>
                </a:cubicBezTo>
                <a:cubicBezTo>
                  <a:pt x="251" y="402"/>
                  <a:pt x="249" y="400"/>
                  <a:pt x="247" y="403"/>
                </a:cubicBezTo>
                <a:cubicBezTo>
                  <a:pt x="244" y="402"/>
                  <a:pt x="240" y="400"/>
                  <a:pt x="237" y="402"/>
                </a:cubicBezTo>
                <a:cubicBezTo>
                  <a:pt x="238" y="399"/>
                  <a:pt x="237" y="398"/>
                  <a:pt x="236" y="400"/>
                </a:cubicBezTo>
                <a:cubicBezTo>
                  <a:pt x="235" y="399"/>
                  <a:pt x="236" y="399"/>
                  <a:pt x="236" y="398"/>
                </a:cubicBezTo>
                <a:cubicBezTo>
                  <a:pt x="234" y="397"/>
                  <a:pt x="237" y="400"/>
                  <a:pt x="234" y="400"/>
                </a:cubicBezTo>
                <a:cubicBezTo>
                  <a:pt x="234" y="396"/>
                  <a:pt x="229" y="398"/>
                  <a:pt x="230" y="396"/>
                </a:cubicBezTo>
                <a:cubicBezTo>
                  <a:pt x="229" y="396"/>
                  <a:pt x="229" y="396"/>
                  <a:pt x="229" y="395"/>
                </a:cubicBezTo>
                <a:cubicBezTo>
                  <a:pt x="227" y="395"/>
                  <a:pt x="226" y="399"/>
                  <a:pt x="228" y="399"/>
                </a:cubicBezTo>
                <a:cubicBezTo>
                  <a:pt x="225" y="401"/>
                  <a:pt x="224" y="398"/>
                  <a:pt x="223" y="400"/>
                </a:cubicBezTo>
                <a:cubicBezTo>
                  <a:pt x="224" y="398"/>
                  <a:pt x="222" y="399"/>
                  <a:pt x="222" y="398"/>
                </a:cubicBezTo>
                <a:cubicBezTo>
                  <a:pt x="223" y="398"/>
                  <a:pt x="223" y="399"/>
                  <a:pt x="224" y="399"/>
                </a:cubicBezTo>
                <a:cubicBezTo>
                  <a:pt x="224" y="396"/>
                  <a:pt x="221" y="398"/>
                  <a:pt x="221" y="397"/>
                </a:cubicBezTo>
                <a:cubicBezTo>
                  <a:pt x="222" y="394"/>
                  <a:pt x="225" y="398"/>
                  <a:pt x="227" y="397"/>
                </a:cubicBezTo>
                <a:cubicBezTo>
                  <a:pt x="226" y="396"/>
                  <a:pt x="225" y="394"/>
                  <a:pt x="222" y="395"/>
                </a:cubicBezTo>
                <a:cubicBezTo>
                  <a:pt x="223" y="392"/>
                  <a:pt x="223" y="394"/>
                  <a:pt x="224" y="392"/>
                </a:cubicBezTo>
                <a:cubicBezTo>
                  <a:pt x="221" y="393"/>
                  <a:pt x="221" y="391"/>
                  <a:pt x="220" y="391"/>
                </a:cubicBezTo>
                <a:cubicBezTo>
                  <a:pt x="219" y="391"/>
                  <a:pt x="222" y="394"/>
                  <a:pt x="220" y="394"/>
                </a:cubicBezTo>
                <a:cubicBezTo>
                  <a:pt x="219" y="393"/>
                  <a:pt x="217" y="394"/>
                  <a:pt x="217" y="393"/>
                </a:cubicBezTo>
                <a:cubicBezTo>
                  <a:pt x="219" y="393"/>
                  <a:pt x="219" y="392"/>
                  <a:pt x="219" y="391"/>
                </a:cubicBezTo>
                <a:cubicBezTo>
                  <a:pt x="217" y="391"/>
                  <a:pt x="217" y="393"/>
                  <a:pt x="216" y="393"/>
                </a:cubicBezTo>
                <a:cubicBezTo>
                  <a:pt x="215" y="392"/>
                  <a:pt x="215" y="392"/>
                  <a:pt x="216" y="391"/>
                </a:cubicBezTo>
                <a:cubicBezTo>
                  <a:pt x="214" y="390"/>
                  <a:pt x="213" y="391"/>
                  <a:pt x="213" y="392"/>
                </a:cubicBezTo>
                <a:cubicBezTo>
                  <a:pt x="214" y="392"/>
                  <a:pt x="215" y="392"/>
                  <a:pt x="215" y="393"/>
                </a:cubicBezTo>
                <a:cubicBezTo>
                  <a:pt x="214" y="393"/>
                  <a:pt x="213" y="394"/>
                  <a:pt x="213" y="394"/>
                </a:cubicBezTo>
                <a:cubicBezTo>
                  <a:pt x="213" y="392"/>
                  <a:pt x="212" y="392"/>
                  <a:pt x="212" y="390"/>
                </a:cubicBezTo>
                <a:cubicBezTo>
                  <a:pt x="211" y="389"/>
                  <a:pt x="207" y="387"/>
                  <a:pt x="205" y="389"/>
                </a:cubicBezTo>
                <a:cubicBezTo>
                  <a:pt x="205" y="387"/>
                  <a:pt x="202" y="386"/>
                  <a:pt x="203" y="388"/>
                </a:cubicBezTo>
                <a:cubicBezTo>
                  <a:pt x="202" y="387"/>
                  <a:pt x="199" y="387"/>
                  <a:pt x="199" y="384"/>
                </a:cubicBezTo>
                <a:cubicBezTo>
                  <a:pt x="200" y="385"/>
                  <a:pt x="201" y="386"/>
                  <a:pt x="201" y="384"/>
                </a:cubicBezTo>
                <a:cubicBezTo>
                  <a:pt x="199" y="382"/>
                  <a:pt x="198" y="387"/>
                  <a:pt x="195" y="386"/>
                </a:cubicBezTo>
                <a:cubicBezTo>
                  <a:pt x="194" y="384"/>
                  <a:pt x="194" y="381"/>
                  <a:pt x="193" y="381"/>
                </a:cubicBezTo>
                <a:cubicBezTo>
                  <a:pt x="193" y="382"/>
                  <a:pt x="194" y="384"/>
                  <a:pt x="192" y="384"/>
                </a:cubicBezTo>
                <a:cubicBezTo>
                  <a:pt x="192" y="383"/>
                  <a:pt x="193" y="383"/>
                  <a:pt x="192" y="382"/>
                </a:cubicBezTo>
                <a:cubicBezTo>
                  <a:pt x="191" y="385"/>
                  <a:pt x="190" y="383"/>
                  <a:pt x="188" y="384"/>
                </a:cubicBezTo>
                <a:cubicBezTo>
                  <a:pt x="189" y="382"/>
                  <a:pt x="187" y="382"/>
                  <a:pt x="185" y="381"/>
                </a:cubicBezTo>
                <a:cubicBezTo>
                  <a:pt x="187" y="378"/>
                  <a:pt x="188" y="374"/>
                  <a:pt x="192" y="373"/>
                </a:cubicBezTo>
                <a:cubicBezTo>
                  <a:pt x="192" y="371"/>
                  <a:pt x="190" y="374"/>
                  <a:pt x="190" y="372"/>
                </a:cubicBezTo>
                <a:cubicBezTo>
                  <a:pt x="193" y="371"/>
                  <a:pt x="191" y="367"/>
                  <a:pt x="194" y="367"/>
                </a:cubicBezTo>
                <a:cubicBezTo>
                  <a:pt x="193" y="364"/>
                  <a:pt x="193" y="360"/>
                  <a:pt x="196" y="359"/>
                </a:cubicBezTo>
                <a:cubicBezTo>
                  <a:pt x="196" y="362"/>
                  <a:pt x="197" y="358"/>
                  <a:pt x="198" y="359"/>
                </a:cubicBezTo>
                <a:cubicBezTo>
                  <a:pt x="199" y="360"/>
                  <a:pt x="196" y="364"/>
                  <a:pt x="199" y="366"/>
                </a:cubicBezTo>
                <a:cubicBezTo>
                  <a:pt x="200" y="362"/>
                  <a:pt x="204" y="357"/>
                  <a:pt x="201" y="354"/>
                </a:cubicBezTo>
                <a:cubicBezTo>
                  <a:pt x="202" y="354"/>
                  <a:pt x="202" y="354"/>
                  <a:pt x="203" y="353"/>
                </a:cubicBezTo>
                <a:cubicBezTo>
                  <a:pt x="201" y="352"/>
                  <a:pt x="201" y="349"/>
                  <a:pt x="201" y="347"/>
                </a:cubicBezTo>
                <a:cubicBezTo>
                  <a:pt x="204" y="347"/>
                  <a:pt x="206" y="344"/>
                  <a:pt x="205" y="342"/>
                </a:cubicBezTo>
                <a:cubicBezTo>
                  <a:pt x="203" y="342"/>
                  <a:pt x="204" y="344"/>
                  <a:pt x="202" y="344"/>
                </a:cubicBezTo>
                <a:cubicBezTo>
                  <a:pt x="203" y="342"/>
                  <a:pt x="202" y="339"/>
                  <a:pt x="205" y="339"/>
                </a:cubicBezTo>
                <a:cubicBezTo>
                  <a:pt x="205" y="341"/>
                  <a:pt x="204" y="341"/>
                  <a:pt x="205" y="342"/>
                </a:cubicBezTo>
                <a:cubicBezTo>
                  <a:pt x="208" y="342"/>
                  <a:pt x="205" y="340"/>
                  <a:pt x="208" y="339"/>
                </a:cubicBezTo>
                <a:cubicBezTo>
                  <a:pt x="207" y="332"/>
                  <a:pt x="215" y="325"/>
                  <a:pt x="214" y="318"/>
                </a:cubicBezTo>
                <a:cubicBezTo>
                  <a:pt x="217" y="317"/>
                  <a:pt x="217" y="313"/>
                  <a:pt x="218" y="310"/>
                </a:cubicBezTo>
                <a:cubicBezTo>
                  <a:pt x="220" y="310"/>
                  <a:pt x="221" y="310"/>
                  <a:pt x="221" y="311"/>
                </a:cubicBezTo>
                <a:cubicBezTo>
                  <a:pt x="221" y="309"/>
                  <a:pt x="221" y="309"/>
                  <a:pt x="222" y="308"/>
                </a:cubicBezTo>
                <a:cubicBezTo>
                  <a:pt x="224" y="308"/>
                  <a:pt x="223" y="311"/>
                  <a:pt x="225" y="311"/>
                </a:cubicBezTo>
                <a:cubicBezTo>
                  <a:pt x="225" y="310"/>
                  <a:pt x="224" y="309"/>
                  <a:pt x="225" y="309"/>
                </a:cubicBezTo>
                <a:cubicBezTo>
                  <a:pt x="226" y="310"/>
                  <a:pt x="227" y="307"/>
                  <a:pt x="228" y="309"/>
                </a:cubicBezTo>
                <a:cubicBezTo>
                  <a:pt x="227" y="309"/>
                  <a:pt x="227" y="310"/>
                  <a:pt x="226" y="310"/>
                </a:cubicBezTo>
                <a:cubicBezTo>
                  <a:pt x="226" y="311"/>
                  <a:pt x="227" y="312"/>
                  <a:pt x="225" y="311"/>
                </a:cubicBezTo>
                <a:cubicBezTo>
                  <a:pt x="227" y="315"/>
                  <a:pt x="223" y="320"/>
                  <a:pt x="222" y="326"/>
                </a:cubicBezTo>
                <a:cubicBezTo>
                  <a:pt x="225" y="327"/>
                  <a:pt x="224" y="323"/>
                  <a:pt x="227" y="324"/>
                </a:cubicBezTo>
                <a:cubicBezTo>
                  <a:pt x="228" y="322"/>
                  <a:pt x="226" y="322"/>
                  <a:pt x="226" y="321"/>
                </a:cubicBezTo>
                <a:cubicBezTo>
                  <a:pt x="226" y="319"/>
                  <a:pt x="228" y="319"/>
                  <a:pt x="228" y="318"/>
                </a:cubicBezTo>
                <a:cubicBezTo>
                  <a:pt x="226" y="315"/>
                  <a:pt x="231" y="312"/>
                  <a:pt x="232" y="309"/>
                </a:cubicBezTo>
                <a:cubicBezTo>
                  <a:pt x="232" y="312"/>
                  <a:pt x="234" y="309"/>
                  <a:pt x="235" y="309"/>
                </a:cubicBezTo>
                <a:cubicBezTo>
                  <a:pt x="235" y="311"/>
                  <a:pt x="233" y="310"/>
                  <a:pt x="234" y="312"/>
                </a:cubicBezTo>
                <a:cubicBezTo>
                  <a:pt x="235" y="313"/>
                  <a:pt x="237" y="309"/>
                  <a:pt x="238" y="312"/>
                </a:cubicBezTo>
                <a:cubicBezTo>
                  <a:pt x="237" y="312"/>
                  <a:pt x="237" y="312"/>
                  <a:pt x="237" y="314"/>
                </a:cubicBezTo>
                <a:cubicBezTo>
                  <a:pt x="239" y="313"/>
                  <a:pt x="239" y="312"/>
                  <a:pt x="240" y="312"/>
                </a:cubicBezTo>
                <a:cubicBezTo>
                  <a:pt x="241" y="310"/>
                  <a:pt x="239" y="311"/>
                  <a:pt x="239" y="310"/>
                </a:cubicBezTo>
                <a:cubicBezTo>
                  <a:pt x="242" y="308"/>
                  <a:pt x="243" y="309"/>
                  <a:pt x="244" y="311"/>
                </a:cubicBezTo>
                <a:cubicBezTo>
                  <a:pt x="243" y="311"/>
                  <a:pt x="243" y="310"/>
                  <a:pt x="242" y="310"/>
                </a:cubicBezTo>
                <a:cubicBezTo>
                  <a:pt x="243" y="313"/>
                  <a:pt x="240" y="312"/>
                  <a:pt x="240" y="314"/>
                </a:cubicBezTo>
                <a:cubicBezTo>
                  <a:pt x="243" y="314"/>
                  <a:pt x="242" y="311"/>
                  <a:pt x="246" y="311"/>
                </a:cubicBezTo>
                <a:cubicBezTo>
                  <a:pt x="246" y="310"/>
                  <a:pt x="247" y="310"/>
                  <a:pt x="246" y="308"/>
                </a:cubicBezTo>
                <a:cubicBezTo>
                  <a:pt x="248" y="310"/>
                  <a:pt x="249" y="308"/>
                  <a:pt x="249" y="307"/>
                </a:cubicBezTo>
                <a:cubicBezTo>
                  <a:pt x="251" y="309"/>
                  <a:pt x="255" y="309"/>
                  <a:pt x="257" y="311"/>
                </a:cubicBezTo>
                <a:cubicBezTo>
                  <a:pt x="256" y="311"/>
                  <a:pt x="256" y="312"/>
                  <a:pt x="254" y="312"/>
                </a:cubicBezTo>
                <a:cubicBezTo>
                  <a:pt x="257" y="315"/>
                  <a:pt x="269" y="314"/>
                  <a:pt x="272" y="313"/>
                </a:cubicBezTo>
                <a:cubicBezTo>
                  <a:pt x="271" y="317"/>
                  <a:pt x="281" y="311"/>
                  <a:pt x="277" y="315"/>
                </a:cubicBezTo>
                <a:cubicBezTo>
                  <a:pt x="280" y="314"/>
                  <a:pt x="280" y="314"/>
                  <a:pt x="282" y="316"/>
                </a:cubicBezTo>
                <a:cubicBezTo>
                  <a:pt x="283" y="314"/>
                  <a:pt x="288" y="313"/>
                  <a:pt x="290" y="314"/>
                </a:cubicBezTo>
                <a:cubicBezTo>
                  <a:pt x="288" y="313"/>
                  <a:pt x="288" y="314"/>
                  <a:pt x="288" y="316"/>
                </a:cubicBezTo>
                <a:cubicBezTo>
                  <a:pt x="292" y="315"/>
                  <a:pt x="292" y="316"/>
                  <a:pt x="293" y="314"/>
                </a:cubicBezTo>
                <a:cubicBezTo>
                  <a:pt x="294" y="314"/>
                  <a:pt x="295" y="315"/>
                  <a:pt x="295" y="315"/>
                </a:cubicBezTo>
                <a:cubicBezTo>
                  <a:pt x="292" y="315"/>
                  <a:pt x="296" y="318"/>
                  <a:pt x="294" y="318"/>
                </a:cubicBezTo>
                <a:cubicBezTo>
                  <a:pt x="287" y="316"/>
                  <a:pt x="285" y="321"/>
                  <a:pt x="278" y="319"/>
                </a:cubicBezTo>
                <a:cubicBezTo>
                  <a:pt x="276" y="319"/>
                  <a:pt x="277" y="320"/>
                  <a:pt x="277" y="320"/>
                </a:cubicBezTo>
                <a:cubicBezTo>
                  <a:pt x="275" y="318"/>
                  <a:pt x="271" y="320"/>
                  <a:pt x="269" y="320"/>
                </a:cubicBezTo>
                <a:cubicBezTo>
                  <a:pt x="269" y="320"/>
                  <a:pt x="269" y="319"/>
                  <a:pt x="268" y="319"/>
                </a:cubicBezTo>
                <a:cubicBezTo>
                  <a:pt x="263" y="316"/>
                  <a:pt x="255" y="320"/>
                  <a:pt x="251" y="314"/>
                </a:cubicBezTo>
                <a:cubicBezTo>
                  <a:pt x="252" y="313"/>
                  <a:pt x="253" y="313"/>
                  <a:pt x="253" y="312"/>
                </a:cubicBezTo>
                <a:cubicBezTo>
                  <a:pt x="250" y="313"/>
                  <a:pt x="249" y="312"/>
                  <a:pt x="247" y="312"/>
                </a:cubicBezTo>
                <a:cubicBezTo>
                  <a:pt x="247" y="314"/>
                  <a:pt x="245" y="314"/>
                  <a:pt x="244" y="315"/>
                </a:cubicBezTo>
                <a:cubicBezTo>
                  <a:pt x="244" y="316"/>
                  <a:pt x="244" y="317"/>
                  <a:pt x="243" y="317"/>
                </a:cubicBezTo>
                <a:cubicBezTo>
                  <a:pt x="245" y="319"/>
                  <a:pt x="248" y="322"/>
                  <a:pt x="247" y="324"/>
                </a:cubicBezTo>
                <a:cubicBezTo>
                  <a:pt x="248" y="325"/>
                  <a:pt x="249" y="325"/>
                  <a:pt x="249" y="326"/>
                </a:cubicBezTo>
                <a:cubicBezTo>
                  <a:pt x="251" y="324"/>
                  <a:pt x="255" y="325"/>
                  <a:pt x="256" y="322"/>
                </a:cubicBezTo>
                <a:cubicBezTo>
                  <a:pt x="271" y="324"/>
                  <a:pt x="290" y="321"/>
                  <a:pt x="302" y="321"/>
                </a:cubicBezTo>
                <a:cubicBezTo>
                  <a:pt x="302" y="320"/>
                  <a:pt x="302" y="319"/>
                  <a:pt x="303" y="319"/>
                </a:cubicBezTo>
                <a:cubicBezTo>
                  <a:pt x="303" y="319"/>
                  <a:pt x="303" y="320"/>
                  <a:pt x="304" y="320"/>
                </a:cubicBezTo>
                <a:cubicBezTo>
                  <a:pt x="304" y="318"/>
                  <a:pt x="305" y="320"/>
                  <a:pt x="307" y="320"/>
                </a:cubicBezTo>
                <a:cubicBezTo>
                  <a:pt x="308" y="319"/>
                  <a:pt x="307" y="318"/>
                  <a:pt x="309" y="317"/>
                </a:cubicBezTo>
                <a:cubicBezTo>
                  <a:pt x="313" y="319"/>
                  <a:pt x="321" y="314"/>
                  <a:pt x="323" y="321"/>
                </a:cubicBezTo>
                <a:cubicBezTo>
                  <a:pt x="323" y="320"/>
                  <a:pt x="322" y="318"/>
                  <a:pt x="324" y="319"/>
                </a:cubicBezTo>
                <a:cubicBezTo>
                  <a:pt x="322" y="322"/>
                  <a:pt x="329" y="321"/>
                  <a:pt x="329" y="326"/>
                </a:cubicBezTo>
                <a:cubicBezTo>
                  <a:pt x="341" y="323"/>
                  <a:pt x="342" y="335"/>
                  <a:pt x="349" y="340"/>
                </a:cubicBezTo>
                <a:cubicBezTo>
                  <a:pt x="348" y="342"/>
                  <a:pt x="350" y="343"/>
                  <a:pt x="350" y="344"/>
                </a:cubicBezTo>
                <a:cubicBezTo>
                  <a:pt x="354" y="345"/>
                  <a:pt x="354" y="353"/>
                  <a:pt x="358" y="356"/>
                </a:cubicBezTo>
                <a:cubicBezTo>
                  <a:pt x="358" y="362"/>
                  <a:pt x="354" y="365"/>
                  <a:pt x="353" y="369"/>
                </a:cubicBezTo>
                <a:cubicBezTo>
                  <a:pt x="352" y="372"/>
                  <a:pt x="353" y="376"/>
                  <a:pt x="349" y="378"/>
                </a:cubicBezTo>
                <a:cubicBezTo>
                  <a:pt x="349" y="380"/>
                  <a:pt x="349" y="382"/>
                  <a:pt x="349" y="383"/>
                </a:cubicBezTo>
                <a:cubicBezTo>
                  <a:pt x="345" y="385"/>
                  <a:pt x="350" y="389"/>
                  <a:pt x="345" y="389"/>
                </a:cubicBezTo>
                <a:cubicBezTo>
                  <a:pt x="344" y="393"/>
                  <a:pt x="345" y="400"/>
                  <a:pt x="341" y="401"/>
                </a:cubicBezTo>
                <a:cubicBezTo>
                  <a:pt x="340" y="406"/>
                  <a:pt x="340" y="413"/>
                  <a:pt x="335" y="414"/>
                </a:cubicBezTo>
                <a:cubicBezTo>
                  <a:pt x="335" y="417"/>
                  <a:pt x="333" y="419"/>
                  <a:pt x="329" y="418"/>
                </a:cubicBezTo>
                <a:cubicBezTo>
                  <a:pt x="330" y="421"/>
                  <a:pt x="327" y="422"/>
                  <a:pt x="326" y="420"/>
                </a:cubicBezTo>
                <a:cubicBezTo>
                  <a:pt x="323" y="422"/>
                  <a:pt x="327" y="425"/>
                  <a:pt x="325" y="427"/>
                </a:cubicBezTo>
                <a:cubicBezTo>
                  <a:pt x="325" y="428"/>
                  <a:pt x="326" y="428"/>
                  <a:pt x="326" y="430"/>
                </a:cubicBezTo>
                <a:cubicBezTo>
                  <a:pt x="325" y="433"/>
                  <a:pt x="322" y="434"/>
                  <a:pt x="323" y="438"/>
                </a:cubicBezTo>
                <a:cubicBezTo>
                  <a:pt x="321" y="440"/>
                  <a:pt x="316" y="440"/>
                  <a:pt x="316" y="444"/>
                </a:cubicBezTo>
                <a:cubicBezTo>
                  <a:pt x="316" y="443"/>
                  <a:pt x="311" y="444"/>
                  <a:pt x="313" y="445"/>
                </a:cubicBezTo>
                <a:cubicBezTo>
                  <a:pt x="313" y="444"/>
                  <a:pt x="317" y="445"/>
                  <a:pt x="317" y="446"/>
                </a:cubicBezTo>
                <a:cubicBezTo>
                  <a:pt x="316" y="447"/>
                  <a:pt x="313" y="444"/>
                  <a:pt x="314" y="447"/>
                </a:cubicBezTo>
                <a:cubicBezTo>
                  <a:pt x="317" y="447"/>
                  <a:pt x="320" y="449"/>
                  <a:pt x="322" y="448"/>
                </a:cubicBezTo>
                <a:cubicBezTo>
                  <a:pt x="321" y="448"/>
                  <a:pt x="321" y="447"/>
                  <a:pt x="321" y="447"/>
                </a:cubicBezTo>
                <a:cubicBezTo>
                  <a:pt x="324" y="445"/>
                  <a:pt x="328" y="446"/>
                  <a:pt x="331" y="447"/>
                </a:cubicBezTo>
                <a:cubicBezTo>
                  <a:pt x="331" y="447"/>
                  <a:pt x="331" y="446"/>
                  <a:pt x="331" y="446"/>
                </a:cubicBezTo>
                <a:cubicBezTo>
                  <a:pt x="333" y="447"/>
                  <a:pt x="330" y="448"/>
                  <a:pt x="333" y="447"/>
                </a:cubicBezTo>
                <a:cubicBezTo>
                  <a:pt x="334" y="448"/>
                  <a:pt x="332" y="448"/>
                  <a:pt x="332" y="449"/>
                </a:cubicBezTo>
                <a:cubicBezTo>
                  <a:pt x="335" y="449"/>
                  <a:pt x="335" y="449"/>
                  <a:pt x="338" y="449"/>
                </a:cubicBezTo>
                <a:cubicBezTo>
                  <a:pt x="339" y="447"/>
                  <a:pt x="336" y="447"/>
                  <a:pt x="337" y="445"/>
                </a:cubicBezTo>
                <a:cubicBezTo>
                  <a:pt x="336" y="445"/>
                  <a:pt x="334" y="446"/>
                  <a:pt x="334" y="445"/>
                </a:cubicBezTo>
                <a:cubicBezTo>
                  <a:pt x="337" y="443"/>
                  <a:pt x="339" y="444"/>
                  <a:pt x="342" y="442"/>
                </a:cubicBezTo>
                <a:cubicBezTo>
                  <a:pt x="341" y="443"/>
                  <a:pt x="341" y="443"/>
                  <a:pt x="341" y="444"/>
                </a:cubicBezTo>
                <a:cubicBezTo>
                  <a:pt x="343" y="444"/>
                  <a:pt x="344" y="443"/>
                  <a:pt x="346" y="442"/>
                </a:cubicBezTo>
                <a:cubicBezTo>
                  <a:pt x="346" y="444"/>
                  <a:pt x="347" y="444"/>
                  <a:pt x="347" y="445"/>
                </a:cubicBezTo>
                <a:cubicBezTo>
                  <a:pt x="348" y="444"/>
                  <a:pt x="349" y="445"/>
                  <a:pt x="349" y="444"/>
                </a:cubicBezTo>
                <a:cubicBezTo>
                  <a:pt x="347" y="443"/>
                  <a:pt x="348" y="439"/>
                  <a:pt x="348" y="437"/>
                </a:cubicBezTo>
                <a:cubicBezTo>
                  <a:pt x="351" y="436"/>
                  <a:pt x="350" y="439"/>
                  <a:pt x="351" y="439"/>
                </a:cubicBezTo>
                <a:cubicBezTo>
                  <a:pt x="353" y="437"/>
                  <a:pt x="355" y="438"/>
                  <a:pt x="359" y="437"/>
                </a:cubicBezTo>
                <a:cubicBezTo>
                  <a:pt x="359" y="439"/>
                  <a:pt x="360" y="441"/>
                  <a:pt x="361" y="442"/>
                </a:cubicBezTo>
                <a:cubicBezTo>
                  <a:pt x="361" y="440"/>
                  <a:pt x="362" y="439"/>
                  <a:pt x="363" y="438"/>
                </a:cubicBezTo>
                <a:cubicBezTo>
                  <a:pt x="363" y="439"/>
                  <a:pt x="363" y="439"/>
                  <a:pt x="364" y="439"/>
                </a:cubicBezTo>
                <a:cubicBezTo>
                  <a:pt x="364" y="441"/>
                  <a:pt x="362" y="441"/>
                  <a:pt x="362" y="443"/>
                </a:cubicBezTo>
                <a:cubicBezTo>
                  <a:pt x="365" y="443"/>
                  <a:pt x="363" y="441"/>
                  <a:pt x="366" y="442"/>
                </a:cubicBezTo>
                <a:cubicBezTo>
                  <a:pt x="366" y="440"/>
                  <a:pt x="365" y="440"/>
                  <a:pt x="366" y="438"/>
                </a:cubicBezTo>
                <a:cubicBezTo>
                  <a:pt x="370" y="437"/>
                  <a:pt x="366" y="439"/>
                  <a:pt x="370" y="439"/>
                </a:cubicBezTo>
                <a:cubicBezTo>
                  <a:pt x="370" y="436"/>
                  <a:pt x="368" y="437"/>
                  <a:pt x="366" y="436"/>
                </a:cubicBezTo>
                <a:cubicBezTo>
                  <a:pt x="366" y="435"/>
                  <a:pt x="366" y="434"/>
                  <a:pt x="366" y="433"/>
                </a:cubicBezTo>
                <a:cubicBezTo>
                  <a:pt x="367" y="435"/>
                  <a:pt x="369" y="435"/>
                  <a:pt x="370" y="436"/>
                </a:cubicBezTo>
                <a:cubicBezTo>
                  <a:pt x="370" y="430"/>
                  <a:pt x="375" y="429"/>
                  <a:pt x="375" y="427"/>
                </a:cubicBezTo>
                <a:cubicBezTo>
                  <a:pt x="378" y="430"/>
                  <a:pt x="387" y="429"/>
                  <a:pt x="389" y="427"/>
                </a:cubicBezTo>
                <a:cubicBezTo>
                  <a:pt x="388" y="426"/>
                  <a:pt x="386" y="428"/>
                  <a:pt x="386" y="427"/>
                </a:cubicBezTo>
                <a:cubicBezTo>
                  <a:pt x="388" y="427"/>
                  <a:pt x="387" y="424"/>
                  <a:pt x="389" y="423"/>
                </a:cubicBezTo>
                <a:cubicBezTo>
                  <a:pt x="389" y="424"/>
                  <a:pt x="390" y="423"/>
                  <a:pt x="390" y="424"/>
                </a:cubicBezTo>
                <a:cubicBezTo>
                  <a:pt x="388" y="426"/>
                  <a:pt x="390" y="427"/>
                  <a:pt x="389" y="428"/>
                </a:cubicBezTo>
                <a:cubicBezTo>
                  <a:pt x="391" y="428"/>
                  <a:pt x="392" y="428"/>
                  <a:pt x="394" y="428"/>
                </a:cubicBezTo>
                <a:cubicBezTo>
                  <a:pt x="403" y="440"/>
                  <a:pt x="410" y="460"/>
                  <a:pt x="432" y="456"/>
                </a:cubicBezTo>
                <a:cubicBezTo>
                  <a:pt x="432" y="454"/>
                  <a:pt x="434" y="453"/>
                  <a:pt x="433" y="450"/>
                </a:cubicBezTo>
                <a:cubicBezTo>
                  <a:pt x="428" y="453"/>
                  <a:pt x="421" y="447"/>
                  <a:pt x="426" y="442"/>
                </a:cubicBezTo>
                <a:cubicBezTo>
                  <a:pt x="429" y="443"/>
                  <a:pt x="430" y="442"/>
                  <a:pt x="431" y="440"/>
                </a:cubicBezTo>
                <a:cubicBezTo>
                  <a:pt x="433" y="443"/>
                  <a:pt x="438" y="439"/>
                  <a:pt x="441" y="442"/>
                </a:cubicBezTo>
                <a:cubicBezTo>
                  <a:pt x="448" y="440"/>
                  <a:pt x="456" y="440"/>
                  <a:pt x="465" y="439"/>
                </a:cubicBezTo>
                <a:cubicBezTo>
                  <a:pt x="472" y="439"/>
                  <a:pt x="477" y="437"/>
                  <a:pt x="482" y="437"/>
                </a:cubicBezTo>
                <a:cubicBezTo>
                  <a:pt x="490" y="436"/>
                  <a:pt x="496" y="438"/>
                  <a:pt x="502" y="441"/>
                </a:cubicBezTo>
                <a:cubicBezTo>
                  <a:pt x="502" y="441"/>
                  <a:pt x="502" y="440"/>
                  <a:pt x="502" y="440"/>
                </a:cubicBezTo>
                <a:cubicBezTo>
                  <a:pt x="504" y="440"/>
                  <a:pt x="503" y="443"/>
                  <a:pt x="504" y="443"/>
                </a:cubicBezTo>
                <a:cubicBezTo>
                  <a:pt x="507" y="443"/>
                  <a:pt x="509" y="445"/>
                  <a:pt x="511" y="446"/>
                </a:cubicBezTo>
                <a:cubicBezTo>
                  <a:pt x="512" y="445"/>
                  <a:pt x="513" y="445"/>
                  <a:pt x="514" y="445"/>
                </a:cubicBezTo>
                <a:cubicBezTo>
                  <a:pt x="516" y="449"/>
                  <a:pt x="520" y="451"/>
                  <a:pt x="523" y="447"/>
                </a:cubicBezTo>
                <a:cubicBezTo>
                  <a:pt x="525" y="451"/>
                  <a:pt x="527" y="453"/>
                  <a:pt x="529" y="457"/>
                </a:cubicBezTo>
                <a:cubicBezTo>
                  <a:pt x="533" y="457"/>
                  <a:pt x="534" y="459"/>
                  <a:pt x="536" y="460"/>
                </a:cubicBezTo>
                <a:cubicBezTo>
                  <a:pt x="536" y="458"/>
                  <a:pt x="534" y="457"/>
                  <a:pt x="533" y="454"/>
                </a:cubicBezTo>
                <a:cubicBezTo>
                  <a:pt x="530" y="455"/>
                  <a:pt x="527" y="453"/>
                  <a:pt x="526" y="450"/>
                </a:cubicBezTo>
                <a:cubicBezTo>
                  <a:pt x="527" y="449"/>
                  <a:pt x="528" y="450"/>
                  <a:pt x="530" y="450"/>
                </a:cubicBezTo>
                <a:cubicBezTo>
                  <a:pt x="525" y="442"/>
                  <a:pt x="515" y="440"/>
                  <a:pt x="511" y="433"/>
                </a:cubicBezTo>
                <a:cubicBezTo>
                  <a:pt x="511" y="432"/>
                  <a:pt x="511" y="432"/>
                  <a:pt x="512" y="431"/>
                </a:cubicBezTo>
                <a:cubicBezTo>
                  <a:pt x="520" y="434"/>
                  <a:pt x="527" y="437"/>
                  <a:pt x="536" y="439"/>
                </a:cubicBezTo>
                <a:cubicBezTo>
                  <a:pt x="537" y="439"/>
                  <a:pt x="534" y="437"/>
                  <a:pt x="537" y="437"/>
                </a:cubicBezTo>
                <a:cubicBezTo>
                  <a:pt x="537" y="438"/>
                  <a:pt x="537" y="439"/>
                  <a:pt x="536" y="439"/>
                </a:cubicBezTo>
                <a:cubicBezTo>
                  <a:pt x="539" y="440"/>
                  <a:pt x="543" y="443"/>
                  <a:pt x="545" y="441"/>
                </a:cubicBezTo>
                <a:cubicBezTo>
                  <a:pt x="545" y="444"/>
                  <a:pt x="548" y="442"/>
                  <a:pt x="549" y="441"/>
                </a:cubicBezTo>
                <a:cubicBezTo>
                  <a:pt x="548" y="443"/>
                  <a:pt x="550" y="444"/>
                  <a:pt x="552" y="444"/>
                </a:cubicBezTo>
                <a:cubicBezTo>
                  <a:pt x="551" y="441"/>
                  <a:pt x="556" y="445"/>
                  <a:pt x="557" y="443"/>
                </a:cubicBezTo>
                <a:cubicBezTo>
                  <a:pt x="556" y="443"/>
                  <a:pt x="555" y="441"/>
                  <a:pt x="557" y="441"/>
                </a:cubicBezTo>
                <a:cubicBezTo>
                  <a:pt x="557" y="442"/>
                  <a:pt x="560" y="440"/>
                  <a:pt x="559" y="442"/>
                </a:cubicBezTo>
                <a:cubicBezTo>
                  <a:pt x="558" y="441"/>
                  <a:pt x="557" y="442"/>
                  <a:pt x="557" y="443"/>
                </a:cubicBezTo>
                <a:cubicBezTo>
                  <a:pt x="558" y="443"/>
                  <a:pt x="559" y="443"/>
                  <a:pt x="560" y="443"/>
                </a:cubicBezTo>
                <a:cubicBezTo>
                  <a:pt x="561" y="442"/>
                  <a:pt x="560" y="440"/>
                  <a:pt x="561" y="441"/>
                </a:cubicBezTo>
                <a:cubicBezTo>
                  <a:pt x="562" y="442"/>
                  <a:pt x="560" y="443"/>
                  <a:pt x="561" y="443"/>
                </a:cubicBezTo>
                <a:cubicBezTo>
                  <a:pt x="561" y="442"/>
                  <a:pt x="564" y="443"/>
                  <a:pt x="563" y="441"/>
                </a:cubicBezTo>
                <a:cubicBezTo>
                  <a:pt x="559" y="439"/>
                  <a:pt x="556" y="438"/>
                  <a:pt x="552" y="439"/>
                </a:cubicBezTo>
                <a:cubicBezTo>
                  <a:pt x="551" y="438"/>
                  <a:pt x="550" y="437"/>
                  <a:pt x="548" y="437"/>
                </a:cubicBezTo>
                <a:cubicBezTo>
                  <a:pt x="547" y="439"/>
                  <a:pt x="547" y="436"/>
                  <a:pt x="546" y="438"/>
                </a:cubicBezTo>
                <a:cubicBezTo>
                  <a:pt x="547" y="438"/>
                  <a:pt x="548" y="441"/>
                  <a:pt x="547" y="441"/>
                </a:cubicBezTo>
                <a:cubicBezTo>
                  <a:pt x="546" y="440"/>
                  <a:pt x="546" y="439"/>
                  <a:pt x="544" y="438"/>
                </a:cubicBezTo>
                <a:cubicBezTo>
                  <a:pt x="544" y="437"/>
                  <a:pt x="547" y="436"/>
                  <a:pt x="546" y="435"/>
                </a:cubicBezTo>
                <a:cubicBezTo>
                  <a:pt x="545" y="436"/>
                  <a:pt x="543" y="434"/>
                  <a:pt x="542" y="436"/>
                </a:cubicBezTo>
                <a:cubicBezTo>
                  <a:pt x="542" y="433"/>
                  <a:pt x="537" y="434"/>
                  <a:pt x="538" y="432"/>
                </a:cubicBezTo>
                <a:cubicBezTo>
                  <a:pt x="533" y="432"/>
                  <a:pt x="530" y="427"/>
                  <a:pt x="527" y="425"/>
                </a:cubicBezTo>
                <a:cubicBezTo>
                  <a:pt x="520" y="428"/>
                  <a:pt x="512" y="422"/>
                  <a:pt x="505" y="422"/>
                </a:cubicBezTo>
                <a:cubicBezTo>
                  <a:pt x="505" y="421"/>
                  <a:pt x="505" y="417"/>
                  <a:pt x="504" y="419"/>
                </a:cubicBezTo>
                <a:cubicBezTo>
                  <a:pt x="505" y="420"/>
                  <a:pt x="503" y="422"/>
                  <a:pt x="503" y="422"/>
                </a:cubicBezTo>
                <a:cubicBezTo>
                  <a:pt x="501" y="421"/>
                  <a:pt x="499" y="420"/>
                  <a:pt x="500" y="417"/>
                </a:cubicBezTo>
                <a:cubicBezTo>
                  <a:pt x="498" y="416"/>
                  <a:pt x="499" y="419"/>
                  <a:pt x="498" y="420"/>
                </a:cubicBezTo>
                <a:cubicBezTo>
                  <a:pt x="498" y="416"/>
                  <a:pt x="494" y="414"/>
                  <a:pt x="494" y="411"/>
                </a:cubicBezTo>
                <a:cubicBezTo>
                  <a:pt x="493" y="411"/>
                  <a:pt x="492" y="412"/>
                  <a:pt x="490" y="411"/>
                </a:cubicBezTo>
                <a:cubicBezTo>
                  <a:pt x="490" y="411"/>
                  <a:pt x="489" y="409"/>
                  <a:pt x="491" y="409"/>
                </a:cubicBezTo>
                <a:cubicBezTo>
                  <a:pt x="492" y="409"/>
                  <a:pt x="491" y="411"/>
                  <a:pt x="493" y="410"/>
                </a:cubicBezTo>
                <a:cubicBezTo>
                  <a:pt x="493" y="410"/>
                  <a:pt x="493" y="410"/>
                  <a:pt x="494" y="410"/>
                </a:cubicBezTo>
                <a:cubicBezTo>
                  <a:pt x="495" y="408"/>
                  <a:pt x="492" y="408"/>
                  <a:pt x="492" y="406"/>
                </a:cubicBezTo>
                <a:cubicBezTo>
                  <a:pt x="489" y="408"/>
                  <a:pt x="487" y="407"/>
                  <a:pt x="481" y="408"/>
                </a:cubicBezTo>
                <a:cubicBezTo>
                  <a:pt x="481" y="404"/>
                  <a:pt x="477" y="406"/>
                  <a:pt x="480" y="407"/>
                </a:cubicBezTo>
                <a:cubicBezTo>
                  <a:pt x="478" y="407"/>
                  <a:pt x="476" y="407"/>
                  <a:pt x="476" y="405"/>
                </a:cubicBezTo>
                <a:cubicBezTo>
                  <a:pt x="476" y="405"/>
                  <a:pt x="477" y="405"/>
                  <a:pt x="477" y="404"/>
                </a:cubicBezTo>
                <a:cubicBezTo>
                  <a:pt x="470" y="402"/>
                  <a:pt x="470" y="394"/>
                  <a:pt x="466" y="390"/>
                </a:cubicBezTo>
                <a:cubicBezTo>
                  <a:pt x="465" y="390"/>
                  <a:pt x="464" y="385"/>
                  <a:pt x="464" y="383"/>
                </a:cubicBezTo>
                <a:cubicBezTo>
                  <a:pt x="463" y="383"/>
                  <a:pt x="462" y="384"/>
                  <a:pt x="462" y="382"/>
                </a:cubicBezTo>
                <a:cubicBezTo>
                  <a:pt x="458" y="370"/>
                  <a:pt x="449" y="362"/>
                  <a:pt x="448" y="349"/>
                </a:cubicBezTo>
                <a:cubicBezTo>
                  <a:pt x="446" y="348"/>
                  <a:pt x="445" y="349"/>
                  <a:pt x="444" y="350"/>
                </a:cubicBezTo>
                <a:cubicBezTo>
                  <a:pt x="444" y="349"/>
                  <a:pt x="444" y="348"/>
                  <a:pt x="443" y="347"/>
                </a:cubicBezTo>
                <a:cubicBezTo>
                  <a:pt x="440" y="349"/>
                  <a:pt x="435" y="343"/>
                  <a:pt x="434" y="338"/>
                </a:cubicBezTo>
                <a:cubicBezTo>
                  <a:pt x="432" y="337"/>
                  <a:pt x="431" y="338"/>
                  <a:pt x="430" y="334"/>
                </a:cubicBezTo>
                <a:cubicBezTo>
                  <a:pt x="434" y="326"/>
                  <a:pt x="419" y="318"/>
                  <a:pt x="422" y="308"/>
                </a:cubicBezTo>
                <a:cubicBezTo>
                  <a:pt x="418" y="305"/>
                  <a:pt x="418" y="299"/>
                  <a:pt x="414" y="296"/>
                </a:cubicBezTo>
                <a:cubicBezTo>
                  <a:pt x="417" y="294"/>
                  <a:pt x="414" y="292"/>
                  <a:pt x="414" y="289"/>
                </a:cubicBezTo>
                <a:cubicBezTo>
                  <a:pt x="407" y="286"/>
                  <a:pt x="400" y="276"/>
                  <a:pt x="407" y="269"/>
                </a:cubicBezTo>
                <a:cubicBezTo>
                  <a:pt x="408" y="270"/>
                  <a:pt x="408" y="272"/>
                  <a:pt x="409" y="273"/>
                </a:cubicBezTo>
                <a:cubicBezTo>
                  <a:pt x="408" y="269"/>
                  <a:pt x="416" y="272"/>
                  <a:pt x="412" y="276"/>
                </a:cubicBezTo>
                <a:cubicBezTo>
                  <a:pt x="414" y="276"/>
                  <a:pt x="413" y="279"/>
                  <a:pt x="415" y="279"/>
                </a:cubicBezTo>
                <a:cubicBezTo>
                  <a:pt x="415" y="277"/>
                  <a:pt x="416" y="277"/>
                  <a:pt x="417" y="275"/>
                </a:cubicBezTo>
                <a:cubicBezTo>
                  <a:pt x="416" y="273"/>
                  <a:pt x="415" y="269"/>
                  <a:pt x="415" y="266"/>
                </a:cubicBezTo>
                <a:cubicBezTo>
                  <a:pt x="414" y="267"/>
                  <a:pt x="414" y="267"/>
                  <a:pt x="413" y="265"/>
                </a:cubicBezTo>
                <a:cubicBezTo>
                  <a:pt x="414" y="265"/>
                  <a:pt x="415" y="265"/>
                  <a:pt x="415" y="265"/>
                </a:cubicBezTo>
                <a:cubicBezTo>
                  <a:pt x="412" y="263"/>
                  <a:pt x="412" y="268"/>
                  <a:pt x="410" y="269"/>
                </a:cubicBezTo>
                <a:cubicBezTo>
                  <a:pt x="409" y="267"/>
                  <a:pt x="409" y="266"/>
                  <a:pt x="411" y="265"/>
                </a:cubicBezTo>
                <a:cubicBezTo>
                  <a:pt x="410" y="264"/>
                  <a:pt x="408" y="266"/>
                  <a:pt x="408" y="264"/>
                </a:cubicBezTo>
                <a:cubicBezTo>
                  <a:pt x="411" y="265"/>
                  <a:pt x="404" y="258"/>
                  <a:pt x="404" y="254"/>
                </a:cubicBezTo>
                <a:cubicBezTo>
                  <a:pt x="403" y="251"/>
                  <a:pt x="404" y="250"/>
                  <a:pt x="402" y="249"/>
                </a:cubicBezTo>
                <a:cubicBezTo>
                  <a:pt x="401" y="241"/>
                  <a:pt x="394" y="241"/>
                  <a:pt x="392" y="234"/>
                </a:cubicBezTo>
                <a:cubicBezTo>
                  <a:pt x="389" y="233"/>
                  <a:pt x="387" y="230"/>
                  <a:pt x="388" y="226"/>
                </a:cubicBezTo>
                <a:cubicBezTo>
                  <a:pt x="385" y="225"/>
                  <a:pt x="385" y="221"/>
                  <a:pt x="383" y="217"/>
                </a:cubicBezTo>
                <a:cubicBezTo>
                  <a:pt x="384" y="217"/>
                  <a:pt x="385" y="220"/>
                  <a:pt x="385" y="218"/>
                </a:cubicBezTo>
                <a:cubicBezTo>
                  <a:pt x="383" y="217"/>
                  <a:pt x="384" y="215"/>
                  <a:pt x="383" y="214"/>
                </a:cubicBezTo>
                <a:cubicBezTo>
                  <a:pt x="375" y="214"/>
                  <a:pt x="375" y="205"/>
                  <a:pt x="374" y="201"/>
                </a:cubicBezTo>
                <a:cubicBezTo>
                  <a:pt x="376" y="200"/>
                  <a:pt x="377" y="204"/>
                  <a:pt x="378" y="203"/>
                </a:cubicBezTo>
                <a:cubicBezTo>
                  <a:pt x="377" y="201"/>
                  <a:pt x="377" y="199"/>
                  <a:pt x="375" y="198"/>
                </a:cubicBezTo>
                <a:cubicBezTo>
                  <a:pt x="374" y="198"/>
                  <a:pt x="374" y="199"/>
                  <a:pt x="373" y="200"/>
                </a:cubicBezTo>
                <a:cubicBezTo>
                  <a:pt x="373" y="199"/>
                  <a:pt x="372" y="199"/>
                  <a:pt x="372" y="199"/>
                </a:cubicBezTo>
                <a:cubicBezTo>
                  <a:pt x="373" y="198"/>
                  <a:pt x="376" y="197"/>
                  <a:pt x="374" y="195"/>
                </a:cubicBezTo>
                <a:cubicBezTo>
                  <a:pt x="370" y="194"/>
                  <a:pt x="373" y="189"/>
                  <a:pt x="372" y="184"/>
                </a:cubicBezTo>
                <a:cubicBezTo>
                  <a:pt x="381" y="176"/>
                  <a:pt x="372" y="169"/>
                  <a:pt x="369" y="161"/>
                </a:cubicBezTo>
                <a:cubicBezTo>
                  <a:pt x="366" y="152"/>
                  <a:pt x="369" y="148"/>
                  <a:pt x="375" y="142"/>
                </a:cubicBezTo>
                <a:cubicBezTo>
                  <a:pt x="377" y="143"/>
                  <a:pt x="381" y="142"/>
                  <a:pt x="384" y="140"/>
                </a:cubicBezTo>
                <a:cubicBezTo>
                  <a:pt x="384" y="141"/>
                  <a:pt x="386" y="144"/>
                  <a:pt x="387" y="142"/>
                </a:cubicBezTo>
                <a:cubicBezTo>
                  <a:pt x="384" y="140"/>
                  <a:pt x="390" y="137"/>
                  <a:pt x="392" y="137"/>
                </a:cubicBezTo>
                <a:cubicBezTo>
                  <a:pt x="393" y="135"/>
                  <a:pt x="391" y="135"/>
                  <a:pt x="391" y="133"/>
                </a:cubicBezTo>
                <a:cubicBezTo>
                  <a:pt x="392" y="133"/>
                  <a:pt x="392" y="134"/>
                  <a:pt x="393" y="134"/>
                </a:cubicBezTo>
                <a:cubicBezTo>
                  <a:pt x="392" y="132"/>
                  <a:pt x="393" y="132"/>
                  <a:pt x="393" y="129"/>
                </a:cubicBezTo>
                <a:cubicBezTo>
                  <a:pt x="390" y="129"/>
                  <a:pt x="390" y="129"/>
                  <a:pt x="389" y="131"/>
                </a:cubicBezTo>
                <a:cubicBezTo>
                  <a:pt x="389" y="129"/>
                  <a:pt x="389" y="128"/>
                  <a:pt x="388" y="128"/>
                </a:cubicBezTo>
                <a:cubicBezTo>
                  <a:pt x="389" y="129"/>
                  <a:pt x="391" y="127"/>
                  <a:pt x="392" y="128"/>
                </a:cubicBezTo>
                <a:cubicBezTo>
                  <a:pt x="390" y="123"/>
                  <a:pt x="386" y="120"/>
                  <a:pt x="380" y="121"/>
                </a:cubicBezTo>
                <a:cubicBezTo>
                  <a:pt x="379" y="117"/>
                  <a:pt x="372" y="119"/>
                  <a:pt x="370" y="116"/>
                </a:cubicBezTo>
                <a:cubicBezTo>
                  <a:pt x="370" y="117"/>
                  <a:pt x="370" y="117"/>
                  <a:pt x="369" y="116"/>
                </a:cubicBezTo>
                <a:cubicBezTo>
                  <a:pt x="369" y="118"/>
                  <a:pt x="369" y="119"/>
                  <a:pt x="367" y="120"/>
                </a:cubicBezTo>
                <a:cubicBezTo>
                  <a:pt x="367" y="117"/>
                  <a:pt x="364" y="119"/>
                  <a:pt x="362" y="119"/>
                </a:cubicBezTo>
                <a:cubicBezTo>
                  <a:pt x="362" y="120"/>
                  <a:pt x="363" y="121"/>
                  <a:pt x="361" y="121"/>
                </a:cubicBezTo>
                <a:cubicBezTo>
                  <a:pt x="362" y="119"/>
                  <a:pt x="361" y="119"/>
                  <a:pt x="360" y="118"/>
                </a:cubicBezTo>
                <a:cubicBezTo>
                  <a:pt x="359" y="121"/>
                  <a:pt x="353" y="118"/>
                  <a:pt x="354" y="120"/>
                </a:cubicBezTo>
                <a:cubicBezTo>
                  <a:pt x="350" y="118"/>
                  <a:pt x="344" y="121"/>
                  <a:pt x="340" y="117"/>
                </a:cubicBezTo>
                <a:cubicBezTo>
                  <a:pt x="340" y="111"/>
                  <a:pt x="335" y="104"/>
                  <a:pt x="334" y="101"/>
                </a:cubicBezTo>
                <a:cubicBezTo>
                  <a:pt x="334" y="102"/>
                  <a:pt x="334" y="103"/>
                  <a:pt x="333" y="102"/>
                </a:cubicBezTo>
                <a:cubicBezTo>
                  <a:pt x="332" y="98"/>
                  <a:pt x="329" y="93"/>
                  <a:pt x="327" y="87"/>
                </a:cubicBezTo>
                <a:cubicBezTo>
                  <a:pt x="324" y="80"/>
                  <a:pt x="320" y="74"/>
                  <a:pt x="326" y="70"/>
                </a:cubicBezTo>
                <a:cubicBezTo>
                  <a:pt x="328" y="75"/>
                  <a:pt x="330" y="78"/>
                  <a:pt x="332" y="84"/>
                </a:cubicBezTo>
                <a:cubicBezTo>
                  <a:pt x="331" y="84"/>
                  <a:pt x="330" y="84"/>
                  <a:pt x="330" y="85"/>
                </a:cubicBezTo>
                <a:cubicBezTo>
                  <a:pt x="330" y="86"/>
                  <a:pt x="331" y="86"/>
                  <a:pt x="331" y="87"/>
                </a:cubicBezTo>
                <a:cubicBezTo>
                  <a:pt x="331" y="88"/>
                  <a:pt x="333" y="85"/>
                  <a:pt x="334" y="87"/>
                </a:cubicBezTo>
                <a:cubicBezTo>
                  <a:pt x="332" y="87"/>
                  <a:pt x="332" y="89"/>
                  <a:pt x="331" y="91"/>
                </a:cubicBezTo>
                <a:cubicBezTo>
                  <a:pt x="332" y="91"/>
                  <a:pt x="333" y="91"/>
                  <a:pt x="333" y="92"/>
                </a:cubicBezTo>
                <a:cubicBezTo>
                  <a:pt x="332" y="92"/>
                  <a:pt x="332" y="92"/>
                  <a:pt x="333" y="93"/>
                </a:cubicBezTo>
                <a:cubicBezTo>
                  <a:pt x="334" y="91"/>
                  <a:pt x="333" y="91"/>
                  <a:pt x="332" y="90"/>
                </a:cubicBezTo>
                <a:cubicBezTo>
                  <a:pt x="333" y="91"/>
                  <a:pt x="334" y="90"/>
                  <a:pt x="335" y="89"/>
                </a:cubicBezTo>
                <a:cubicBezTo>
                  <a:pt x="335" y="85"/>
                  <a:pt x="333" y="82"/>
                  <a:pt x="334" y="78"/>
                </a:cubicBezTo>
                <a:cubicBezTo>
                  <a:pt x="332" y="78"/>
                  <a:pt x="333" y="77"/>
                  <a:pt x="331" y="79"/>
                </a:cubicBezTo>
                <a:cubicBezTo>
                  <a:pt x="331" y="76"/>
                  <a:pt x="332" y="74"/>
                  <a:pt x="329" y="75"/>
                </a:cubicBezTo>
                <a:cubicBezTo>
                  <a:pt x="328" y="71"/>
                  <a:pt x="326" y="66"/>
                  <a:pt x="329" y="62"/>
                </a:cubicBezTo>
                <a:cubicBezTo>
                  <a:pt x="331" y="62"/>
                  <a:pt x="333" y="64"/>
                  <a:pt x="332" y="65"/>
                </a:cubicBezTo>
                <a:cubicBezTo>
                  <a:pt x="334" y="67"/>
                  <a:pt x="338" y="66"/>
                  <a:pt x="337" y="63"/>
                </a:cubicBezTo>
                <a:cubicBezTo>
                  <a:pt x="335" y="62"/>
                  <a:pt x="335" y="64"/>
                  <a:pt x="334" y="63"/>
                </a:cubicBezTo>
                <a:cubicBezTo>
                  <a:pt x="334" y="62"/>
                  <a:pt x="336" y="62"/>
                  <a:pt x="334" y="61"/>
                </a:cubicBezTo>
                <a:cubicBezTo>
                  <a:pt x="333" y="61"/>
                  <a:pt x="333" y="61"/>
                  <a:pt x="333" y="62"/>
                </a:cubicBezTo>
                <a:cubicBezTo>
                  <a:pt x="333" y="56"/>
                  <a:pt x="331" y="54"/>
                  <a:pt x="328" y="54"/>
                </a:cubicBezTo>
                <a:cubicBezTo>
                  <a:pt x="328" y="52"/>
                  <a:pt x="329" y="53"/>
                  <a:pt x="329" y="51"/>
                </a:cubicBezTo>
                <a:cubicBezTo>
                  <a:pt x="327" y="52"/>
                  <a:pt x="327" y="50"/>
                  <a:pt x="327" y="49"/>
                </a:cubicBezTo>
                <a:cubicBezTo>
                  <a:pt x="326" y="49"/>
                  <a:pt x="324" y="49"/>
                  <a:pt x="323" y="48"/>
                </a:cubicBezTo>
                <a:cubicBezTo>
                  <a:pt x="326" y="45"/>
                  <a:pt x="322" y="42"/>
                  <a:pt x="320" y="41"/>
                </a:cubicBezTo>
                <a:cubicBezTo>
                  <a:pt x="319" y="40"/>
                  <a:pt x="320" y="40"/>
                  <a:pt x="320" y="39"/>
                </a:cubicBezTo>
                <a:cubicBezTo>
                  <a:pt x="314" y="31"/>
                  <a:pt x="309" y="21"/>
                  <a:pt x="300" y="16"/>
                </a:cubicBezTo>
                <a:cubicBezTo>
                  <a:pt x="296" y="12"/>
                  <a:pt x="295" y="5"/>
                  <a:pt x="293" y="0"/>
                </a:cubicBezTo>
                <a:cubicBezTo>
                  <a:pt x="291" y="2"/>
                  <a:pt x="292" y="7"/>
                  <a:pt x="291" y="9"/>
                </a:cubicBezTo>
                <a:cubicBezTo>
                  <a:pt x="287" y="7"/>
                  <a:pt x="283" y="7"/>
                  <a:pt x="278" y="6"/>
                </a:cubicBezTo>
                <a:cubicBezTo>
                  <a:pt x="279" y="7"/>
                  <a:pt x="276" y="9"/>
                  <a:pt x="276" y="7"/>
                </a:cubicBezTo>
                <a:cubicBezTo>
                  <a:pt x="277" y="8"/>
                  <a:pt x="278" y="6"/>
                  <a:pt x="277" y="6"/>
                </a:cubicBezTo>
                <a:close/>
                <a:moveTo>
                  <a:pt x="237" y="310"/>
                </a:moveTo>
                <a:cubicBezTo>
                  <a:pt x="238" y="308"/>
                  <a:pt x="238" y="307"/>
                  <a:pt x="239" y="307"/>
                </a:cubicBezTo>
                <a:cubicBezTo>
                  <a:pt x="240" y="307"/>
                  <a:pt x="238" y="309"/>
                  <a:pt x="239" y="310"/>
                </a:cubicBezTo>
                <a:cubicBezTo>
                  <a:pt x="239" y="311"/>
                  <a:pt x="239" y="311"/>
                  <a:pt x="240" y="311"/>
                </a:cubicBezTo>
                <a:cubicBezTo>
                  <a:pt x="239" y="312"/>
                  <a:pt x="238" y="310"/>
                  <a:pt x="237" y="310"/>
                </a:cubicBezTo>
                <a:cubicBezTo>
                  <a:pt x="237" y="310"/>
                  <a:pt x="237" y="310"/>
                  <a:pt x="237" y="310"/>
                </a:cubicBezTo>
                <a:close/>
                <a:moveTo>
                  <a:pt x="143" y="390"/>
                </a:moveTo>
                <a:cubicBezTo>
                  <a:pt x="143" y="390"/>
                  <a:pt x="143" y="390"/>
                  <a:pt x="143" y="390"/>
                </a:cubicBezTo>
                <a:cubicBezTo>
                  <a:pt x="145" y="391"/>
                  <a:pt x="142" y="392"/>
                  <a:pt x="142" y="393"/>
                </a:cubicBezTo>
                <a:cubicBezTo>
                  <a:pt x="141" y="392"/>
                  <a:pt x="141" y="390"/>
                  <a:pt x="139" y="390"/>
                </a:cubicBezTo>
                <a:cubicBezTo>
                  <a:pt x="141" y="391"/>
                  <a:pt x="136" y="394"/>
                  <a:pt x="139" y="395"/>
                </a:cubicBezTo>
                <a:cubicBezTo>
                  <a:pt x="138" y="392"/>
                  <a:pt x="144" y="394"/>
                  <a:pt x="145" y="394"/>
                </a:cubicBezTo>
                <a:cubicBezTo>
                  <a:pt x="145" y="395"/>
                  <a:pt x="144" y="396"/>
                  <a:pt x="144" y="396"/>
                </a:cubicBezTo>
                <a:cubicBezTo>
                  <a:pt x="142" y="396"/>
                  <a:pt x="143" y="394"/>
                  <a:pt x="142" y="394"/>
                </a:cubicBezTo>
                <a:cubicBezTo>
                  <a:pt x="141" y="399"/>
                  <a:pt x="150" y="398"/>
                  <a:pt x="151" y="398"/>
                </a:cubicBezTo>
                <a:cubicBezTo>
                  <a:pt x="150" y="399"/>
                  <a:pt x="150" y="403"/>
                  <a:pt x="153" y="402"/>
                </a:cubicBezTo>
                <a:cubicBezTo>
                  <a:pt x="154" y="401"/>
                  <a:pt x="152" y="401"/>
                  <a:pt x="153" y="400"/>
                </a:cubicBezTo>
                <a:cubicBezTo>
                  <a:pt x="155" y="403"/>
                  <a:pt x="160" y="401"/>
                  <a:pt x="161" y="399"/>
                </a:cubicBezTo>
                <a:cubicBezTo>
                  <a:pt x="161" y="400"/>
                  <a:pt x="163" y="400"/>
                  <a:pt x="164" y="400"/>
                </a:cubicBezTo>
                <a:cubicBezTo>
                  <a:pt x="165" y="399"/>
                  <a:pt x="162" y="399"/>
                  <a:pt x="164" y="399"/>
                </a:cubicBezTo>
                <a:cubicBezTo>
                  <a:pt x="165" y="399"/>
                  <a:pt x="165" y="401"/>
                  <a:pt x="167" y="400"/>
                </a:cubicBezTo>
                <a:cubicBezTo>
                  <a:pt x="169" y="397"/>
                  <a:pt x="168" y="393"/>
                  <a:pt x="171" y="391"/>
                </a:cubicBezTo>
                <a:cubicBezTo>
                  <a:pt x="170" y="385"/>
                  <a:pt x="173" y="380"/>
                  <a:pt x="173" y="375"/>
                </a:cubicBezTo>
                <a:cubicBezTo>
                  <a:pt x="173" y="373"/>
                  <a:pt x="172" y="374"/>
                  <a:pt x="172" y="372"/>
                </a:cubicBezTo>
                <a:cubicBezTo>
                  <a:pt x="171" y="372"/>
                  <a:pt x="172" y="374"/>
                  <a:pt x="170" y="374"/>
                </a:cubicBezTo>
                <a:cubicBezTo>
                  <a:pt x="170" y="373"/>
                  <a:pt x="171" y="372"/>
                  <a:pt x="170" y="371"/>
                </a:cubicBezTo>
                <a:cubicBezTo>
                  <a:pt x="170" y="373"/>
                  <a:pt x="168" y="373"/>
                  <a:pt x="168" y="374"/>
                </a:cubicBezTo>
                <a:cubicBezTo>
                  <a:pt x="169" y="374"/>
                  <a:pt x="169" y="374"/>
                  <a:pt x="170" y="375"/>
                </a:cubicBezTo>
                <a:cubicBezTo>
                  <a:pt x="166" y="379"/>
                  <a:pt x="164" y="386"/>
                  <a:pt x="163" y="389"/>
                </a:cubicBezTo>
                <a:cubicBezTo>
                  <a:pt x="163" y="388"/>
                  <a:pt x="164" y="388"/>
                  <a:pt x="164" y="388"/>
                </a:cubicBezTo>
                <a:cubicBezTo>
                  <a:pt x="164" y="391"/>
                  <a:pt x="162" y="393"/>
                  <a:pt x="164" y="396"/>
                </a:cubicBezTo>
                <a:cubicBezTo>
                  <a:pt x="163" y="396"/>
                  <a:pt x="163" y="397"/>
                  <a:pt x="162" y="397"/>
                </a:cubicBezTo>
                <a:cubicBezTo>
                  <a:pt x="162" y="393"/>
                  <a:pt x="159" y="393"/>
                  <a:pt x="161" y="391"/>
                </a:cubicBezTo>
                <a:cubicBezTo>
                  <a:pt x="161" y="391"/>
                  <a:pt x="162" y="392"/>
                  <a:pt x="162" y="391"/>
                </a:cubicBezTo>
                <a:cubicBezTo>
                  <a:pt x="162" y="391"/>
                  <a:pt x="160" y="389"/>
                  <a:pt x="162" y="388"/>
                </a:cubicBezTo>
                <a:cubicBezTo>
                  <a:pt x="160" y="388"/>
                  <a:pt x="161" y="387"/>
                  <a:pt x="160" y="386"/>
                </a:cubicBezTo>
                <a:cubicBezTo>
                  <a:pt x="160" y="384"/>
                  <a:pt x="161" y="384"/>
                  <a:pt x="161" y="382"/>
                </a:cubicBezTo>
                <a:cubicBezTo>
                  <a:pt x="158" y="382"/>
                  <a:pt x="158" y="386"/>
                  <a:pt x="156" y="383"/>
                </a:cubicBezTo>
                <a:cubicBezTo>
                  <a:pt x="156" y="385"/>
                  <a:pt x="151" y="382"/>
                  <a:pt x="151" y="384"/>
                </a:cubicBezTo>
                <a:cubicBezTo>
                  <a:pt x="152" y="383"/>
                  <a:pt x="152" y="385"/>
                  <a:pt x="153" y="385"/>
                </a:cubicBezTo>
                <a:cubicBezTo>
                  <a:pt x="153" y="384"/>
                  <a:pt x="153" y="384"/>
                  <a:pt x="155" y="384"/>
                </a:cubicBezTo>
                <a:cubicBezTo>
                  <a:pt x="155" y="385"/>
                  <a:pt x="156" y="385"/>
                  <a:pt x="155" y="386"/>
                </a:cubicBezTo>
                <a:cubicBezTo>
                  <a:pt x="155" y="385"/>
                  <a:pt x="155" y="384"/>
                  <a:pt x="154" y="384"/>
                </a:cubicBezTo>
                <a:cubicBezTo>
                  <a:pt x="154" y="386"/>
                  <a:pt x="151" y="385"/>
                  <a:pt x="151" y="388"/>
                </a:cubicBezTo>
                <a:cubicBezTo>
                  <a:pt x="153" y="389"/>
                  <a:pt x="154" y="388"/>
                  <a:pt x="155" y="388"/>
                </a:cubicBezTo>
                <a:cubicBezTo>
                  <a:pt x="154" y="391"/>
                  <a:pt x="150" y="388"/>
                  <a:pt x="150" y="392"/>
                </a:cubicBezTo>
                <a:cubicBezTo>
                  <a:pt x="150" y="391"/>
                  <a:pt x="149" y="391"/>
                  <a:pt x="149" y="391"/>
                </a:cubicBezTo>
                <a:cubicBezTo>
                  <a:pt x="148" y="389"/>
                  <a:pt x="149" y="388"/>
                  <a:pt x="149" y="388"/>
                </a:cubicBezTo>
                <a:cubicBezTo>
                  <a:pt x="149" y="387"/>
                  <a:pt x="148" y="387"/>
                  <a:pt x="146" y="387"/>
                </a:cubicBezTo>
                <a:cubicBezTo>
                  <a:pt x="146" y="389"/>
                  <a:pt x="148" y="388"/>
                  <a:pt x="148" y="389"/>
                </a:cubicBezTo>
                <a:cubicBezTo>
                  <a:pt x="146" y="390"/>
                  <a:pt x="143" y="390"/>
                  <a:pt x="143" y="390"/>
                </a:cubicBezTo>
                <a:close/>
                <a:moveTo>
                  <a:pt x="293" y="51"/>
                </a:moveTo>
                <a:cubicBezTo>
                  <a:pt x="292" y="49"/>
                  <a:pt x="295" y="49"/>
                  <a:pt x="294" y="49"/>
                </a:cubicBezTo>
                <a:cubicBezTo>
                  <a:pt x="295" y="48"/>
                  <a:pt x="296" y="47"/>
                  <a:pt x="298" y="47"/>
                </a:cubicBezTo>
                <a:cubicBezTo>
                  <a:pt x="298" y="48"/>
                  <a:pt x="297" y="47"/>
                  <a:pt x="297" y="48"/>
                </a:cubicBezTo>
                <a:cubicBezTo>
                  <a:pt x="297" y="48"/>
                  <a:pt x="298" y="49"/>
                  <a:pt x="298" y="50"/>
                </a:cubicBezTo>
                <a:cubicBezTo>
                  <a:pt x="296" y="48"/>
                  <a:pt x="295" y="50"/>
                  <a:pt x="294" y="51"/>
                </a:cubicBezTo>
                <a:cubicBezTo>
                  <a:pt x="294" y="51"/>
                  <a:pt x="294" y="51"/>
                  <a:pt x="293" y="51"/>
                </a:cubicBezTo>
                <a:cubicBezTo>
                  <a:pt x="293" y="51"/>
                  <a:pt x="293" y="51"/>
                  <a:pt x="293" y="51"/>
                </a:cubicBezTo>
                <a:close/>
                <a:moveTo>
                  <a:pt x="329" y="61"/>
                </a:moveTo>
                <a:cubicBezTo>
                  <a:pt x="328" y="61"/>
                  <a:pt x="327" y="61"/>
                  <a:pt x="327" y="60"/>
                </a:cubicBezTo>
                <a:cubicBezTo>
                  <a:pt x="328" y="60"/>
                  <a:pt x="329" y="60"/>
                  <a:pt x="329" y="61"/>
                </a:cubicBezTo>
                <a:cubicBezTo>
                  <a:pt x="329" y="61"/>
                  <a:pt x="329" y="61"/>
                  <a:pt x="329" y="61"/>
                </a:cubicBezTo>
                <a:close/>
                <a:moveTo>
                  <a:pt x="322" y="90"/>
                </a:moveTo>
                <a:cubicBezTo>
                  <a:pt x="322" y="90"/>
                  <a:pt x="322" y="90"/>
                  <a:pt x="322" y="90"/>
                </a:cubicBezTo>
                <a:cubicBezTo>
                  <a:pt x="319" y="93"/>
                  <a:pt x="323" y="96"/>
                  <a:pt x="324" y="98"/>
                </a:cubicBezTo>
                <a:cubicBezTo>
                  <a:pt x="323" y="99"/>
                  <a:pt x="323" y="100"/>
                  <a:pt x="322" y="101"/>
                </a:cubicBezTo>
                <a:cubicBezTo>
                  <a:pt x="324" y="102"/>
                  <a:pt x="325" y="100"/>
                  <a:pt x="325" y="101"/>
                </a:cubicBezTo>
                <a:cubicBezTo>
                  <a:pt x="322" y="104"/>
                  <a:pt x="322" y="106"/>
                  <a:pt x="322" y="109"/>
                </a:cubicBezTo>
                <a:cubicBezTo>
                  <a:pt x="324" y="108"/>
                  <a:pt x="325" y="110"/>
                  <a:pt x="326" y="112"/>
                </a:cubicBezTo>
                <a:cubicBezTo>
                  <a:pt x="323" y="113"/>
                  <a:pt x="327" y="114"/>
                  <a:pt x="325" y="116"/>
                </a:cubicBezTo>
                <a:cubicBezTo>
                  <a:pt x="329" y="118"/>
                  <a:pt x="330" y="117"/>
                  <a:pt x="334" y="118"/>
                </a:cubicBezTo>
                <a:cubicBezTo>
                  <a:pt x="334" y="115"/>
                  <a:pt x="332" y="112"/>
                  <a:pt x="332" y="109"/>
                </a:cubicBezTo>
                <a:cubicBezTo>
                  <a:pt x="332" y="109"/>
                  <a:pt x="332" y="110"/>
                  <a:pt x="332" y="110"/>
                </a:cubicBezTo>
                <a:cubicBezTo>
                  <a:pt x="332" y="107"/>
                  <a:pt x="327" y="103"/>
                  <a:pt x="331" y="100"/>
                </a:cubicBezTo>
                <a:cubicBezTo>
                  <a:pt x="329" y="99"/>
                  <a:pt x="330" y="101"/>
                  <a:pt x="328" y="101"/>
                </a:cubicBezTo>
                <a:cubicBezTo>
                  <a:pt x="325" y="94"/>
                  <a:pt x="325" y="87"/>
                  <a:pt x="320" y="81"/>
                </a:cubicBezTo>
                <a:cubicBezTo>
                  <a:pt x="320" y="86"/>
                  <a:pt x="321" y="88"/>
                  <a:pt x="322" y="90"/>
                </a:cubicBezTo>
                <a:close/>
                <a:moveTo>
                  <a:pt x="333" y="107"/>
                </a:moveTo>
                <a:cubicBezTo>
                  <a:pt x="332" y="107"/>
                  <a:pt x="332" y="106"/>
                  <a:pt x="332" y="105"/>
                </a:cubicBezTo>
                <a:cubicBezTo>
                  <a:pt x="333" y="106"/>
                  <a:pt x="334" y="107"/>
                  <a:pt x="333" y="107"/>
                </a:cubicBezTo>
                <a:cubicBezTo>
                  <a:pt x="333" y="107"/>
                  <a:pt x="333" y="107"/>
                  <a:pt x="333" y="107"/>
                </a:cubicBezTo>
                <a:close/>
                <a:moveTo>
                  <a:pt x="312" y="110"/>
                </a:moveTo>
                <a:cubicBezTo>
                  <a:pt x="311" y="110"/>
                  <a:pt x="311" y="109"/>
                  <a:pt x="311" y="108"/>
                </a:cubicBezTo>
                <a:cubicBezTo>
                  <a:pt x="312" y="108"/>
                  <a:pt x="313" y="108"/>
                  <a:pt x="312" y="110"/>
                </a:cubicBezTo>
                <a:cubicBezTo>
                  <a:pt x="312" y="110"/>
                  <a:pt x="312" y="110"/>
                  <a:pt x="312" y="110"/>
                </a:cubicBezTo>
                <a:close/>
                <a:moveTo>
                  <a:pt x="383" y="128"/>
                </a:moveTo>
                <a:cubicBezTo>
                  <a:pt x="383" y="127"/>
                  <a:pt x="385" y="127"/>
                  <a:pt x="384" y="125"/>
                </a:cubicBezTo>
                <a:cubicBezTo>
                  <a:pt x="385" y="125"/>
                  <a:pt x="385" y="125"/>
                  <a:pt x="386" y="125"/>
                </a:cubicBezTo>
                <a:cubicBezTo>
                  <a:pt x="385" y="125"/>
                  <a:pt x="386" y="126"/>
                  <a:pt x="386" y="126"/>
                </a:cubicBezTo>
                <a:cubicBezTo>
                  <a:pt x="385" y="126"/>
                  <a:pt x="385" y="128"/>
                  <a:pt x="383" y="128"/>
                </a:cubicBezTo>
                <a:cubicBezTo>
                  <a:pt x="383" y="128"/>
                  <a:pt x="383" y="128"/>
                  <a:pt x="383" y="128"/>
                </a:cubicBezTo>
                <a:close/>
                <a:moveTo>
                  <a:pt x="389" y="132"/>
                </a:moveTo>
                <a:cubicBezTo>
                  <a:pt x="390" y="131"/>
                  <a:pt x="390" y="131"/>
                  <a:pt x="390" y="131"/>
                </a:cubicBezTo>
                <a:cubicBezTo>
                  <a:pt x="391" y="131"/>
                  <a:pt x="391" y="131"/>
                  <a:pt x="391" y="132"/>
                </a:cubicBezTo>
                <a:cubicBezTo>
                  <a:pt x="390" y="132"/>
                  <a:pt x="390" y="132"/>
                  <a:pt x="389" y="132"/>
                </a:cubicBezTo>
                <a:cubicBezTo>
                  <a:pt x="389" y="132"/>
                  <a:pt x="389" y="132"/>
                  <a:pt x="389" y="132"/>
                </a:cubicBezTo>
                <a:close/>
                <a:moveTo>
                  <a:pt x="282" y="198"/>
                </a:moveTo>
                <a:cubicBezTo>
                  <a:pt x="282" y="198"/>
                  <a:pt x="282" y="198"/>
                  <a:pt x="282" y="198"/>
                </a:cubicBezTo>
                <a:cubicBezTo>
                  <a:pt x="281" y="198"/>
                  <a:pt x="282" y="196"/>
                  <a:pt x="281" y="196"/>
                </a:cubicBezTo>
                <a:cubicBezTo>
                  <a:pt x="281" y="197"/>
                  <a:pt x="280" y="199"/>
                  <a:pt x="279" y="198"/>
                </a:cubicBezTo>
                <a:cubicBezTo>
                  <a:pt x="278" y="197"/>
                  <a:pt x="278" y="191"/>
                  <a:pt x="276" y="190"/>
                </a:cubicBezTo>
                <a:cubicBezTo>
                  <a:pt x="272" y="196"/>
                  <a:pt x="263" y="197"/>
                  <a:pt x="263" y="206"/>
                </a:cubicBezTo>
                <a:cubicBezTo>
                  <a:pt x="262" y="206"/>
                  <a:pt x="261" y="206"/>
                  <a:pt x="260" y="207"/>
                </a:cubicBezTo>
                <a:cubicBezTo>
                  <a:pt x="260" y="210"/>
                  <a:pt x="259" y="213"/>
                  <a:pt x="256" y="214"/>
                </a:cubicBezTo>
                <a:cubicBezTo>
                  <a:pt x="256" y="215"/>
                  <a:pt x="256" y="216"/>
                  <a:pt x="256" y="217"/>
                </a:cubicBezTo>
                <a:cubicBezTo>
                  <a:pt x="251" y="221"/>
                  <a:pt x="250" y="229"/>
                  <a:pt x="245" y="234"/>
                </a:cubicBezTo>
                <a:cubicBezTo>
                  <a:pt x="247" y="240"/>
                  <a:pt x="240" y="243"/>
                  <a:pt x="241" y="249"/>
                </a:cubicBezTo>
                <a:cubicBezTo>
                  <a:pt x="240" y="249"/>
                  <a:pt x="240" y="249"/>
                  <a:pt x="239" y="249"/>
                </a:cubicBezTo>
                <a:cubicBezTo>
                  <a:pt x="237" y="256"/>
                  <a:pt x="233" y="261"/>
                  <a:pt x="232" y="268"/>
                </a:cubicBezTo>
                <a:cubicBezTo>
                  <a:pt x="231" y="271"/>
                  <a:pt x="228" y="276"/>
                  <a:pt x="228" y="279"/>
                </a:cubicBezTo>
                <a:cubicBezTo>
                  <a:pt x="227" y="284"/>
                  <a:pt x="224" y="284"/>
                  <a:pt x="223" y="287"/>
                </a:cubicBezTo>
                <a:cubicBezTo>
                  <a:pt x="221" y="290"/>
                  <a:pt x="223" y="292"/>
                  <a:pt x="221" y="295"/>
                </a:cubicBezTo>
                <a:cubicBezTo>
                  <a:pt x="227" y="295"/>
                  <a:pt x="232" y="296"/>
                  <a:pt x="238" y="294"/>
                </a:cubicBezTo>
                <a:cubicBezTo>
                  <a:pt x="238" y="296"/>
                  <a:pt x="239" y="296"/>
                  <a:pt x="240" y="296"/>
                </a:cubicBezTo>
                <a:cubicBezTo>
                  <a:pt x="246" y="294"/>
                  <a:pt x="252" y="297"/>
                  <a:pt x="257" y="296"/>
                </a:cubicBezTo>
                <a:cubicBezTo>
                  <a:pt x="258" y="296"/>
                  <a:pt x="259" y="294"/>
                  <a:pt x="260" y="294"/>
                </a:cubicBezTo>
                <a:cubicBezTo>
                  <a:pt x="263" y="294"/>
                  <a:pt x="265" y="298"/>
                  <a:pt x="268" y="295"/>
                </a:cubicBezTo>
                <a:cubicBezTo>
                  <a:pt x="270" y="295"/>
                  <a:pt x="272" y="295"/>
                  <a:pt x="272" y="297"/>
                </a:cubicBezTo>
                <a:cubicBezTo>
                  <a:pt x="287" y="296"/>
                  <a:pt x="302" y="298"/>
                  <a:pt x="319" y="297"/>
                </a:cubicBezTo>
                <a:cubicBezTo>
                  <a:pt x="320" y="294"/>
                  <a:pt x="317" y="292"/>
                  <a:pt x="318" y="291"/>
                </a:cubicBezTo>
                <a:cubicBezTo>
                  <a:pt x="321" y="291"/>
                  <a:pt x="325" y="291"/>
                  <a:pt x="329" y="291"/>
                </a:cubicBezTo>
                <a:cubicBezTo>
                  <a:pt x="329" y="286"/>
                  <a:pt x="327" y="284"/>
                  <a:pt x="325" y="281"/>
                </a:cubicBezTo>
                <a:cubicBezTo>
                  <a:pt x="325" y="279"/>
                  <a:pt x="325" y="278"/>
                  <a:pt x="326" y="277"/>
                </a:cubicBezTo>
                <a:cubicBezTo>
                  <a:pt x="321" y="268"/>
                  <a:pt x="317" y="255"/>
                  <a:pt x="311" y="245"/>
                </a:cubicBezTo>
                <a:cubicBezTo>
                  <a:pt x="308" y="245"/>
                  <a:pt x="307" y="244"/>
                  <a:pt x="303" y="245"/>
                </a:cubicBezTo>
                <a:cubicBezTo>
                  <a:pt x="301" y="242"/>
                  <a:pt x="303" y="242"/>
                  <a:pt x="302" y="239"/>
                </a:cubicBezTo>
                <a:cubicBezTo>
                  <a:pt x="304" y="241"/>
                  <a:pt x="305" y="240"/>
                  <a:pt x="307" y="242"/>
                </a:cubicBezTo>
                <a:cubicBezTo>
                  <a:pt x="307" y="239"/>
                  <a:pt x="308" y="239"/>
                  <a:pt x="309" y="238"/>
                </a:cubicBezTo>
                <a:cubicBezTo>
                  <a:pt x="301" y="221"/>
                  <a:pt x="295" y="206"/>
                  <a:pt x="283" y="193"/>
                </a:cubicBezTo>
                <a:cubicBezTo>
                  <a:pt x="283" y="195"/>
                  <a:pt x="285" y="198"/>
                  <a:pt x="285" y="201"/>
                </a:cubicBezTo>
                <a:cubicBezTo>
                  <a:pt x="289" y="201"/>
                  <a:pt x="289" y="204"/>
                  <a:pt x="288" y="207"/>
                </a:cubicBezTo>
                <a:cubicBezTo>
                  <a:pt x="292" y="214"/>
                  <a:pt x="294" y="219"/>
                  <a:pt x="296" y="225"/>
                </a:cubicBezTo>
                <a:cubicBezTo>
                  <a:pt x="291" y="220"/>
                  <a:pt x="289" y="214"/>
                  <a:pt x="288" y="210"/>
                </a:cubicBezTo>
                <a:cubicBezTo>
                  <a:pt x="288" y="210"/>
                  <a:pt x="287" y="211"/>
                  <a:pt x="287" y="211"/>
                </a:cubicBezTo>
                <a:cubicBezTo>
                  <a:pt x="287" y="207"/>
                  <a:pt x="285" y="206"/>
                  <a:pt x="283" y="204"/>
                </a:cubicBezTo>
                <a:cubicBezTo>
                  <a:pt x="286" y="204"/>
                  <a:pt x="281" y="200"/>
                  <a:pt x="280" y="199"/>
                </a:cubicBezTo>
                <a:cubicBezTo>
                  <a:pt x="281" y="197"/>
                  <a:pt x="282" y="198"/>
                  <a:pt x="282" y="198"/>
                </a:cubicBezTo>
                <a:close/>
                <a:moveTo>
                  <a:pt x="308" y="244"/>
                </a:moveTo>
                <a:cubicBezTo>
                  <a:pt x="309" y="244"/>
                  <a:pt x="306" y="240"/>
                  <a:pt x="309" y="240"/>
                </a:cubicBezTo>
                <a:cubicBezTo>
                  <a:pt x="309" y="242"/>
                  <a:pt x="307" y="244"/>
                  <a:pt x="310" y="243"/>
                </a:cubicBezTo>
                <a:cubicBezTo>
                  <a:pt x="310" y="244"/>
                  <a:pt x="309" y="244"/>
                  <a:pt x="308" y="244"/>
                </a:cubicBezTo>
                <a:cubicBezTo>
                  <a:pt x="308" y="244"/>
                  <a:pt x="308" y="244"/>
                  <a:pt x="308" y="244"/>
                </a:cubicBezTo>
                <a:close/>
                <a:moveTo>
                  <a:pt x="132" y="295"/>
                </a:moveTo>
                <a:cubicBezTo>
                  <a:pt x="131" y="296"/>
                  <a:pt x="128" y="293"/>
                  <a:pt x="129" y="292"/>
                </a:cubicBezTo>
                <a:cubicBezTo>
                  <a:pt x="130" y="293"/>
                  <a:pt x="131" y="294"/>
                  <a:pt x="132" y="295"/>
                </a:cubicBezTo>
                <a:cubicBezTo>
                  <a:pt x="132" y="295"/>
                  <a:pt x="132" y="295"/>
                  <a:pt x="132" y="295"/>
                </a:cubicBezTo>
                <a:close/>
                <a:moveTo>
                  <a:pt x="145" y="304"/>
                </a:moveTo>
                <a:cubicBezTo>
                  <a:pt x="145" y="304"/>
                  <a:pt x="146" y="304"/>
                  <a:pt x="146" y="303"/>
                </a:cubicBezTo>
                <a:cubicBezTo>
                  <a:pt x="147" y="303"/>
                  <a:pt x="146" y="304"/>
                  <a:pt x="146" y="305"/>
                </a:cubicBezTo>
                <a:cubicBezTo>
                  <a:pt x="146" y="305"/>
                  <a:pt x="146" y="304"/>
                  <a:pt x="145" y="304"/>
                </a:cubicBezTo>
                <a:cubicBezTo>
                  <a:pt x="145" y="304"/>
                  <a:pt x="145" y="304"/>
                  <a:pt x="145" y="304"/>
                </a:cubicBezTo>
                <a:close/>
                <a:moveTo>
                  <a:pt x="258" y="310"/>
                </a:moveTo>
                <a:cubicBezTo>
                  <a:pt x="257" y="310"/>
                  <a:pt x="258" y="307"/>
                  <a:pt x="259" y="308"/>
                </a:cubicBezTo>
                <a:cubicBezTo>
                  <a:pt x="260" y="309"/>
                  <a:pt x="258" y="309"/>
                  <a:pt x="258" y="310"/>
                </a:cubicBezTo>
                <a:cubicBezTo>
                  <a:pt x="258" y="310"/>
                  <a:pt x="258" y="310"/>
                  <a:pt x="258" y="310"/>
                </a:cubicBezTo>
                <a:close/>
                <a:moveTo>
                  <a:pt x="279" y="310"/>
                </a:moveTo>
                <a:cubicBezTo>
                  <a:pt x="279" y="309"/>
                  <a:pt x="280" y="309"/>
                  <a:pt x="279" y="308"/>
                </a:cubicBezTo>
                <a:cubicBezTo>
                  <a:pt x="281" y="308"/>
                  <a:pt x="281" y="309"/>
                  <a:pt x="280" y="310"/>
                </a:cubicBezTo>
                <a:cubicBezTo>
                  <a:pt x="280" y="310"/>
                  <a:pt x="279" y="310"/>
                  <a:pt x="279" y="310"/>
                </a:cubicBezTo>
                <a:cubicBezTo>
                  <a:pt x="279" y="310"/>
                  <a:pt x="279" y="310"/>
                  <a:pt x="279" y="310"/>
                </a:cubicBezTo>
                <a:close/>
                <a:moveTo>
                  <a:pt x="262" y="312"/>
                </a:moveTo>
                <a:cubicBezTo>
                  <a:pt x="262" y="313"/>
                  <a:pt x="260" y="311"/>
                  <a:pt x="260" y="310"/>
                </a:cubicBezTo>
                <a:cubicBezTo>
                  <a:pt x="262" y="310"/>
                  <a:pt x="261" y="312"/>
                  <a:pt x="262" y="312"/>
                </a:cubicBezTo>
                <a:cubicBezTo>
                  <a:pt x="262" y="312"/>
                  <a:pt x="262" y="312"/>
                  <a:pt x="262" y="312"/>
                </a:cubicBezTo>
                <a:close/>
                <a:moveTo>
                  <a:pt x="263" y="312"/>
                </a:moveTo>
                <a:cubicBezTo>
                  <a:pt x="263" y="311"/>
                  <a:pt x="264" y="311"/>
                  <a:pt x="266" y="311"/>
                </a:cubicBezTo>
                <a:cubicBezTo>
                  <a:pt x="266" y="313"/>
                  <a:pt x="264" y="313"/>
                  <a:pt x="263" y="312"/>
                </a:cubicBezTo>
                <a:cubicBezTo>
                  <a:pt x="263" y="312"/>
                  <a:pt x="263" y="312"/>
                  <a:pt x="263" y="312"/>
                </a:cubicBezTo>
                <a:close/>
                <a:moveTo>
                  <a:pt x="332" y="319"/>
                </a:moveTo>
                <a:cubicBezTo>
                  <a:pt x="336" y="318"/>
                  <a:pt x="338" y="319"/>
                  <a:pt x="340" y="321"/>
                </a:cubicBezTo>
                <a:cubicBezTo>
                  <a:pt x="339" y="325"/>
                  <a:pt x="333" y="322"/>
                  <a:pt x="332" y="319"/>
                </a:cubicBezTo>
                <a:cubicBezTo>
                  <a:pt x="332" y="319"/>
                  <a:pt x="332" y="319"/>
                  <a:pt x="332" y="319"/>
                </a:cubicBezTo>
                <a:close/>
                <a:moveTo>
                  <a:pt x="137" y="323"/>
                </a:moveTo>
                <a:cubicBezTo>
                  <a:pt x="137" y="322"/>
                  <a:pt x="137" y="321"/>
                  <a:pt x="137" y="321"/>
                </a:cubicBezTo>
                <a:cubicBezTo>
                  <a:pt x="137" y="321"/>
                  <a:pt x="137" y="321"/>
                  <a:pt x="137" y="321"/>
                </a:cubicBezTo>
                <a:cubicBezTo>
                  <a:pt x="138" y="321"/>
                  <a:pt x="138" y="321"/>
                  <a:pt x="138" y="321"/>
                </a:cubicBezTo>
                <a:cubicBezTo>
                  <a:pt x="139" y="321"/>
                  <a:pt x="136" y="323"/>
                  <a:pt x="139" y="322"/>
                </a:cubicBezTo>
                <a:cubicBezTo>
                  <a:pt x="139" y="323"/>
                  <a:pt x="138" y="323"/>
                  <a:pt x="137" y="323"/>
                </a:cubicBezTo>
                <a:cubicBezTo>
                  <a:pt x="137" y="323"/>
                  <a:pt x="137" y="323"/>
                  <a:pt x="137" y="323"/>
                </a:cubicBezTo>
                <a:close/>
                <a:moveTo>
                  <a:pt x="144" y="323"/>
                </a:moveTo>
                <a:cubicBezTo>
                  <a:pt x="143" y="322"/>
                  <a:pt x="144" y="322"/>
                  <a:pt x="144" y="321"/>
                </a:cubicBezTo>
                <a:cubicBezTo>
                  <a:pt x="145" y="321"/>
                  <a:pt x="145" y="324"/>
                  <a:pt x="144" y="323"/>
                </a:cubicBezTo>
                <a:cubicBezTo>
                  <a:pt x="144" y="323"/>
                  <a:pt x="144" y="323"/>
                  <a:pt x="144" y="323"/>
                </a:cubicBezTo>
                <a:close/>
                <a:moveTo>
                  <a:pt x="252" y="323"/>
                </a:moveTo>
                <a:cubicBezTo>
                  <a:pt x="251" y="323"/>
                  <a:pt x="252" y="322"/>
                  <a:pt x="251" y="322"/>
                </a:cubicBezTo>
                <a:cubicBezTo>
                  <a:pt x="251" y="321"/>
                  <a:pt x="252" y="322"/>
                  <a:pt x="253" y="322"/>
                </a:cubicBezTo>
                <a:cubicBezTo>
                  <a:pt x="253" y="323"/>
                  <a:pt x="252" y="323"/>
                  <a:pt x="252" y="323"/>
                </a:cubicBezTo>
                <a:cubicBezTo>
                  <a:pt x="252" y="323"/>
                  <a:pt x="252" y="323"/>
                  <a:pt x="252" y="323"/>
                </a:cubicBezTo>
                <a:close/>
                <a:moveTo>
                  <a:pt x="331" y="325"/>
                </a:moveTo>
                <a:cubicBezTo>
                  <a:pt x="331" y="325"/>
                  <a:pt x="331" y="324"/>
                  <a:pt x="331" y="323"/>
                </a:cubicBezTo>
                <a:cubicBezTo>
                  <a:pt x="332" y="323"/>
                  <a:pt x="332" y="324"/>
                  <a:pt x="332" y="325"/>
                </a:cubicBezTo>
                <a:cubicBezTo>
                  <a:pt x="332" y="325"/>
                  <a:pt x="331" y="325"/>
                  <a:pt x="331" y="325"/>
                </a:cubicBezTo>
                <a:cubicBezTo>
                  <a:pt x="331" y="325"/>
                  <a:pt x="331" y="325"/>
                  <a:pt x="331" y="325"/>
                </a:cubicBezTo>
                <a:close/>
                <a:moveTo>
                  <a:pt x="432" y="345"/>
                </a:moveTo>
                <a:cubicBezTo>
                  <a:pt x="432" y="344"/>
                  <a:pt x="430" y="345"/>
                  <a:pt x="431" y="343"/>
                </a:cubicBezTo>
                <a:cubicBezTo>
                  <a:pt x="432" y="343"/>
                  <a:pt x="434" y="346"/>
                  <a:pt x="432" y="345"/>
                </a:cubicBezTo>
                <a:cubicBezTo>
                  <a:pt x="432" y="345"/>
                  <a:pt x="432" y="345"/>
                  <a:pt x="432" y="345"/>
                </a:cubicBezTo>
                <a:cubicBezTo>
                  <a:pt x="432" y="345"/>
                  <a:pt x="432" y="345"/>
                  <a:pt x="432" y="345"/>
                </a:cubicBezTo>
                <a:close/>
                <a:moveTo>
                  <a:pt x="361" y="379"/>
                </a:moveTo>
                <a:cubicBezTo>
                  <a:pt x="365" y="379"/>
                  <a:pt x="360" y="375"/>
                  <a:pt x="360" y="372"/>
                </a:cubicBezTo>
                <a:cubicBezTo>
                  <a:pt x="359" y="372"/>
                  <a:pt x="360" y="374"/>
                  <a:pt x="359" y="374"/>
                </a:cubicBezTo>
                <a:cubicBezTo>
                  <a:pt x="358" y="373"/>
                  <a:pt x="358" y="372"/>
                  <a:pt x="356" y="373"/>
                </a:cubicBezTo>
                <a:cubicBezTo>
                  <a:pt x="359" y="369"/>
                  <a:pt x="359" y="367"/>
                  <a:pt x="359" y="361"/>
                </a:cubicBezTo>
                <a:cubicBezTo>
                  <a:pt x="366" y="369"/>
                  <a:pt x="370" y="377"/>
                  <a:pt x="372" y="387"/>
                </a:cubicBezTo>
                <a:cubicBezTo>
                  <a:pt x="372" y="388"/>
                  <a:pt x="371" y="388"/>
                  <a:pt x="370" y="389"/>
                </a:cubicBezTo>
                <a:cubicBezTo>
                  <a:pt x="369" y="388"/>
                  <a:pt x="366" y="387"/>
                  <a:pt x="366" y="385"/>
                </a:cubicBezTo>
                <a:cubicBezTo>
                  <a:pt x="365" y="386"/>
                  <a:pt x="364" y="386"/>
                  <a:pt x="362" y="386"/>
                </a:cubicBezTo>
                <a:cubicBezTo>
                  <a:pt x="363" y="383"/>
                  <a:pt x="364" y="381"/>
                  <a:pt x="361" y="381"/>
                </a:cubicBezTo>
                <a:cubicBezTo>
                  <a:pt x="361" y="380"/>
                  <a:pt x="361" y="380"/>
                  <a:pt x="361" y="379"/>
                </a:cubicBezTo>
                <a:cubicBezTo>
                  <a:pt x="361" y="379"/>
                  <a:pt x="361" y="379"/>
                  <a:pt x="361" y="379"/>
                </a:cubicBezTo>
                <a:close/>
                <a:moveTo>
                  <a:pt x="159" y="372"/>
                </a:moveTo>
                <a:cubicBezTo>
                  <a:pt x="157" y="371"/>
                  <a:pt x="158" y="371"/>
                  <a:pt x="159" y="370"/>
                </a:cubicBezTo>
                <a:cubicBezTo>
                  <a:pt x="160" y="370"/>
                  <a:pt x="161" y="370"/>
                  <a:pt x="161" y="372"/>
                </a:cubicBezTo>
                <a:cubicBezTo>
                  <a:pt x="159" y="372"/>
                  <a:pt x="159" y="369"/>
                  <a:pt x="159" y="372"/>
                </a:cubicBezTo>
                <a:cubicBezTo>
                  <a:pt x="159" y="372"/>
                  <a:pt x="159" y="372"/>
                  <a:pt x="159" y="372"/>
                </a:cubicBezTo>
                <a:close/>
                <a:moveTo>
                  <a:pt x="158" y="373"/>
                </a:moveTo>
                <a:cubicBezTo>
                  <a:pt x="159" y="373"/>
                  <a:pt x="160" y="373"/>
                  <a:pt x="160" y="372"/>
                </a:cubicBezTo>
                <a:cubicBezTo>
                  <a:pt x="160" y="372"/>
                  <a:pt x="160" y="373"/>
                  <a:pt x="160" y="373"/>
                </a:cubicBezTo>
                <a:cubicBezTo>
                  <a:pt x="159" y="374"/>
                  <a:pt x="161" y="374"/>
                  <a:pt x="160" y="376"/>
                </a:cubicBezTo>
                <a:cubicBezTo>
                  <a:pt x="159" y="375"/>
                  <a:pt x="158" y="375"/>
                  <a:pt x="158" y="373"/>
                </a:cubicBezTo>
                <a:cubicBezTo>
                  <a:pt x="158" y="373"/>
                  <a:pt x="158" y="373"/>
                  <a:pt x="158" y="373"/>
                </a:cubicBezTo>
                <a:close/>
                <a:moveTo>
                  <a:pt x="155" y="374"/>
                </a:moveTo>
                <a:cubicBezTo>
                  <a:pt x="156" y="374"/>
                  <a:pt x="157" y="374"/>
                  <a:pt x="157" y="373"/>
                </a:cubicBezTo>
                <a:cubicBezTo>
                  <a:pt x="158" y="374"/>
                  <a:pt x="156" y="374"/>
                  <a:pt x="157" y="376"/>
                </a:cubicBezTo>
                <a:cubicBezTo>
                  <a:pt x="155" y="376"/>
                  <a:pt x="155" y="375"/>
                  <a:pt x="155" y="374"/>
                </a:cubicBezTo>
                <a:cubicBezTo>
                  <a:pt x="155" y="374"/>
                  <a:pt x="155" y="374"/>
                  <a:pt x="155" y="374"/>
                </a:cubicBezTo>
                <a:close/>
                <a:moveTo>
                  <a:pt x="153" y="376"/>
                </a:moveTo>
                <a:cubicBezTo>
                  <a:pt x="154" y="376"/>
                  <a:pt x="155" y="378"/>
                  <a:pt x="153" y="377"/>
                </a:cubicBezTo>
                <a:cubicBezTo>
                  <a:pt x="153" y="377"/>
                  <a:pt x="153" y="376"/>
                  <a:pt x="153" y="376"/>
                </a:cubicBezTo>
                <a:cubicBezTo>
                  <a:pt x="153" y="376"/>
                  <a:pt x="153" y="376"/>
                  <a:pt x="153" y="376"/>
                </a:cubicBezTo>
                <a:close/>
                <a:moveTo>
                  <a:pt x="160" y="376"/>
                </a:moveTo>
                <a:cubicBezTo>
                  <a:pt x="162" y="377"/>
                  <a:pt x="158" y="377"/>
                  <a:pt x="159" y="378"/>
                </a:cubicBezTo>
                <a:cubicBezTo>
                  <a:pt x="158" y="377"/>
                  <a:pt x="159" y="377"/>
                  <a:pt x="158" y="376"/>
                </a:cubicBezTo>
                <a:cubicBezTo>
                  <a:pt x="159" y="376"/>
                  <a:pt x="159" y="377"/>
                  <a:pt x="160" y="376"/>
                </a:cubicBezTo>
                <a:cubicBezTo>
                  <a:pt x="160" y="376"/>
                  <a:pt x="160" y="376"/>
                  <a:pt x="160" y="376"/>
                </a:cubicBezTo>
                <a:close/>
                <a:moveTo>
                  <a:pt x="156" y="380"/>
                </a:moveTo>
                <a:cubicBezTo>
                  <a:pt x="156" y="378"/>
                  <a:pt x="160" y="378"/>
                  <a:pt x="160" y="380"/>
                </a:cubicBezTo>
                <a:cubicBezTo>
                  <a:pt x="159" y="380"/>
                  <a:pt x="158" y="379"/>
                  <a:pt x="156" y="380"/>
                </a:cubicBezTo>
                <a:cubicBezTo>
                  <a:pt x="156" y="380"/>
                  <a:pt x="156" y="380"/>
                  <a:pt x="156" y="380"/>
                </a:cubicBezTo>
                <a:close/>
                <a:moveTo>
                  <a:pt x="157" y="382"/>
                </a:moveTo>
                <a:cubicBezTo>
                  <a:pt x="156" y="381"/>
                  <a:pt x="154" y="382"/>
                  <a:pt x="153" y="380"/>
                </a:cubicBezTo>
                <a:cubicBezTo>
                  <a:pt x="156" y="380"/>
                  <a:pt x="156" y="381"/>
                  <a:pt x="158" y="380"/>
                </a:cubicBezTo>
                <a:cubicBezTo>
                  <a:pt x="158" y="381"/>
                  <a:pt x="157" y="381"/>
                  <a:pt x="157" y="382"/>
                </a:cubicBezTo>
                <a:cubicBezTo>
                  <a:pt x="157" y="382"/>
                  <a:pt x="157" y="382"/>
                  <a:pt x="157" y="382"/>
                </a:cubicBezTo>
                <a:close/>
                <a:moveTo>
                  <a:pt x="444" y="384"/>
                </a:moveTo>
                <a:cubicBezTo>
                  <a:pt x="446" y="385"/>
                  <a:pt x="443" y="388"/>
                  <a:pt x="444" y="384"/>
                </a:cubicBezTo>
                <a:cubicBezTo>
                  <a:pt x="444" y="384"/>
                  <a:pt x="444" y="384"/>
                  <a:pt x="444" y="384"/>
                </a:cubicBezTo>
                <a:close/>
                <a:moveTo>
                  <a:pt x="210" y="392"/>
                </a:moveTo>
                <a:cubicBezTo>
                  <a:pt x="211" y="391"/>
                  <a:pt x="212" y="392"/>
                  <a:pt x="212" y="393"/>
                </a:cubicBezTo>
                <a:cubicBezTo>
                  <a:pt x="210" y="393"/>
                  <a:pt x="210" y="393"/>
                  <a:pt x="210" y="392"/>
                </a:cubicBezTo>
                <a:cubicBezTo>
                  <a:pt x="210" y="392"/>
                  <a:pt x="210" y="392"/>
                  <a:pt x="210" y="392"/>
                </a:cubicBezTo>
                <a:close/>
                <a:moveTo>
                  <a:pt x="465" y="392"/>
                </a:moveTo>
                <a:cubicBezTo>
                  <a:pt x="465" y="393"/>
                  <a:pt x="463" y="393"/>
                  <a:pt x="463" y="392"/>
                </a:cubicBezTo>
                <a:cubicBezTo>
                  <a:pt x="463" y="391"/>
                  <a:pt x="465" y="391"/>
                  <a:pt x="465" y="392"/>
                </a:cubicBezTo>
                <a:cubicBezTo>
                  <a:pt x="465" y="392"/>
                  <a:pt x="465" y="392"/>
                  <a:pt x="465" y="392"/>
                </a:cubicBezTo>
                <a:close/>
                <a:moveTo>
                  <a:pt x="373" y="421"/>
                </a:moveTo>
                <a:cubicBezTo>
                  <a:pt x="375" y="411"/>
                  <a:pt x="373" y="403"/>
                  <a:pt x="375" y="393"/>
                </a:cubicBezTo>
                <a:cubicBezTo>
                  <a:pt x="375" y="393"/>
                  <a:pt x="375" y="393"/>
                  <a:pt x="376" y="393"/>
                </a:cubicBezTo>
                <a:cubicBezTo>
                  <a:pt x="378" y="403"/>
                  <a:pt x="387" y="408"/>
                  <a:pt x="388" y="417"/>
                </a:cubicBezTo>
                <a:cubicBezTo>
                  <a:pt x="388" y="419"/>
                  <a:pt x="391" y="418"/>
                  <a:pt x="391" y="420"/>
                </a:cubicBezTo>
                <a:cubicBezTo>
                  <a:pt x="390" y="420"/>
                  <a:pt x="390" y="421"/>
                  <a:pt x="390" y="422"/>
                </a:cubicBezTo>
                <a:cubicBezTo>
                  <a:pt x="384" y="420"/>
                  <a:pt x="378" y="424"/>
                  <a:pt x="373" y="421"/>
                </a:cubicBezTo>
                <a:cubicBezTo>
                  <a:pt x="373" y="421"/>
                  <a:pt x="373" y="421"/>
                  <a:pt x="373" y="421"/>
                </a:cubicBezTo>
                <a:close/>
                <a:moveTo>
                  <a:pt x="461" y="398"/>
                </a:moveTo>
                <a:cubicBezTo>
                  <a:pt x="459" y="398"/>
                  <a:pt x="459" y="394"/>
                  <a:pt x="460" y="393"/>
                </a:cubicBezTo>
                <a:cubicBezTo>
                  <a:pt x="461" y="394"/>
                  <a:pt x="462" y="396"/>
                  <a:pt x="461" y="398"/>
                </a:cubicBezTo>
                <a:cubicBezTo>
                  <a:pt x="461" y="398"/>
                  <a:pt x="461" y="398"/>
                  <a:pt x="461" y="398"/>
                </a:cubicBezTo>
                <a:close/>
                <a:moveTo>
                  <a:pt x="218" y="397"/>
                </a:moveTo>
                <a:cubicBezTo>
                  <a:pt x="216" y="397"/>
                  <a:pt x="219" y="395"/>
                  <a:pt x="217" y="395"/>
                </a:cubicBezTo>
                <a:cubicBezTo>
                  <a:pt x="218" y="393"/>
                  <a:pt x="219" y="396"/>
                  <a:pt x="220" y="396"/>
                </a:cubicBezTo>
                <a:cubicBezTo>
                  <a:pt x="220" y="398"/>
                  <a:pt x="218" y="396"/>
                  <a:pt x="218" y="397"/>
                </a:cubicBezTo>
                <a:cubicBezTo>
                  <a:pt x="218" y="397"/>
                  <a:pt x="218" y="397"/>
                  <a:pt x="218" y="397"/>
                </a:cubicBezTo>
                <a:close/>
                <a:moveTo>
                  <a:pt x="176" y="402"/>
                </a:moveTo>
                <a:cubicBezTo>
                  <a:pt x="174" y="400"/>
                  <a:pt x="175" y="399"/>
                  <a:pt x="176" y="397"/>
                </a:cubicBezTo>
                <a:cubicBezTo>
                  <a:pt x="178" y="397"/>
                  <a:pt x="179" y="399"/>
                  <a:pt x="179" y="401"/>
                </a:cubicBezTo>
                <a:cubicBezTo>
                  <a:pt x="178" y="401"/>
                  <a:pt x="177" y="402"/>
                  <a:pt x="176" y="402"/>
                </a:cubicBezTo>
                <a:cubicBezTo>
                  <a:pt x="176" y="402"/>
                  <a:pt x="176" y="402"/>
                  <a:pt x="176" y="402"/>
                </a:cubicBezTo>
                <a:close/>
                <a:moveTo>
                  <a:pt x="467" y="402"/>
                </a:moveTo>
                <a:cubicBezTo>
                  <a:pt x="465" y="401"/>
                  <a:pt x="468" y="400"/>
                  <a:pt x="466" y="398"/>
                </a:cubicBezTo>
                <a:cubicBezTo>
                  <a:pt x="468" y="398"/>
                  <a:pt x="467" y="400"/>
                  <a:pt x="468" y="400"/>
                </a:cubicBezTo>
                <a:cubicBezTo>
                  <a:pt x="468" y="401"/>
                  <a:pt x="467" y="401"/>
                  <a:pt x="467" y="402"/>
                </a:cubicBezTo>
                <a:cubicBezTo>
                  <a:pt x="467" y="402"/>
                  <a:pt x="467" y="402"/>
                  <a:pt x="467" y="402"/>
                </a:cubicBezTo>
                <a:close/>
                <a:moveTo>
                  <a:pt x="182" y="400"/>
                </a:moveTo>
                <a:cubicBezTo>
                  <a:pt x="182" y="400"/>
                  <a:pt x="183" y="400"/>
                  <a:pt x="183" y="399"/>
                </a:cubicBezTo>
                <a:cubicBezTo>
                  <a:pt x="183" y="399"/>
                  <a:pt x="183" y="400"/>
                  <a:pt x="183" y="400"/>
                </a:cubicBezTo>
                <a:cubicBezTo>
                  <a:pt x="183" y="400"/>
                  <a:pt x="182" y="400"/>
                  <a:pt x="182" y="400"/>
                </a:cubicBezTo>
                <a:cubicBezTo>
                  <a:pt x="182" y="400"/>
                  <a:pt x="182" y="400"/>
                  <a:pt x="182" y="400"/>
                </a:cubicBezTo>
                <a:close/>
                <a:moveTo>
                  <a:pt x="461" y="404"/>
                </a:moveTo>
                <a:cubicBezTo>
                  <a:pt x="463" y="404"/>
                  <a:pt x="463" y="405"/>
                  <a:pt x="463" y="403"/>
                </a:cubicBezTo>
                <a:cubicBezTo>
                  <a:pt x="460" y="404"/>
                  <a:pt x="461" y="401"/>
                  <a:pt x="460" y="399"/>
                </a:cubicBezTo>
                <a:cubicBezTo>
                  <a:pt x="461" y="399"/>
                  <a:pt x="462" y="399"/>
                  <a:pt x="463" y="399"/>
                </a:cubicBezTo>
                <a:cubicBezTo>
                  <a:pt x="464" y="403"/>
                  <a:pt x="464" y="404"/>
                  <a:pt x="465" y="405"/>
                </a:cubicBezTo>
                <a:cubicBezTo>
                  <a:pt x="464" y="406"/>
                  <a:pt x="464" y="407"/>
                  <a:pt x="463" y="407"/>
                </a:cubicBezTo>
                <a:cubicBezTo>
                  <a:pt x="462" y="406"/>
                  <a:pt x="461" y="405"/>
                  <a:pt x="461" y="404"/>
                </a:cubicBezTo>
                <a:cubicBezTo>
                  <a:pt x="461" y="404"/>
                  <a:pt x="461" y="404"/>
                  <a:pt x="461" y="404"/>
                </a:cubicBezTo>
                <a:close/>
                <a:moveTo>
                  <a:pt x="467" y="404"/>
                </a:moveTo>
                <a:cubicBezTo>
                  <a:pt x="467" y="401"/>
                  <a:pt x="469" y="402"/>
                  <a:pt x="469" y="399"/>
                </a:cubicBezTo>
                <a:cubicBezTo>
                  <a:pt x="471" y="401"/>
                  <a:pt x="472" y="405"/>
                  <a:pt x="475" y="406"/>
                </a:cubicBezTo>
                <a:cubicBezTo>
                  <a:pt x="475" y="408"/>
                  <a:pt x="473" y="408"/>
                  <a:pt x="471" y="408"/>
                </a:cubicBezTo>
                <a:cubicBezTo>
                  <a:pt x="472" y="404"/>
                  <a:pt x="469" y="406"/>
                  <a:pt x="467" y="404"/>
                </a:cubicBezTo>
                <a:cubicBezTo>
                  <a:pt x="467" y="404"/>
                  <a:pt x="467" y="404"/>
                  <a:pt x="467" y="404"/>
                </a:cubicBezTo>
                <a:close/>
                <a:moveTo>
                  <a:pt x="231" y="400"/>
                </a:moveTo>
                <a:cubicBezTo>
                  <a:pt x="231" y="401"/>
                  <a:pt x="229" y="401"/>
                  <a:pt x="229" y="400"/>
                </a:cubicBezTo>
                <a:cubicBezTo>
                  <a:pt x="230" y="400"/>
                  <a:pt x="230" y="400"/>
                  <a:pt x="231" y="400"/>
                </a:cubicBezTo>
                <a:cubicBezTo>
                  <a:pt x="231" y="400"/>
                  <a:pt x="231" y="400"/>
                  <a:pt x="231" y="400"/>
                </a:cubicBezTo>
                <a:close/>
                <a:moveTo>
                  <a:pt x="198" y="404"/>
                </a:moveTo>
                <a:cubicBezTo>
                  <a:pt x="200" y="405"/>
                  <a:pt x="203" y="400"/>
                  <a:pt x="205" y="405"/>
                </a:cubicBezTo>
                <a:cubicBezTo>
                  <a:pt x="202" y="406"/>
                  <a:pt x="198" y="407"/>
                  <a:pt x="198" y="404"/>
                </a:cubicBezTo>
                <a:cubicBezTo>
                  <a:pt x="198" y="404"/>
                  <a:pt x="198" y="404"/>
                  <a:pt x="198" y="404"/>
                </a:cubicBezTo>
                <a:close/>
                <a:moveTo>
                  <a:pt x="94" y="405"/>
                </a:moveTo>
                <a:cubicBezTo>
                  <a:pt x="94" y="404"/>
                  <a:pt x="94" y="404"/>
                  <a:pt x="94" y="404"/>
                </a:cubicBezTo>
                <a:cubicBezTo>
                  <a:pt x="95" y="404"/>
                  <a:pt x="95" y="404"/>
                  <a:pt x="96" y="404"/>
                </a:cubicBezTo>
                <a:cubicBezTo>
                  <a:pt x="96" y="404"/>
                  <a:pt x="96" y="404"/>
                  <a:pt x="96" y="405"/>
                </a:cubicBezTo>
                <a:cubicBezTo>
                  <a:pt x="95" y="405"/>
                  <a:pt x="95" y="405"/>
                  <a:pt x="94" y="405"/>
                </a:cubicBezTo>
                <a:cubicBezTo>
                  <a:pt x="94" y="405"/>
                  <a:pt x="94" y="405"/>
                  <a:pt x="94" y="405"/>
                </a:cubicBezTo>
                <a:close/>
                <a:moveTo>
                  <a:pt x="83" y="408"/>
                </a:moveTo>
                <a:cubicBezTo>
                  <a:pt x="82" y="409"/>
                  <a:pt x="82" y="406"/>
                  <a:pt x="83" y="405"/>
                </a:cubicBezTo>
                <a:cubicBezTo>
                  <a:pt x="83" y="405"/>
                  <a:pt x="84" y="405"/>
                  <a:pt x="84" y="405"/>
                </a:cubicBezTo>
                <a:cubicBezTo>
                  <a:pt x="85" y="406"/>
                  <a:pt x="82" y="407"/>
                  <a:pt x="83" y="408"/>
                </a:cubicBezTo>
                <a:cubicBezTo>
                  <a:pt x="83" y="408"/>
                  <a:pt x="83" y="408"/>
                  <a:pt x="83" y="408"/>
                </a:cubicBezTo>
                <a:close/>
                <a:moveTo>
                  <a:pt x="473" y="408"/>
                </a:moveTo>
                <a:cubicBezTo>
                  <a:pt x="476" y="410"/>
                  <a:pt x="480" y="411"/>
                  <a:pt x="483" y="412"/>
                </a:cubicBezTo>
                <a:cubicBezTo>
                  <a:pt x="483" y="410"/>
                  <a:pt x="479" y="411"/>
                  <a:pt x="478" y="408"/>
                </a:cubicBezTo>
                <a:cubicBezTo>
                  <a:pt x="482" y="410"/>
                  <a:pt x="483" y="409"/>
                  <a:pt x="487" y="411"/>
                </a:cubicBezTo>
                <a:cubicBezTo>
                  <a:pt x="485" y="412"/>
                  <a:pt x="485" y="412"/>
                  <a:pt x="483" y="412"/>
                </a:cubicBezTo>
                <a:cubicBezTo>
                  <a:pt x="483" y="414"/>
                  <a:pt x="486" y="414"/>
                  <a:pt x="484" y="416"/>
                </a:cubicBezTo>
                <a:cubicBezTo>
                  <a:pt x="483" y="416"/>
                  <a:pt x="483" y="414"/>
                  <a:pt x="482" y="414"/>
                </a:cubicBezTo>
                <a:cubicBezTo>
                  <a:pt x="481" y="415"/>
                  <a:pt x="480" y="412"/>
                  <a:pt x="480" y="415"/>
                </a:cubicBezTo>
                <a:cubicBezTo>
                  <a:pt x="478" y="414"/>
                  <a:pt x="477" y="414"/>
                  <a:pt x="475" y="414"/>
                </a:cubicBezTo>
                <a:cubicBezTo>
                  <a:pt x="475" y="412"/>
                  <a:pt x="476" y="412"/>
                  <a:pt x="475" y="411"/>
                </a:cubicBezTo>
                <a:cubicBezTo>
                  <a:pt x="472" y="412"/>
                  <a:pt x="472" y="411"/>
                  <a:pt x="470" y="411"/>
                </a:cubicBezTo>
                <a:cubicBezTo>
                  <a:pt x="470" y="410"/>
                  <a:pt x="470" y="410"/>
                  <a:pt x="470" y="409"/>
                </a:cubicBezTo>
                <a:cubicBezTo>
                  <a:pt x="472" y="408"/>
                  <a:pt x="473" y="410"/>
                  <a:pt x="473" y="408"/>
                </a:cubicBezTo>
                <a:cubicBezTo>
                  <a:pt x="473" y="408"/>
                  <a:pt x="473" y="408"/>
                  <a:pt x="473" y="408"/>
                </a:cubicBezTo>
                <a:close/>
                <a:moveTo>
                  <a:pt x="56" y="412"/>
                </a:moveTo>
                <a:cubicBezTo>
                  <a:pt x="56" y="410"/>
                  <a:pt x="57" y="411"/>
                  <a:pt x="57" y="409"/>
                </a:cubicBezTo>
                <a:cubicBezTo>
                  <a:pt x="58" y="410"/>
                  <a:pt x="59" y="409"/>
                  <a:pt x="60" y="410"/>
                </a:cubicBezTo>
                <a:cubicBezTo>
                  <a:pt x="59" y="411"/>
                  <a:pt x="57" y="410"/>
                  <a:pt x="57" y="411"/>
                </a:cubicBezTo>
                <a:cubicBezTo>
                  <a:pt x="57" y="412"/>
                  <a:pt x="58" y="411"/>
                  <a:pt x="59" y="411"/>
                </a:cubicBezTo>
                <a:cubicBezTo>
                  <a:pt x="59" y="413"/>
                  <a:pt x="58" y="412"/>
                  <a:pt x="56" y="412"/>
                </a:cubicBezTo>
                <a:cubicBezTo>
                  <a:pt x="56" y="412"/>
                  <a:pt x="56" y="412"/>
                  <a:pt x="56" y="412"/>
                </a:cubicBezTo>
                <a:close/>
                <a:moveTo>
                  <a:pt x="228" y="410"/>
                </a:moveTo>
                <a:cubicBezTo>
                  <a:pt x="228" y="411"/>
                  <a:pt x="224" y="412"/>
                  <a:pt x="225" y="409"/>
                </a:cubicBezTo>
                <a:cubicBezTo>
                  <a:pt x="226" y="409"/>
                  <a:pt x="228" y="409"/>
                  <a:pt x="228" y="410"/>
                </a:cubicBezTo>
                <a:cubicBezTo>
                  <a:pt x="228" y="410"/>
                  <a:pt x="228" y="410"/>
                  <a:pt x="228" y="410"/>
                </a:cubicBezTo>
                <a:close/>
                <a:moveTo>
                  <a:pt x="56" y="412"/>
                </a:moveTo>
                <a:cubicBezTo>
                  <a:pt x="56" y="413"/>
                  <a:pt x="54" y="412"/>
                  <a:pt x="54" y="411"/>
                </a:cubicBezTo>
                <a:cubicBezTo>
                  <a:pt x="55" y="411"/>
                  <a:pt x="56" y="412"/>
                  <a:pt x="56" y="412"/>
                </a:cubicBezTo>
                <a:cubicBezTo>
                  <a:pt x="56" y="412"/>
                  <a:pt x="56" y="412"/>
                  <a:pt x="56" y="412"/>
                </a:cubicBezTo>
                <a:close/>
                <a:moveTo>
                  <a:pt x="443" y="414"/>
                </a:moveTo>
                <a:cubicBezTo>
                  <a:pt x="442" y="411"/>
                  <a:pt x="447" y="411"/>
                  <a:pt x="447" y="411"/>
                </a:cubicBezTo>
                <a:cubicBezTo>
                  <a:pt x="449" y="412"/>
                  <a:pt x="445" y="414"/>
                  <a:pt x="447" y="415"/>
                </a:cubicBezTo>
                <a:cubicBezTo>
                  <a:pt x="445" y="416"/>
                  <a:pt x="445" y="413"/>
                  <a:pt x="443" y="414"/>
                </a:cubicBezTo>
                <a:cubicBezTo>
                  <a:pt x="443" y="414"/>
                  <a:pt x="443" y="414"/>
                  <a:pt x="443" y="414"/>
                </a:cubicBezTo>
                <a:close/>
                <a:moveTo>
                  <a:pt x="59" y="415"/>
                </a:moveTo>
                <a:cubicBezTo>
                  <a:pt x="59" y="414"/>
                  <a:pt x="60" y="413"/>
                  <a:pt x="61" y="412"/>
                </a:cubicBezTo>
                <a:cubicBezTo>
                  <a:pt x="62" y="412"/>
                  <a:pt x="61" y="414"/>
                  <a:pt x="61" y="415"/>
                </a:cubicBezTo>
                <a:cubicBezTo>
                  <a:pt x="60" y="415"/>
                  <a:pt x="59" y="415"/>
                  <a:pt x="59" y="415"/>
                </a:cubicBezTo>
                <a:cubicBezTo>
                  <a:pt x="59" y="415"/>
                  <a:pt x="59" y="415"/>
                  <a:pt x="59" y="415"/>
                </a:cubicBezTo>
                <a:close/>
                <a:moveTo>
                  <a:pt x="200" y="414"/>
                </a:moveTo>
                <a:cubicBezTo>
                  <a:pt x="200" y="415"/>
                  <a:pt x="198" y="413"/>
                  <a:pt x="199" y="412"/>
                </a:cubicBezTo>
                <a:cubicBezTo>
                  <a:pt x="200" y="412"/>
                  <a:pt x="199" y="414"/>
                  <a:pt x="200" y="414"/>
                </a:cubicBezTo>
                <a:cubicBezTo>
                  <a:pt x="200" y="414"/>
                  <a:pt x="200" y="414"/>
                  <a:pt x="200" y="414"/>
                </a:cubicBezTo>
                <a:close/>
                <a:moveTo>
                  <a:pt x="486" y="414"/>
                </a:moveTo>
                <a:cubicBezTo>
                  <a:pt x="486" y="414"/>
                  <a:pt x="486" y="413"/>
                  <a:pt x="486" y="413"/>
                </a:cubicBezTo>
                <a:cubicBezTo>
                  <a:pt x="487" y="413"/>
                  <a:pt x="487" y="413"/>
                  <a:pt x="488" y="413"/>
                </a:cubicBezTo>
                <a:cubicBezTo>
                  <a:pt x="488" y="413"/>
                  <a:pt x="488" y="414"/>
                  <a:pt x="488" y="414"/>
                </a:cubicBezTo>
                <a:cubicBezTo>
                  <a:pt x="487" y="414"/>
                  <a:pt x="487" y="414"/>
                  <a:pt x="486" y="414"/>
                </a:cubicBezTo>
                <a:cubicBezTo>
                  <a:pt x="486" y="414"/>
                  <a:pt x="486" y="414"/>
                  <a:pt x="486" y="414"/>
                </a:cubicBezTo>
                <a:close/>
                <a:moveTo>
                  <a:pt x="203" y="416"/>
                </a:moveTo>
                <a:cubicBezTo>
                  <a:pt x="203" y="415"/>
                  <a:pt x="203" y="415"/>
                  <a:pt x="203" y="415"/>
                </a:cubicBezTo>
                <a:cubicBezTo>
                  <a:pt x="204" y="415"/>
                  <a:pt x="205" y="415"/>
                  <a:pt x="205" y="415"/>
                </a:cubicBezTo>
                <a:cubicBezTo>
                  <a:pt x="205" y="415"/>
                  <a:pt x="205" y="415"/>
                  <a:pt x="205" y="416"/>
                </a:cubicBezTo>
                <a:cubicBezTo>
                  <a:pt x="205" y="416"/>
                  <a:pt x="204" y="416"/>
                  <a:pt x="203" y="416"/>
                </a:cubicBezTo>
                <a:cubicBezTo>
                  <a:pt x="203" y="416"/>
                  <a:pt x="203" y="416"/>
                  <a:pt x="203" y="416"/>
                </a:cubicBezTo>
                <a:close/>
                <a:moveTo>
                  <a:pt x="139" y="425"/>
                </a:moveTo>
                <a:cubicBezTo>
                  <a:pt x="139" y="424"/>
                  <a:pt x="140" y="423"/>
                  <a:pt x="142" y="424"/>
                </a:cubicBezTo>
                <a:cubicBezTo>
                  <a:pt x="141" y="425"/>
                  <a:pt x="140" y="426"/>
                  <a:pt x="139" y="425"/>
                </a:cubicBezTo>
                <a:cubicBezTo>
                  <a:pt x="139" y="425"/>
                  <a:pt x="139" y="425"/>
                  <a:pt x="139" y="425"/>
                </a:cubicBezTo>
                <a:close/>
                <a:moveTo>
                  <a:pt x="109" y="426"/>
                </a:moveTo>
                <a:cubicBezTo>
                  <a:pt x="109" y="426"/>
                  <a:pt x="110" y="425"/>
                  <a:pt x="110" y="425"/>
                </a:cubicBezTo>
                <a:cubicBezTo>
                  <a:pt x="111" y="425"/>
                  <a:pt x="110" y="425"/>
                  <a:pt x="110" y="425"/>
                </a:cubicBezTo>
                <a:cubicBezTo>
                  <a:pt x="111" y="426"/>
                  <a:pt x="111" y="425"/>
                  <a:pt x="111" y="425"/>
                </a:cubicBezTo>
                <a:cubicBezTo>
                  <a:pt x="113" y="425"/>
                  <a:pt x="113" y="426"/>
                  <a:pt x="114" y="427"/>
                </a:cubicBezTo>
                <a:cubicBezTo>
                  <a:pt x="113" y="428"/>
                  <a:pt x="111" y="426"/>
                  <a:pt x="109" y="426"/>
                </a:cubicBezTo>
                <a:cubicBezTo>
                  <a:pt x="109" y="426"/>
                  <a:pt x="109" y="426"/>
                  <a:pt x="109" y="426"/>
                </a:cubicBezTo>
                <a:close/>
                <a:moveTo>
                  <a:pt x="383" y="425"/>
                </a:moveTo>
                <a:cubicBezTo>
                  <a:pt x="385" y="425"/>
                  <a:pt x="383" y="426"/>
                  <a:pt x="382" y="426"/>
                </a:cubicBezTo>
                <a:cubicBezTo>
                  <a:pt x="381" y="425"/>
                  <a:pt x="383" y="428"/>
                  <a:pt x="381" y="427"/>
                </a:cubicBezTo>
                <a:cubicBezTo>
                  <a:pt x="380" y="425"/>
                  <a:pt x="382" y="426"/>
                  <a:pt x="382" y="425"/>
                </a:cubicBezTo>
                <a:cubicBezTo>
                  <a:pt x="382" y="425"/>
                  <a:pt x="383" y="425"/>
                  <a:pt x="383" y="425"/>
                </a:cubicBezTo>
                <a:cubicBezTo>
                  <a:pt x="383" y="425"/>
                  <a:pt x="383" y="425"/>
                  <a:pt x="383" y="425"/>
                </a:cubicBezTo>
                <a:close/>
                <a:moveTo>
                  <a:pt x="428" y="427"/>
                </a:moveTo>
                <a:cubicBezTo>
                  <a:pt x="426" y="427"/>
                  <a:pt x="429" y="426"/>
                  <a:pt x="428" y="425"/>
                </a:cubicBezTo>
                <a:cubicBezTo>
                  <a:pt x="430" y="425"/>
                  <a:pt x="431" y="424"/>
                  <a:pt x="433" y="425"/>
                </a:cubicBezTo>
                <a:cubicBezTo>
                  <a:pt x="433" y="425"/>
                  <a:pt x="433" y="426"/>
                  <a:pt x="433" y="427"/>
                </a:cubicBezTo>
                <a:cubicBezTo>
                  <a:pt x="435" y="426"/>
                  <a:pt x="435" y="427"/>
                  <a:pt x="437" y="427"/>
                </a:cubicBezTo>
                <a:cubicBezTo>
                  <a:pt x="435" y="428"/>
                  <a:pt x="434" y="428"/>
                  <a:pt x="433" y="429"/>
                </a:cubicBezTo>
                <a:cubicBezTo>
                  <a:pt x="432" y="427"/>
                  <a:pt x="429" y="427"/>
                  <a:pt x="428" y="427"/>
                </a:cubicBezTo>
                <a:cubicBezTo>
                  <a:pt x="428" y="427"/>
                  <a:pt x="428" y="427"/>
                  <a:pt x="428" y="427"/>
                </a:cubicBezTo>
                <a:close/>
                <a:moveTo>
                  <a:pt x="436" y="427"/>
                </a:moveTo>
                <a:cubicBezTo>
                  <a:pt x="436" y="426"/>
                  <a:pt x="436" y="426"/>
                  <a:pt x="436" y="426"/>
                </a:cubicBezTo>
                <a:cubicBezTo>
                  <a:pt x="437" y="426"/>
                  <a:pt x="437" y="426"/>
                  <a:pt x="438" y="426"/>
                </a:cubicBezTo>
                <a:cubicBezTo>
                  <a:pt x="438" y="426"/>
                  <a:pt x="438" y="426"/>
                  <a:pt x="438" y="427"/>
                </a:cubicBezTo>
                <a:cubicBezTo>
                  <a:pt x="437" y="427"/>
                  <a:pt x="437" y="427"/>
                  <a:pt x="436" y="427"/>
                </a:cubicBezTo>
                <a:cubicBezTo>
                  <a:pt x="436" y="427"/>
                  <a:pt x="436" y="427"/>
                  <a:pt x="436" y="427"/>
                </a:cubicBezTo>
                <a:close/>
                <a:moveTo>
                  <a:pt x="428" y="431"/>
                </a:moveTo>
                <a:cubicBezTo>
                  <a:pt x="427" y="431"/>
                  <a:pt x="427" y="430"/>
                  <a:pt x="427" y="428"/>
                </a:cubicBezTo>
                <a:cubicBezTo>
                  <a:pt x="428" y="428"/>
                  <a:pt x="428" y="428"/>
                  <a:pt x="429" y="428"/>
                </a:cubicBezTo>
                <a:cubicBezTo>
                  <a:pt x="429" y="429"/>
                  <a:pt x="428" y="430"/>
                  <a:pt x="428" y="431"/>
                </a:cubicBezTo>
                <a:cubicBezTo>
                  <a:pt x="428" y="431"/>
                  <a:pt x="428" y="431"/>
                  <a:pt x="428" y="431"/>
                </a:cubicBezTo>
                <a:close/>
                <a:moveTo>
                  <a:pt x="361" y="434"/>
                </a:moveTo>
                <a:cubicBezTo>
                  <a:pt x="359" y="434"/>
                  <a:pt x="362" y="434"/>
                  <a:pt x="361" y="432"/>
                </a:cubicBezTo>
                <a:cubicBezTo>
                  <a:pt x="362" y="432"/>
                  <a:pt x="363" y="433"/>
                  <a:pt x="365" y="433"/>
                </a:cubicBezTo>
                <a:cubicBezTo>
                  <a:pt x="364" y="434"/>
                  <a:pt x="364" y="435"/>
                  <a:pt x="365" y="436"/>
                </a:cubicBezTo>
                <a:cubicBezTo>
                  <a:pt x="365" y="437"/>
                  <a:pt x="363" y="437"/>
                  <a:pt x="362" y="437"/>
                </a:cubicBezTo>
                <a:cubicBezTo>
                  <a:pt x="362" y="436"/>
                  <a:pt x="362" y="435"/>
                  <a:pt x="363" y="434"/>
                </a:cubicBezTo>
                <a:cubicBezTo>
                  <a:pt x="363" y="433"/>
                  <a:pt x="361" y="434"/>
                  <a:pt x="361" y="434"/>
                </a:cubicBezTo>
                <a:cubicBezTo>
                  <a:pt x="361" y="434"/>
                  <a:pt x="361" y="434"/>
                  <a:pt x="361" y="434"/>
                </a:cubicBezTo>
                <a:close/>
                <a:moveTo>
                  <a:pt x="539" y="438"/>
                </a:moveTo>
                <a:cubicBezTo>
                  <a:pt x="539" y="439"/>
                  <a:pt x="537" y="438"/>
                  <a:pt x="537" y="437"/>
                </a:cubicBezTo>
                <a:cubicBezTo>
                  <a:pt x="537" y="436"/>
                  <a:pt x="539" y="437"/>
                  <a:pt x="539" y="438"/>
                </a:cubicBezTo>
                <a:cubicBezTo>
                  <a:pt x="539" y="438"/>
                  <a:pt x="539" y="438"/>
                  <a:pt x="539" y="438"/>
                </a:cubicBezTo>
                <a:close/>
                <a:moveTo>
                  <a:pt x="341" y="441"/>
                </a:moveTo>
                <a:cubicBezTo>
                  <a:pt x="340" y="442"/>
                  <a:pt x="339" y="439"/>
                  <a:pt x="338" y="439"/>
                </a:cubicBezTo>
                <a:cubicBezTo>
                  <a:pt x="339" y="438"/>
                  <a:pt x="340" y="441"/>
                  <a:pt x="341" y="441"/>
                </a:cubicBezTo>
                <a:cubicBezTo>
                  <a:pt x="341" y="441"/>
                  <a:pt x="341" y="441"/>
                  <a:pt x="341" y="441"/>
                </a:cubicBezTo>
                <a:close/>
                <a:moveTo>
                  <a:pt x="542" y="439"/>
                </a:moveTo>
                <a:cubicBezTo>
                  <a:pt x="542" y="440"/>
                  <a:pt x="542" y="439"/>
                  <a:pt x="542" y="439"/>
                </a:cubicBezTo>
                <a:cubicBezTo>
                  <a:pt x="543" y="439"/>
                  <a:pt x="543" y="441"/>
                  <a:pt x="542" y="441"/>
                </a:cubicBezTo>
                <a:cubicBezTo>
                  <a:pt x="542" y="440"/>
                  <a:pt x="542" y="440"/>
                  <a:pt x="542" y="439"/>
                </a:cubicBezTo>
                <a:cubicBezTo>
                  <a:pt x="542" y="439"/>
                  <a:pt x="542" y="439"/>
                  <a:pt x="542" y="439"/>
                </a:cubicBezTo>
                <a:close/>
                <a:moveTo>
                  <a:pt x="337" y="443"/>
                </a:moveTo>
                <a:cubicBezTo>
                  <a:pt x="336" y="442"/>
                  <a:pt x="336" y="441"/>
                  <a:pt x="337" y="441"/>
                </a:cubicBezTo>
                <a:cubicBezTo>
                  <a:pt x="338" y="441"/>
                  <a:pt x="337" y="441"/>
                  <a:pt x="337" y="443"/>
                </a:cubicBezTo>
                <a:cubicBezTo>
                  <a:pt x="337" y="443"/>
                  <a:pt x="337" y="443"/>
                  <a:pt x="337" y="443"/>
                </a:cubicBezTo>
                <a:close/>
                <a:moveTo>
                  <a:pt x="519" y="447"/>
                </a:moveTo>
                <a:cubicBezTo>
                  <a:pt x="518" y="448"/>
                  <a:pt x="517" y="447"/>
                  <a:pt x="516" y="447"/>
                </a:cubicBezTo>
                <a:cubicBezTo>
                  <a:pt x="516" y="445"/>
                  <a:pt x="518" y="446"/>
                  <a:pt x="519" y="447"/>
                </a:cubicBezTo>
                <a:cubicBezTo>
                  <a:pt x="519" y="447"/>
                  <a:pt x="519" y="447"/>
                  <a:pt x="519" y="447"/>
                </a:cubicBezTo>
                <a:close/>
                <a:moveTo>
                  <a:pt x="317" y="9"/>
                </a:moveTo>
                <a:cubicBezTo>
                  <a:pt x="316" y="9"/>
                  <a:pt x="314" y="10"/>
                  <a:pt x="314" y="12"/>
                </a:cubicBezTo>
                <a:cubicBezTo>
                  <a:pt x="314" y="12"/>
                  <a:pt x="315" y="12"/>
                  <a:pt x="316" y="12"/>
                </a:cubicBezTo>
                <a:cubicBezTo>
                  <a:pt x="315" y="14"/>
                  <a:pt x="317" y="13"/>
                  <a:pt x="317" y="14"/>
                </a:cubicBezTo>
                <a:cubicBezTo>
                  <a:pt x="315" y="15"/>
                  <a:pt x="315" y="12"/>
                  <a:pt x="314" y="12"/>
                </a:cubicBezTo>
                <a:cubicBezTo>
                  <a:pt x="313" y="14"/>
                  <a:pt x="316" y="15"/>
                  <a:pt x="313" y="15"/>
                </a:cubicBezTo>
                <a:cubicBezTo>
                  <a:pt x="313" y="15"/>
                  <a:pt x="313" y="16"/>
                  <a:pt x="313" y="16"/>
                </a:cubicBezTo>
                <a:cubicBezTo>
                  <a:pt x="315" y="16"/>
                  <a:pt x="314" y="16"/>
                  <a:pt x="316" y="16"/>
                </a:cubicBezTo>
                <a:cubicBezTo>
                  <a:pt x="317" y="14"/>
                  <a:pt x="318" y="13"/>
                  <a:pt x="320" y="15"/>
                </a:cubicBezTo>
                <a:cubicBezTo>
                  <a:pt x="320" y="12"/>
                  <a:pt x="317" y="11"/>
                  <a:pt x="316" y="13"/>
                </a:cubicBezTo>
                <a:cubicBezTo>
                  <a:pt x="316" y="12"/>
                  <a:pt x="317" y="11"/>
                  <a:pt x="318" y="11"/>
                </a:cubicBezTo>
                <a:cubicBezTo>
                  <a:pt x="319" y="11"/>
                  <a:pt x="318" y="13"/>
                  <a:pt x="320" y="12"/>
                </a:cubicBezTo>
                <a:cubicBezTo>
                  <a:pt x="320" y="11"/>
                  <a:pt x="320" y="10"/>
                  <a:pt x="320" y="10"/>
                </a:cubicBezTo>
                <a:cubicBezTo>
                  <a:pt x="319" y="12"/>
                  <a:pt x="319" y="8"/>
                  <a:pt x="318" y="9"/>
                </a:cubicBezTo>
                <a:cubicBezTo>
                  <a:pt x="317" y="11"/>
                  <a:pt x="317" y="9"/>
                  <a:pt x="317" y="9"/>
                </a:cubicBezTo>
                <a:close/>
                <a:moveTo>
                  <a:pt x="322" y="28"/>
                </a:moveTo>
                <a:cubicBezTo>
                  <a:pt x="321" y="31"/>
                  <a:pt x="323" y="34"/>
                  <a:pt x="326" y="35"/>
                </a:cubicBezTo>
                <a:cubicBezTo>
                  <a:pt x="326" y="34"/>
                  <a:pt x="327" y="33"/>
                  <a:pt x="326" y="32"/>
                </a:cubicBezTo>
                <a:cubicBezTo>
                  <a:pt x="326" y="31"/>
                  <a:pt x="324" y="31"/>
                  <a:pt x="323" y="30"/>
                </a:cubicBezTo>
                <a:cubicBezTo>
                  <a:pt x="325" y="27"/>
                  <a:pt x="322" y="24"/>
                  <a:pt x="321" y="24"/>
                </a:cubicBezTo>
                <a:cubicBezTo>
                  <a:pt x="321" y="23"/>
                  <a:pt x="321" y="22"/>
                  <a:pt x="321" y="21"/>
                </a:cubicBezTo>
                <a:cubicBezTo>
                  <a:pt x="320" y="21"/>
                  <a:pt x="320" y="20"/>
                  <a:pt x="319" y="18"/>
                </a:cubicBezTo>
                <a:cubicBezTo>
                  <a:pt x="317" y="21"/>
                  <a:pt x="316" y="15"/>
                  <a:pt x="314" y="18"/>
                </a:cubicBezTo>
                <a:cubicBezTo>
                  <a:pt x="316" y="18"/>
                  <a:pt x="315" y="20"/>
                  <a:pt x="316" y="21"/>
                </a:cubicBezTo>
                <a:cubicBezTo>
                  <a:pt x="318" y="21"/>
                  <a:pt x="319" y="19"/>
                  <a:pt x="319" y="21"/>
                </a:cubicBezTo>
                <a:cubicBezTo>
                  <a:pt x="316" y="23"/>
                  <a:pt x="320" y="31"/>
                  <a:pt x="322" y="28"/>
                </a:cubicBezTo>
                <a:close/>
                <a:moveTo>
                  <a:pt x="324" y="32"/>
                </a:moveTo>
                <a:cubicBezTo>
                  <a:pt x="326" y="34"/>
                  <a:pt x="322" y="34"/>
                  <a:pt x="324" y="32"/>
                </a:cubicBezTo>
                <a:cubicBezTo>
                  <a:pt x="324" y="32"/>
                  <a:pt x="324" y="32"/>
                  <a:pt x="324" y="32"/>
                </a:cubicBezTo>
                <a:close/>
                <a:moveTo>
                  <a:pt x="280" y="71"/>
                </a:moveTo>
                <a:cubicBezTo>
                  <a:pt x="279" y="72"/>
                  <a:pt x="279" y="74"/>
                  <a:pt x="279" y="76"/>
                </a:cubicBezTo>
                <a:cubicBezTo>
                  <a:pt x="276" y="75"/>
                  <a:pt x="278" y="73"/>
                  <a:pt x="278" y="71"/>
                </a:cubicBezTo>
                <a:cubicBezTo>
                  <a:pt x="279" y="70"/>
                  <a:pt x="279" y="71"/>
                  <a:pt x="281" y="71"/>
                </a:cubicBezTo>
                <a:cubicBezTo>
                  <a:pt x="279" y="69"/>
                  <a:pt x="279" y="66"/>
                  <a:pt x="282" y="65"/>
                </a:cubicBezTo>
                <a:cubicBezTo>
                  <a:pt x="282" y="68"/>
                  <a:pt x="279" y="69"/>
                  <a:pt x="282" y="70"/>
                </a:cubicBezTo>
                <a:cubicBezTo>
                  <a:pt x="282" y="70"/>
                  <a:pt x="280" y="71"/>
                  <a:pt x="282" y="72"/>
                </a:cubicBezTo>
                <a:cubicBezTo>
                  <a:pt x="281" y="73"/>
                  <a:pt x="281" y="71"/>
                  <a:pt x="280" y="71"/>
                </a:cubicBezTo>
                <a:close/>
                <a:moveTo>
                  <a:pt x="285" y="65"/>
                </a:moveTo>
                <a:cubicBezTo>
                  <a:pt x="286" y="65"/>
                  <a:pt x="286" y="65"/>
                  <a:pt x="287" y="65"/>
                </a:cubicBezTo>
                <a:cubicBezTo>
                  <a:pt x="286" y="66"/>
                  <a:pt x="285" y="66"/>
                  <a:pt x="284" y="67"/>
                </a:cubicBezTo>
                <a:cubicBezTo>
                  <a:pt x="283" y="66"/>
                  <a:pt x="286" y="67"/>
                  <a:pt x="285" y="65"/>
                </a:cubicBezTo>
                <a:close/>
                <a:moveTo>
                  <a:pt x="348" y="79"/>
                </a:moveTo>
                <a:cubicBezTo>
                  <a:pt x="348" y="78"/>
                  <a:pt x="348" y="79"/>
                  <a:pt x="348" y="79"/>
                </a:cubicBezTo>
                <a:cubicBezTo>
                  <a:pt x="350" y="78"/>
                  <a:pt x="351" y="77"/>
                  <a:pt x="350" y="80"/>
                </a:cubicBezTo>
                <a:cubicBezTo>
                  <a:pt x="349" y="80"/>
                  <a:pt x="349" y="79"/>
                  <a:pt x="348" y="79"/>
                </a:cubicBezTo>
                <a:close/>
                <a:moveTo>
                  <a:pt x="277" y="79"/>
                </a:moveTo>
                <a:cubicBezTo>
                  <a:pt x="276" y="78"/>
                  <a:pt x="277" y="80"/>
                  <a:pt x="277" y="82"/>
                </a:cubicBezTo>
                <a:cubicBezTo>
                  <a:pt x="274" y="81"/>
                  <a:pt x="277" y="80"/>
                  <a:pt x="277" y="79"/>
                </a:cubicBezTo>
                <a:close/>
                <a:moveTo>
                  <a:pt x="355" y="87"/>
                </a:moveTo>
                <a:cubicBezTo>
                  <a:pt x="354" y="87"/>
                  <a:pt x="355" y="89"/>
                  <a:pt x="353" y="88"/>
                </a:cubicBezTo>
                <a:cubicBezTo>
                  <a:pt x="353" y="85"/>
                  <a:pt x="349" y="83"/>
                  <a:pt x="351" y="82"/>
                </a:cubicBezTo>
                <a:cubicBezTo>
                  <a:pt x="351" y="81"/>
                  <a:pt x="350" y="83"/>
                  <a:pt x="349" y="82"/>
                </a:cubicBezTo>
                <a:cubicBezTo>
                  <a:pt x="349" y="79"/>
                  <a:pt x="352" y="83"/>
                  <a:pt x="351" y="79"/>
                </a:cubicBezTo>
                <a:cubicBezTo>
                  <a:pt x="353" y="82"/>
                  <a:pt x="353" y="85"/>
                  <a:pt x="356" y="88"/>
                </a:cubicBezTo>
                <a:cubicBezTo>
                  <a:pt x="356" y="88"/>
                  <a:pt x="355" y="88"/>
                  <a:pt x="355" y="87"/>
                </a:cubicBezTo>
                <a:close/>
                <a:moveTo>
                  <a:pt x="354" y="89"/>
                </a:moveTo>
                <a:cubicBezTo>
                  <a:pt x="354" y="89"/>
                  <a:pt x="354" y="89"/>
                  <a:pt x="354" y="90"/>
                </a:cubicBezTo>
                <a:cubicBezTo>
                  <a:pt x="355" y="90"/>
                  <a:pt x="355" y="89"/>
                  <a:pt x="356" y="89"/>
                </a:cubicBezTo>
                <a:cubicBezTo>
                  <a:pt x="357" y="90"/>
                  <a:pt x="356" y="91"/>
                  <a:pt x="356" y="92"/>
                </a:cubicBezTo>
                <a:cubicBezTo>
                  <a:pt x="354" y="92"/>
                  <a:pt x="354" y="90"/>
                  <a:pt x="354" y="89"/>
                </a:cubicBezTo>
                <a:close/>
                <a:moveTo>
                  <a:pt x="381" y="205"/>
                </a:moveTo>
                <a:cubicBezTo>
                  <a:pt x="380" y="201"/>
                  <a:pt x="383" y="208"/>
                  <a:pt x="381" y="205"/>
                </a:cubicBezTo>
                <a:close/>
                <a:moveTo>
                  <a:pt x="397" y="225"/>
                </a:moveTo>
                <a:cubicBezTo>
                  <a:pt x="399" y="224"/>
                  <a:pt x="397" y="224"/>
                  <a:pt x="398" y="222"/>
                </a:cubicBezTo>
                <a:cubicBezTo>
                  <a:pt x="397" y="223"/>
                  <a:pt x="397" y="223"/>
                  <a:pt x="395" y="222"/>
                </a:cubicBezTo>
                <a:cubicBezTo>
                  <a:pt x="396" y="221"/>
                  <a:pt x="398" y="221"/>
                  <a:pt x="397" y="218"/>
                </a:cubicBezTo>
                <a:cubicBezTo>
                  <a:pt x="399" y="218"/>
                  <a:pt x="399" y="219"/>
                  <a:pt x="400" y="220"/>
                </a:cubicBezTo>
                <a:cubicBezTo>
                  <a:pt x="400" y="222"/>
                  <a:pt x="398" y="221"/>
                  <a:pt x="399" y="223"/>
                </a:cubicBezTo>
                <a:cubicBezTo>
                  <a:pt x="399" y="224"/>
                  <a:pt x="401" y="224"/>
                  <a:pt x="400" y="227"/>
                </a:cubicBezTo>
                <a:cubicBezTo>
                  <a:pt x="401" y="226"/>
                  <a:pt x="402" y="226"/>
                  <a:pt x="402" y="225"/>
                </a:cubicBezTo>
                <a:cubicBezTo>
                  <a:pt x="404" y="227"/>
                  <a:pt x="401" y="229"/>
                  <a:pt x="399" y="228"/>
                </a:cubicBezTo>
                <a:cubicBezTo>
                  <a:pt x="400" y="226"/>
                  <a:pt x="398" y="226"/>
                  <a:pt x="397" y="225"/>
                </a:cubicBezTo>
                <a:close/>
                <a:moveTo>
                  <a:pt x="248" y="244"/>
                </a:moveTo>
                <a:cubicBezTo>
                  <a:pt x="249" y="243"/>
                  <a:pt x="248" y="248"/>
                  <a:pt x="246" y="248"/>
                </a:cubicBezTo>
                <a:cubicBezTo>
                  <a:pt x="247" y="246"/>
                  <a:pt x="247" y="245"/>
                  <a:pt x="248" y="244"/>
                </a:cubicBezTo>
                <a:close/>
                <a:moveTo>
                  <a:pt x="308" y="251"/>
                </a:moveTo>
                <a:cubicBezTo>
                  <a:pt x="308" y="250"/>
                  <a:pt x="306" y="250"/>
                  <a:pt x="305" y="249"/>
                </a:cubicBezTo>
                <a:cubicBezTo>
                  <a:pt x="305" y="248"/>
                  <a:pt x="306" y="247"/>
                  <a:pt x="306" y="246"/>
                </a:cubicBezTo>
                <a:cubicBezTo>
                  <a:pt x="309" y="246"/>
                  <a:pt x="307" y="250"/>
                  <a:pt x="309" y="251"/>
                </a:cubicBezTo>
                <a:cubicBezTo>
                  <a:pt x="309" y="251"/>
                  <a:pt x="308" y="251"/>
                  <a:pt x="308" y="252"/>
                </a:cubicBezTo>
                <a:cubicBezTo>
                  <a:pt x="307" y="252"/>
                  <a:pt x="308" y="251"/>
                  <a:pt x="308" y="251"/>
                </a:cubicBezTo>
                <a:close/>
                <a:moveTo>
                  <a:pt x="312" y="261"/>
                </a:moveTo>
                <a:cubicBezTo>
                  <a:pt x="312" y="260"/>
                  <a:pt x="312" y="260"/>
                  <a:pt x="312" y="260"/>
                </a:cubicBezTo>
                <a:cubicBezTo>
                  <a:pt x="313" y="260"/>
                  <a:pt x="313" y="260"/>
                  <a:pt x="314" y="260"/>
                </a:cubicBezTo>
                <a:cubicBezTo>
                  <a:pt x="313" y="260"/>
                  <a:pt x="313" y="261"/>
                  <a:pt x="314" y="261"/>
                </a:cubicBezTo>
                <a:cubicBezTo>
                  <a:pt x="313" y="263"/>
                  <a:pt x="313" y="260"/>
                  <a:pt x="312" y="261"/>
                </a:cubicBezTo>
                <a:close/>
                <a:moveTo>
                  <a:pt x="240" y="261"/>
                </a:moveTo>
                <a:cubicBezTo>
                  <a:pt x="240" y="266"/>
                  <a:pt x="235" y="270"/>
                  <a:pt x="237" y="274"/>
                </a:cubicBezTo>
                <a:cubicBezTo>
                  <a:pt x="235" y="274"/>
                  <a:pt x="235" y="275"/>
                  <a:pt x="234" y="276"/>
                </a:cubicBezTo>
                <a:cubicBezTo>
                  <a:pt x="236" y="271"/>
                  <a:pt x="237" y="265"/>
                  <a:pt x="240" y="261"/>
                </a:cubicBezTo>
                <a:close/>
                <a:moveTo>
                  <a:pt x="421" y="263"/>
                </a:moveTo>
                <a:cubicBezTo>
                  <a:pt x="421" y="262"/>
                  <a:pt x="422" y="264"/>
                  <a:pt x="423" y="263"/>
                </a:cubicBezTo>
                <a:cubicBezTo>
                  <a:pt x="422" y="265"/>
                  <a:pt x="426" y="265"/>
                  <a:pt x="425" y="268"/>
                </a:cubicBezTo>
                <a:cubicBezTo>
                  <a:pt x="424" y="268"/>
                  <a:pt x="422" y="267"/>
                  <a:pt x="423" y="269"/>
                </a:cubicBezTo>
                <a:cubicBezTo>
                  <a:pt x="422" y="267"/>
                  <a:pt x="422" y="265"/>
                  <a:pt x="421" y="263"/>
                </a:cubicBezTo>
                <a:close/>
                <a:moveTo>
                  <a:pt x="173" y="270"/>
                </a:moveTo>
                <a:cubicBezTo>
                  <a:pt x="174" y="270"/>
                  <a:pt x="174" y="271"/>
                  <a:pt x="175" y="271"/>
                </a:cubicBezTo>
                <a:cubicBezTo>
                  <a:pt x="174" y="272"/>
                  <a:pt x="171" y="271"/>
                  <a:pt x="170" y="270"/>
                </a:cubicBezTo>
                <a:cubicBezTo>
                  <a:pt x="170" y="268"/>
                  <a:pt x="173" y="271"/>
                  <a:pt x="173" y="269"/>
                </a:cubicBezTo>
                <a:cubicBezTo>
                  <a:pt x="174" y="269"/>
                  <a:pt x="174" y="270"/>
                  <a:pt x="173" y="270"/>
                </a:cubicBezTo>
                <a:close/>
                <a:moveTo>
                  <a:pt x="321" y="277"/>
                </a:moveTo>
                <a:cubicBezTo>
                  <a:pt x="322" y="276"/>
                  <a:pt x="323" y="279"/>
                  <a:pt x="325" y="278"/>
                </a:cubicBezTo>
                <a:cubicBezTo>
                  <a:pt x="325" y="280"/>
                  <a:pt x="324" y="278"/>
                  <a:pt x="323" y="278"/>
                </a:cubicBezTo>
                <a:cubicBezTo>
                  <a:pt x="323" y="279"/>
                  <a:pt x="323" y="279"/>
                  <a:pt x="323" y="279"/>
                </a:cubicBezTo>
                <a:cubicBezTo>
                  <a:pt x="323" y="280"/>
                  <a:pt x="324" y="279"/>
                  <a:pt x="325" y="279"/>
                </a:cubicBezTo>
                <a:cubicBezTo>
                  <a:pt x="324" y="281"/>
                  <a:pt x="325" y="280"/>
                  <a:pt x="325" y="282"/>
                </a:cubicBezTo>
                <a:cubicBezTo>
                  <a:pt x="324" y="282"/>
                  <a:pt x="323" y="281"/>
                  <a:pt x="323" y="281"/>
                </a:cubicBezTo>
                <a:cubicBezTo>
                  <a:pt x="323" y="283"/>
                  <a:pt x="320" y="285"/>
                  <a:pt x="319" y="281"/>
                </a:cubicBezTo>
                <a:cubicBezTo>
                  <a:pt x="321" y="283"/>
                  <a:pt x="322" y="277"/>
                  <a:pt x="321" y="277"/>
                </a:cubicBezTo>
                <a:close/>
                <a:moveTo>
                  <a:pt x="425" y="279"/>
                </a:moveTo>
                <a:cubicBezTo>
                  <a:pt x="423" y="279"/>
                  <a:pt x="423" y="279"/>
                  <a:pt x="421" y="278"/>
                </a:cubicBezTo>
                <a:cubicBezTo>
                  <a:pt x="421" y="280"/>
                  <a:pt x="422" y="281"/>
                  <a:pt x="420" y="282"/>
                </a:cubicBezTo>
                <a:cubicBezTo>
                  <a:pt x="422" y="282"/>
                  <a:pt x="423" y="283"/>
                  <a:pt x="423" y="284"/>
                </a:cubicBezTo>
                <a:cubicBezTo>
                  <a:pt x="422" y="283"/>
                  <a:pt x="422" y="285"/>
                  <a:pt x="421" y="285"/>
                </a:cubicBezTo>
                <a:cubicBezTo>
                  <a:pt x="421" y="288"/>
                  <a:pt x="423" y="289"/>
                  <a:pt x="422" y="290"/>
                </a:cubicBezTo>
                <a:cubicBezTo>
                  <a:pt x="424" y="288"/>
                  <a:pt x="423" y="291"/>
                  <a:pt x="423" y="291"/>
                </a:cubicBezTo>
                <a:cubicBezTo>
                  <a:pt x="424" y="290"/>
                  <a:pt x="425" y="290"/>
                  <a:pt x="425" y="288"/>
                </a:cubicBezTo>
                <a:cubicBezTo>
                  <a:pt x="423" y="288"/>
                  <a:pt x="422" y="288"/>
                  <a:pt x="422" y="287"/>
                </a:cubicBezTo>
                <a:cubicBezTo>
                  <a:pt x="424" y="286"/>
                  <a:pt x="424" y="288"/>
                  <a:pt x="426" y="289"/>
                </a:cubicBezTo>
                <a:cubicBezTo>
                  <a:pt x="427" y="288"/>
                  <a:pt x="427" y="287"/>
                  <a:pt x="428" y="287"/>
                </a:cubicBezTo>
                <a:cubicBezTo>
                  <a:pt x="425" y="287"/>
                  <a:pt x="426" y="283"/>
                  <a:pt x="423" y="283"/>
                </a:cubicBezTo>
                <a:cubicBezTo>
                  <a:pt x="423" y="280"/>
                  <a:pt x="425" y="281"/>
                  <a:pt x="425" y="279"/>
                </a:cubicBezTo>
                <a:close/>
                <a:moveTo>
                  <a:pt x="419" y="281"/>
                </a:moveTo>
                <a:cubicBezTo>
                  <a:pt x="419" y="281"/>
                  <a:pt x="418" y="281"/>
                  <a:pt x="418" y="281"/>
                </a:cubicBezTo>
                <a:cubicBezTo>
                  <a:pt x="418" y="282"/>
                  <a:pt x="418" y="282"/>
                  <a:pt x="419" y="282"/>
                </a:cubicBezTo>
                <a:cubicBezTo>
                  <a:pt x="419" y="282"/>
                  <a:pt x="418" y="282"/>
                  <a:pt x="417" y="282"/>
                </a:cubicBezTo>
                <a:cubicBezTo>
                  <a:pt x="418" y="282"/>
                  <a:pt x="417" y="282"/>
                  <a:pt x="417" y="282"/>
                </a:cubicBezTo>
                <a:cubicBezTo>
                  <a:pt x="417" y="281"/>
                  <a:pt x="418" y="281"/>
                  <a:pt x="419" y="281"/>
                </a:cubicBezTo>
                <a:close/>
                <a:moveTo>
                  <a:pt x="107" y="289"/>
                </a:moveTo>
                <a:cubicBezTo>
                  <a:pt x="107" y="290"/>
                  <a:pt x="108" y="290"/>
                  <a:pt x="109" y="290"/>
                </a:cubicBezTo>
                <a:cubicBezTo>
                  <a:pt x="110" y="290"/>
                  <a:pt x="109" y="287"/>
                  <a:pt x="111" y="288"/>
                </a:cubicBezTo>
                <a:cubicBezTo>
                  <a:pt x="111" y="288"/>
                  <a:pt x="108" y="289"/>
                  <a:pt x="110" y="290"/>
                </a:cubicBezTo>
                <a:cubicBezTo>
                  <a:pt x="110" y="291"/>
                  <a:pt x="107" y="290"/>
                  <a:pt x="106" y="290"/>
                </a:cubicBezTo>
                <a:cubicBezTo>
                  <a:pt x="108" y="289"/>
                  <a:pt x="105" y="287"/>
                  <a:pt x="108" y="287"/>
                </a:cubicBezTo>
                <a:cubicBezTo>
                  <a:pt x="109" y="288"/>
                  <a:pt x="108" y="288"/>
                  <a:pt x="107" y="289"/>
                </a:cubicBezTo>
                <a:close/>
                <a:moveTo>
                  <a:pt x="416" y="288"/>
                </a:moveTo>
                <a:cubicBezTo>
                  <a:pt x="417" y="289"/>
                  <a:pt x="416" y="291"/>
                  <a:pt x="418" y="291"/>
                </a:cubicBezTo>
                <a:cubicBezTo>
                  <a:pt x="417" y="293"/>
                  <a:pt x="416" y="289"/>
                  <a:pt x="416" y="288"/>
                </a:cubicBezTo>
                <a:close/>
                <a:moveTo>
                  <a:pt x="417" y="292"/>
                </a:moveTo>
                <a:cubicBezTo>
                  <a:pt x="419" y="291"/>
                  <a:pt x="418" y="294"/>
                  <a:pt x="419" y="294"/>
                </a:cubicBezTo>
                <a:cubicBezTo>
                  <a:pt x="419" y="295"/>
                  <a:pt x="417" y="293"/>
                  <a:pt x="417" y="292"/>
                </a:cubicBezTo>
                <a:close/>
                <a:moveTo>
                  <a:pt x="453" y="337"/>
                </a:moveTo>
                <a:cubicBezTo>
                  <a:pt x="452" y="340"/>
                  <a:pt x="456" y="341"/>
                  <a:pt x="456" y="344"/>
                </a:cubicBezTo>
                <a:cubicBezTo>
                  <a:pt x="455" y="344"/>
                  <a:pt x="455" y="344"/>
                  <a:pt x="454" y="344"/>
                </a:cubicBezTo>
                <a:cubicBezTo>
                  <a:pt x="458" y="352"/>
                  <a:pt x="462" y="356"/>
                  <a:pt x="466" y="364"/>
                </a:cubicBezTo>
                <a:cubicBezTo>
                  <a:pt x="466" y="363"/>
                  <a:pt x="466" y="363"/>
                  <a:pt x="467" y="363"/>
                </a:cubicBezTo>
                <a:cubicBezTo>
                  <a:pt x="467" y="361"/>
                  <a:pt x="466" y="361"/>
                  <a:pt x="467" y="360"/>
                </a:cubicBezTo>
                <a:cubicBezTo>
                  <a:pt x="466" y="358"/>
                  <a:pt x="463" y="358"/>
                  <a:pt x="463" y="355"/>
                </a:cubicBezTo>
                <a:cubicBezTo>
                  <a:pt x="464" y="355"/>
                  <a:pt x="464" y="355"/>
                  <a:pt x="465" y="355"/>
                </a:cubicBezTo>
                <a:cubicBezTo>
                  <a:pt x="462" y="354"/>
                  <a:pt x="462" y="347"/>
                  <a:pt x="459" y="348"/>
                </a:cubicBezTo>
                <a:cubicBezTo>
                  <a:pt x="459" y="347"/>
                  <a:pt x="460" y="347"/>
                  <a:pt x="460" y="345"/>
                </a:cubicBezTo>
                <a:cubicBezTo>
                  <a:pt x="458" y="345"/>
                  <a:pt x="457" y="343"/>
                  <a:pt x="458" y="342"/>
                </a:cubicBezTo>
                <a:cubicBezTo>
                  <a:pt x="460" y="344"/>
                  <a:pt x="461" y="348"/>
                  <a:pt x="463" y="346"/>
                </a:cubicBezTo>
                <a:cubicBezTo>
                  <a:pt x="465" y="351"/>
                  <a:pt x="469" y="354"/>
                  <a:pt x="470" y="360"/>
                </a:cubicBezTo>
                <a:cubicBezTo>
                  <a:pt x="473" y="361"/>
                  <a:pt x="476" y="366"/>
                  <a:pt x="474" y="369"/>
                </a:cubicBezTo>
                <a:cubicBezTo>
                  <a:pt x="473" y="369"/>
                  <a:pt x="472" y="367"/>
                  <a:pt x="471" y="367"/>
                </a:cubicBezTo>
                <a:cubicBezTo>
                  <a:pt x="472" y="368"/>
                  <a:pt x="472" y="369"/>
                  <a:pt x="472" y="370"/>
                </a:cubicBezTo>
                <a:cubicBezTo>
                  <a:pt x="473" y="370"/>
                  <a:pt x="473" y="369"/>
                  <a:pt x="473" y="369"/>
                </a:cubicBezTo>
                <a:cubicBezTo>
                  <a:pt x="475" y="371"/>
                  <a:pt x="475" y="372"/>
                  <a:pt x="477" y="371"/>
                </a:cubicBezTo>
                <a:cubicBezTo>
                  <a:pt x="477" y="372"/>
                  <a:pt x="478" y="372"/>
                  <a:pt x="478" y="374"/>
                </a:cubicBezTo>
                <a:cubicBezTo>
                  <a:pt x="477" y="374"/>
                  <a:pt x="477" y="374"/>
                  <a:pt x="476" y="374"/>
                </a:cubicBezTo>
                <a:cubicBezTo>
                  <a:pt x="476" y="377"/>
                  <a:pt x="478" y="374"/>
                  <a:pt x="478" y="376"/>
                </a:cubicBezTo>
                <a:cubicBezTo>
                  <a:pt x="478" y="376"/>
                  <a:pt x="478" y="376"/>
                  <a:pt x="477" y="376"/>
                </a:cubicBezTo>
                <a:cubicBezTo>
                  <a:pt x="478" y="379"/>
                  <a:pt x="481" y="378"/>
                  <a:pt x="482" y="380"/>
                </a:cubicBezTo>
                <a:cubicBezTo>
                  <a:pt x="482" y="380"/>
                  <a:pt x="481" y="380"/>
                  <a:pt x="481" y="381"/>
                </a:cubicBezTo>
                <a:cubicBezTo>
                  <a:pt x="486" y="383"/>
                  <a:pt x="489" y="386"/>
                  <a:pt x="491" y="391"/>
                </a:cubicBezTo>
                <a:cubicBezTo>
                  <a:pt x="491" y="391"/>
                  <a:pt x="492" y="391"/>
                  <a:pt x="493" y="391"/>
                </a:cubicBezTo>
                <a:cubicBezTo>
                  <a:pt x="495" y="396"/>
                  <a:pt x="500" y="399"/>
                  <a:pt x="504" y="403"/>
                </a:cubicBezTo>
                <a:cubicBezTo>
                  <a:pt x="502" y="404"/>
                  <a:pt x="504" y="406"/>
                  <a:pt x="502" y="408"/>
                </a:cubicBezTo>
                <a:cubicBezTo>
                  <a:pt x="501" y="407"/>
                  <a:pt x="499" y="406"/>
                  <a:pt x="497" y="406"/>
                </a:cubicBezTo>
                <a:cubicBezTo>
                  <a:pt x="497" y="409"/>
                  <a:pt x="498" y="407"/>
                  <a:pt x="499" y="407"/>
                </a:cubicBezTo>
                <a:cubicBezTo>
                  <a:pt x="499" y="407"/>
                  <a:pt x="500" y="408"/>
                  <a:pt x="500" y="409"/>
                </a:cubicBezTo>
                <a:cubicBezTo>
                  <a:pt x="503" y="408"/>
                  <a:pt x="503" y="406"/>
                  <a:pt x="505" y="406"/>
                </a:cubicBezTo>
                <a:cubicBezTo>
                  <a:pt x="509" y="409"/>
                  <a:pt x="515" y="414"/>
                  <a:pt x="519" y="413"/>
                </a:cubicBezTo>
                <a:cubicBezTo>
                  <a:pt x="515" y="413"/>
                  <a:pt x="515" y="409"/>
                  <a:pt x="511" y="408"/>
                </a:cubicBezTo>
                <a:cubicBezTo>
                  <a:pt x="512" y="407"/>
                  <a:pt x="512" y="406"/>
                  <a:pt x="513" y="405"/>
                </a:cubicBezTo>
                <a:cubicBezTo>
                  <a:pt x="514" y="405"/>
                  <a:pt x="514" y="406"/>
                  <a:pt x="515" y="406"/>
                </a:cubicBezTo>
                <a:cubicBezTo>
                  <a:pt x="514" y="403"/>
                  <a:pt x="515" y="402"/>
                  <a:pt x="513" y="400"/>
                </a:cubicBezTo>
                <a:cubicBezTo>
                  <a:pt x="513" y="399"/>
                  <a:pt x="514" y="400"/>
                  <a:pt x="514" y="398"/>
                </a:cubicBezTo>
                <a:cubicBezTo>
                  <a:pt x="510" y="395"/>
                  <a:pt x="508" y="388"/>
                  <a:pt x="502" y="391"/>
                </a:cubicBezTo>
                <a:cubicBezTo>
                  <a:pt x="503" y="391"/>
                  <a:pt x="503" y="391"/>
                  <a:pt x="503" y="392"/>
                </a:cubicBezTo>
                <a:cubicBezTo>
                  <a:pt x="487" y="384"/>
                  <a:pt x="483" y="365"/>
                  <a:pt x="471" y="354"/>
                </a:cubicBezTo>
                <a:cubicBezTo>
                  <a:pt x="469" y="349"/>
                  <a:pt x="467" y="345"/>
                  <a:pt x="463" y="342"/>
                </a:cubicBezTo>
                <a:cubicBezTo>
                  <a:pt x="464" y="340"/>
                  <a:pt x="458" y="337"/>
                  <a:pt x="460" y="334"/>
                </a:cubicBezTo>
                <a:cubicBezTo>
                  <a:pt x="457" y="332"/>
                  <a:pt x="455" y="330"/>
                  <a:pt x="454" y="326"/>
                </a:cubicBezTo>
                <a:cubicBezTo>
                  <a:pt x="452" y="323"/>
                  <a:pt x="448" y="320"/>
                  <a:pt x="446" y="316"/>
                </a:cubicBezTo>
                <a:cubicBezTo>
                  <a:pt x="444" y="316"/>
                  <a:pt x="444" y="317"/>
                  <a:pt x="443" y="317"/>
                </a:cubicBezTo>
                <a:cubicBezTo>
                  <a:pt x="443" y="315"/>
                  <a:pt x="444" y="313"/>
                  <a:pt x="445" y="313"/>
                </a:cubicBezTo>
                <a:cubicBezTo>
                  <a:pt x="444" y="313"/>
                  <a:pt x="443" y="311"/>
                  <a:pt x="442" y="312"/>
                </a:cubicBezTo>
                <a:cubicBezTo>
                  <a:pt x="441" y="314"/>
                  <a:pt x="444" y="315"/>
                  <a:pt x="442" y="315"/>
                </a:cubicBezTo>
                <a:cubicBezTo>
                  <a:pt x="442" y="315"/>
                  <a:pt x="441" y="315"/>
                  <a:pt x="441" y="314"/>
                </a:cubicBezTo>
                <a:cubicBezTo>
                  <a:pt x="442" y="311"/>
                  <a:pt x="438" y="306"/>
                  <a:pt x="436" y="308"/>
                </a:cubicBezTo>
                <a:cubicBezTo>
                  <a:pt x="436" y="307"/>
                  <a:pt x="437" y="307"/>
                  <a:pt x="438" y="306"/>
                </a:cubicBezTo>
                <a:cubicBezTo>
                  <a:pt x="434" y="306"/>
                  <a:pt x="434" y="302"/>
                  <a:pt x="433" y="300"/>
                </a:cubicBezTo>
                <a:cubicBezTo>
                  <a:pt x="432" y="299"/>
                  <a:pt x="430" y="299"/>
                  <a:pt x="429" y="298"/>
                </a:cubicBezTo>
                <a:cubicBezTo>
                  <a:pt x="429" y="303"/>
                  <a:pt x="433" y="305"/>
                  <a:pt x="432" y="311"/>
                </a:cubicBezTo>
                <a:cubicBezTo>
                  <a:pt x="434" y="312"/>
                  <a:pt x="435" y="313"/>
                  <a:pt x="434" y="316"/>
                </a:cubicBezTo>
                <a:cubicBezTo>
                  <a:pt x="436" y="317"/>
                  <a:pt x="437" y="318"/>
                  <a:pt x="438" y="319"/>
                </a:cubicBezTo>
                <a:cubicBezTo>
                  <a:pt x="438" y="323"/>
                  <a:pt x="438" y="329"/>
                  <a:pt x="442" y="331"/>
                </a:cubicBezTo>
                <a:cubicBezTo>
                  <a:pt x="442" y="329"/>
                  <a:pt x="441" y="327"/>
                  <a:pt x="441" y="325"/>
                </a:cubicBezTo>
                <a:cubicBezTo>
                  <a:pt x="443" y="325"/>
                  <a:pt x="440" y="323"/>
                  <a:pt x="442" y="323"/>
                </a:cubicBezTo>
                <a:cubicBezTo>
                  <a:pt x="445" y="326"/>
                  <a:pt x="445" y="334"/>
                  <a:pt x="452" y="332"/>
                </a:cubicBezTo>
                <a:cubicBezTo>
                  <a:pt x="451" y="333"/>
                  <a:pt x="451" y="334"/>
                  <a:pt x="453" y="333"/>
                </a:cubicBezTo>
                <a:cubicBezTo>
                  <a:pt x="453" y="335"/>
                  <a:pt x="454" y="336"/>
                  <a:pt x="455" y="336"/>
                </a:cubicBezTo>
                <a:cubicBezTo>
                  <a:pt x="454" y="338"/>
                  <a:pt x="457" y="340"/>
                  <a:pt x="456" y="340"/>
                </a:cubicBezTo>
                <a:cubicBezTo>
                  <a:pt x="453" y="341"/>
                  <a:pt x="454" y="338"/>
                  <a:pt x="453" y="337"/>
                </a:cubicBezTo>
                <a:close/>
                <a:moveTo>
                  <a:pt x="465" y="320"/>
                </a:moveTo>
                <a:cubicBezTo>
                  <a:pt x="466" y="320"/>
                  <a:pt x="467" y="319"/>
                  <a:pt x="466" y="318"/>
                </a:cubicBezTo>
                <a:cubicBezTo>
                  <a:pt x="467" y="318"/>
                  <a:pt x="467" y="319"/>
                  <a:pt x="469" y="319"/>
                </a:cubicBezTo>
                <a:cubicBezTo>
                  <a:pt x="469" y="318"/>
                  <a:pt x="469" y="318"/>
                  <a:pt x="469" y="317"/>
                </a:cubicBezTo>
                <a:cubicBezTo>
                  <a:pt x="468" y="317"/>
                  <a:pt x="467" y="317"/>
                  <a:pt x="466" y="317"/>
                </a:cubicBezTo>
                <a:cubicBezTo>
                  <a:pt x="466" y="316"/>
                  <a:pt x="466" y="316"/>
                  <a:pt x="466" y="315"/>
                </a:cubicBezTo>
                <a:cubicBezTo>
                  <a:pt x="466" y="315"/>
                  <a:pt x="467" y="315"/>
                  <a:pt x="467" y="315"/>
                </a:cubicBezTo>
                <a:cubicBezTo>
                  <a:pt x="468" y="314"/>
                  <a:pt x="466" y="314"/>
                  <a:pt x="467" y="312"/>
                </a:cubicBezTo>
                <a:cubicBezTo>
                  <a:pt x="465" y="313"/>
                  <a:pt x="464" y="311"/>
                  <a:pt x="463" y="311"/>
                </a:cubicBezTo>
                <a:cubicBezTo>
                  <a:pt x="461" y="313"/>
                  <a:pt x="459" y="312"/>
                  <a:pt x="458" y="312"/>
                </a:cubicBezTo>
                <a:cubicBezTo>
                  <a:pt x="459" y="314"/>
                  <a:pt x="460" y="316"/>
                  <a:pt x="461" y="314"/>
                </a:cubicBezTo>
                <a:cubicBezTo>
                  <a:pt x="462" y="316"/>
                  <a:pt x="460" y="317"/>
                  <a:pt x="461" y="319"/>
                </a:cubicBezTo>
                <a:cubicBezTo>
                  <a:pt x="463" y="318"/>
                  <a:pt x="463" y="326"/>
                  <a:pt x="467" y="325"/>
                </a:cubicBezTo>
                <a:cubicBezTo>
                  <a:pt x="467" y="327"/>
                  <a:pt x="469" y="327"/>
                  <a:pt x="469" y="328"/>
                </a:cubicBezTo>
                <a:cubicBezTo>
                  <a:pt x="467" y="330"/>
                  <a:pt x="471" y="332"/>
                  <a:pt x="472" y="334"/>
                </a:cubicBezTo>
                <a:cubicBezTo>
                  <a:pt x="470" y="334"/>
                  <a:pt x="475" y="336"/>
                  <a:pt x="475" y="338"/>
                </a:cubicBezTo>
                <a:cubicBezTo>
                  <a:pt x="476" y="338"/>
                  <a:pt x="479" y="338"/>
                  <a:pt x="480" y="337"/>
                </a:cubicBezTo>
                <a:cubicBezTo>
                  <a:pt x="478" y="337"/>
                  <a:pt x="475" y="335"/>
                  <a:pt x="477" y="334"/>
                </a:cubicBezTo>
                <a:cubicBezTo>
                  <a:pt x="475" y="334"/>
                  <a:pt x="475" y="334"/>
                  <a:pt x="473" y="334"/>
                </a:cubicBezTo>
                <a:cubicBezTo>
                  <a:pt x="472" y="330"/>
                  <a:pt x="474" y="333"/>
                  <a:pt x="475" y="331"/>
                </a:cubicBezTo>
                <a:cubicBezTo>
                  <a:pt x="476" y="331"/>
                  <a:pt x="476" y="332"/>
                  <a:pt x="477" y="333"/>
                </a:cubicBezTo>
                <a:cubicBezTo>
                  <a:pt x="479" y="330"/>
                  <a:pt x="474" y="329"/>
                  <a:pt x="471" y="330"/>
                </a:cubicBezTo>
                <a:cubicBezTo>
                  <a:pt x="471" y="329"/>
                  <a:pt x="471" y="329"/>
                  <a:pt x="471" y="329"/>
                </a:cubicBezTo>
                <a:cubicBezTo>
                  <a:pt x="473" y="329"/>
                  <a:pt x="470" y="325"/>
                  <a:pt x="469" y="325"/>
                </a:cubicBezTo>
                <a:cubicBezTo>
                  <a:pt x="470" y="324"/>
                  <a:pt x="471" y="324"/>
                  <a:pt x="471" y="322"/>
                </a:cubicBezTo>
                <a:cubicBezTo>
                  <a:pt x="470" y="321"/>
                  <a:pt x="468" y="322"/>
                  <a:pt x="468" y="321"/>
                </a:cubicBezTo>
                <a:cubicBezTo>
                  <a:pt x="468" y="321"/>
                  <a:pt x="469" y="320"/>
                  <a:pt x="469" y="320"/>
                </a:cubicBezTo>
                <a:cubicBezTo>
                  <a:pt x="469" y="321"/>
                  <a:pt x="470" y="321"/>
                  <a:pt x="470" y="321"/>
                </a:cubicBezTo>
                <a:cubicBezTo>
                  <a:pt x="470" y="321"/>
                  <a:pt x="470" y="321"/>
                  <a:pt x="470" y="320"/>
                </a:cubicBezTo>
                <a:cubicBezTo>
                  <a:pt x="470" y="320"/>
                  <a:pt x="470" y="320"/>
                  <a:pt x="470" y="320"/>
                </a:cubicBezTo>
                <a:cubicBezTo>
                  <a:pt x="470" y="321"/>
                  <a:pt x="468" y="319"/>
                  <a:pt x="466" y="320"/>
                </a:cubicBezTo>
                <a:cubicBezTo>
                  <a:pt x="466" y="321"/>
                  <a:pt x="467" y="322"/>
                  <a:pt x="467" y="322"/>
                </a:cubicBezTo>
                <a:cubicBezTo>
                  <a:pt x="464" y="322"/>
                  <a:pt x="469" y="324"/>
                  <a:pt x="467" y="325"/>
                </a:cubicBezTo>
                <a:cubicBezTo>
                  <a:pt x="465" y="324"/>
                  <a:pt x="466" y="321"/>
                  <a:pt x="465" y="320"/>
                </a:cubicBezTo>
                <a:close/>
                <a:moveTo>
                  <a:pt x="126" y="322"/>
                </a:moveTo>
                <a:cubicBezTo>
                  <a:pt x="126" y="324"/>
                  <a:pt x="125" y="325"/>
                  <a:pt x="124" y="325"/>
                </a:cubicBezTo>
                <a:cubicBezTo>
                  <a:pt x="122" y="323"/>
                  <a:pt x="123" y="325"/>
                  <a:pt x="120" y="325"/>
                </a:cubicBezTo>
                <a:cubicBezTo>
                  <a:pt x="121" y="323"/>
                  <a:pt x="118" y="324"/>
                  <a:pt x="118" y="323"/>
                </a:cubicBezTo>
                <a:cubicBezTo>
                  <a:pt x="119" y="323"/>
                  <a:pt x="118" y="322"/>
                  <a:pt x="118" y="322"/>
                </a:cubicBezTo>
                <a:cubicBezTo>
                  <a:pt x="119" y="323"/>
                  <a:pt x="120" y="321"/>
                  <a:pt x="121" y="321"/>
                </a:cubicBezTo>
                <a:cubicBezTo>
                  <a:pt x="121" y="322"/>
                  <a:pt x="121" y="322"/>
                  <a:pt x="122" y="322"/>
                </a:cubicBezTo>
                <a:cubicBezTo>
                  <a:pt x="122" y="320"/>
                  <a:pt x="125" y="323"/>
                  <a:pt x="125" y="320"/>
                </a:cubicBezTo>
                <a:cubicBezTo>
                  <a:pt x="121" y="321"/>
                  <a:pt x="119" y="319"/>
                  <a:pt x="115" y="319"/>
                </a:cubicBezTo>
                <a:cubicBezTo>
                  <a:pt x="116" y="322"/>
                  <a:pt x="112" y="323"/>
                  <a:pt x="111" y="323"/>
                </a:cubicBezTo>
                <a:cubicBezTo>
                  <a:pt x="113" y="325"/>
                  <a:pt x="108" y="327"/>
                  <a:pt x="111" y="329"/>
                </a:cubicBezTo>
                <a:cubicBezTo>
                  <a:pt x="113" y="329"/>
                  <a:pt x="114" y="328"/>
                  <a:pt x="116" y="327"/>
                </a:cubicBezTo>
                <a:cubicBezTo>
                  <a:pt x="116" y="326"/>
                  <a:pt x="114" y="323"/>
                  <a:pt x="115" y="322"/>
                </a:cubicBezTo>
                <a:cubicBezTo>
                  <a:pt x="117" y="325"/>
                  <a:pt x="116" y="326"/>
                  <a:pt x="117" y="328"/>
                </a:cubicBezTo>
                <a:cubicBezTo>
                  <a:pt x="120" y="327"/>
                  <a:pt x="124" y="326"/>
                  <a:pt x="127" y="325"/>
                </a:cubicBezTo>
                <a:cubicBezTo>
                  <a:pt x="126" y="326"/>
                  <a:pt x="128" y="326"/>
                  <a:pt x="127" y="327"/>
                </a:cubicBezTo>
                <a:cubicBezTo>
                  <a:pt x="130" y="326"/>
                  <a:pt x="130" y="319"/>
                  <a:pt x="127" y="321"/>
                </a:cubicBezTo>
                <a:cubicBezTo>
                  <a:pt x="127" y="322"/>
                  <a:pt x="128" y="324"/>
                  <a:pt x="127" y="324"/>
                </a:cubicBezTo>
                <a:cubicBezTo>
                  <a:pt x="126" y="323"/>
                  <a:pt x="127" y="322"/>
                  <a:pt x="125" y="321"/>
                </a:cubicBezTo>
                <a:cubicBezTo>
                  <a:pt x="125" y="323"/>
                  <a:pt x="123" y="323"/>
                  <a:pt x="125" y="324"/>
                </a:cubicBezTo>
                <a:cubicBezTo>
                  <a:pt x="125" y="323"/>
                  <a:pt x="125" y="322"/>
                  <a:pt x="126" y="322"/>
                </a:cubicBezTo>
                <a:close/>
                <a:moveTo>
                  <a:pt x="131" y="321"/>
                </a:moveTo>
                <a:cubicBezTo>
                  <a:pt x="130" y="321"/>
                  <a:pt x="130" y="320"/>
                  <a:pt x="129" y="320"/>
                </a:cubicBezTo>
                <a:cubicBezTo>
                  <a:pt x="130" y="319"/>
                  <a:pt x="132" y="320"/>
                  <a:pt x="132" y="322"/>
                </a:cubicBezTo>
                <a:cubicBezTo>
                  <a:pt x="131" y="321"/>
                  <a:pt x="131" y="321"/>
                  <a:pt x="131" y="322"/>
                </a:cubicBezTo>
                <a:cubicBezTo>
                  <a:pt x="130" y="322"/>
                  <a:pt x="130" y="321"/>
                  <a:pt x="131" y="321"/>
                </a:cubicBezTo>
                <a:close/>
                <a:moveTo>
                  <a:pt x="105" y="324"/>
                </a:moveTo>
                <a:cubicBezTo>
                  <a:pt x="106" y="324"/>
                  <a:pt x="106" y="323"/>
                  <a:pt x="106" y="322"/>
                </a:cubicBezTo>
                <a:cubicBezTo>
                  <a:pt x="107" y="323"/>
                  <a:pt x="106" y="324"/>
                  <a:pt x="108" y="324"/>
                </a:cubicBezTo>
                <a:cubicBezTo>
                  <a:pt x="109" y="325"/>
                  <a:pt x="106" y="324"/>
                  <a:pt x="105" y="324"/>
                </a:cubicBezTo>
                <a:close/>
                <a:moveTo>
                  <a:pt x="449" y="334"/>
                </a:moveTo>
                <a:cubicBezTo>
                  <a:pt x="451" y="334"/>
                  <a:pt x="451" y="338"/>
                  <a:pt x="452" y="340"/>
                </a:cubicBezTo>
                <a:cubicBezTo>
                  <a:pt x="451" y="340"/>
                  <a:pt x="449" y="336"/>
                  <a:pt x="449" y="334"/>
                </a:cubicBezTo>
                <a:close/>
                <a:moveTo>
                  <a:pt x="486" y="355"/>
                </a:moveTo>
                <a:cubicBezTo>
                  <a:pt x="487" y="353"/>
                  <a:pt x="488" y="356"/>
                  <a:pt x="488" y="357"/>
                </a:cubicBezTo>
                <a:cubicBezTo>
                  <a:pt x="489" y="357"/>
                  <a:pt x="489" y="357"/>
                  <a:pt x="489" y="356"/>
                </a:cubicBezTo>
                <a:cubicBezTo>
                  <a:pt x="491" y="357"/>
                  <a:pt x="490" y="360"/>
                  <a:pt x="493" y="360"/>
                </a:cubicBezTo>
                <a:cubicBezTo>
                  <a:pt x="492" y="363"/>
                  <a:pt x="494" y="363"/>
                  <a:pt x="494" y="365"/>
                </a:cubicBezTo>
                <a:cubicBezTo>
                  <a:pt x="493" y="365"/>
                  <a:pt x="493" y="365"/>
                  <a:pt x="492" y="365"/>
                </a:cubicBezTo>
                <a:cubicBezTo>
                  <a:pt x="493" y="363"/>
                  <a:pt x="492" y="360"/>
                  <a:pt x="491" y="360"/>
                </a:cubicBezTo>
                <a:cubicBezTo>
                  <a:pt x="490" y="360"/>
                  <a:pt x="490" y="360"/>
                  <a:pt x="489" y="361"/>
                </a:cubicBezTo>
                <a:cubicBezTo>
                  <a:pt x="489" y="361"/>
                  <a:pt x="489" y="360"/>
                  <a:pt x="488" y="360"/>
                </a:cubicBezTo>
                <a:cubicBezTo>
                  <a:pt x="488" y="358"/>
                  <a:pt x="487" y="356"/>
                  <a:pt x="486" y="355"/>
                </a:cubicBezTo>
                <a:close/>
                <a:moveTo>
                  <a:pt x="469" y="371"/>
                </a:moveTo>
                <a:cubicBezTo>
                  <a:pt x="470" y="369"/>
                  <a:pt x="469" y="368"/>
                  <a:pt x="470" y="366"/>
                </a:cubicBezTo>
                <a:cubicBezTo>
                  <a:pt x="469" y="366"/>
                  <a:pt x="469" y="365"/>
                  <a:pt x="468" y="365"/>
                </a:cubicBezTo>
                <a:cubicBezTo>
                  <a:pt x="469" y="367"/>
                  <a:pt x="467" y="369"/>
                  <a:pt x="468" y="369"/>
                </a:cubicBezTo>
                <a:cubicBezTo>
                  <a:pt x="470" y="367"/>
                  <a:pt x="467" y="371"/>
                  <a:pt x="469" y="371"/>
                </a:cubicBezTo>
                <a:close/>
                <a:moveTo>
                  <a:pt x="469" y="371"/>
                </a:moveTo>
                <a:cubicBezTo>
                  <a:pt x="469" y="372"/>
                  <a:pt x="471" y="372"/>
                  <a:pt x="472" y="373"/>
                </a:cubicBezTo>
                <a:cubicBezTo>
                  <a:pt x="472" y="373"/>
                  <a:pt x="472" y="371"/>
                  <a:pt x="472" y="371"/>
                </a:cubicBezTo>
                <a:cubicBezTo>
                  <a:pt x="474" y="370"/>
                  <a:pt x="472" y="379"/>
                  <a:pt x="474" y="379"/>
                </a:cubicBezTo>
                <a:cubicBezTo>
                  <a:pt x="473" y="379"/>
                  <a:pt x="472" y="375"/>
                  <a:pt x="470" y="375"/>
                </a:cubicBezTo>
                <a:cubicBezTo>
                  <a:pt x="472" y="373"/>
                  <a:pt x="468" y="373"/>
                  <a:pt x="469" y="371"/>
                </a:cubicBezTo>
                <a:close/>
                <a:moveTo>
                  <a:pt x="194" y="379"/>
                </a:moveTo>
                <a:cubicBezTo>
                  <a:pt x="194" y="378"/>
                  <a:pt x="193" y="379"/>
                  <a:pt x="193" y="378"/>
                </a:cubicBezTo>
                <a:cubicBezTo>
                  <a:pt x="193" y="378"/>
                  <a:pt x="193" y="378"/>
                  <a:pt x="193" y="377"/>
                </a:cubicBezTo>
                <a:cubicBezTo>
                  <a:pt x="194" y="377"/>
                  <a:pt x="194" y="377"/>
                  <a:pt x="194" y="377"/>
                </a:cubicBezTo>
                <a:cubicBezTo>
                  <a:pt x="195" y="378"/>
                  <a:pt x="194" y="379"/>
                  <a:pt x="194" y="380"/>
                </a:cubicBezTo>
                <a:cubicBezTo>
                  <a:pt x="193" y="379"/>
                  <a:pt x="193" y="379"/>
                  <a:pt x="194" y="379"/>
                </a:cubicBezTo>
                <a:close/>
                <a:moveTo>
                  <a:pt x="148" y="383"/>
                </a:moveTo>
                <a:cubicBezTo>
                  <a:pt x="146" y="382"/>
                  <a:pt x="147" y="385"/>
                  <a:pt x="146" y="385"/>
                </a:cubicBezTo>
                <a:cubicBezTo>
                  <a:pt x="149" y="383"/>
                  <a:pt x="149" y="382"/>
                  <a:pt x="149" y="379"/>
                </a:cubicBezTo>
                <a:cubicBezTo>
                  <a:pt x="148" y="379"/>
                  <a:pt x="147" y="379"/>
                  <a:pt x="147" y="378"/>
                </a:cubicBezTo>
                <a:cubicBezTo>
                  <a:pt x="147" y="380"/>
                  <a:pt x="144" y="379"/>
                  <a:pt x="143" y="380"/>
                </a:cubicBezTo>
                <a:cubicBezTo>
                  <a:pt x="143" y="383"/>
                  <a:pt x="145" y="381"/>
                  <a:pt x="146" y="381"/>
                </a:cubicBezTo>
                <a:cubicBezTo>
                  <a:pt x="146" y="382"/>
                  <a:pt x="147" y="382"/>
                  <a:pt x="148" y="381"/>
                </a:cubicBezTo>
                <a:cubicBezTo>
                  <a:pt x="146" y="382"/>
                  <a:pt x="148" y="382"/>
                  <a:pt x="148" y="383"/>
                </a:cubicBezTo>
                <a:close/>
                <a:moveTo>
                  <a:pt x="140" y="380"/>
                </a:moveTo>
                <a:cubicBezTo>
                  <a:pt x="142" y="382"/>
                  <a:pt x="138" y="383"/>
                  <a:pt x="140" y="380"/>
                </a:cubicBezTo>
                <a:close/>
                <a:moveTo>
                  <a:pt x="140" y="384"/>
                </a:moveTo>
                <a:cubicBezTo>
                  <a:pt x="140" y="385"/>
                  <a:pt x="138" y="386"/>
                  <a:pt x="140" y="386"/>
                </a:cubicBezTo>
                <a:cubicBezTo>
                  <a:pt x="140" y="387"/>
                  <a:pt x="139" y="387"/>
                  <a:pt x="138" y="387"/>
                </a:cubicBezTo>
                <a:cubicBezTo>
                  <a:pt x="139" y="386"/>
                  <a:pt x="138" y="385"/>
                  <a:pt x="140" y="384"/>
                </a:cubicBezTo>
                <a:close/>
                <a:moveTo>
                  <a:pt x="134" y="389"/>
                </a:moveTo>
                <a:cubicBezTo>
                  <a:pt x="134" y="389"/>
                  <a:pt x="134" y="389"/>
                  <a:pt x="134" y="389"/>
                </a:cubicBezTo>
                <a:cubicBezTo>
                  <a:pt x="133" y="390"/>
                  <a:pt x="133" y="389"/>
                  <a:pt x="133" y="389"/>
                </a:cubicBezTo>
                <a:cubicBezTo>
                  <a:pt x="133" y="388"/>
                  <a:pt x="133" y="388"/>
                  <a:pt x="133" y="388"/>
                </a:cubicBezTo>
                <a:cubicBezTo>
                  <a:pt x="134" y="388"/>
                  <a:pt x="135" y="388"/>
                  <a:pt x="135" y="388"/>
                </a:cubicBezTo>
                <a:cubicBezTo>
                  <a:pt x="135" y="388"/>
                  <a:pt x="135" y="388"/>
                  <a:pt x="134" y="388"/>
                </a:cubicBezTo>
                <a:cubicBezTo>
                  <a:pt x="134" y="389"/>
                  <a:pt x="135" y="389"/>
                  <a:pt x="135" y="389"/>
                </a:cubicBezTo>
                <a:cubicBezTo>
                  <a:pt x="135" y="389"/>
                  <a:pt x="134" y="389"/>
                  <a:pt x="134" y="389"/>
                </a:cubicBezTo>
                <a:close/>
                <a:moveTo>
                  <a:pt x="478" y="394"/>
                </a:moveTo>
                <a:cubicBezTo>
                  <a:pt x="475" y="390"/>
                  <a:pt x="476" y="384"/>
                  <a:pt x="470" y="382"/>
                </a:cubicBezTo>
                <a:cubicBezTo>
                  <a:pt x="471" y="381"/>
                  <a:pt x="473" y="383"/>
                  <a:pt x="473" y="381"/>
                </a:cubicBezTo>
                <a:cubicBezTo>
                  <a:pt x="478" y="384"/>
                  <a:pt x="479" y="391"/>
                  <a:pt x="481" y="394"/>
                </a:cubicBezTo>
                <a:cubicBezTo>
                  <a:pt x="481" y="396"/>
                  <a:pt x="479" y="392"/>
                  <a:pt x="478" y="394"/>
                </a:cubicBezTo>
                <a:close/>
                <a:moveTo>
                  <a:pt x="148" y="392"/>
                </a:moveTo>
                <a:cubicBezTo>
                  <a:pt x="149" y="393"/>
                  <a:pt x="147" y="393"/>
                  <a:pt x="149" y="394"/>
                </a:cubicBezTo>
                <a:cubicBezTo>
                  <a:pt x="148" y="395"/>
                  <a:pt x="147" y="393"/>
                  <a:pt x="145" y="393"/>
                </a:cubicBezTo>
                <a:cubicBezTo>
                  <a:pt x="145" y="393"/>
                  <a:pt x="146" y="393"/>
                  <a:pt x="146" y="393"/>
                </a:cubicBezTo>
                <a:cubicBezTo>
                  <a:pt x="146" y="392"/>
                  <a:pt x="146" y="391"/>
                  <a:pt x="146" y="391"/>
                </a:cubicBezTo>
                <a:cubicBezTo>
                  <a:pt x="147" y="391"/>
                  <a:pt x="146" y="392"/>
                  <a:pt x="147" y="392"/>
                </a:cubicBezTo>
                <a:cubicBezTo>
                  <a:pt x="147" y="392"/>
                  <a:pt x="148" y="391"/>
                  <a:pt x="148" y="391"/>
                </a:cubicBezTo>
                <a:cubicBezTo>
                  <a:pt x="148" y="391"/>
                  <a:pt x="148" y="392"/>
                  <a:pt x="148" y="392"/>
                </a:cubicBezTo>
                <a:close/>
                <a:moveTo>
                  <a:pt x="479" y="404"/>
                </a:moveTo>
                <a:cubicBezTo>
                  <a:pt x="479" y="403"/>
                  <a:pt x="478" y="403"/>
                  <a:pt x="478" y="403"/>
                </a:cubicBezTo>
                <a:cubicBezTo>
                  <a:pt x="478" y="403"/>
                  <a:pt x="478" y="403"/>
                  <a:pt x="478" y="402"/>
                </a:cubicBezTo>
                <a:cubicBezTo>
                  <a:pt x="478" y="401"/>
                  <a:pt x="477" y="403"/>
                  <a:pt x="476" y="402"/>
                </a:cubicBezTo>
                <a:cubicBezTo>
                  <a:pt x="476" y="401"/>
                  <a:pt x="476" y="401"/>
                  <a:pt x="475" y="401"/>
                </a:cubicBezTo>
                <a:cubicBezTo>
                  <a:pt x="480" y="399"/>
                  <a:pt x="483" y="400"/>
                  <a:pt x="479" y="405"/>
                </a:cubicBezTo>
                <a:cubicBezTo>
                  <a:pt x="478" y="405"/>
                  <a:pt x="478" y="404"/>
                  <a:pt x="479" y="404"/>
                </a:cubicBezTo>
                <a:close/>
                <a:moveTo>
                  <a:pt x="71" y="417"/>
                </a:moveTo>
                <a:cubicBezTo>
                  <a:pt x="71" y="416"/>
                  <a:pt x="72" y="418"/>
                  <a:pt x="74" y="417"/>
                </a:cubicBezTo>
                <a:cubicBezTo>
                  <a:pt x="74" y="419"/>
                  <a:pt x="72" y="418"/>
                  <a:pt x="72" y="419"/>
                </a:cubicBezTo>
                <a:cubicBezTo>
                  <a:pt x="71" y="419"/>
                  <a:pt x="72" y="417"/>
                  <a:pt x="71" y="417"/>
                </a:cubicBezTo>
                <a:close/>
                <a:moveTo>
                  <a:pt x="312" y="419"/>
                </a:moveTo>
                <a:cubicBezTo>
                  <a:pt x="311" y="419"/>
                  <a:pt x="311" y="421"/>
                  <a:pt x="310" y="421"/>
                </a:cubicBezTo>
                <a:cubicBezTo>
                  <a:pt x="310" y="420"/>
                  <a:pt x="309" y="421"/>
                  <a:pt x="309" y="421"/>
                </a:cubicBezTo>
                <a:cubicBezTo>
                  <a:pt x="310" y="421"/>
                  <a:pt x="312" y="422"/>
                  <a:pt x="312" y="421"/>
                </a:cubicBezTo>
                <a:cubicBezTo>
                  <a:pt x="310" y="421"/>
                  <a:pt x="314" y="419"/>
                  <a:pt x="312" y="419"/>
                </a:cubicBezTo>
                <a:close/>
                <a:moveTo>
                  <a:pt x="285" y="422"/>
                </a:moveTo>
                <a:cubicBezTo>
                  <a:pt x="285" y="423"/>
                  <a:pt x="285" y="423"/>
                  <a:pt x="286" y="422"/>
                </a:cubicBezTo>
                <a:cubicBezTo>
                  <a:pt x="285" y="422"/>
                  <a:pt x="284" y="422"/>
                  <a:pt x="284" y="421"/>
                </a:cubicBezTo>
                <a:cubicBezTo>
                  <a:pt x="286" y="423"/>
                  <a:pt x="288" y="421"/>
                  <a:pt x="288" y="419"/>
                </a:cubicBezTo>
                <a:cubicBezTo>
                  <a:pt x="284" y="419"/>
                  <a:pt x="280" y="422"/>
                  <a:pt x="275" y="421"/>
                </a:cubicBezTo>
                <a:cubicBezTo>
                  <a:pt x="277" y="425"/>
                  <a:pt x="281" y="422"/>
                  <a:pt x="285" y="422"/>
                </a:cubicBezTo>
                <a:close/>
                <a:moveTo>
                  <a:pt x="211" y="420"/>
                </a:moveTo>
                <a:cubicBezTo>
                  <a:pt x="211" y="421"/>
                  <a:pt x="213" y="420"/>
                  <a:pt x="212" y="422"/>
                </a:cubicBezTo>
                <a:cubicBezTo>
                  <a:pt x="212" y="421"/>
                  <a:pt x="211" y="421"/>
                  <a:pt x="211" y="420"/>
                </a:cubicBezTo>
                <a:close/>
                <a:moveTo>
                  <a:pt x="65" y="421"/>
                </a:moveTo>
                <a:cubicBezTo>
                  <a:pt x="65" y="420"/>
                  <a:pt x="65" y="420"/>
                  <a:pt x="65" y="421"/>
                </a:cubicBezTo>
                <a:cubicBezTo>
                  <a:pt x="66" y="420"/>
                  <a:pt x="66" y="420"/>
                  <a:pt x="67" y="420"/>
                </a:cubicBezTo>
                <a:cubicBezTo>
                  <a:pt x="67" y="421"/>
                  <a:pt x="66" y="421"/>
                  <a:pt x="66" y="422"/>
                </a:cubicBezTo>
                <a:cubicBezTo>
                  <a:pt x="65" y="422"/>
                  <a:pt x="65" y="421"/>
                  <a:pt x="65" y="421"/>
                </a:cubicBezTo>
                <a:close/>
                <a:moveTo>
                  <a:pt x="210" y="424"/>
                </a:moveTo>
                <a:cubicBezTo>
                  <a:pt x="210" y="423"/>
                  <a:pt x="211" y="426"/>
                  <a:pt x="213" y="425"/>
                </a:cubicBezTo>
                <a:cubicBezTo>
                  <a:pt x="214" y="424"/>
                  <a:pt x="213" y="422"/>
                  <a:pt x="214" y="421"/>
                </a:cubicBezTo>
                <a:cubicBezTo>
                  <a:pt x="217" y="422"/>
                  <a:pt x="222" y="421"/>
                  <a:pt x="223" y="423"/>
                </a:cubicBezTo>
                <a:cubicBezTo>
                  <a:pt x="222" y="423"/>
                  <a:pt x="222" y="423"/>
                  <a:pt x="222" y="422"/>
                </a:cubicBezTo>
                <a:cubicBezTo>
                  <a:pt x="221" y="423"/>
                  <a:pt x="223" y="424"/>
                  <a:pt x="222" y="425"/>
                </a:cubicBezTo>
                <a:cubicBezTo>
                  <a:pt x="221" y="425"/>
                  <a:pt x="220" y="425"/>
                  <a:pt x="220" y="426"/>
                </a:cubicBezTo>
                <a:cubicBezTo>
                  <a:pt x="219" y="423"/>
                  <a:pt x="217" y="423"/>
                  <a:pt x="215" y="422"/>
                </a:cubicBezTo>
                <a:cubicBezTo>
                  <a:pt x="213" y="423"/>
                  <a:pt x="216" y="424"/>
                  <a:pt x="216" y="425"/>
                </a:cubicBezTo>
                <a:cubicBezTo>
                  <a:pt x="217" y="424"/>
                  <a:pt x="217" y="424"/>
                  <a:pt x="218" y="424"/>
                </a:cubicBezTo>
                <a:cubicBezTo>
                  <a:pt x="216" y="426"/>
                  <a:pt x="214" y="424"/>
                  <a:pt x="210" y="425"/>
                </a:cubicBezTo>
                <a:cubicBezTo>
                  <a:pt x="210" y="425"/>
                  <a:pt x="210" y="424"/>
                  <a:pt x="210" y="424"/>
                </a:cubicBezTo>
                <a:close/>
                <a:moveTo>
                  <a:pt x="243" y="422"/>
                </a:moveTo>
                <a:cubicBezTo>
                  <a:pt x="243" y="420"/>
                  <a:pt x="246" y="423"/>
                  <a:pt x="247" y="421"/>
                </a:cubicBezTo>
                <a:cubicBezTo>
                  <a:pt x="246" y="424"/>
                  <a:pt x="244" y="421"/>
                  <a:pt x="243" y="422"/>
                </a:cubicBezTo>
                <a:close/>
                <a:moveTo>
                  <a:pt x="67" y="424"/>
                </a:moveTo>
                <a:cubicBezTo>
                  <a:pt x="69" y="423"/>
                  <a:pt x="68" y="421"/>
                  <a:pt x="67" y="422"/>
                </a:cubicBezTo>
                <a:cubicBezTo>
                  <a:pt x="68" y="423"/>
                  <a:pt x="67" y="426"/>
                  <a:pt x="66" y="426"/>
                </a:cubicBezTo>
                <a:cubicBezTo>
                  <a:pt x="64" y="424"/>
                  <a:pt x="58" y="422"/>
                  <a:pt x="56" y="425"/>
                </a:cubicBezTo>
                <a:cubicBezTo>
                  <a:pt x="55" y="424"/>
                  <a:pt x="55" y="423"/>
                  <a:pt x="54" y="423"/>
                </a:cubicBezTo>
                <a:cubicBezTo>
                  <a:pt x="52" y="424"/>
                  <a:pt x="54" y="426"/>
                  <a:pt x="52" y="426"/>
                </a:cubicBezTo>
                <a:cubicBezTo>
                  <a:pt x="48" y="426"/>
                  <a:pt x="49" y="424"/>
                  <a:pt x="48" y="422"/>
                </a:cubicBezTo>
                <a:cubicBezTo>
                  <a:pt x="48" y="424"/>
                  <a:pt x="43" y="424"/>
                  <a:pt x="42" y="422"/>
                </a:cubicBezTo>
                <a:cubicBezTo>
                  <a:pt x="40" y="424"/>
                  <a:pt x="42" y="424"/>
                  <a:pt x="41" y="425"/>
                </a:cubicBezTo>
                <a:cubicBezTo>
                  <a:pt x="40" y="424"/>
                  <a:pt x="39" y="422"/>
                  <a:pt x="38" y="425"/>
                </a:cubicBezTo>
                <a:cubicBezTo>
                  <a:pt x="40" y="424"/>
                  <a:pt x="40" y="425"/>
                  <a:pt x="39" y="426"/>
                </a:cubicBezTo>
                <a:cubicBezTo>
                  <a:pt x="37" y="426"/>
                  <a:pt x="37" y="423"/>
                  <a:pt x="36" y="422"/>
                </a:cubicBezTo>
                <a:cubicBezTo>
                  <a:pt x="35" y="422"/>
                  <a:pt x="34" y="422"/>
                  <a:pt x="33" y="422"/>
                </a:cubicBezTo>
                <a:cubicBezTo>
                  <a:pt x="33" y="423"/>
                  <a:pt x="30" y="425"/>
                  <a:pt x="29" y="424"/>
                </a:cubicBezTo>
                <a:cubicBezTo>
                  <a:pt x="30" y="423"/>
                  <a:pt x="31" y="423"/>
                  <a:pt x="32" y="422"/>
                </a:cubicBezTo>
                <a:cubicBezTo>
                  <a:pt x="31" y="422"/>
                  <a:pt x="28" y="422"/>
                  <a:pt x="27" y="422"/>
                </a:cubicBezTo>
                <a:cubicBezTo>
                  <a:pt x="27" y="424"/>
                  <a:pt x="30" y="426"/>
                  <a:pt x="28" y="428"/>
                </a:cubicBezTo>
                <a:cubicBezTo>
                  <a:pt x="30" y="428"/>
                  <a:pt x="30" y="427"/>
                  <a:pt x="31" y="427"/>
                </a:cubicBezTo>
                <a:cubicBezTo>
                  <a:pt x="31" y="431"/>
                  <a:pt x="36" y="428"/>
                  <a:pt x="38" y="427"/>
                </a:cubicBezTo>
                <a:cubicBezTo>
                  <a:pt x="42" y="428"/>
                  <a:pt x="48" y="427"/>
                  <a:pt x="54" y="429"/>
                </a:cubicBezTo>
                <a:cubicBezTo>
                  <a:pt x="54" y="428"/>
                  <a:pt x="54" y="427"/>
                  <a:pt x="56" y="427"/>
                </a:cubicBezTo>
                <a:cubicBezTo>
                  <a:pt x="63" y="430"/>
                  <a:pt x="68" y="425"/>
                  <a:pt x="75" y="427"/>
                </a:cubicBezTo>
                <a:cubicBezTo>
                  <a:pt x="75" y="428"/>
                  <a:pt x="76" y="429"/>
                  <a:pt x="76" y="430"/>
                </a:cubicBezTo>
                <a:cubicBezTo>
                  <a:pt x="79" y="429"/>
                  <a:pt x="81" y="432"/>
                  <a:pt x="84" y="429"/>
                </a:cubicBezTo>
                <a:cubicBezTo>
                  <a:pt x="81" y="425"/>
                  <a:pt x="77" y="425"/>
                  <a:pt x="73" y="423"/>
                </a:cubicBezTo>
                <a:cubicBezTo>
                  <a:pt x="72" y="424"/>
                  <a:pt x="74" y="425"/>
                  <a:pt x="72" y="425"/>
                </a:cubicBezTo>
                <a:cubicBezTo>
                  <a:pt x="71" y="424"/>
                  <a:pt x="69" y="425"/>
                  <a:pt x="67" y="424"/>
                </a:cubicBezTo>
                <a:close/>
                <a:moveTo>
                  <a:pt x="34" y="425"/>
                </a:moveTo>
                <a:cubicBezTo>
                  <a:pt x="34" y="424"/>
                  <a:pt x="35" y="424"/>
                  <a:pt x="35" y="423"/>
                </a:cubicBezTo>
                <a:cubicBezTo>
                  <a:pt x="37" y="422"/>
                  <a:pt x="36" y="424"/>
                  <a:pt x="36" y="425"/>
                </a:cubicBezTo>
                <a:cubicBezTo>
                  <a:pt x="35" y="425"/>
                  <a:pt x="35" y="425"/>
                  <a:pt x="34" y="425"/>
                </a:cubicBezTo>
                <a:cubicBezTo>
                  <a:pt x="34" y="425"/>
                  <a:pt x="34" y="425"/>
                  <a:pt x="34" y="425"/>
                </a:cubicBezTo>
                <a:close/>
                <a:moveTo>
                  <a:pt x="35" y="426"/>
                </a:moveTo>
                <a:cubicBezTo>
                  <a:pt x="35" y="427"/>
                  <a:pt x="33" y="427"/>
                  <a:pt x="33" y="425"/>
                </a:cubicBezTo>
                <a:cubicBezTo>
                  <a:pt x="34" y="425"/>
                  <a:pt x="34" y="426"/>
                  <a:pt x="35" y="426"/>
                </a:cubicBezTo>
                <a:cubicBezTo>
                  <a:pt x="35" y="426"/>
                  <a:pt x="35" y="426"/>
                  <a:pt x="35" y="426"/>
                </a:cubicBezTo>
                <a:close/>
                <a:moveTo>
                  <a:pt x="232" y="422"/>
                </a:moveTo>
                <a:cubicBezTo>
                  <a:pt x="233" y="422"/>
                  <a:pt x="233" y="422"/>
                  <a:pt x="234" y="422"/>
                </a:cubicBezTo>
                <a:cubicBezTo>
                  <a:pt x="234" y="422"/>
                  <a:pt x="235" y="423"/>
                  <a:pt x="235" y="423"/>
                </a:cubicBezTo>
                <a:cubicBezTo>
                  <a:pt x="235" y="424"/>
                  <a:pt x="233" y="424"/>
                  <a:pt x="232" y="423"/>
                </a:cubicBezTo>
                <a:cubicBezTo>
                  <a:pt x="232" y="424"/>
                  <a:pt x="232" y="425"/>
                  <a:pt x="231" y="425"/>
                </a:cubicBezTo>
                <a:cubicBezTo>
                  <a:pt x="230" y="423"/>
                  <a:pt x="232" y="424"/>
                  <a:pt x="232" y="422"/>
                </a:cubicBezTo>
                <a:close/>
                <a:moveTo>
                  <a:pt x="22" y="426"/>
                </a:moveTo>
                <a:cubicBezTo>
                  <a:pt x="21" y="425"/>
                  <a:pt x="23" y="426"/>
                  <a:pt x="24" y="426"/>
                </a:cubicBezTo>
                <a:cubicBezTo>
                  <a:pt x="25" y="428"/>
                  <a:pt x="23" y="426"/>
                  <a:pt x="23" y="427"/>
                </a:cubicBezTo>
                <a:cubicBezTo>
                  <a:pt x="22" y="427"/>
                  <a:pt x="22" y="426"/>
                  <a:pt x="22" y="426"/>
                </a:cubicBezTo>
                <a:close/>
                <a:moveTo>
                  <a:pt x="354" y="440"/>
                </a:moveTo>
                <a:cubicBezTo>
                  <a:pt x="357" y="438"/>
                  <a:pt x="356" y="444"/>
                  <a:pt x="359" y="442"/>
                </a:cubicBezTo>
                <a:cubicBezTo>
                  <a:pt x="359" y="444"/>
                  <a:pt x="357" y="443"/>
                  <a:pt x="357" y="445"/>
                </a:cubicBezTo>
                <a:cubicBezTo>
                  <a:pt x="354" y="445"/>
                  <a:pt x="354" y="447"/>
                  <a:pt x="353" y="447"/>
                </a:cubicBezTo>
                <a:cubicBezTo>
                  <a:pt x="353" y="445"/>
                  <a:pt x="355" y="445"/>
                  <a:pt x="355" y="443"/>
                </a:cubicBezTo>
                <a:cubicBezTo>
                  <a:pt x="354" y="443"/>
                  <a:pt x="352" y="444"/>
                  <a:pt x="352" y="441"/>
                </a:cubicBezTo>
                <a:cubicBezTo>
                  <a:pt x="353" y="441"/>
                  <a:pt x="353" y="441"/>
                  <a:pt x="354" y="442"/>
                </a:cubicBezTo>
                <a:cubicBezTo>
                  <a:pt x="354" y="442"/>
                  <a:pt x="355" y="441"/>
                  <a:pt x="356" y="441"/>
                </a:cubicBezTo>
                <a:cubicBezTo>
                  <a:pt x="355" y="441"/>
                  <a:pt x="355" y="440"/>
                  <a:pt x="354" y="440"/>
                </a:cubicBezTo>
                <a:close/>
                <a:moveTo>
                  <a:pt x="344" y="445"/>
                </a:moveTo>
                <a:cubicBezTo>
                  <a:pt x="345" y="445"/>
                  <a:pt x="345" y="446"/>
                  <a:pt x="345" y="447"/>
                </a:cubicBezTo>
                <a:cubicBezTo>
                  <a:pt x="346" y="447"/>
                  <a:pt x="346" y="446"/>
                  <a:pt x="348" y="446"/>
                </a:cubicBezTo>
                <a:cubicBezTo>
                  <a:pt x="348" y="446"/>
                  <a:pt x="348" y="447"/>
                  <a:pt x="348" y="448"/>
                </a:cubicBezTo>
                <a:cubicBezTo>
                  <a:pt x="348" y="448"/>
                  <a:pt x="348" y="447"/>
                  <a:pt x="348" y="447"/>
                </a:cubicBezTo>
                <a:cubicBezTo>
                  <a:pt x="347" y="447"/>
                  <a:pt x="346" y="447"/>
                  <a:pt x="346" y="448"/>
                </a:cubicBezTo>
                <a:cubicBezTo>
                  <a:pt x="345" y="448"/>
                  <a:pt x="345" y="447"/>
                  <a:pt x="344" y="445"/>
                </a:cubicBezTo>
                <a:close/>
                <a:moveTo>
                  <a:pt x="326" y="38"/>
                </a:moveTo>
                <a:cubicBezTo>
                  <a:pt x="327" y="37"/>
                  <a:pt x="329" y="38"/>
                  <a:pt x="330" y="38"/>
                </a:cubicBezTo>
                <a:cubicBezTo>
                  <a:pt x="330" y="39"/>
                  <a:pt x="330" y="40"/>
                  <a:pt x="331" y="40"/>
                </a:cubicBezTo>
                <a:cubicBezTo>
                  <a:pt x="329" y="41"/>
                  <a:pt x="330" y="42"/>
                  <a:pt x="330" y="44"/>
                </a:cubicBezTo>
                <a:cubicBezTo>
                  <a:pt x="327" y="44"/>
                  <a:pt x="328" y="39"/>
                  <a:pt x="326" y="38"/>
                </a:cubicBezTo>
                <a:close/>
                <a:moveTo>
                  <a:pt x="339" y="67"/>
                </a:moveTo>
                <a:cubicBezTo>
                  <a:pt x="337" y="67"/>
                  <a:pt x="341" y="69"/>
                  <a:pt x="339" y="68"/>
                </a:cubicBezTo>
                <a:cubicBezTo>
                  <a:pt x="337" y="69"/>
                  <a:pt x="338" y="67"/>
                  <a:pt x="336" y="67"/>
                </a:cubicBezTo>
                <a:cubicBezTo>
                  <a:pt x="337" y="66"/>
                  <a:pt x="338" y="65"/>
                  <a:pt x="339" y="66"/>
                </a:cubicBezTo>
                <a:cubicBezTo>
                  <a:pt x="339" y="64"/>
                  <a:pt x="338" y="63"/>
                  <a:pt x="338" y="61"/>
                </a:cubicBezTo>
                <a:cubicBezTo>
                  <a:pt x="338" y="61"/>
                  <a:pt x="339" y="61"/>
                  <a:pt x="340" y="61"/>
                </a:cubicBezTo>
                <a:cubicBezTo>
                  <a:pt x="339" y="59"/>
                  <a:pt x="338" y="61"/>
                  <a:pt x="337" y="60"/>
                </a:cubicBezTo>
                <a:cubicBezTo>
                  <a:pt x="337" y="59"/>
                  <a:pt x="337" y="58"/>
                  <a:pt x="338" y="57"/>
                </a:cubicBezTo>
                <a:cubicBezTo>
                  <a:pt x="341" y="60"/>
                  <a:pt x="341" y="61"/>
                  <a:pt x="344" y="64"/>
                </a:cubicBezTo>
                <a:cubicBezTo>
                  <a:pt x="341" y="68"/>
                  <a:pt x="345" y="69"/>
                  <a:pt x="347" y="70"/>
                </a:cubicBezTo>
                <a:cubicBezTo>
                  <a:pt x="346" y="74"/>
                  <a:pt x="349" y="74"/>
                  <a:pt x="350" y="77"/>
                </a:cubicBezTo>
                <a:cubicBezTo>
                  <a:pt x="349" y="77"/>
                  <a:pt x="348" y="77"/>
                  <a:pt x="348" y="78"/>
                </a:cubicBezTo>
                <a:cubicBezTo>
                  <a:pt x="344" y="75"/>
                  <a:pt x="342" y="71"/>
                  <a:pt x="339" y="67"/>
                </a:cubicBezTo>
                <a:close/>
                <a:moveTo>
                  <a:pt x="344" y="72"/>
                </a:moveTo>
                <a:cubicBezTo>
                  <a:pt x="344" y="71"/>
                  <a:pt x="345" y="70"/>
                  <a:pt x="346" y="70"/>
                </a:cubicBezTo>
                <a:cubicBezTo>
                  <a:pt x="346" y="72"/>
                  <a:pt x="346" y="72"/>
                  <a:pt x="344" y="72"/>
                </a:cubicBezTo>
                <a:cubicBezTo>
                  <a:pt x="344" y="72"/>
                  <a:pt x="344" y="72"/>
                  <a:pt x="344" y="72"/>
                </a:cubicBezTo>
                <a:close/>
                <a:moveTo>
                  <a:pt x="404" y="232"/>
                </a:moveTo>
                <a:cubicBezTo>
                  <a:pt x="404" y="232"/>
                  <a:pt x="405" y="232"/>
                  <a:pt x="406" y="232"/>
                </a:cubicBezTo>
                <a:cubicBezTo>
                  <a:pt x="408" y="234"/>
                  <a:pt x="413" y="237"/>
                  <a:pt x="414" y="243"/>
                </a:cubicBezTo>
                <a:cubicBezTo>
                  <a:pt x="414" y="244"/>
                  <a:pt x="414" y="245"/>
                  <a:pt x="414" y="245"/>
                </a:cubicBezTo>
                <a:cubicBezTo>
                  <a:pt x="414" y="247"/>
                  <a:pt x="414" y="245"/>
                  <a:pt x="415" y="246"/>
                </a:cubicBezTo>
                <a:cubicBezTo>
                  <a:pt x="415" y="247"/>
                  <a:pt x="415" y="247"/>
                  <a:pt x="414" y="248"/>
                </a:cubicBezTo>
                <a:cubicBezTo>
                  <a:pt x="415" y="248"/>
                  <a:pt x="416" y="248"/>
                  <a:pt x="417" y="249"/>
                </a:cubicBezTo>
                <a:cubicBezTo>
                  <a:pt x="417" y="254"/>
                  <a:pt x="420" y="255"/>
                  <a:pt x="419" y="259"/>
                </a:cubicBezTo>
                <a:cubicBezTo>
                  <a:pt x="420" y="259"/>
                  <a:pt x="420" y="258"/>
                  <a:pt x="420" y="257"/>
                </a:cubicBezTo>
                <a:cubicBezTo>
                  <a:pt x="423" y="258"/>
                  <a:pt x="420" y="260"/>
                  <a:pt x="418" y="261"/>
                </a:cubicBezTo>
                <a:cubicBezTo>
                  <a:pt x="419" y="265"/>
                  <a:pt x="418" y="265"/>
                  <a:pt x="419" y="268"/>
                </a:cubicBezTo>
                <a:cubicBezTo>
                  <a:pt x="417" y="269"/>
                  <a:pt x="415" y="264"/>
                  <a:pt x="416" y="263"/>
                </a:cubicBezTo>
                <a:cubicBezTo>
                  <a:pt x="416" y="261"/>
                  <a:pt x="414" y="262"/>
                  <a:pt x="412" y="261"/>
                </a:cubicBezTo>
                <a:cubicBezTo>
                  <a:pt x="413" y="255"/>
                  <a:pt x="412" y="244"/>
                  <a:pt x="405" y="240"/>
                </a:cubicBezTo>
                <a:cubicBezTo>
                  <a:pt x="406" y="238"/>
                  <a:pt x="405" y="237"/>
                  <a:pt x="404" y="237"/>
                </a:cubicBezTo>
                <a:cubicBezTo>
                  <a:pt x="403" y="235"/>
                  <a:pt x="404" y="235"/>
                  <a:pt x="405" y="234"/>
                </a:cubicBezTo>
                <a:cubicBezTo>
                  <a:pt x="405" y="233"/>
                  <a:pt x="404" y="234"/>
                  <a:pt x="404" y="234"/>
                </a:cubicBezTo>
                <a:cubicBezTo>
                  <a:pt x="402" y="234"/>
                  <a:pt x="403" y="232"/>
                  <a:pt x="404" y="232"/>
                </a:cubicBezTo>
                <a:close/>
                <a:moveTo>
                  <a:pt x="415" y="259"/>
                </a:moveTo>
                <a:cubicBezTo>
                  <a:pt x="416" y="259"/>
                  <a:pt x="416" y="258"/>
                  <a:pt x="416" y="258"/>
                </a:cubicBezTo>
                <a:cubicBezTo>
                  <a:pt x="417" y="258"/>
                  <a:pt x="417" y="261"/>
                  <a:pt x="415" y="260"/>
                </a:cubicBezTo>
                <a:cubicBezTo>
                  <a:pt x="415" y="259"/>
                  <a:pt x="415" y="259"/>
                  <a:pt x="415" y="259"/>
                </a:cubicBezTo>
                <a:cubicBezTo>
                  <a:pt x="415" y="259"/>
                  <a:pt x="415" y="259"/>
                  <a:pt x="415" y="259"/>
                </a:cubicBezTo>
                <a:close/>
                <a:moveTo>
                  <a:pt x="112" y="288"/>
                </a:moveTo>
                <a:cubicBezTo>
                  <a:pt x="112" y="290"/>
                  <a:pt x="117" y="287"/>
                  <a:pt x="116" y="289"/>
                </a:cubicBezTo>
                <a:cubicBezTo>
                  <a:pt x="117" y="289"/>
                  <a:pt x="118" y="289"/>
                  <a:pt x="119" y="288"/>
                </a:cubicBezTo>
                <a:cubicBezTo>
                  <a:pt x="121" y="289"/>
                  <a:pt x="118" y="290"/>
                  <a:pt x="119" y="291"/>
                </a:cubicBezTo>
                <a:cubicBezTo>
                  <a:pt x="118" y="291"/>
                  <a:pt x="117" y="291"/>
                  <a:pt x="117" y="292"/>
                </a:cubicBezTo>
                <a:cubicBezTo>
                  <a:pt x="116" y="290"/>
                  <a:pt x="113" y="290"/>
                  <a:pt x="111" y="290"/>
                </a:cubicBezTo>
                <a:cubicBezTo>
                  <a:pt x="110" y="288"/>
                  <a:pt x="112" y="289"/>
                  <a:pt x="112" y="288"/>
                </a:cubicBezTo>
                <a:close/>
                <a:moveTo>
                  <a:pt x="233" y="314"/>
                </a:moveTo>
                <a:cubicBezTo>
                  <a:pt x="235" y="317"/>
                  <a:pt x="235" y="313"/>
                  <a:pt x="239" y="314"/>
                </a:cubicBezTo>
                <a:cubicBezTo>
                  <a:pt x="239" y="316"/>
                  <a:pt x="236" y="315"/>
                  <a:pt x="236" y="316"/>
                </a:cubicBezTo>
                <a:cubicBezTo>
                  <a:pt x="235" y="318"/>
                  <a:pt x="236" y="318"/>
                  <a:pt x="236" y="320"/>
                </a:cubicBezTo>
                <a:cubicBezTo>
                  <a:pt x="235" y="319"/>
                  <a:pt x="235" y="320"/>
                  <a:pt x="235" y="321"/>
                </a:cubicBezTo>
                <a:cubicBezTo>
                  <a:pt x="233" y="321"/>
                  <a:pt x="231" y="320"/>
                  <a:pt x="230" y="320"/>
                </a:cubicBezTo>
                <a:cubicBezTo>
                  <a:pt x="230" y="317"/>
                  <a:pt x="230" y="318"/>
                  <a:pt x="230" y="315"/>
                </a:cubicBezTo>
                <a:cubicBezTo>
                  <a:pt x="231" y="314"/>
                  <a:pt x="233" y="315"/>
                  <a:pt x="233" y="314"/>
                </a:cubicBezTo>
                <a:close/>
              </a:path>
            </a:pathLst>
          </a:custGeom>
          <a:blipFill>
            <a:blip r:embed="rId6" cstate="email"/>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25" name="Freeform 25"/>
          <p:cNvSpPr>
            <a:spLocks noEditPoints="1"/>
          </p:cNvSpPr>
          <p:nvPr/>
        </p:nvSpPr>
        <p:spPr bwMode="auto">
          <a:xfrm>
            <a:off x="5008004" y="2965805"/>
            <a:ext cx="914741" cy="746071"/>
          </a:xfrm>
          <a:custGeom>
            <a:avLst/>
            <a:gdLst>
              <a:gd name="T0" fmla="*/ 335 w 493"/>
              <a:gd name="T1" fmla="*/ 78 h 402"/>
              <a:gd name="T2" fmla="*/ 330 w 493"/>
              <a:gd name="T3" fmla="*/ 135 h 402"/>
              <a:gd name="T4" fmla="*/ 410 w 493"/>
              <a:gd name="T5" fmla="*/ 167 h 402"/>
              <a:gd name="T6" fmla="*/ 408 w 493"/>
              <a:gd name="T7" fmla="*/ 194 h 402"/>
              <a:gd name="T8" fmla="*/ 332 w 493"/>
              <a:gd name="T9" fmla="*/ 211 h 402"/>
              <a:gd name="T10" fmla="*/ 413 w 493"/>
              <a:gd name="T11" fmla="*/ 231 h 402"/>
              <a:gd name="T12" fmla="*/ 328 w 493"/>
              <a:gd name="T13" fmla="*/ 240 h 402"/>
              <a:gd name="T14" fmla="*/ 189 w 493"/>
              <a:gd name="T15" fmla="*/ 276 h 402"/>
              <a:gd name="T16" fmla="*/ 184 w 493"/>
              <a:gd name="T17" fmla="*/ 328 h 402"/>
              <a:gd name="T18" fmla="*/ 323 w 493"/>
              <a:gd name="T19" fmla="*/ 384 h 402"/>
              <a:gd name="T20" fmla="*/ 276 w 493"/>
              <a:gd name="T21" fmla="*/ 25 h 402"/>
              <a:gd name="T22" fmla="*/ 301 w 493"/>
              <a:gd name="T23" fmla="*/ 173 h 402"/>
              <a:gd name="T24" fmla="*/ 184 w 493"/>
              <a:gd name="T25" fmla="*/ 84 h 402"/>
              <a:gd name="T26" fmla="*/ 202 w 493"/>
              <a:gd name="T27" fmla="*/ 6 h 402"/>
              <a:gd name="T28" fmla="*/ 37 w 493"/>
              <a:gd name="T29" fmla="*/ 16 h 402"/>
              <a:gd name="T30" fmla="*/ 85 w 493"/>
              <a:gd name="T31" fmla="*/ 260 h 402"/>
              <a:gd name="T32" fmla="*/ 92 w 493"/>
              <a:gd name="T33" fmla="*/ 278 h 402"/>
              <a:gd name="T34" fmla="*/ 6 w 493"/>
              <a:gd name="T35" fmla="*/ 360 h 402"/>
              <a:gd name="T36" fmla="*/ 216 w 493"/>
              <a:gd name="T37" fmla="*/ 363 h 402"/>
              <a:gd name="T38" fmla="*/ 165 w 493"/>
              <a:gd name="T39" fmla="*/ 268 h 402"/>
              <a:gd name="T40" fmla="*/ 189 w 493"/>
              <a:gd name="T41" fmla="*/ 251 h 402"/>
              <a:gd name="T42" fmla="*/ 335 w 493"/>
              <a:gd name="T43" fmla="*/ 192 h 402"/>
              <a:gd name="T44" fmla="*/ 329 w 493"/>
              <a:gd name="T45" fmla="*/ 328 h 402"/>
              <a:gd name="T46" fmla="*/ 279 w 493"/>
              <a:gd name="T47" fmla="*/ 374 h 402"/>
              <a:gd name="T48" fmla="*/ 434 w 493"/>
              <a:gd name="T49" fmla="*/ 370 h 402"/>
              <a:gd name="T50" fmla="*/ 419 w 493"/>
              <a:gd name="T51" fmla="*/ 329 h 402"/>
              <a:gd name="T52" fmla="*/ 400 w 493"/>
              <a:gd name="T53" fmla="*/ 193 h 402"/>
              <a:gd name="T54" fmla="*/ 416 w 493"/>
              <a:gd name="T55" fmla="*/ 43 h 402"/>
              <a:gd name="T56" fmla="*/ 444 w 493"/>
              <a:gd name="T57" fmla="*/ 4 h 402"/>
              <a:gd name="T58" fmla="*/ 163 w 493"/>
              <a:gd name="T59" fmla="*/ 13 h 402"/>
              <a:gd name="T60" fmla="*/ 394 w 493"/>
              <a:gd name="T61" fmla="*/ 23 h 402"/>
              <a:gd name="T62" fmla="*/ 306 w 493"/>
              <a:gd name="T63" fmla="*/ 30 h 402"/>
              <a:gd name="T64" fmla="*/ 162 w 493"/>
              <a:gd name="T65" fmla="*/ 46 h 402"/>
              <a:gd name="T66" fmla="*/ 101 w 493"/>
              <a:gd name="T67" fmla="*/ 71 h 402"/>
              <a:gd name="T68" fmla="*/ 108 w 493"/>
              <a:gd name="T69" fmla="*/ 87 h 402"/>
              <a:gd name="T70" fmla="*/ 169 w 493"/>
              <a:gd name="T71" fmla="*/ 136 h 402"/>
              <a:gd name="T72" fmla="*/ 156 w 493"/>
              <a:gd name="T73" fmla="*/ 121 h 402"/>
              <a:gd name="T74" fmla="*/ 362 w 493"/>
              <a:gd name="T75" fmla="*/ 151 h 402"/>
              <a:gd name="T76" fmla="*/ 367 w 493"/>
              <a:gd name="T77" fmla="*/ 207 h 402"/>
              <a:gd name="T78" fmla="*/ 226 w 493"/>
              <a:gd name="T79" fmla="*/ 198 h 402"/>
              <a:gd name="T80" fmla="*/ 111 w 493"/>
              <a:gd name="T81" fmla="*/ 228 h 402"/>
              <a:gd name="T82" fmla="*/ 395 w 493"/>
              <a:gd name="T83" fmla="*/ 213 h 402"/>
              <a:gd name="T84" fmla="*/ 125 w 493"/>
              <a:gd name="T85" fmla="*/ 215 h 402"/>
              <a:gd name="T86" fmla="*/ 117 w 493"/>
              <a:gd name="T87" fmla="*/ 227 h 402"/>
              <a:gd name="T88" fmla="*/ 102 w 493"/>
              <a:gd name="T89" fmla="*/ 259 h 402"/>
              <a:gd name="T90" fmla="*/ 400 w 493"/>
              <a:gd name="T91" fmla="*/ 250 h 402"/>
              <a:gd name="T92" fmla="*/ 373 w 493"/>
              <a:gd name="T93" fmla="*/ 272 h 402"/>
              <a:gd name="T94" fmla="*/ 102 w 493"/>
              <a:gd name="T95" fmla="*/ 282 h 402"/>
              <a:gd name="T96" fmla="*/ 380 w 493"/>
              <a:gd name="T97" fmla="*/ 287 h 402"/>
              <a:gd name="T98" fmla="*/ 90 w 493"/>
              <a:gd name="T99" fmla="*/ 295 h 402"/>
              <a:gd name="T100" fmla="*/ 90 w 493"/>
              <a:gd name="T101" fmla="*/ 311 h 402"/>
              <a:gd name="T102" fmla="*/ 130 w 493"/>
              <a:gd name="T103" fmla="*/ 316 h 402"/>
              <a:gd name="T104" fmla="*/ 176 w 493"/>
              <a:gd name="T105" fmla="*/ 344 h 402"/>
              <a:gd name="T106" fmla="*/ 129 w 493"/>
              <a:gd name="T107" fmla="*/ 367 h 402"/>
              <a:gd name="T108" fmla="*/ 65 w 493"/>
              <a:gd name="T109" fmla="*/ 356 h 402"/>
              <a:gd name="T110" fmla="*/ 44 w 493"/>
              <a:gd name="T111" fmla="*/ 365 h 402"/>
              <a:gd name="T112" fmla="*/ 345 w 493"/>
              <a:gd name="T113" fmla="*/ 382 h 402"/>
              <a:gd name="T114" fmla="*/ 335 w 493"/>
              <a:gd name="T115" fmla="*/ 89 h 402"/>
              <a:gd name="T116" fmla="*/ 225 w 493"/>
              <a:gd name="T117" fmla="*/ 206 h 402"/>
              <a:gd name="T118" fmla="*/ 308 w 493"/>
              <a:gd name="T119" fmla="*/ 257 h 402"/>
              <a:gd name="T120" fmla="*/ 305 w 493"/>
              <a:gd name="T121" fmla="*/ 272 h 402"/>
              <a:gd name="T122" fmla="*/ 459 w 493"/>
              <a:gd name="T123" fmla="*/ 23 h 402"/>
              <a:gd name="T124" fmla="*/ 243 w 493"/>
              <a:gd name="T125" fmla="*/ 37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402">
                <a:moveTo>
                  <a:pt x="460" y="6"/>
                </a:moveTo>
                <a:cubicBezTo>
                  <a:pt x="461" y="6"/>
                  <a:pt x="461" y="4"/>
                  <a:pt x="462" y="5"/>
                </a:cubicBezTo>
                <a:cubicBezTo>
                  <a:pt x="463" y="5"/>
                  <a:pt x="463" y="6"/>
                  <a:pt x="463" y="7"/>
                </a:cubicBezTo>
                <a:cubicBezTo>
                  <a:pt x="462" y="7"/>
                  <a:pt x="461" y="7"/>
                  <a:pt x="461" y="8"/>
                </a:cubicBezTo>
                <a:cubicBezTo>
                  <a:pt x="460" y="5"/>
                  <a:pt x="459" y="10"/>
                  <a:pt x="457" y="9"/>
                </a:cubicBezTo>
                <a:cubicBezTo>
                  <a:pt x="457" y="8"/>
                  <a:pt x="457" y="9"/>
                  <a:pt x="458" y="8"/>
                </a:cubicBezTo>
                <a:cubicBezTo>
                  <a:pt x="456" y="7"/>
                  <a:pt x="457" y="4"/>
                  <a:pt x="457" y="3"/>
                </a:cubicBezTo>
                <a:cubicBezTo>
                  <a:pt x="462" y="4"/>
                  <a:pt x="457" y="5"/>
                  <a:pt x="460" y="6"/>
                </a:cubicBezTo>
                <a:close/>
                <a:moveTo>
                  <a:pt x="284" y="6"/>
                </a:moveTo>
                <a:cubicBezTo>
                  <a:pt x="284" y="6"/>
                  <a:pt x="284" y="7"/>
                  <a:pt x="284" y="7"/>
                </a:cubicBezTo>
                <a:cubicBezTo>
                  <a:pt x="283" y="7"/>
                  <a:pt x="281" y="8"/>
                  <a:pt x="281" y="6"/>
                </a:cubicBezTo>
                <a:cubicBezTo>
                  <a:pt x="282" y="6"/>
                  <a:pt x="283" y="6"/>
                  <a:pt x="284" y="6"/>
                </a:cubicBezTo>
                <a:close/>
                <a:moveTo>
                  <a:pt x="27" y="13"/>
                </a:moveTo>
                <a:cubicBezTo>
                  <a:pt x="27" y="13"/>
                  <a:pt x="28" y="13"/>
                  <a:pt x="28" y="13"/>
                </a:cubicBezTo>
                <a:cubicBezTo>
                  <a:pt x="28" y="14"/>
                  <a:pt x="27" y="14"/>
                  <a:pt x="26" y="14"/>
                </a:cubicBezTo>
                <a:cubicBezTo>
                  <a:pt x="27" y="13"/>
                  <a:pt x="27" y="13"/>
                  <a:pt x="27" y="13"/>
                </a:cubicBezTo>
                <a:close/>
                <a:moveTo>
                  <a:pt x="34" y="18"/>
                </a:moveTo>
                <a:cubicBezTo>
                  <a:pt x="35" y="18"/>
                  <a:pt x="35" y="18"/>
                  <a:pt x="36" y="18"/>
                </a:cubicBezTo>
                <a:cubicBezTo>
                  <a:pt x="35" y="19"/>
                  <a:pt x="35" y="19"/>
                  <a:pt x="34" y="19"/>
                </a:cubicBezTo>
                <a:cubicBezTo>
                  <a:pt x="34" y="18"/>
                  <a:pt x="34" y="18"/>
                  <a:pt x="34" y="18"/>
                </a:cubicBezTo>
                <a:close/>
                <a:moveTo>
                  <a:pt x="256" y="23"/>
                </a:moveTo>
                <a:cubicBezTo>
                  <a:pt x="257" y="21"/>
                  <a:pt x="259" y="23"/>
                  <a:pt x="257" y="24"/>
                </a:cubicBezTo>
                <a:cubicBezTo>
                  <a:pt x="257" y="24"/>
                  <a:pt x="257" y="23"/>
                  <a:pt x="256" y="23"/>
                </a:cubicBezTo>
                <a:close/>
                <a:moveTo>
                  <a:pt x="330" y="54"/>
                </a:moveTo>
                <a:cubicBezTo>
                  <a:pt x="332" y="55"/>
                  <a:pt x="335" y="54"/>
                  <a:pt x="335" y="57"/>
                </a:cubicBezTo>
                <a:cubicBezTo>
                  <a:pt x="332" y="56"/>
                  <a:pt x="330" y="55"/>
                  <a:pt x="329" y="57"/>
                </a:cubicBezTo>
                <a:cubicBezTo>
                  <a:pt x="327" y="56"/>
                  <a:pt x="331" y="56"/>
                  <a:pt x="330" y="54"/>
                </a:cubicBezTo>
                <a:close/>
                <a:moveTo>
                  <a:pt x="330" y="64"/>
                </a:moveTo>
                <a:cubicBezTo>
                  <a:pt x="329" y="65"/>
                  <a:pt x="328" y="65"/>
                  <a:pt x="327" y="65"/>
                </a:cubicBezTo>
                <a:cubicBezTo>
                  <a:pt x="327" y="64"/>
                  <a:pt x="327" y="63"/>
                  <a:pt x="327" y="63"/>
                </a:cubicBezTo>
                <a:cubicBezTo>
                  <a:pt x="327" y="62"/>
                  <a:pt x="330" y="62"/>
                  <a:pt x="330" y="64"/>
                </a:cubicBezTo>
                <a:close/>
                <a:moveTo>
                  <a:pt x="336" y="73"/>
                </a:moveTo>
                <a:cubicBezTo>
                  <a:pt x="335" y="75"/>
                  <a:pt x="333" y="75"/>
                  <a:pt x="335" y="78"/>
                </a:cubicBezTo>
                <a:cubicBezTo>
                  <a:pt x="333" y="77"/>
                  <a:pt x="334" y="78"/>
                  <a:pt x="332" y="77"/>
                </a:cubicBezTo>
                <a:cubicBezTo>
                  <a:pt x="332" y="75"/>
                  <a:pt x="333" y="73"/>
                  <a:pt x="336" y="73"/>
                </a:cubicBezTo>
                <a:close/>
                <a:moveTo>
                  <a:pt x="328" y="85"/>
                </a:moveTo>
                <a:cubicBezTo>
                  <a:pt x="328" y="84"/>
                  <a:pt x="330" y="85"/>
                  <a:pt x="330" y="84"/>
                </a:cubicBezTo>
                <a:cubicBezTo>
                  <a:pt x="331" y="85"/>
                  <a:pt x="333" y="85"/>
                  <a:pt x="333" y="86"/>
                </a:cubicBezTo>
                <a:cubicBezTo>
                  <a:pt x="330" y="89"/>
                  <a:pt x="330" y="85"/>
                  <a:pt x="328" y="85"/>
                </a:cubicBezTo>
                <a:close/>
                <a:moveTo>
                  <a:pt x="330" y="93"/>
                </a:moveTo>
                <a:cubicBezTo>
                  <a:pt x="331" y="93"/>
                  <a:pt x="331" y="93"/>
                  <a:pt x="331" y="93"/>
                </a:cubicBezTo>
                <a:cubicBezTo>
                  <a:pt x="331" y="94"/>
                  <a:pt x="331" y="94"/>
                  <a:pt x="331" y="95"/>
                </a:cubicBezTo>
                <a:cubicBezTo>
                  <a:pt x="330" y="94"/>
                  <a:pt x="330" y="94"/>
                  <a:pt x="330" y="93"/>
                </a:cubicBezTo>
                <a:close/>
                <a:moveTo>
                  <a:pt x="336" y="93"/>
                </a:moveTo>
                <a:cubicBezTo>
                  <a:pt x="337" y="95"/>
                  <a:pt x="334" y="93"/>
                  <a:pt x="334" y="95"/>
                </a:cubicBezTo>
                <a:cubicBezTo>
                  <a:pt x="332" y="94"/>
                  <a:pt x="334" y="93"/>
                  <a:pt x="336" y="93"/>
                </a:cubicBezTo>
                <a:close/>
                <a:moveTo>
                  <a:pt x="372" y="97"/>
                </a:moveTo>
                <a:cubicBezTo>
                  <a:pt x="373" y="98"/>
                  <a:pt x="373" y="97"/>
                  <a:pt x="374" y="97"/>
                </a:cubicBezTo>
                <a:cubicBezTo>
                  <a:pt x="374" y="98"/>
                  <a:pt x="374" y="99"/>
                  <a:pt x="373" y="100"/>
                </a:cubicBezTo>
                <a:cubicBezTo>
                  <a:pt x="372" y="99"/>
                  <a:pt x="372" y="98"/>
                  <a:pt x="372" y="97"/>
                </a:cubicBezTo>
                <a:close/>
                <a:moveTo>
                  <a:pt x="408" y="115"/>
                </a:moveTo>
                <a:cubicBezTo>
                  <a:pt x="409" y="115"/>
                  <a:pt x="409" y="116"/>
                  <a:pt x="409" y="117"/>
                </a:cubicBezTo>
                <a:cubicBezTo>
                  <a:pt x="409" y="117"/>
                  <a:pt x="408" y="116"/>
                  <a:pt x="408" y="116"/>
                </a:cubicBezTo>
                <a:cubicBezTo>
                  <a:pt x="408" y="116"/>
                  <a:pt x="408" y="115"/>
                  <a:pt x="408" y="115"/>
                </a:cubicBezTo>
                <a:close/>
                <a:moveTo>
                  <a:pt x="187" y="117"/>
                </a:moveTo>
                <a:cubicBezTo>
                  <a:pt x="189" y="119"/>
                  <a:pt x="187" y="124"/>
                  <a:pt x="189" y="126"/>
                </a:cubicBezTo>
                <a:cubicBezTo>
                  <a:pt x="188" y="130"/>
                  <a:pt x="189" y="132"/>
                  <a:pt x="188" y="134"/>
                </a:cubicBezTo>
                <a:cubicBezTo>
                  <a:pt x="187" y="137"/>
                  <a:pt x="188" y="130"/>
                  <a:pt x="187" y="129"/>
                </a:cubicBezTo>
                <a:cubicBezTo>
                  <a:pt x="187" y="126"/>
                  <a:pt x="187" y="122"/>
                  <a:pt x="187" y="118"/>
                </a:cubicBezTo>
                <a:cubicBezTo>
                  <a:pt x="188" y="118"/>
                  <a:pt x="187" y="117"/>
                  <a:pt x="187" y="117"/>
                </a:cubicBezTo>
                <a:close/>
                <a:moveTo>
                  <a:pt x="327" y="131"/>
                </a:moveTo>
                <a:cubicBezTo>
                  <a:pt x="328" y="131"/>
                  <a:pt x="330" y="131"/>
                  <a:pt x="330" y="133"/>
                </a:cubicBezTo>
                <a:cubicBezTo>
                  <a:pt x="329" y="133"/>
                  <a:pt x="327" y="132"/>
                  <a:pt x="327" y="131"/>
                </a:cubicBezTo>
                <a:close/>
                <a:moveTo>
                  <a:pt x="330" y="135"/>
                </a:moveTo>
                <a:cubicBezTo>
                  <a:pt x="332" y="136"/>
                  <a:pt x="330" y="138"/>
                  <a:pt x="329" y="138"/>
                </a:cubicBezTo>
                <a:cubicBezTo>
                  <a:pt x="328" y="135"/>
                  <a:pt x="331" y="137"/>
                  <a:pt x="330" y="135"/>
                </a:cubicBezTo>
                <a:close/>
                <a:moveTo>
                  <a:pt x="187" y="136"/>
                </a:moveTo>
                <a:cubicBezTo>
                  <a:pt x="188" y="135"/>
                  <a:pt x="186" y="141"/>
                  <a:pt x="187" y="136"/>
                </a:cubicBezTo>
                <a:close/>
                <a:moveTo>
                  <a:pt x="325" y="138"/>
                </a:moveTo>
                <a:cubicBezTo>
                  <a:pt x="328" y="138"/>
                  <a:pt x="325" y="140"/>
                  <a:pt x="327" y="140"/>
                </a:cubicBezTo>
                <a:cubicBezTo>
                  <a:pt x="325" y="142"/>
                  <a:pt x="325" y="140"/>
                  <a:pt x="325" y="138"/>
                </a:cubicBezTo>
                <a:close/>
                <a:moveTo>
                  <a:pt x="330" y="139"/>
                </a:moveTo>
                <a:cubicBezTo>
                  <a:pt x="331" y="142"/>
                  <a:pt x="328" y="141"/>
                  <a:pt x="328" y="143"/>
                </a:cubicBezTo>
                <a:cubicBezTo>
                  <a:pt x="330" y="143"/>
                  <a:pt x="327" y="146"/>
                  <a:pt x="330" y="145"/>
                </a:cubicBezTo>
                <a:cubicBezTo>
                  <a:pt x="331" y="143"/>
                  <a:pt x="330" y="143"/>
                  <a:pt x="331" y="141"/>
                </a:cubicBezTo>
                <a:cubicBezTo>
                  <a:pt x="330" y="141"/>
                  <a:pt x="331" y="139"/>
                  <a:pt x="330" y="139"/>
                </a:cubicBezTo>
                <a:close/>
                <a:moveTo>
                  <a:pt x="329" y="146"/>
                </a:moveTo>
                <a:cubicBezTo>
                  <a:pt x="331" y="145"/>
                  <a:pt x="325" y="148"/>
                  <a:pt x="329" y="146"/>
                </a:cubicBezTo>
                <a:close/>
                <a:moveTo>
                  <a:pt x="330" y="148"/>
                </a:moveTo>
                <a:cubicBezTo>
                  <a:pt x="330" y="149"/>
                  <a:pt x="330" y="150"/>
                  <a:pt x="330" y="150"/>
                </a:cubicBezTo>
                <a:cubicBezTo>
                  <a:pt x="330" y="149"/>
                  <a:pt x="330" y="149"/>
                  <a:pt x="331" y="149"/>
                </a:cubicBezTo>
                <a:cubicBezTo>
                  <a:pt x="331" y="148"/>
                  <a:pt x="331" y="148"/>
                  <a:pt x="330" y="148"/>
                </a:cubicBezTo>
                <a:close/>
                <a:moveTo>
                  <a:pt x="408" y="149"/>
                </a:moveTo>
                <a:cubicBezTo>
                  <a:pt x="409" y="150"/>
                  <a:pt x="409" y="156"/>
                  <a:pt x="408" y="160"/>
                </a:cubicBezTo>
                <a:cubicBezTo>
                  <a:pt x="406" y="157"/>
                  <a:pt x="409" y="153"/>
                  <a:pt x="408" y="149"/>
                </a:cubicBezTo>
                <a:close/>
                <a:moveTo>
                  <a:pt x="328" y="151"/>
                </a:moveTo>
                <a:cubicBezTo>
                  <a:pt x="329" y="151"/>
                  <a:pt x="329" y="152"/>
                  <a:pt x="329" y="153"/>
                </a:cubicBezTo>
                <a:cubicBezTo>
                  <a:pt x="328" y="152"/>
                  <a:pt x="325" y="153"/>
                  <a:pt x="325" y="152"/>
                </a:cubicBezTo>
                <a:cubicBezTo>
                  <a:pt x="325" y="151"/>
                  <a:pt x="327" y="152"/>
                  <a:pt x="328" y="151"/>
                </a:cubicBezTo>
                <a:close/>
                <a:moveTo>
                  <a:pt x="324" y="156"/>
                </a:moveTo>
                <a:cubicBezTo>
                  <a:pt x="325" y="156"/>
                  <a:pt x="326" y="156"/>
                  <a:pt x="327" y="156"/>
                </a:cubicBezTo>
                <a:cubicBezTo>
                  <a:pt x="327" y="156"/>
                  <a:pt x="327" y="157"/>
                  <a:pt x="328" y="157"/>
                </a:cubicBezTo>
                <a:cubicBezTo>
                  <a:pt x="326" y="157"/>
                  <a:pt x="325" y="156"/>
                  <a:pt x="323" y="157"/>
                </a:cubicBezTo>
                <a:cubicBezTo>
                  <a:pt x="324" y="157"/>
                  <a:pt x="324" y="156"/>
                  <a:pt x="324" y="156"/>
                </a:cubicBezTo>
                <a:close/>
                <a:moveTo>
                  <a:pt x="328" y="161"/>
                </a:moveTo>
                <a:cubicBezTo>
                  <a:pt x="329" y="161"/>
                  <a:pt x="328" y="164"/>
                  <a:pt x="328" y="164"/>
                </a:cubicBezTo>
                <a:cubicBezTo>
                  <a:pt x="326" y="163"/>
                  <a:pt x="328" y="162"/>
                  <a:pt x="328" y="161"/>
                </a:cubicBezTo>
                <a:close/>
                <a:moveTo>
                  <a:pt x="408" y="163"/>
                </a:moveTo>
                <a:cubicBezTo>
                  <a:pt x="409" y="164"/>
                  <a:pt x="409" y="166"/>
                  <a:pt x="410" y="167"/>
                </a:cubicBezTo>
                <a:cubicBezTo>
                  <a:pt x="407" y="168"/>
                  <a:pt x="409" y="165"/>
                  <a:pt x="408" y="163"/>
                </a:cubicBezTo>
                <a:close/>
                <a:moveTo>
                  <a:pt x="328" y="168"/>
                </a:moveTo>
                <a:cubicBezTo>
                  <a:pt x="326" y="166"/>
                  <a:pt x="330" y="165"/>
                  <a:pt x="328" y="168"/>
                </a:cubicBezTo>
                <a:close/>
                <a:moveTo>
                  <a:pt x="408" y="168"/>
                </a:moveTo>
                <a:cubicBezTo>
                  <a:pt x="410" y="168"/>
                  <a:pt x="409" y="170"/>
                  <a:pt x="410" y="172"/>
                </a:cubicBezTo>
                <a:cubicBezTo>
                  <a:pt x="408" y="172"/>
                  <a:pt x="409" y="169"/>
                  <a:pt x="408" y="168"/>
                </a:cubicBezTo>
                <a:close/>
                <a:moveTo>
                  <a:pt x="289" y="169"/>
                </a:moveTo>
                <a:cubicBezTo>
                  <a:pt x="289" y="170"/>
                  <a:pt x="290" y="170"/>
                  <a:pt x="290" y="172"/>
                </a:cubicBezTo>
                <a:cubicBezTo>
                  <a:pt x="290" y="172"/>
                  <a:pt x="289" y="172"/>
                  <a:pt x="289" y="172"/>
                </a:cubicBezTo>
                <a:cubicBezTo>
                  <a:pt x="289" y="170"/>
                  <a:pt x="288" y="171"/>
                  <a:pt x="289" y="169"/>
                </a:cubicBezTo>
                <a:close/>
                <a:moveTo>
                  <a:pt x="396" y="171"/>
                </a:moveTo>
                <a:cubicBezTo>
                  <a:pt x="399" y="171"/>
                  <a:pt x="396" y="174"/>
                  <a:pt x="396" y="171"/>
                </a:cubicBezTo>
                <a:close/>
                <a:moveTo>
                  <a:pt x="79" y="173"/>
                </a:moveTo>
                <a:cubicBezTo>
                  <a:pt x="79" y="175"/>
                  <a:pt x="77" y="174"/>
                  <a:pt x="76" y="174"/>
                </a:cubicBezTo>
                <a:cubicBezTo>
                  <a:pt x="75" y="173"/>
                  <a:pt x="78" y="173"/>
                  <a:pt x="79" y="173"/>
                </a:cubicBezTo>
                <a:close/>
                <a:moveTo>
                  <a:pt x="408" y="174"/>
                </a:moveTo>
                <a:cubicBezTo>
                  <a:pt x="412" y="174"/>
                  <a:pt x="407" y="177"/>
                  <a:pt x="410" y="177"/>
                </a:cubicBezTo>
                <a:cubicBezTo>
                  <a:pt x="410" y="178"/>
                  <a:pt x="409" y="179"/>
                  <a:pt x="409" y="180"/>
                </a:cubicBezTo>
                <a:cubicBezTo>
                  <a:pt x="407" y="179"/>
                  <a:pt x="409" y="177"/>
                  <a:pt x="408" y="174"/>
                </a:cubicBezTo>
                <a:close/>
                <a:moveTo>
                  <a:pt x="71" y="178"/>
                </a:moveTo>
                <a:cubicBezTo>
                  <a:pt x="72" y="176"/>
                  <a:pt x="74" y="178"/>
                  <a:pt x="73" y="179"/>
                </a:cubicBezTo>
                <a:cubicBezTo>
                  <a:pt x="72" y="179"/>
                  <a:pt x="72" y="178"/>
                  <a:pt x="71" y="178"/>
                </a:cubicBezTo>
                <a:close/>
                <a:moveTo>
                  <a:pt x="74" y="179"/>
                </a:moveTo>
                <a:cubicBezTo>
                  <a:pt x="75" y="177"/>
                  <a:pt x="75" y="181"/>
                  <a:pt x="75" y="182"/>
                </a:cubicBezTo>
                <a:cubicBezTo>
                  <a:pt x="74" y="181"/>
                  <a:pt x="74" y="180"/>
                  <a:pt x="74" y="179"/>
                </a:cubicBezTo>
                <a:close/>
                <a:moveTo>
                  <a:pt x="67" y="180"/>
                </a:moveTo>
                <a:cubicBezTo>
                  <a:pt x="68" y="180"/>
                  <a:pt x="69" y="180"/>
                  <a:pt x="70" y="180"/>
                </a:cubicBezTo>
                <a:cubicBezTo>
                  <a:pt x="70" y="182"/>
                  <a:pt x="68" y="182"/>
                  <a:pt x="68" y="183"/>
                </a:cubicBezTo>
                <a:cubicBezTo>
                  <a:pt x="68" y="183"/>
                  <a:pt x="67" y="183"/>
                  <a:pt x="67" y="183"/>
                </a:cubicBezTo>
                <a:cubicBezTo>
                  <a:pt x="66" y="182"/>
                  <a:pt x="67" y="182"/>
                  <a:pt x="67" y="180"/>
                </a:cubicBezTo>
                <a:close/>
                <a:moveTo>
                  <a:pt x="408" y="194"/>
                </a:moveTo>
                <a:cubicBezTo>
                  <a:pt x="409" y="192"/>
                  <a:pt x="409" y="196"/>
                  <a:pt x="409" y="196"/>
                </a:cubicBezTo>
                <a:cubicBezTo>
                  <a:pt x="408" y="198"/>
                  <a:pt x="408" y="195"/>
                  <a:pt x="408" y="194"/>
                </a:cubicBezTo>
                <a:close/>
                <a:moveTo>
                  <a:pt x="412" y="197"/>
                </a:moveTo>
                <a:cubicBezTo>
                  <a:pt x="413" y="197"/>
                  <a:pt x="414" y="199"/>
                  <a:pt x="413" y="200"/>
                </a:cubicBezTo>
                <a:cubicBezTo>
                  <a:pt x="412" y="199"/>
                  <a:pt x="412" y="199"/>
                  <a:pt x="412" y="197"/>
                </a:cubicBezTo>
                <a:close/>
                <a:moveTo>
                  <a:pt x="412" y="202"/>
                </a:moveTo>
                <a:cubicBezTo>
                  <a:pt x="414" y="202"/>
                  <a:pt x="415" y="206"/>
                  <a:pt x="412" y="206"/>
                </a:cubicBezTo>
                <a:cubicBezTo>
                  <a:pt x="413" y="205"/>
                  <a:pt x="412" y="204"/>
                  <a:pt x="412" y="202"/>
                </a:cubicBezTo>
                <a:close/>
                <a:moveTo>
                  <a:pt x="80" y="205"/>
                </a:moveTo>
                <a:cubicBezTo>
                  <a:pt x="82" y="205"/>
                  <a:pt x="82" y="207"/>
                  <a:pt x="81" y="208"/>
                </a:cubicBezTo>
                <a:cubicBezTo>
                  <a:pt x="80" y="208"/>
                  <a:pt x="79" y="208"/>
                  <a:pt x="79" y="208"/>
                </a:cubicBezTo>
                <a:cubicBezTo>
                  <a:pt x="79" y="207"/>
                  <a:pt x="78" y="207"/>
                  <a:pt x="78" y="206"/>
                </a:cubicBezTo>
                <a:cubicBezTo>
                  <a:pt x="80" y="206"/>
                  <a:pt x="81" y="208"/>
                  <a:pt x="80" y="205"/>
                </a:cubicBezTo>
                <a:close/>
                <a:moveTo>
                  <a:pt x="228" y="207"/>
                </a:moveTo>
                <a:cubicBezTo>
                  <a:pt x="228" y="206"/>
                  <a:pt x="229" y="207"/>
                  <a:pt x="230" y="207"/>
                </a:cubicBezTo>
                <a:cubicBezTo>
                  <a:pt x="229" y="209"/>
                  <a:pt x="229" y="207"/>
                  <a:pt x="228" y="207"/>
                </a:cubicBezTo>
                <a:close/>
                <a:moveTo>
                  <a:pt x="217" y="208"/>
                </a:moveTo>
                <a:cubicBezTo>
                  <a:pt x="217" y="210"/>
                  <a:pt x="215" y="209"/>
                  <a:pt x="214" y="209"/>
                </a:cubicBezTo>
                <a:cubicBezTo>
                  <a:pt x="215" y="208"/>
                  <a:pt x="216" y="208"/>
                  <a:pt x="217" y="208"/>
                </a:cubicBezTo>
                <a:close/>
                <a:moveTo>
                  <a:pt x="413" y="210"/>
                </a:moveTo>
                <a:cubicBezTo>
                  <a:pt x="415" y="211"/>
                  <a:pt x="416" y="217"/>
                  <a:pt x="414" y="217"/>
                </a:cubicBezTo>
                <a:cubicBezTo>
                  <a:pt x="414" y="217"/>
                  <a:pt x="414" y="218"/>
                  <a:pt x="414" y="219"/>
                </a:cubicBezTo>
                <a:cubicBezTo>
                  <a:pt x="414" y="219"/>
                  <a:pt x="415" y="218"/>
                  <a:pt x="416" y="218"/>
                </a:cubicBezTo>
                <a:cubicBezTo>
                  <a:pt x="416" y="221"/>
                  <a:pt x="416" y="222"/>
                  <a:pt x="415" y="224"/>
                </a:cubicBezTo>
                <a:cubicBezTo>
                  <a:pt x="414" y="222"/>
                  <a:pt x="415" y="224"/>
                  <a:pt x="413" y="224"/>
                </a:cubicBezTo>
                <a:cubicBezTo>
                  <a:pt x="413" y="223"/>
                  <a:pt x="413" y="222"/>
                  <a:pt x="413" y="222"/>
                </a:cubicBezTo>
                <a:cubicBezTo>
                  <a:pt x="413" y="222"/>
                  <a:pt x="414" y="222"/>
                  <a:pt x="414" y="222"/>
                </a:cubicBezTo>
                <a:cubicBezTo>
                  <a:pt x="411" y="217"/>
                  <a:pt x="414" y="214"/>
                  <a:pt x="413" y="210"/>
                </a:cubicBezTo>
                <a:close/>
                <a:moveTo>
                  <a:pt x="327" y="210"/>
                </a:moveTo>
                <a:cubicBezTo>
                  <a:pt x="327" y="211"/>
                  <a:pt x="327" y="213"/>
                  <a:pt x="325" y="213"/>
                </a:cubicBezTo>
                <a:cubicBezTo>
                  <a:pt x="324" y="212"/>
                  <a:pt x="324" y="212"/>
                  <a:pt x="324" y="211"/>
                </a:cubicBezTo>
                <a:cubicBezTo>
                  <a:pt x="326" y="211"/>
                  <a:pt x="326" y="210"/>
                  <a:pt x="327" y="210"/>
                </a:cubicBezTo>
                <a:close/>
                <a:moveTo>
                  <a:pt x="332" y="211"/>
                </a:moveTo>
                <a:cubicBezTo>
                  <a:pt x="333" y="211"/>
                  <a:pt x="334" y="214"/>
                  <a:pt x="333" y="215"/>
                </a:cubicBezTo>
                <a:cubicBezTo>
                  <a:pt x="330" y="215"/>
                  <a:pt x="331" y="212"/>
                  <a:pt x="332" y="211"/>
                </a:cubicBezTo>
                <a:close/>
                <a:moveTo>
                  <a:pt x="338" y="212"/>
                </a:moveTo>
                <a:cubicBezTo>
                  <a:pt x="342" y="214"/>
                  <a:pt x="338" y="220"/>
                  <a:pt x="339" y="225"/>
                </a:cubicBezTo>
                <a:cubicBezTo>
                  <a:pt x="337" y="222"/>
                  <a:pt x="338" y="216"/>
                  <a:pt x="338" y="212"/>
                </a:cubicBezTo>
                <a:close/>
                <a:moveTo>
                  <a:pt x="364" y="212"/>
                </a:moveTo>
                <a:cubicBezTo>
                  <a:pt x="365" y="212"/>
                  <a:pt x="365" y="215"/>
                  <a:pt x="363" y="214"/>
                </a:cubicBezTo>
                <a:cubicBezTo>
                  <a:pt x="363" y="213"/>
                  <a:pt x="364" y="213"/>
                  <a:pt x="364" y="212"/>
                </a:cubicBezTo>
                <a:close/>
                <a:moveTo>
                  <a:pt x="323" y="215"/>
                </a:moveTo>
                <a:cubicBezTo>
                  <a:pt x="324" y="215"/>
                  <a:pt x="324" y="216"/>
                  <a:pt x="324" y="218"/>
                </a:cubicBezTo>
                <a:cubicBezTo>
                  <a:pt x="323" y="217"/>
                  <a:pt x="324" y="218"/>
                  <a:pt x="322" y="218"/>
                </a:cubicBezTo>
                <a:cubicBezTo>
                  <a:pt x="322" y="217"/>
                  <a:pt x="323" y="217"/>
                  <a:pt x="323" y="217"/>
                </a:cubicBezTo>
                <a:cubicBezTo>
                  <a:pt x="323" y="215"/>
                  <a:pt x="322" y="216"/>
                  <a:pt x="323" y="215"/>
                </a:cubicBezTo>
                <a:close/>
                <a:moveTo>
                  <a:pt x="319" y="216"/>
                </a:moveTo>
                <a:cubicBezTo>
                  <a:pt x="320" y="217"/>
                  <a:pt x="321" y="219"/>
                  <a:pt x="319" y="220"/>
                </a:cubicBezTo>
                <a:cubicBezTo>
                  <a:pt x="318" y="219"/>
                  <a:pt x="320" y="217"/>
                  <a:pt x="319" y="216"/>
                </a:cubicBezTo>
                <a:close/>
                <a:moveTo>
                  <a:pt x="183" y="221"/>
                </a:moveTo>
                <a:cubicBezTo>
                  <a:pt x="183" y="221"/>
                  <a:pt x="183" y="222"/>
                  <a:pt x="184" y="222"/>
                </a:cubicBezTo>
                <a:cubicBezTo>
                  <a:pt x="183" y="225"/>
                  <a:pt x="184" y="229"/>
                  <a:pt x="183" y="231"/>
                </a:cubicBezTo>
                <a:cubicBezTo>
                  <a:pt x="183" y="232"/>
                  <a:pt x="186" y="231"/>
                  <a:pt x="185" y="233"/>
                </a:cubicBezTo>
                <a:cubicBezTo>
                  <a:pt x="186" y="235"/>
                  <a:pt x="183" y="233"/>
                  <a:pt x="184" y="235"/>
                </a:cubicBezTo>
                <a:cubicBezTo>
                  <a:pt x="185" y="236"/>
                  <a:pt x="186" y="233"/>
                  <a:pt x="185" y="237"/>
                </a:cubicBezTo>
                <a:cubicBezTo>
                  <a:pt x="184" y="236"/>
                  <a:pt x="185" y="237"/>
                  <a:pt x="184" y="238"/>
                </a:cubicBezTo>
                <a:cubicBezTo>
                  <a:pt x="186" y="239"/>
                  <a:pt x="185" y="240"/>
                  <a:pt x="183" y="243"/>
                </a:cubicBezTo>
                <a:cubicBezTo>
                  <a:pt x="180" y="239"/>
                  <a:pt x="185" y="230"/>
                  <a:pt x="178" y="232"/>
                </a:cubicBezTo>
                <a:cubicBezTo>
                  <a:pt x="178" y="230"/>
                  <a:pt x="178" y="227"/>
                  <a:pt x="180" y="227"/>
                </a:cubicBezTo>
                <a:cubicBezTo>
                  <a:pt x="180" y="229"/>
                  <a:pt x="179" y="230"/>
                  <a:pt x="181" y="230"/>
                </a:cubicBezTo>
                <a:cubicBezTo>
                  <a:pt x="181" y="230"/>
                  <a:pt x="181" y="230"/>
                  <a:pt x="182" y="230"/>
                </a:cubicBezTo>
                <a:cubicBezTo>
                  <a:pt x="179" y="228"/>
                  <a:pt x="181" y="223"/>
                  <a:pt x="183" y="221"/>
                </a:cubicBezTo>
                <a:close/>
                <a:moveTo>
                  <a:pt x="338" y="226"/>
                </a:moveTo>
                <a:cubicBezTo>
                  <a:pt x="340" y="225"/>
                  <a:pt x="338" y="229"/>
                  <a:pt x="339" y="230"/>
                </a:cubicBezTo>
                <a:cubicBezTo>
                  <a:pt x="337" y="230"/>
                  <a:pt x="338" y="227"/>
                  <a:pt x="338" y="226"/>
                </a:cubicBezTo>
                <a:close/>
                <a:moveTo>
                  <a:pt x="417" y="226"/>
                </a:moveTo>
                <a:cubicBezTo>
                  <a:pt x="417" y="228"/>
                  <a:pt x="415" y="229"/>
                  <a:pt x="414" y="228"/>
                </a:cubicBezTo>
                <a:cubicBezTo>
                  <a:pt x="414" y="229"/>
                  <a:pt x="413" y="230"/>
                  <a:pt x="413" y="231"/>
                </a:cubicBezTo>
                <a:cubicBezTo>
                  <a:pt x="412" y="230"/>
                  <a:pt x="414" y="228"/>
                  <a:pt x="413" y="227"/>
                </a:cubicBezTo>
                <a:cubicBezTo>
                  <a:pt x="414" y="226"/>
                  <a:pt x="415" y="225"/>
                  <a:pt x="417" y="226"/>
                </a:cubicBezTo>
                <a:close/>
                <a:moveTo>
                  <a:pt x="415" y="229"/>
                </a:moveTo>
                <a:cubicBezTo>
                  <a:pt x="416" y="230"/>
                  <a:pt x="415" y="233"/>
                  <a:pt x="417" y="233"/>
                </a:cubicBezTo>
                <a:cubicBezTo>
                  <a:pt x="417" y="232"/>
                  <a:pt x="417" y="230"/>
                  <a:pt x="417" y="229"/>
                </a:cubicBezTo>
                <a:cubicBezTo>
                  <a:pt x="416" y="229"/>
                  <a:pt x="416" y="229"/>
                  <a:pt x="415" y="229"/>
                </a:cubicBezTo>
                <a:close/>
                <a:moveTo>
                  <a:pt x="408" y="231"/>
                </a:moveTo>
                <a:cubicBezTo>
                  <a:pt x="408" y="230"/>
                  <a:pt x="410" y="232"/>
                  <a:pt x="409" y="233"/>
                </a:cubicBezTo>
                <a:cubicBezTo>
                  <a:pt x="409" y="233"/>
                  <a:pt x="408" y="231"/>
                  <a:pt x="408" y="231"/>
                </a:cubicBezTo>
                <a:close/>
                <a:moveTo>
                  <a:pt x="414" y="234"/>
                </a:moveTo>
                <a:cubicBezTo>
                  <a:pt x="413" y="234"/>
                  <a:pt x="413" y="233"/>
                  <a:pt x="413" y="232"/>
                </a:cubicBezTo>
                <a:cubicBezTo>
                  <a:pt x="413" y="232"/>
                  <a:pt x="413" y="233"/>
                  <a:pt x="414" y="233"/>
                </a:cubicBezTo>
                <a:cubicBezTo>
                  <a:pt x="414" y="233"/>
                  <a:pt x="414" y="233"/>
                  <a:pt x="414" y="234"/>
                </a:cubicBezTo>
                <a:close/>
                <a:moveTo>
                  <a:pt x="415" y="233"/>
                </a:moveTo>
                <a:cubicBezTo>
                  <a:pt x="415" y="234"/>
                  <a:pt x="414" y="234"/>
                  <a:pt x="413" y="234"/>
                </a:cubicBezTo>
                <a:cubicBezTo>
                  <a:pt x="413" y="235"/>
                  <a:pt x="413" y="236"/>
                  <a:pt x="413" y="237"/>
                </a:cubicBezTo>
                <a:cubicBezTo>
                  <a:pt x="414" y="236"/>
                  <a:pt x="417" y="235"/>
                  <a:pt x="415" y="233"/>
                </a:cubicBezTo>
                <a:close/>
                <a:moveTo>
                  <a:pt x="416" y="233"/>
                </a:moveTo>
                <a:cubicBezTo>
                  <a:pt x="416" y="235"/>
                  <a:pt x="416" y="237"/>
                  <a:pt x="417" y="238"/>
                </a:cubicBezTo>
                <a:cubicBezTo>
                  <a:pt x="416" y="238"/>
                  <a:pt x="416" y="237"/>
                  <a:pt x="414" y="237"/>
                </a:cubicBezTo>
                <a:cubicBezTo>
                  <a:pt x="414" y="239"/>
                  <a:pt x="415" y="241"/>
                  <a:pt x="414" y="243"/>
                </a:cubicBezTo>
                <a:cubicBezTo>
                  <a:pt x="415" y="243"/>
                  <a:pt x="416" y="244"/>
                  <a:pt x="417" y="245"/>
                </a:cubicBezTo>
                <a:cubicBezTo>
                  <a:pt x="417" y="242"/>
                  <a:pt x="416" y="241"/>
                  <a:pt x="415" y="238"/>
                </a:cubicBezTo>
                <a:cubicBezTo>
                  <a:pt x="416" y="238"/>
                  <a:pt x="416" y="239"/>
                  <a:pt x="418" y="239"/>
                </a:cubicBezTo>
                <a:cubicBezTo>
                  <a:pt x="418" y="237"/>
                  <a:pt x="418" y="235"/>
                  <a:pt x="416" y="233"/>
                </a:cubicBezTo>
                <a:close/>
                <a:moveTo>
                  <a:pt x="330" y="238"/>
                </a:moveTo>
                <a:cubicBezTo>
                  <a:pt x="328" y="237"/>
                  <a:pt x="331" y="237"/>
                  <a:pt x="331" y="238"/>
                </a:cubicBezTo>
                <a:cubicBezTo>
                  <a:pt x="332" y="239"/>
                  <a:pt x="330" y="240"/>
                  <a:pt x="332" y="240"/>
                </a:cubicBezTo>
                <a:cubicBezTo>
                  <a:pt x="333" y="242"/>
                  <a:pt x="329" y="243"/>
                  <a:pt x="332" y="244"/>
                </a:cubicBezTo>
                <a:cubicBezTo>
                  <a:pt x="332" y="245"/>
                  <a:pt x="332" y="245"/>
                  <a:pt x="331" y="245"/>
                </a:cubicBezTo>
                <a:cubicBezTo>
                  <a:pt x="331" y="245"/>
                  <a:pt x="331" y="245"/>
                  <a:pt x="331" y="245"/>
                </a:cubicBezTo>
                <a:cubicBezTo>
                  <a:pt x="330" y="244"/>
                  <a:pt x="331" y="237"/>
                  <a:pt x="330" y="238"/>
                </a:cubicBezTo>
                <a:close/>
                <a:moveTo>
                  <a:pt x="328" y="240"/>
                </a:moveTo>
                <a:cubicBezTo>
                  <a:pt x="327" y="241"/>
                  <a:pt x="327" y="242"/>
                  <a:pt x="326" y="242"/>
                </a:cubicBezTo>
                <a:cubicBezTo>
                  <a:pt x="327" y="242"/>
                  <a:pt x="326" y="240"/>
                  <a:pt x="328" y="240"/>
                </a:cubicBezTo>
                <a:close/>
                <a:moveTo>
                  <a:pt x="389" y="241"/>
                </a:moveTo>
                <a:cubicBezTo>
                  <a:pt x="391" y="240"/>
                  <a:pt x="390" y="243"/>
                  <a:pt x="391" y="243"/>
                </a:cubicBezTo>
                <a:cubicBezTo>
                  <a:pt x="390" y="244"/>
                  <a:pt x="389" y="242"/>
                  <a:pt x="389" y="241"/>
                </a:cubicBezTo>
                <a:close/>
                <a:moveTo>
                  <a:pt x="310" y="246"/>
                </a:moveTo>
                <a:cubicBezTo>
                  <a:pt x="311" y="246"/>
                  <a:pt x="310" y="249"/>
                  <a:pt x="309" y="248"/>
                </a:cubicBezTo>
                <a:cubicBezTo>
                  <a:pt x="308" y="246"/>
                  <a:pt x="310" y="247"/>
                  <a:pt x="310" y="246"/>
                </a:cubicBezTo>
                <a:close/>
                <a:moveTo>
                  <a:pt x="329" y="246"/>
                </a:moveTo>
                <a:cubicBezTo>
                  <a:pt x="331" y="247"/>
                  <a:pt x="328" y="249"/>
                  <a:pt x="329" y="251"/>
                </a:cubicBezTo>
                <a:cubicBezTo>
                  <a:pt x="327" y="251"/>
                  <a:pt x="330" y="249"/>
                  <a:pt x="327" y="249"/>
                </a:cubicBezTo>
                <a:cubicBezTo>
                  <a:pt x="327" y="247"/>
                  <a:pt x="328" y="247"/>
                  <a:pt x="329" y="248"/>
                </a:cubicBezTo>
                <a:cubicBezTo>
                  <a:pt x="329" y="248"/>
                  <a:pt x="329" y="247"/>
                  <a:pt x="329" y="246"/>
                </a:cubicBezTo>
                <a:close/>
                <a:moveTo>
                  <a:pt x="180" y="248"/>
                </a:moveTo>
                <a:cubicBezTo>
                  <a:pt x="182" y="247"/>
                  <a:pt x="182" y="250"/>
                  <a:pt x="182" y="251"/>
                </a:cubicBezTo>
                <a:cubicBezTo>
                  <a:pt x="181" y="253"/>
                  <a:pt x="180" y="250"/>
                  <a:pt x="180" y="251"/>
                </a:cubicBezTo>
                <a:cubicBezTo>
                  <a:pt x="178" y="251"/>
                  <a:pt x="180" y="249"/>
                  <a:pt x="180" y="248"/>
                </a:cubicBezTo>
                <a:close/>
                <a:moveTo>
                  <a:pt x="319" y="248"/>
                </a:moveTo>
                <a:cubicBezTo>
                  <a:pt x="321" y="249"/>
                  <a:pt x="320" y="251"/>
                  <a:pt x="319" y="253"/>
                </a:cubicBezTo>
                <a:cubicBezTo>
                  <a:pt x="318" y="251"/>
                  <a:pt x="319" y="248"/>
                  <a:pt x="319" y="248"/>
                </a:cubicBezTo>
                <a:close/>
                <a:moveTo>
                  <a:pt x="305" y="260"/>
                </a:moveTo>
                <a:cubicBezTo>
                  <a:pt x="306" y="259"/>
                  <a:pt x="307" y="262"/>
                  <a:pt x="308" y="263"/>
                </a:cubicBezTo>
                <a:cubicBezTo>
                  <a:pt x="307" y="262"/>
                  <a:pt x="307" y="264"/>
                  <a:pt x="305" y="263"/>
                </a:cubicBezTo>
                <a:cubicBezTo>
                  <a:pt x="305" y="262"/>
                  <a:pt x="306" y="261"/>
                  <a:pt x="305" y="260"/>
                </a:cubicBezTo>
                <a:close/>
                <a:moveTo>
                  <a:pt x="364" y="266"/>
                </a:moveTo>
                <a:cubicBezTo>
                  <a:pt x="366" y="266"/>
                  <a:pt x="365" y="272"/>
                  <a:pt x="363" y="272"/>
                </a:cubicBezTo>
                <a:cubicBezTo>
                  <a:pt x="363" y="269"/>
                  <a:pt x="364" y="268"/>
                  <a:pt x="364" y="266"/>
                </a:cubicBezTo>
                <a:close/>
                <a:moveTo>
                  <a:pt x="172" y="267"/>
                </a:moveTo>
                <a:cubicBezTo>
                  <a:pt x="173" y="267"/>
                  <a:pt x="172" y="269"/>
                  <a:pt x="171" y="268"/>
                </a:cubicBezTo>
                <a:cubicBezTo>
                  <a:pt x="171" y="268"/>
                  <a:pt x="171" y="268"/>
                  <a:pt x="171" y="267"/>
                </a:cubicBezTo>
                <a:cubicBezTo>
                  <a:pt x="171" y="267"/>
                  <a:pt x="172" y="267"/>
                  <a:pt x="172" y="267"/>
                </a:cubicBezTo>
                <a:close/>
                <a:moveTo>
                  <a:pt x="188" y="270"/>
                </a:moveTo>
                <a:cubicBezTo>
                  <a:pt x="190" y="272"/>
                  <a:pt x="189" y="274"/>
                  <a:pt x="189" y="276"/>
                </a:cubicBezTo>
                <a:cubicBezTo>
                  <a:pt x="187" y="274"/>
                  <a:pt x="188" y="273"/>
                  <a:pt x="188" y="270"/>
                </a:cubicBezTo>
                <a:close/>
                <a:moveTo>
                  <a:pt x="297" y="276"/>
                </a:moveTo>
                <a:cubicBezTo>
                  <a:pt x="298" y="276"/>
                  <a:pt x="298" y="276"/>
                  <a:pt x="299" y="276"/>
                </a:cubicBezTo>
                <a:cubicBezTo>
                  <a:pt x="299" y="277"/>
                  <a:pt x="299" y="277"/>
                  <a:pt x="299" y="278"/>
                </a:cubicBezTo>
                <a:cubicBezTo>
                  <a:pt x="298" y="277"/>
                  <a:pt x="298" y="277"/>
                  <a:pt x="297" y="277"/>
                </a:cubicBezTo>
                <a:cubicBezTo>
                  <a:pt x="297" y="277"/>
                  <a:pt x="297" y="277"/>
                  <a:pt x="297" y="276"/>
                </a:cubicBezTo>
                <a:close/>
                <a:moveTo>
                  <a:pt x="188" y="277"/>
                </a:moveTo>
                <a:cubicBezTo>
                  <a:pt x="191" y="277"/>
                  <a:pt x="188" y="280"/>
                  <a:pt x="189" y="281"/>
                </a:cubicBezTo>
                <a:cubicBezTo>
                  <a:pt x="188" y="281"/>
                  <a:pt x="187" y="277"/>
                  <a:pt x="188" y="277"/>
                </a:cubicBezTo>
                <a:close/>
                <a:moveTo>
                  <a:pt x="299" y="282"/>
                </a:moveTo>
                <a:cubicBezTo>
                  <a:pt x="301" y="282"/>
                  <a:pt x="300" y="284"/>
                  <a:pt x="298" y="284"/>
                </a:cubicBezTo>
                <a:cubicBezTo>
                  <a:pt x="298" y="283"/>
                  <a:pt x="299" y="283"/>
                  <a:pt x="299" y="282"/>
                </a:cubicBezTo>
                <a:close/>
                <a:moveTo>
                  <a:pt x="187" y="300"/>
                </a:moveTo>
                <a:cubicBezTo>
                  <a:pt x="189" y="302"/>
                  <a:pt x="189" y="312"/>
                  <a:pt x="187" y="314"/>
                </a:cubicBezTo>
                <a:cubicBezTo>
                  <a:pt x="187" y="309"/>
                  <a:pt x="188" y="305"/>
                  <a:pt x="187" y="300"/>
                </a:cubicBezTo>
                <a:close/>
                <a:moveTo>
                  <a:pt x="167" y="307"/>
                </a:moveTo>
                <a:cubicBezTo>
                  <a:pt x="167" y="306"/>
                  <a:pt x="168" y="306"/>
                  <a:pt x="169" y="306"/>
                </a:cubicBezTo>
                <a:cubicBezTo>
                  <a:pt x="169" y="308"/>
                  <a:pt x="170" y="311"/>
                  <a:pt x="167" y="311"/>
                </a:cubicBezTo>
                <a:cubicBezTo>
                  <a:pt x="166" y="310"/>
                  <a:pt x="168" y="307"/>
                  <a:pt x="167" y="307"/>
                </a:cubicBezTo>
                <a:close/>
                <a:moveTo>
                  <a:pt x="167" y="311"/>
                </a:moveTo>
                <a:cubicBezTo>
                  <a:pt x="169" y="312"/>
                  <a:pt x="168" y="315"/>
                  <a:pt x="169" y="318"/>
                </a:cubicBezTo>
                <a:cubicBezTo>
                  <a:pt x="168" y="316"/>
                  <a:pt x="167" y="315"/>
                  <a:pt x="167" y="311"/>
                </a:cubicBezTo>
                <a:close/>
                <a:moveTo>
                  <a:pt x="333" y="312"/>
                </a:moveTo>
                <a:cubicBezTo>
                  <a:pt x="335" y="315"/>
                  <a:pt x="332" y="314"/>
                  <a:pt x="333" y="312"/>
                </a:cubicBezTo>
                <a:close/>
                <a:moveTo>
                  <a:pt x="187" y="316"/>
                </a:moveTo>
                <a:cubicBezTo>
                  <a:pt x="189" y="316"/>
                  <a:pt x="188" y="320"/>
                  <a:pt x="189" y="322"/>
                </a:cubicBezTo>
                <a:cubicBezTo>
                  <a:pt x="187" y="321"/>
                  <a:pt x="188" y="319"/>
                  <a:pt x="187" y="316"/>
                </a:cubicBezTo>
                <a:close/>
                <a:moveTo>
                  <a:pt x="168" y="321"/>
                </a:moveTo>
                <a:cubicBezTo>
                  <a:pt x="168" y="321"/>
                  <a:pt x="169" y="321"/>
                  <a:pt x="169" y="321"/>
                </a:cubicBezTo>
                <a:cubicBezTo>
                  <a:pt x="169" y="322"/>
                  <a:pt x="170" y="324"/>
                  <a:pt x="168" y="324"/>
                </a:cubicBezTo>
                <a:cubicBezTo>
                  <a:pt x="168" y="323"/>
                  <a:pt x="168" y="322"/>
                  <a:pt x="168" y="321"/>
                </a:cubicBezTo>
                <a:close/>
                <a:moveTo>
                  <a:pt x="185" y="326"/>
                </a:moveTo>
                <a:cubicBezTo>
                  <a:pt x="185" y="327"/>
                  <a:pt x="184" y="327"/>
                  <a:pt x="184" y="328"/>
                </a:cubicBezTo>
                <a:cubicBezTo>
                  <a:pt x="183" y="328"/>
                  <a:pt x="184" y="325"/>
                  <a:pt x="185" y="326"/>
                </a:cubicBezTo>
                <a:close/>
                <a:moveTo>
                  <a:pt x="185" y="330"/>
                </a:moveTo>
                <a:cubicBezTo>
                  <a:pt x="185" y="331"/>
                  <a:pt x="185" y="332"/>
                  <a:pt x="184" y="332"/>
                </a:cubicBezTo>
                <a:cubicBezTo>
                  <a:pt x="183" y="331"/>
                  <a:pt x="184" y="330"/>
                  <a:pt x="185" y="330"/>
                </a:cubicBezTo>
                <a:close/>
                <a:moveTo>
                  <a:pt x="184" y="357"/>
                </a:moveTo>
                <a:cubicBezTo>
                  <a:pt x="185" y="356"/>
                  <a:pt x="185" y="358"/>
                  <a:pt x="185" y="359"/>
                </a:cubicBezTo>
                <a:cubicBezTo>
                  <a:pt x="184" y="359"/>
                  <a:pt x="183" y="358"/>
                  <a:pt x="184" y="357"/>
                </a:cubicBezTo>
                <a:close/>
                <a:moveTo>
                  <a:pt x="2" y="360"/>
                </a:moveTo>
                <a:cubicBezTo>
                  <a:pt x="2" y="360"/>
                  <a:pt x="2" y="360"/>
                  <a:pt x="3" y="360"/>
                </a:cubicBezTo>
                <a:cubicBezTo>
                  <a:pt x="3" y="361"/>
                  <a:pt x="2" y="361"/>
                  <a:pt x="1" y="361"/>
                </a:cubicBezTo>
                <a:cubicBezTo>
                  <a:pt x="1" y="360"/>
                  <a:pt x="2" y="360"/>
                  <a:pt x="2" y="360"/>
                </a:cubicBezTo>
                <a:close/>
                <a:moveTo>
                  <a:pt x="1" y="362"/>
                </a:moveTo>
                <a:cubicBezTo>
                  <a:pt x="3" y="362"/>
                  <a:pt x="3" y="363"/>
                  <a:pt x="5" y="363"/>
                </a:cubicBezTo>
                <a:cubicBezTo>
                  <a:pt x="4" y="364"/>
                  <a:pt x="0" y="365"/>
                  <a:pt x="1" y="362"/>
                </a:cubicBezTo>
                <a:close/>
                <a:moveTo>
                  <a:pt x="253" y="363"/>
                </a:moveTo>
                <a:cubicBezTo>
                  <a:pt x="253" y="364"/>
                  <a:pt x="252" y="364"/>
                  <a:pt x="252" y="365"/>
                </a:cubicBezTo>
                <a:cubicBezTo>
                  <a:pt x="250" y="364"/>
                  <a:pt x="252" y="362"/>
                  <a:pt x="253" y="363"/>
                </a:cubicBezTo>
                <a:close/>
                <a:moveTo>
                  <a:pt x="253" y="366"/>
                </a:moveTo>
                <a:cubicBezTo>
                  <a:pt x="254" y="366"/>
                  <a:pt x="255" y="366"/>
                  <a:pt x="255" y="368"/>
                </a:cubicBezTo>
                <a:cubicBezTo>
                  <a:pt x="254" y="367"/>
                  <a:pt x="253" y="367"/>
                  <a:pt x="253" y="366"/>
                </a:cubicBezTo>
                <a:close/>
                <a:moveTo>
                  <a:pt x="454" y="367"/>
                </a:moveTo>
                <a:cubicBezTo>
                  <a:pt x="455" y="367"/>
                  <a:pt x="455" y="369"/>
                  <a:pt x="455" y="370"/>
                </a:cubicBezTo>
                <a:cubicBezTo>
                  <a:pt x="453" y="370"/>
                  <a:pt x="454" y="368"/>
                  <a:pt x="452" y="368"/>
                </a:cubicBezTo>
                <a:cubicBezTo>
                  <a:pt x="453" y="368"/>
                  <a:pt x="453" y="368"/>
                  <a:pt x="454" y="367"/>
                </a:cubicBezTo>
                <a:close/>
                <a:moveTo>
                  <a:pt x="423" y="373"/>
                </a:moveTo>
                <a:cubicBezTo>
                  <a:pt x="423" y="372"/>
                  <a:pt x="425" y="373"/>
                  <a:pt x="426" y="372"/>
                </a:cubicBezTo>
                <a:cubicBezTo>
                  <a:pt x="426" y="373"/>
                  <a:pt x="424" y="373"/>
                  <a:pt x="423" y="373"/>
                </a:cubicBezTo>
                <a:close/>
                <a:moveTo>
                  <a:pt x="251" y="376"/>
                </a:moveTo>
                <a:cubicBezTo>
                  <a:pt x="251" y="376"/>
                  <a:pt x="251" y="376"/>
                  <a:pt x="252" y="376"/>
                </a:cubicBezTo>
                <a:cubicBezTo>
                  <a:pt x="251" y="377"/>
                  <a:pt x="251" y="377"/>
                  <a:pt x="251" y="378"/>
                </a:cubicBezTo>
                <a:cubicBezTo>
                  <a:pt x="250" y="377"/>
                  <a:pt x="250" y="377"/>
                  <a:pt x="251" y="376"/>
                </a:cubicBezTo>
                <a:close/>
                <a:moveTo>
                  <a:pt x="322" y="384"/>
                </a:moveTo>
                <a:cubicBezTo>
                  <a:pt x="321" y="383"/>
                  <a:pt x="324" y="383"/>
                  <a:pt x="323" y="384"/>
                </a:cubicBezTo>
                <a:cubicBezTo>
                  <a:pt x="323" y="384"/>
                  <a:pt x="323" y="384"/>
                  <a:pt x="322" y="384"/>
                </a:cubicBezTo>
                <a:cubicBezTo>
                  <a:pt x="322" y="384"/>
                  <a:pt x="322" y="384"/>
                  <a:pt x="322" y="384"/>
                </a:cubicBezTo>
                <a:close/>
                <a:moveTo>
                  <a:pt x="444" y="4"/>
                </a:moveTo>
                <a:cubicBezTo>
                  <a:pt x="445" y="5"/>
                  <a:pt x="448" y="4"/>
                  <a:pt x="447" y="4"/>
                </a:cubicBezTo>
                <a:cubicBezTo>
                  <a:pt x="445" y="3"/>
                  <a:pt x="442" y="3"/>
                  <a:pt x="442" y="0"/>
                </a:cubicBezTo>
                <a:cubicBezTo>
                  <a:pt x="436" y="0"/>
                  <a:pt x="435" y="3"/>
                  <a:pt x="432" y="6"/>
                </a:cubicBezTo>
                <a:cubicBezTo>
                  <a:pt x="434" y="6"/>
                  <a:pt x="435" y="4"/>
                  <a:pt x="434" y="7"/>
                </a:cubicBezTo>
                <a:cubicBezTo>
                  <a:pt x="436" y="7"/>
                  <a:pt x="438" y="6"/>
                  <a:pt x="438" y="8"/>
                </a:cubicBezTo>
                <a:cubicBezTo>
                  <a:pt x="436" y="9"/>
                  <a:pt x="438" y="11"/>
                  <a:pt x="438" y="12"/>
                </a:cubicBezTo>
                <a:cubicBezTo>
                  <a:pt x="436" y="13"/>
                  <a:pt x="433" y="12"/>
                  <a:pt x="431" y="13"/>
                </a:cubicBezTo>
                <a:cubicBezTo>
                  <a:pt x="430" y="12"/>
                  <a:pt x="431" y="11"/>
                  <a:pt x="430" y="11"/>
                </a:cubicBezTo>
                <a:cubicBezTo>
                  <a:pt x="429" y="11"/>
                  <a:pt x="424" y="13"/>
                  <a:pt x="422" y="11"/>
                </a:cubicBezTo>
                <a:cubicBezTo>
                  <a:pt x="422" y="8"/>
                  <a:pt x="420" y="7"/>
                  <a:pt x="417" y="7"/>
                </a:cubicBezTo>
                <a:cubicBezTo>
                  <a:pt x="416" y="5"/>
                  <a:pt x="413" y="4"/>
                  <a:pt x="411" y="5"/>
                </a:cubicBezTo>
                <a:cubicBezTo>
                  <a:pt x="411" y="4"/>
                  <a:pt x="411" y="4"/>
                  <a:pt x="411" y="3"/>
                </a:cubicBezTo>
                <a:cubicBezTo>
                  <a:pt x="407" y="6"/>
                  <a:pt x="404" y="8"/>
                  <a:pt x="402" y="13"/>
                </a:cubicBezTo>
                <a:cubicBezTo>
                  <a:pt x="399" y="13"/>
                  <a:pt x="392" y="17"/>
                  <a:pt x="390" y="13"/>
                </a:cubicBezTo>
                <a:cubicBezTo>
                  <a:pt x="388" y="13"/>
                  <a:pt x="387" y="13"/>
                  <a:pt x="386" y="14"/>
                </a:cubicBezTo>
                <a:cubicBezTo>
                  <a:pt x="380" y="10"/>
                  <a:pt x="370" y="13"/>
                  <a:pt x="363" y="11"/>
                </a:cubicBezTo>
                <a:cubicBezTo>
                  <a:pt x="361" y="10"/>
                  <a:pt x="359" y="7"/>
                  <a:pt x="356" y="8"/>
                </a:cubicBezTo>
                <a:cubicBezTo>
                  <a:pt x="355" y="10"/>
                  <a:pt x="355" y="11"/>
                  <a:pt x="353" y="12"/>
                </a:cubicBezTo>
                <a:cubicBezTo>
                  <a:pt x="351" y="12"/>
                  <a:pt x="350" y="12"/>
                  <a:pt x="349" y="9"/>
                </a:cubicBezTo>
                <a:cubicBezTo>
                  <a:pt x="345" y="9"/>
                  <a:pt x="344" y="11"/>
                  <a:pt x="341" y="9"/>
                </a:cubicBezTo>
                <a:cubicBezTo>
                  <a:pt x="334" y="17"/>
                  <a:pt x="318" y="12"/>
                  <a:pt x="307" y="13"/>
                </a:cubicBezTo>
                <a:cubicBezTo>
                  <a:pt x="307" y="11"/>
                  <a:pt x="306" y="12"/>
                  <a:pt x="304" y="11"/>
                </a:cubicBezTo>
                <a:cubicBezTo>
                  <a:pt x="303" y="12"/>
                  <a:pt x="303" y="13"/>
                  <a:pt x="302" y="13"/>
                </a:cubicBezTo>
                <a:cubicBezTo>
                  <a:pt x="296" y="12"/>
                  <a:pt x="289" y="12"/>
                  <a:pt x="282" y="12"/>
                </a:cubicBezTo>
                <a:cubicBezTo>
                  <a:pt x="274" y="12"/>
                  <a:pt x="265" y="11"/>
                  <a:pt x="262" y="18"/>
                </a:cubicBezTo>
                <a:cubicBezTo>
                  <a:pt x="261" y="18"/>
                  <a:pt x="260" y="18"/>
                  <a:pt x="259" y="19"/>
                </a:cubicBezTo>
                <a:cubicBezTo>
                  <a:pt x="260" y="21"/>
                  <a:pt x="259" y="21"/>
                  <a:pt x="258" y="22"/>
                </a:cubicBezTo>
                <a:cubicBezTo>
                  <a:pt x="261" y="22"/>
                  <a:pt x="258" y="23"/>
                  <a:pt x="259" y="24"/>
                </a:cubicBezTo>
                <a:cubicBezTo>
                  <a:pt x="262" y="22"/>
                  <a:pt x="269" y="22"/>
                  <a:pt x="272" y="25"/>
                </a:cubicBezTo>
                <a:cubicBezTo>
                  <a:pt x="274" y="26"/>
                  <a:pt x="274" y="26"/>
                  <a:pt x="276" y="25"/>
                </a:cubicBezTo>
                <a:cubicBezTo>
                  <a:pt x="277" y="27"/>
                  <a:pt x="278" y="28"/>
                  <a:pt x="279" y="29"/>
                </a:cubicBezTo>
                <a:cubicBezTo>
                  <a:pt x="281" y="28"/>
                  <a:pt x="283" y="27"/>
                  <a:pt x="285" y="28"/>
                </a:cubicBezTo>
                <a:cubicBezTo>
                  <a:pt x="291" y="39"/>
                  <a:pt x="309" y="37"/>
                  <a:pt x="318" y="45"/>
                </a:cubicBezTo>
                <a:cubicBezTo>
                  <a:pt x="318" y="44"/>
                  <a:pt x="318" y="43"/>
                  <a:pt x="318" y="43"/>
                </a:cubicBezTo>
                <a:cubicBezTo>
                  <a:pt x="322" y="43"/>
                  <a:pt x="328" y="44"/>
                  <a:pt x="327" y="49"/>
                </a:cubicBezTo>
                <a:cubicBezTo>
                  <a:pt x="328" y="48"/>
                  <a:pt x="328" y="51"/>
                  <a:pt x="329" y="53"/>
                </a:cubicBezTo>
                <a:cubicBezTo>
                  <a:pt x="332" y="54"/>
                  <a:pt x="333" y="51"/>
                  <a:pt x="335" y="54"/>
                </a:cubicBezTo>
                <a:cubicBezTo>
                  <a:pt x="335" y="52"/>
                  <a:pt x="334" y="52"/>
                  <a:pt x="334" y="51"/>
                </a:cubicBezTo>
                <a:cubicBezTo>
                  <a:pt x="335" y="51"/>
                  <a:pt x="335" y="50"/>
                  <a:pt x="336" y="50"/>
                </a:cubicBezTo>
                <a:cubicBezTo>
                  <a:pt x="336" y="53"/>
                  <a:pt x="337" y="52"/>
                  <a:pt x="339" y="53"/>
                </a:cubicBezTo>
                <a:cubicBezTo>
                  <a:pt x="339" y="55"/>
                  <a:pt x="339" y="57"/>
                  <a:pt x="339" y="60"/>
                </a:cubicBezTo>
                <a:cubicBezTo>
                  <a:pt x="338" y="60"/>
                  <a:pt x="337" y="59"/>
                  <a:pt x="337" y="59"/>
                </a:cubicBezTo>
                <a:cubicBezTo>
                  <a:pt x="337" y="60"/>
                  <a:pt x="336" y="62"/>
                  <a:pt x="338" y="62"/>
                </a:cubicBezTo>
                <a:cubicBezTo>
                  <a:pt x="338" y="61"/>
                  <a:pt x="337" y="60"/>
                  <a:pt x="339" y="60"/>
                </a:cubicBezTo>
                <a:cubicBezTo>
                  <a:pt x="338" y="64"/>
                  <a:pt x="338" y="65"/>
                  <a:pt x="338" y="67"/>
                </a:cubicBezTo>
                <a:cubicBezTo>
                  <a:pt x="338" y="67"/>
                  <a:pt x="339" y="67"/>
                  <a:pt x="339" y="68"/>
                </a:cubicBezTo>
                <a:cubicBezTo>
                  <a:pt x="340" y="76"/>
                  <a:pt x="338" y="85"/>
                  <a:pt x="340" y="93"/>
                </a:cubicBezTo>
                <a:cubicBezTo>
                  <a:pt x="340" y="93"/>
                  <a:pt x="339" y="93"/>
                  <a:pt x="339" y="94"/>
                </a:cubicBezTo>
                <a:cubicBezTo>
                  <a:pt x="340" y="94"/>
                  <a:pt x="340" y="95"/>
                  <a:pt x="340" y="96"/>
                </a:cubicBezTo>
                <a:cubicBezTo>
                  <a:pt x="340" y="116"/>
                  <a:pt x="343" y="135"/>
                  <a:pt x="340" y="152"/>
                </a:cubicBezTo>
                <a:cubicBezTo>
                  <a:pt x="339" y="159"/>
                  <a:pt x="342" y="175"/>
                  <a:pt x="332" y="172"/>
                </a:cubicBezTo>
                <a:cubicBezTo>
                  <a:pt x="332" y="173"/>
                  <a:pt x="334" y="174"/>
                  <a:pt x="332" y="174"/>
                </a:cubicBezTo>
                <a:cubicBezTo>
                  <a:pt x="331" y="172"/>
                  <a:pt x="330" y="172"/>
                  <a:pt x="330" y="170"/>
                </a:cubicBezTo>
                <a:cubicBezTo>
                  <a:pt x="328" y="170"/>
                  <a:pt x="326" y="168"/>
                  <a:pt x="325" y="166"/>
                </a:cubicBezTo>
                <a:cubicBezTo>
                  <a:pt x="324" y="167"/>
                  <a:pt x="324" y="166"/>
                  <a:pt x="322" y="165"/>
                </a:cubicBezTo>
                <a:cubicBezTo>
                  <a:pt x="320" y="166"/>
                  <a:pt x="321" y="167"/>
                  <a:pt x="320" y="168"/>
                </a:cubicBezTo>
                <a:cubicBezTo>
                  <a:pt x="320" y="168"/>
                  <a:pt x="320" y="167"/>
                  <a:pt x="319" y="167"/>
                </a:cubicBezTo>
                <a:cubicBezTo>
                  <a:pt x="319" y="169"/>
                  <a:pt x="319" y="172"/>
                  <a:pt x="317" y="172"/>
                </a:cubicBezTo>
                <a:cubicBezTo>
                  <a:pt x="315" y="170"/>
                  <a:pt x="315" y="174"/>
                  <a:pt x="312" y="173"/>
                </a:cubicBezTo>
                <a:cubicBezTo>
                  <a:pt x="313" y="171"/>
                  <a:pt x="308" y="174"/>
                  <a:pt x="306" y="173"/>
                </a:cubicBezTo>
                <a:cubicBezTo>
                  <a:pt x="306" y="172"/>
                  <a:pt x="308" y="170"/>
                  <a:pt x="306" y="170"/>
                </a:cubicBezTo>
                <a:cubicBezTo>
                  <a:pt x="305" y="172"/>
                  <a:pt x="301" y="171"/>
                  <a:pt x="300" y="171"/>
                </a:cubicBezTo>
                <a:cubicBezTo>
                  <a:pt x="301" y="171"/>
                  <a:pt x="301" y="172"/>
                  <a:pt x="301" y="173"/>
                </a:cubicBezTo>
                <a:cubicBezTo>
                  <a:pt x="298" y="172"/>
                  <a:pt x="299" y="174"/>
                  <a:pt x="297" y="174"/>
                </a:cubicBezTo>
                <a:cubicBezTo>
                  <a:pt x="298" y="172"/>
                  <a:pt x="297" y="171"/>
                  <a:pt x="296" y="170"/>
                </a:cubicBezTo>
                <a:cubicBezTo>
                  <a:pt x="296" y="173"/>
                  <a:pt x="293" y="172"/>
                  <a:pt x="291" y="173"/>
                </a:cubicBezTo>
                <a:cubicBezTo>
                  <a:pt x="290" y="172"/>
                  <a:pt x="289" y="172"/>
                  <a:pt x="287" y="173"/>
                </a:cubicBezTo>
                <a:cubicBezTo>
                  <a:pt x="287" y="172"/>
                  <a:pt x="287" y="171"/>
                  <a:pt x="286" y="171"/>
                </a:cubicBezTo>
                <a:cubicBezTo>
                  <a:pt x="286" y="174"/>
                  <a:pt x="282" y="170"/>
                  <a:pt x="281" y="173"/>
                </a:cubicBezTo>
                <a:cubicBezTo>
                  <a:pt x="282" y="170"/>
                  <a:pt x="281" y="171"/>
                  <a:pt x="279" y="172"/>
                </a:cubicBezTo>
                <a:cubicBezTo>
                  <a:pt x="280" y="169"/>
                  <a:pt x="277" y="171"/>
                  <a:pt x="277" y="168"/>
                </a:cubicBezTo>
                <a:cubicBezTo>
                  <a:pt x="273" y="171"/>
                  <a:pt x="267" y="169"/>
                  <a:pt x="262" y="169"/>
                </a:cubicBezTo>
                <a:cubicBezTo>
                  <a:pt x="264" y="168"/>
                  <a:pt x="260" y="168"/>
                  <a:pt x="259" y="168"/>
                </a:cubicBezTo>
                <a:cubicBezTo>
                  <a:pt x="260" y="169"/>
                  <a:pt x="258" y="170"/>
                  <a:pt x="257" y="170"/>
                </a:cubicBezTo>
                <a:cubicBezTo>
                  <a:pt x="258" y="168"/>
                  <a:pt x="251" y="169"/>
                  <a:pt x="250" y="169"/>
                </a:cubicBezTo>
                <a:cubicBezTo>
                  <a:pt x="250" y="169"/>
                  <a:pt x="250" y="169"/>
                  <a:pt x="250" y="168"/>
                </a:cubicBezTo>
                <a:cubicBezTo>
                  <a:pt x="246" y="168"/>
                  <a:pt x="240" y="170"/>
                  <a:pt x="236" y="167"/>
                </a:cubicBezTo>
                <a:cubicBezTo>
                  <a:pt x="234" y="168"/>
                  <a:pt x="234" y="167"/>
                  <a:pt x="232" y="168"/>
                </a:cubicBezTo>
                <a:cubicBezTo>
                  <a:pt x="231" y="166"/>
                  <a:pt x="222" y="166"/>
                  <a:pt x="222" y="166"/>
                </a:cubicBezTo>
                <a:cubicBezTo>
                  <a:pt x="223" y="166"/>
                  <a:pt x="224" y="166"/>
                  <a:pt x="224" y="167"/>
                </a:cubicBezTo>
                <a:cubicBezTo>
                  <a:pt x="222" y="167"/>
                  <a:pt x="222" y="168"/>
                  <a:pt x="221" y="168"/>
                </a:cubicBezTo>
                <a:cubicBezTo>
                  <a:pt x="220" y="167"/>
                  <a:pt x="221" y="167"/>
                  <a:pt x="220" y="166"/>
                </a:cubicBezTo>
                <a:cubicBezTo>
                  <a:pt x="219" y="166"/>
                  <a:pt x="219" y="165"/>
                  <a:pt x="218" y="165"/>
                </a:cubicBezTo>
                <a:cubicBezTo>
                  <a:pt x="210" y="168"/>
                  <a:pt x="197" y="162"/>
                  <a:pt x="189" y="164"/>
                </a:cubicBezTo>
                <a:cubicBezTo>
                  <a:pt x="187" y="163"/>
                  <a:pt x="189" y="159"/>
                  <a:pt x="187" y="158"/>
                </a:cubicBezTo>
                <a:cubicBezTo>
                  <a:pt x="187" y="159"/>
                  <a:pt x="187" y="161"/>
                  <a:pt x="185" y="161"/>
                </a:cubicBezTo>
                <a:cubicBezTo>
                  <a:pt x="186" y="155"/>
                  <a:pt x="187" y="142"/>
                  <a:pt x="183" y="137"/>
                </a:cubicBezTo>
                <a:cubicBezTo>
                  <a:pt x="184" y="137"/>
                  <a:pt x="183" y="134"/>
                  <a:pt x="185" y="135"/>
                </a:cubicBezTo>
                <a:cubicBezTo>
                  <a:pt x="184" y="132"/>
                  <a:pt x="185" y="130"/>
                  <a:pt x="183" y="128"/>
                </a:cubicBezTo>
                <a:cubicBezTo>
                  <a:pt x="182" y="126"/>
                  <a:pt x="184" y="128"/>
                  <a:pt x="184" y="127"/>
                </a:cubicBezTo>
                <a:cubicBezTo>
                  <a:pt x="184" y="124"/>
                  <a:pt x="182" y="121"/>
                  <a:pt x="184" y="117"/>
                </a:cubicBezTo>
                <a:cubicBezTo>
                  <a:pt x="182" y="117"/>
                  <a:pt x="182" y="111"/>
                  <a:pt x="185" y="111"/>
                </a:cubicBezTo>
                <a:cubicBezTo>
                  <a:pt x="185" y="109"/>
                  <a:pt x="183" y="110"/>
                  <a:pt x="183" y="108"/>
                </a:cubicBezTo>
                <a:cubicBezTo>
                  <a:pt x="183" y="106"/>
                  <a:pt x="184" y="106"/>
                  <a:pt x="184" y="104"/>
                </a:cubicBezTo>
                <a:cubicBezTo>
                  <a:pt x="182" y="98"/>
                  <a:pt x="182" y="93"/>
                  <a:pt x="182" y="85"/>
                </a:cubicBezTo>
                <a:cubicBezTo>
                  <a:pt x="183" y="85"/>
                  <a:pt x="183" y="84"/>
                  <a:pt x="184" y="84"/>
                </a:cubicBezTo>
                <a:cubicBezTo>
                  <a:pt x="184" y="83"/>
                  <a:pt x="182" y="79"/>
                  <a:pt x="185" y="79"/>
                </a:cubicBezTo>
                <a:cubicBezTo>
                  <a:pt x="185" y="89"/>
                  <a:pt x="187" y="98"/>
                  <a:pt x="186" y="106"/>
                </a:cubicBezTo>
                <a:cubicBezTo>
                  <a:pt x="187" y="105"/>
                  <a:pt x="187" y="106"/>
                  <a:pt x="187" y="107"/>
                </a:cubicBezTo>
                <a:cubicBezTo>
                  <a:pt x="184" y="109"/>
                  <a:pt x="186" y="113"/>
                  <a:pt x="188" y="115"/>
                </a:cubicBezTo>
                <a:cubicBezTo>
                  <a:pt x="187" y="92"/>
                  <a:pt x="188" y="74"/>
                  <a:pt x="191" y="56"/>
                </a:cubicBezTo>
                <a:cubicBezTo>
                  <a:pt x="191" y="55"/>
                  <a:pt x="190" y="55"/>
                  <a:pt x="190" y="54"/>
                </a:cubicBezTo>
                <a:cubicBezTo>
                  <a:pt x="194" y="51"/>
                  <a:pt x="195" y="44"/>
                  <a:pt x="195" y="38"/>
                </a:cubicBezTo>
                <a:cubicBezTo>
                  <a:pt x="198" y="38"/>
                  <a:pt x="196" y="31"/>
                  <a:pt x="199" y="30"/>
                </a:cubicBezTo>
                <a:cubicBezTo>
                  <a:pt x="196" y="24"/>
                  <a:pt x="214" y="26"/>
                  <a:pt x="220" y="25"/>
                </a:cubicBezTo>
                <a:cubicBezTo>
                  <a:pt x="223" y="30"/>
                  <a:pt x="231" y="31"/>
                  <a:pt x="238" y="28"/>
                </a:cubicBezTo>
                <a:cubicBezTo>
                  <a:pt x="239" y="29"/>
                  <a:pt x="240" y="31"/>
                  <a:pt x="242" y="30"/>
                </a:cubicBezTo>
                <a:cubicBezTo>
                  <a:pt x="243" y="29"/>
                  <a:pt x="242" y="28"/>
                  <a:pt x="242" y="27"/>
                </a:cubicBezTo>
                <a:cubicBezTo>
                  <a:pt x="246" y="26"/>
                  <a:pt x="249" y="25"/>
                  <a:pt x="251" y="24"/>
                </a:cubicBezTo>
                <a:cubicBezTo>
                  <a:pt x="250" y="22"/>
                  <a:pt x="247" y="24"/>
                  <a:pt x="247" y="25"/>
                </a:cubicBezTo>
                <a:cubicBezTo>
                  <a:pt x="249" y="18"/>
                  <a:pt x="241" y="18"/>
                  <a:pt x="241" y="11"/>
                </a:cubicBezTo>
                <a:cubicBezTo>
                  <a:pt x="240" y="11"/>
                  <a:pt x="239" y="11"/>
                  <a:pt x="239" y="10"/>
                </a:cubicBezTo>
                <a:cubicBezTo>
                  <a:pt x="241" y="10"/>
                  <a:pt x="244" y="7"/>
                  <a:pt x="245" y="4"/>
                </a:cubicBezTo>
                <a:cubicBezTo>
                  <a:pt x="242" y="5"/>
                  <a:pt x="239" y="3"/>
                  <a:pt x="237" y="4"/>
                </a:cubicBezTo>
                <a:cubicBezTo>
                  <a:pt x="236" y="5"/>
                  <a:pt x="238" y="6"/>
                  <a:pt x="236" y="6"/>
                </a:cubicBezTo>
                <a:cubicBezTo>
                  <a:pt x="233" y="4"/>
                  <a:pt x="225" y="3"/>
                  <a:pt x="222" y="7"/>
                </a:cubicBezTo>
                <a:cubicBezTo>
                  <a:pt x="221" y="4"/>
                  <a:pt x="217" y="7"/>
                  <a:pt x="214" y="5"/>
                </a:cubicBezTo>
                <a:cubicBezTo>
                  <a:pt x="213" y="7"/>
                  <a:pt x="213" y="5"/>
                  <a:pt x="212" y="8"/>
                </a:cubicBezTo>
                <a:cubicBezTo>
                  <a:pt x="214" y="9"/>
                  <a:pt x="215" y="7"/>
                  <a:pt x="216" y="6"/>
                </a:cubicBezTo>
                <a:cubicBezTo>
                  <a:pt x="218" y="8"/>
                  <a:pt x="221" y="6"/>
                  <a:pt x="223" y="10"/>
                </a:cubicBezTo>
                <a:cubicBezTo>
                  <a:pt x="222" y="11"/>
                  <a:pt x="222" y="11"/>
                  <a:pt x="221" y="12"/>
                </a:cubicBezTo>
                <a:cubicBezTo>
                  <a:pt x="217" y="11"/>
                  <a:pt x="210" y="9"/>
                  <a:pt x="207" y="12"/>
                </a:cubicBezTo>
                <a:cubicBezTo>
                  <a:pt x="206" y="11"/>
                  <a:pt x="206" y="10"/>
                  <a:pt x="206" y="10"/>
                </a:cubicBezTo>
                <a:cubicBezTo>
                  <a:pt x="207" y="10"/>
                  <a:pt x="208" y="9"/>
                  <a:pt x="209" y="9"/>
                </a:cubicBezTo>
                <a:cubicBezTo>
                  <a:pt x="209" y="8"/>
                  <a:pt x="208" y="7"/>
                  <a:pt x="208" y="6"/>
                </a:cubicBezTo>
                <a:cubicBezTo>
                  <a:pt x="206" y="6"/>
                  <a:pt x="207" y="9"/>
                  <a:pt x="204" y="8"/>
                </a:cubicBezTo>
                <a:cubicBezTo>
                  <a:pt x="205" y="8"/>
                  <a:pt x="205" y="7"/>
                  <a:pt x="204" y="6"/>
                </a:cubicBezTo>
                <a:cubicBezTo>
                  <a:pt x="204" y="7"/>
                  <a:pt x="203" y="7"/>
                  <a:pt x="203" y="8"/>
                </a:cubicBezTo>
                <a:cubicBezTo>
                  <a:pt x="203" y="7"/>
                  <a:pt x="203" y="6"/>
                  <a:pt x="202" y="6"/>
                </a:cubicBezTo>
                <a:cubicBezTo>
                  <a:pt x="202" y="7"/>
                  <a:pt x="202" y="7"/>
                  <a:pt x="201" y="8"/>
                </a:cubicBezTo>
                <a:cubicBezTo>
                  <a:pt x="201" y="7"/>
                  <a:pt x="201" y="6"/>
                  <a:pt x="200" y="6"/>
                </a:cubicBezTo>
                <a:cubicBezTo>
                  <a:pt x="200" y="8"/>
                  <a:pt x="198" y="6"/>
                  <a:pt x="197" y="8"/>
                </a:cubicBezTo>
                <a:cubicBezTo>
                  <a:pt x="200" y="8"/>
                  <a:pt x="197" y="12"/>
                  <a:pt x="199" y="9"/>
                </a:cubicBezTo>
                <a:cubicBezTo>
                  <a:pt x="199" y="10"/>
                  <a:pt x="199" y="10"/>
                  <a:pt x="199" y="11"/>
                </a:cubicBezTo>
                <a:cubicBezTo>
                  <a:pt x="197" y="11"/>
                  <a:pt x="197" y="10"/>
                  <a:pt x="196" y="12"/>
                </a:cubicBezTo>
                <a:cubicBezTo>
                  <a:pt x="195" y="11"/>
                  <a:pt x="198" y="10"/>
                  <a:pt x="196" y="8"/>
                </a:cubicBezTo>
                <a:cubicBezTo>
                  <a:pt x="195" y="9"/>
                  <a:pt x="195" y="11"/>
                  <a:pt x="194" y="11"/>
                </a:cubicBezTo>
                <a:cubicBezTo>
                  <a:pt x="193" y="7"/>
                  <a:pt x="196" y="9"/>
                  <a:pt x="196" y="7"/>
                </a:cubicBezTo>
                <a:cubicBezTo>
                  <a:pt x="193" y="7"/>
                  <a:pt x="189" y="10"/>
                  <a:pt x="184" y="7"/>
                </a:cubicBezTo>
                <a:cubicBezTo>
                  <a:pt x="181" y="7"/>
                  <a:pt x="186" y="9"/>
                  <a:pt x="183" y="10"/>
                </a:cubicBezTo>
                <a:cubicBezTo>
                  <a:pt x="182" y="6"/>
                  <a:pt x="177" y="4"/>
                  <a:pt x="174" y="7"/>
                </a:cubicBezTo>
                <a:cubicBezTo>
                  <a:pt x="175" y="7"/>
                  <a:pt x="176" y="7"/>
                  <a:pt x="175" y="8"/>
                </a:cubicBezTo>
                <a:cubicBezTo>
                  <a:pt x="174" y="8"/>
                  <a:pt x="173" y="7"/>
                  <a:pt x="172" y="6"/>
                </a:cubicBezTo>
                <a:cubicBezTo>
                  <a:pt x="172" y="8"/>
                  <a:pt x="170" y="6"/>
                  <a:pt x="168" y="7"/>
                </a:cubicBezTo>
                <a:cubicBezTo>
                  <a:pt x="167" y="8"/>
                  <a:pt x="165" y="9"/>
                  <a:pt x="164" y="10"/>
                </a:cubicBezTo>
                <a:cubicBezTo>
                  <a:pt x="153" y="12"/>
                  <a:pt x="142" y="10"/>
                  <a:pt x="129" y="14"/>
                </a:cubicBezTo>
                <a:cubicBezTo>
                  <a:pt x="130" y="12"/>
                  <a:pt x="128" y="13"/>
                  <a:pt x="128" y="12"/>
                </a:cubicBezTo>
                <a:cubicBezTo>
                  <a:pt x="126" y="13"/>
                  <a:pt x="125" y="13"/>
                  <a:pt x="124" y="14"/>
                </a:cubicBezTo>
                <a:cubicBezTo>
                  <a:pt x="124" y="14"/>
                  <a:pt x="124" y="14"/>
                  <a:pt x="123" y="13"/>
                </a:cubicBezTo>
                <a:cubicBezTo>
                  <a:pt x="117" y="16"/>
                  <a:pt x="104" y="18"/>
                  <a:pt x="97" y="13"/>
                </a:cubicBezTo>
                <a:cubicBezTo>
                  <a:pt x="92" y="12"/>
                  <a:pt x="89" y="14"/>
                  <a:pt x="86" y="14"/>
                </a:cubicBezTo>
                <a:cubicBezTo>
                  <a:pt x="85" y="12"/>
                  <a:pt x="84" y="14"/>
                  <a:pt x="81" y="13"/>
                </a:cubicBezTo>
                <a:cubicBezTo>
                  <a:pt x="81" y="14"/>
                  <a:pt x="81" y="15"/>
                  <a:pt x="80" y="15"/>
                </a:cubicBezTo>
                <a:cubicBezTo>
                  <a:pt x="73" y="16"/>
                  <a:pt x="66" y="11"/>
                  <a:pt x="58" y="10"/>
                </a:cubicBezTo>
                <a:cubicBezTo>
                  <a:pt x="52" y="9"/>
                  <a:pt x="45" y="11"/>
                  <a:pt x="37" y="10"/>
                </a:cubicBezTo>
                <a:cubicBezTo>
                  <a:pt x="37" y="10"/>
                  <a:pt x="37" y="11"/>
                  <a:pt x="37" y="12"/>
                </a:cubicBezTo>
                <a:cubicBezTo>
                  <a:pt x="39" y="12"/>
                  <a:pt x="40" y="13"/>
                  <a:pt x="41" y="14"/>
                </a:cubicBezTo>
                <a:cubicBezTo>
                  <a:pt x="40" y="14"/>
                  <a:pt x="39" y="14"/>
                  <a:pt x="38" y="14"/>
                </a:cubicBezTo>
                <a:cubicBezTo>
                  <a:pt x="39" y="14"/>
                  <a:pt x="39" y="13"/>
                  <a:pt x="37" y="13"/>
                </a:cubicBezTo>
                <a:cubicBezTo>
                  <a:pt x="37" y="14"/>
                  <a:pt x="35" y="12"/>
                  <a:pt x="34" y="13"/>
                </a:cubicBezTo>
                <a:cubicBezTo>
                  <a:pt x="34" y="15"/>
                  <a:pt x="36" y="14"/>
                  <a:pt x="34" y="16"/>
                </a:cubicBezTo>
                <a:cubicBezTo>
                  <a:pt x="36" y="16"/>
                  <a:pt x="36" y="18"/>
                  <a:pt x="37" y="16"/>
                </a:cubicBezTo>
                <a:cubicBezTo>
                  <a:pt x="38" y="18"/>
                  <a:pt x="36" y="18"/>
                  <a:pt x="38" y="19"/>
                </a:cubicBezTo>
                <a:cubicBezTo>
                  <a:pt x="39" y="18"/>
                  <a:pt x="37" y="16"/>
                  <a:pt x="39" y="16"/>
                </a:cubicBezTo>
                <a:cubicBezTo>
                  <a:pt x="40" y="16"/>
                  <a:pt x="41" y="17"/>
                  <a:pt x="41" y="18"/>
                </a:cubicBezTo>
                <a:cubicBezTo>
                  <a:pt x="39" y="19"/>
                  <a:pt x="38" y="19"/>
                  <a:pt x="38" y="21"/>
                </a:cubicBezTo>
                <a:cubicBezTo>
                  <a:pt x="39" y="21"/>
                  <a:pt x="41" y="21"/>
                  <a:pt x="42" y="21"/>
                </a:cubicBezTo>
                <a:cubicBezTo>
                  <a:pt x="44" y="25"/>
                  <a:pt x="43" y="27"/>
                  <a:pt x="42" y="31"/>
                </a:cubicBezTo>
                <a:cubicBezTo>
                  <a:pt x="43" y="32"/>
                  <a:pt x="44" y="34"/>
                  <a:pt x="45" y="32"/>
                </a:cubicBezTo>
                <a:cubicBezTo>
                  <a:pt x="45" y="32"/>
                  <a:pt x="44" y="32"/>
                  <a:pt x="45" y="31"/>
                </a:cubicBezTo>
                <a:cubicBezTo>
                  <a:pt x="53" y="30"/>
                  <a:pt x="64" y="33"/>
                  <a:pt x="74" y="32"/>
                </a:cubicBezTo>
                <a:cubicBezTo>
                  <a:pt x="77" y="34"/>
                  <a:pt x="75" y="38"/>
                  <a:pt x="78" y="40"/>
                </a:cubicBezTo>
                <a:cubicBezTo>
                  <a:pt x="77" y="44"/>
                  <a:pt x="79" y="50"/>
                  <a:pt x="78" y="55"/>
                </a:cubicBezTo>
                <a:cubicBezTo>
                  <a:pt x="75" y="56"/>
                  <a:pt x="77" y="60"/>
                  <a:pt x="75" y="61"/>
                </a:cubicBezTo>
                <a:cubicBezTo>
                  <a:pt x="75" y="63"/>
                  <a:pt x="78" y="61"/>
                  <a:pt x="78" y="63"/>
                </a:cubicBezTo>
                <a:cubicBezTo>
                  <a:pt x="77" y="73"/>
                  <a:pt x="77" y="86"/>
                  <a:pt x="79" y="92"/>
                </a:cubicBezTo>
                <a:cubicBezTo>
                  <a:pt x="79" y="91"/>
                  <a:pt x="79" y="90"/>
                  <a:pt x="79" y="90"/>
                </a:cubicBezTo>
                <a:cubicBezTo>
                  <a:pt x="79" y="93"/>
                  <a:pt x="80" y="93"/>
                  <a:pt x="81" y="92"/>
                </a:cubicBezTo>
                <a:cubicBezTo>
                  <a:pt x="84" y="96"/>
                  <a:pt x="82" y="99"/>
                  <a:pt x="82" y="104"/>
                </a:cubicBezTo>
                <a:cubicBezTo>
                  <a:pt x="82" y="107"/>
                  <a:pt x="84" y="110"/>
                  <a:pt x="84" y="112"/>
                </a:cubicBezTo>
                <a:cubicBezTo>
                  <a:pt x="84" y="112"/>
                  <a:pt x="83" y="112"/>
                  <a:pt x="83" y="113"/>
                </a:cubicBezTo>
                <a:cubicBezTo>
                  <a:pt x="81" y="131"/>
                  <a:pt x="85" y="158"/>
                  <a:pt x="82" y="174"/>
                </a:cubicBezTo>
                <a:cubicBezTo>
                  <a:pt x="81" y="174"/>
                  <a:pt x="81" y="173"/>
                  <a:pt x="80" y="173"/>
                </a:cubicBezTo>
                <a:cubicBezTo>
                  <a:pt x="85" y="181"/>
                  <a:pt x="83" y="195"/>
                  <a:pt x="82" y="205"/>
                </a:cubicBezTo>
                <a:cubicBezTo>
                  <a:pt x="86" y="207"/>
                  <a:pt x="82" y="213"/>
                  <a:pt x="86" y="215"/>
                </a:cubicBezTo>
                <a:cubicBezTo>
                  <a:pt x="85" y="215"/>
                  <a:pt x="85" y="216"/>
                  <a:pt x="85" y="217"/>
                </a:cubicBezTo>
                <a:cubicBezTo>
                  <a:pt x="88" y="221"/>
                  <a:pt x="85" y="228"/>
                  <a:pt x="85" y="232"/>
                </a:cubicBezTo>
                <a:cubicBezTo>
                  <a:pt x="86" y="230"/>
                  <a:pt x="85" y="229"/>
                  <a:pt x="86" y="229"/>
                </a:cubicBezTo>
                <a:cubicBezTo>
                  <a:pt x="87" y="233"/>
                  <a:pt x="86" y="235"/>
                  <a:pt x="85" y="238"/>
                </a:cubicBezTo>
                <a:cubicBezTo>
                  <a:pt x="85" y="236"/>
                  <a:pt x="87" y="238"/>
                  <a:pt x="87" y="238"/>
                </a:cubicBezTo>
                <a:cubicBezTo>
                  <a:pt x="84" y="239"/>
                  <a:pt x="86" y="241"/>
                  <a:pt x="87" y="244"/>
                </a:cubicBezTo>
                <a:cubicBezTo>
                  <a:pt x="84" y="244"/>
                  <a:pt x="86" y="246"/>
                  <a:pt x="86" y="248"/>
                </a:cubicBezTo>
                <a:cubicBezTo>
                  <a:pt x="84" y="248"/>
                  <a:pt x="87" y="249"/>
                  <a:pt x="85" y="251"/>
                </a:cubicBezTo>
                <a:cubicBezTo>
                  <a:pt x="86" y="252"/>
                  <a:pt x="86" y="249"/>
                  <a:pt x="87" y="250"/>
                </a:cubicBezTo>
                <a:cubicBezTo>
                  <a:pt x="83" y="252"/>
                  <a:pt x="89" y="258"/>
                  <a:pt x="85" y="260"/>
                </a:cubicBezTo>
                <a:cubicBezTo>
                  <a:pt x="85" y="260"/>
                  <a:pt x="86" y="259"/>
                  <a:pt x="86" y="259"/>
                </a:cubicBezTo>
                <a:cubicBezTo>
                  <a:pt x="86" y="263"/>
                  <a:pt x="86" y="266"/>
                  <a:pt x="86" y="270"/>
                </a:cubicBezTo>
                <a:cubicBezTo>
                  <a:pt x="88" y="268"/>
                  <a:pt x="87" y="265"/>
                  <a:pt x="90" y="267"/>
                </a:cubicBezTo>
                <a:cubicBezTo>
                  <a:pt x="90" y="255"/>
                  <a:pt x="90" y="249"/>
                  <a:pt x="90" y="239"/>
                </a:cubicBezTo>
                <a:cubicBezTo>
                  <a:pt x="92" y="239"/>
                  <a:pt x="91" y="237"/>
                  <a:pt x="93" y="238"/>
                </a:cubicBezTo>
                <a:cubicBezTo>
                  <a:pt x="94" y="236"/>
                  <a:pt x="91" y="237"/>
                  <a:pt x="92" y="235"/>
                </a:cubicBezTo>
                <a:cubicBezTo>
                  <a:pt x="93" y="235"/>
                  <a:pt x="94" y="236"/>
                  <a:pt x="94" y="234"/>
                </a:cubicBezTo>
                <a:cubicBezTo>
                  <a:pt x="93" y="233"/>
                  <a:pt x="93" y="236"/>
                  <a:pt x="92" y="234"/>
                </a:cubicBezTo>
                <a:cubicBezTo>
                  <a:pt x="94" y="233"/>
                  <a:pt x="93" y="231"/>
                  <a:pt x="95" y="229"/>
                </a:cubicBezTo>
                <a:cubicBezTo>
                  <a:pt x="94" y="232"/>
                  <a:pt x="97" y="230"/>
                  <a:pt x="97" y="232"/>
                </a:cubicBezTo>
                <a:cubicBezTo>
                  <a:pt x="97" y="232"/>
                  <a:pt x="98" y="233"/>
                  <a:pt x="98" y="233"/>
                </a:cubicBezTo>
                <a:cubicBezTo>
                  <a:pt x="97" y="233"/>
                  <a:pt x="95" y="233"/>
                  <a:pt x="95" y="234"/>
                </a:cubicBezTo>
                <a:cubicBezTo>
                  <a:pt x="97" y="236"/>
                  <a:pt x="98" y="241"/>
                  <a:pt x="95" y="244"/>
                </a:cubicBezTo>
                <a:cubicBezTo>
                  <a:pt x="97" y="244"/>
                  <a:pt x="98" y="248"/>
                  <a:pt x="96" y="249"/>
                </a:cubicBezTo>
                <a:cubicBezTo>
                  <a:pt x="96" y="252"/>
                  <a:pt x="96" y="254"/>
                  <a:pt x="98" y="252"/>
                </a:cubicBezTo>
                <a:cubicBezTo>
                  <a:pt x="96" y="254"/>
                  <a:pt x="96" y="257"/>
                  <a:pt x="96" y="259"/>
                </a:cubicBezTo>
                <a:cubicBezTo>
                  <a:pt x="96" y="257"/>
                  <a:pt x="98" y="259"/>
                  <a:pt x="98" y="259"/>
                </a:cubicBezTo>
                <a:cubicBezTo>
                  <a:pt x="98" y="261"/>
                  <a:pt x="96" y="259"/>
                  <a:pt x="96" y="260"/>
                </a:cubicBezTo>
                <a:cubicBezTo>
                  <a:pt x="97" y="261"/>
                  <a:pt x="98" y="262"/>
                  <a:pt x="98" y="263"/>
                </a:cubicBezTo>
                <a:cubicBezTo>
                  <a:pt x="97" y="263"/>
                  <a:pt x="97" y="266"/>
                  <a:pt x="96" y="265"/>
                </a:cubicBezTo>
                <a:cubicBezTo>
                  <a:pt x="97" y="268"/>
                  <a:pt x="95" y="273"/>
                  <a:pt x="97" y="274"/>
                </a:cubicBezTo>
                <a:cubicBezTo>
                  <a:pt x="95" y="274"/>
                  <a:pt x="97" y="277"/>
                  <a:pt x="95" y="276"/>
                </a:cubicBezTo>
                <a:cubicBezTo>
                  <a:pt x="96" y="278"/>
                  <a:pt x="93" y="278"/>
                  <a:pt x="95" y="279"/>
                </a:cubicBezTo>
                <a:cubicBezTo>
                  <a:pt x="97" y="280"/>
                  <a:pt x="94" y="278"/>
                  <a:pt x="96" y="278"/>
                </a:cubicBezTo>
                <a:cubicBezTo>
                  <a:pt x="96" y="280"/>
                  <a:pt x="99" y="279"/>
                  <a:pt x="98" y="282"/>
                </a:cubicBezTo>
                <a:cubicBezTo>
                  <a:pt x="95" y="281"/>
                  <a:pt x="96" y="284"/>
                  <a:pt x="97" y="285"/>
                </a:cubicBezTo>
                <a:cubicBezTo>
                  <a:pt x="96" y="286"/>
                  <a:pt x="95" y="286"/>
                  <a:pt x="93" y="286"/>
                </a:cubicBezTo>
                <a:cubicBezTo>
                  <a:pt x="92" y="285"/>
                  <a:pt x="93" y="283"/>
                  <a:pt x="92" y="283"/>
                </a:cubicBezTo>
                <a:cubicBezTo>
                  <a:pt x="92" y="283"/>
                  <a:pt x="91" y="284"/>
                  <a:pt x="91" y="284"/>
                </a:cubicBezTo>
                <a:cubicBezTo>
                  <a:pt x="91" y="282"/>
                  <a:pt x="89" y="284"/>
                  <a:pt x="89" y="283"/>
                </a:cubicBezTo>
                <a:cubicBezTo>
                  <a:pt x="89" y="283"/>
                  <a:pt x="89" y="283"/>
                  <a:pt x="89" y="282"/>
                </a:cubicBezTo>
                <a:cubicBezTo>
                  <a:pt x="90" y="282"/>
                  <a:pt x="90" y="284"/>
                  <a:pt x="91" y="283"/>
                </a:cubicBezTo>
                <a:cubicBezTo>
                  <a:pt x="90" y="281"/>
                  <a:pt x="92" y="280"/>
                  <a:pt x="92" y="278"/>
                </a:cubicBezTo>
                <a:cubicBezTo>
                  <a:pt x="90" y="278"/>
                  <a:pt x="93" y="276"/>
                  <a:pt x="90" y="276"/>
                </a:cubicBezTo>
                <a:cubicBezTo>
                  <a:pt x="89" y="277"/>
                  <a:pt x="92" y="278"/>
                  <a:pt x="90" y="278"/>
                </a:cubicBezTo>
                <a:cubicBezTo>
                  <a:pt x="88" y="277"/>
                  <a:pt x="88" y="271"/>
                  <a:pt x="91" y="271"/>
                </a:cubicBezTo>
                <a:cubicBezTo>
                  <a:pt x="91" y="269"/>
                  <a:pt x="90" y="269"/>
                  <a:pt x="89" y="268"/>
                </a:cubicBezTo>
                <a:cubicBezTo>
                  <a:pt x="88" y="271"/>
                  <a:pt x="90" y="274"/>
                  <a:pt x="86" y="276"/>
                </a:cubicBezTo>
                <a:cubicBezTo>
                  <a:pt x="87" y="281"/>
                  <a:pt x="86" y="286"/>
                  <a:pt x="88" y="290"/>
                </a:cubicBezTo>
                <a:cubicBezTo>
                  <a:pt x="89" y="289"/>
                  <a:pt x="91" y="286"/>
                  <a:pt x="92" y="287"/>
                </a:cubicBezTo>
                <a:cubicBezTo>
                  <a:pt x="92" y="288"/>
                  <a:pt x="91" y="289"/>
                  <a:pt x="90" y="290"/>
                </a:cubicBezTo>
                <a:cubicBezTo>
                  <a:pt x="91" y="291"/>
                  <a:pt x="91" y="291"/>
                  <a:pt x="92" y="292"/>
                </a:cubicBezTo>
                <a:cubicBezTo>
                  <a:pt x="91" y="292"/>
                  <a:pt x="91" y="293"/>
                  <a:pt x="90" y="293"/>
                </a:cubicBezTo>
                <a:cubicBezTo>
                  <a:pt x="90" y="292"/>
                  <a:pt x="90" y="290"/>
                  <a:pt x="89" y="290"/>
                </a:cubicBezTo>
                <a:cubicBezTo>
                  <a:pt x="89" y="292"/>
                  <a:pt x="88" y="293"/>
                  <a:pt x="87" y="294"/>
                </a:cubicBezTo>
                <a:cubicBezTo>
                  <a:pt x="88" y="296"/>
                  <a:pt x="89" y="293"/>
                  <a:pt x="89" y="295"/>
                </a:cubicBezTo>
                <a:cubicBezTo>
                  <a:pt x="87" y="296"/>
                  <a:pt x="90" y="300"/>
                  <a:pt x="89" y="302"/>
                </a:cubicBezTo>
                <a:cubicBezTo>
                  <a:pt x="89" y="304"/>
                  <a:pt x="91" y="303"/>
                  <a:pt x="92" y="304"/>
                </a:cubicBezTo>
                <a:cubicBezTo>
                  <a:pt x="91" y="305"/>
                  <a:pt x="90" y="305"/>
                  <a:pt x="89" y="304"/>
                </a:cubicBezTo>
                <a:cubicBezTo>
                  <a:pt x="89" y="312"/>
                  <a:pt x="87" y="315"/>
                  <a:pt x="90" y="320"/>
                </a:cubicBezTo>
                <a:cubicBezTo>
                  <a:pt x="89" y="320"/>
                  <a:pt x="88" y="321"/>
                  <a:pt x="88" y="322"/>
                </a:cubicBezTo>
                <a:cubicBezTo>
                  <a:pt x="91" y="324"/>
                  <a:pt x="90" y="329"/>
                  <a:pt x="90" y="333"/>
                </a:cubicBezTo>
                <a:cubicBezTo>
                  <a:pt x="88" y="333"/>
                  <a:pt x="88" y="334"/>
                  <a:pt x="88" y="336"/>
                </a:cubicBezTo>
                <a:cubicBezTo>
                  <a:pt x="81" y="341"/>
                  <a:pt x="75" y="346"/>
                  <a:pt x="69" y="350"/>
                </a:cubicBezTo>
                <a:cubicBezTo>
                  <a:pt x="65" y="352"/>
                  <a:pt x="61" y="353"/>
                  <a:pt x="58" y="356"/>
                </a:cubicBezTo>
                <a:cubicBezTo>
                  <a:pt x="52" y="357"/>
                  <a:pt x="43" y="360"/>
                  <a:pt x="39" y="361"/>
                </a:cubicBezTo>
                <a:cubicBezTo>
                  <a:pt x="35" y="360"/>
                  <a:pt x="31" y="358"/>
                  <a:pt x="28" y="360"/>
                </a:cubicBezTo>
                <a:cubicBezTo>
                  <a:pt x="26" y="359"/>
                  <a:pt x="25" y="357"/>
                  <a:pt x="22" y="356"/>
                </a:cubicBezTo>
                <a:cubicBezTo>
                  <a:pt x="22" y="359"/>
                  <a:pt x="20" y="356"/>
                  <a:pt x="18" y="357"/>
                </a:cubicBezTo>
                <a:cubicBezTo>
                  <a:pt x="18" y="360"/>
                  <a:pt x="19" y="360"/>
                  <a:pt x="20" y="360"/>
                </a:cubicBezTo>
                <a:cubicBezTo>
                  <a:pt x="18" y="361"/>
                  <a:pt x="17" y="362"/>
                  <a:pt x="17" y="363"/>
                </a:cubicBezTo>
                <a:cubicBezTo>
                  <a:pt x="16" y="363"/>
                  <a:pt x="15" y="362"/>
                  <a:pt x="14" y="363"/>
                </a:cubicBezTo>
                <a:cubicBezTo>
                  <a:pt x="15" y="362"/>
                  <a:pt x="14" y="361"/>
                  <a:pt x="15" y="361"/>
                </a:cubicBezTo>
                <a:cubicBezTo>
                  <a:pt x="16" y="361"/>
                  <a:pt x="16" y="360"/>
                  <a:pt x="17" y="361"/>
                </a:cubicBezTo>
                <a:cubicBezTo>
                  <a:pt x="17" y="359"/>
                  <a:pt x="19" y="356"/>
                  <a:pt x="18" y="356"/>
                </a:cubicBezTo>
                <a:cubicBezTo>
                  <a:pt x="15" y="359"/>
                  <a:pt x="8" y="354"/>
                  <a:pt x="6" y="360"/>
                </a:cubicBezTo>
                <a:cubicBezTo>
                  <a:pt x="7" y="360"/>
                  <a:pt x="8" y="359"/>
                  <a:pt x="8" y="360"/>
                </a:cubicBezTo>
                <a:cubicBezTo>
                  <a:pt x="6" y="362"/>
                  <a:pt x="9" y="361"/>
                  <a:pt x="9" y="363"/>
                </a:cubicBezTo>
                <a:cubicBezTo>
                  <a:pt x="8" y="362"/>
                  <a:pt x="7" y="363"/>
                  <a:pt x="7" y="363"/>
                </a:cubicBezTo>
                <a:cubicBezTo>
                  <a:pt x="8" y="365"/>
                  <a:pt x="12" y="365"/>
                  <a:pt x="10" y="368"/>
                </a:cubicBezTo>
                <a:cubicBezTo>
                  <a:pt x="13" y="366"/>
                  <a:pt x="7" y="360"/>
                  <a:pt x="12" y="358"/>
                </a:cubicBezTo>
                <a:cubicBezTo>
                  <a:pt x="12" y="360"/>
                  <a:pt x="14" y="359"/>
                  <a:pt x="14" y="360"/>
                </a:cubicBezTo>
                <a:cubicBezTo>
                  <a:pt x="14" y="362"/>
                  <a:pt x="12" y="364"/>
                  <a:pt x="13" y="365"/>
                </a:cubicBezTo>
                <a:cubicBezTo>
                  <a:pt x="14" y="364"/>
                  <a:pt x="17" y="365"/>
                  <a:pt x="18" y="366"/>
                </a:cubicBezTo>
                <a:cubicBezTo>
                  <a:pt x="17" y="367"/>
                  <a:pt x="16" y="366"/>
                  <a:pt x="14" y="367"/>
                </a:cubicBezTo>
                <a:cubicBezTo>
                  <a:pt x="15" y="369"/>
                  <a:pt x="13" y="369"/>
                  <a:pt x="13" y="371"/>
                </a:cubicBezTo>
                <a:cubicBezTo>
                  <a:pt x="15" y="372"/>
                  <a:pt x="19" y="372"/>
                  <a:pt x="20" y="374"/>
                </a:cubicBezTo>
                <a:cubicBezTo>
                  <a:pt x="21" y="374"/>
                  <a:pt x="22" y="373"/>
                  <a:pt x="22" y="373"/>
                </a:cubicBezTo>
                <a:cubicBezTo>
                  <a:pt x="27" y="374"/>
                  <a:pt x="35" y="374"/>
                  <a:pt x="41" y="374"/>
                </a:cubicBezTo>
                <a:cubicBezTo>
                  <a:pt x="50" y="373"/>
                  <a:pt x="79" y="372"/>
                  <a:pt x="89" y="374"/>
                </a:cubicBezTo>
                <a:cubicBezTo>
                  <a:pt x="89" y="374"/>
                  <a:pt x="88" y="374"/>
                  <a:pt x="89" y="373"/>
                </a:cubicBezTo>
                <a:cubicBezTo>
                  <a:pt x="91" y="376"/>
                  <a:pt x="90" y="382"/>
                  <a:pt x="95" y="385"/>
                </a:cubicBezTo>
                <a:cubicBezTo>
                  <a:pt x="95" y="385"/>
                  <a:pt x="96" y="384"/>
                  <a:pt x="96" y="384"/>
                </a:cubicBezTo>
                <a:cubicBezTo>
                  <a:pt x="97" y="387"/>
                  <a:pt x="100" y="388"/>
                  <a:pt x="103" y="389"/>
                </a:cubicBezTo>
                <a:cubicBezTo>
                  <a:pt x="105" y="387"/>
                  <a:pt x="102" y="387"/>
                  <a:pt x="103" y="384"/>
                </a:cubicBezTo>
                <a:cubicBezTo>
                  <a:pt x="101" y="385"/>
                  <a:pt x="101" y="384"/>
                  <a:pt x="101" y="383"/>
                </a:cubicBezTo>
                <a:cubicBezTo>
                  <a:pt x="100" y="383"/>
                  <a:pt x="98" y="383"/>
                  <a:pt x="97" y="383"/>
                </a:cubicBezTo>
                <a:cubicBezTo>
                  <a:pt x="99" y="382"/>
                  <a:pt x="96" y="382"/>
                  <a:pt x="96" y="381"/>
                </a:cubicBezTo>
                <a:cubicBezTo>
                  <a:pt x="97" y="379"/>
                  <a:pt x="95" y="374"/>
                  <a:pt x="99" y="372"/>
                </a:cubicBezTo>
                <a:cubicBezTo>
                  <a:pt x="114" y="373"/>
                  <a:pt x="127" y="373"/>
                  <a:pt x="142" y="375"/>
                </a:cubicBezTo>
                <a:cubicBezTo>
                  <a:pt x="145" y="381"/>
                  <a:pt x="147" y="388"/>
                  <a:pt x="151" y="393"/>
                </a:cubicBezTo>
                <a:cubicBezTo>
                  <a:pt x="151" y="396"/>
                  <a:pt x="154" y="401"/>
                  <a:pt x="157" y="402"/>
                </a:cubicBezTo>
                <a:cubicBezTo>
                  <a:pt x="157" y="398"/>
                  <a:pt x="159" y="395"/>
                  <a:pt x="157" y="392"/>
                </a:cubicBezTo>
                <a:cubicBezTo>
                  <a:pt x="163" y="388"/>
                  <a:pt x="156" y="380"/>
                  <a:pt x="159" y="376"/>
                </a:cubicBezTo>
                <a:cubicBezTo>
                  <a:pt x="170" y="375"/>
                  <a:pt x="182" y="376"/>
                  <a:pt x="191" y="372"/>
                </a:cubicBezTo>
                <a:cubicBezTo>
                  <a:pt x="196" y="372"/>
                  <a:pt x="201" y="372"/>
                  <a:pt x="206" y="371"/>
                </a:cubicBezTo>
                <a:cubicBezTo>
                  <a:pt x="210" y="370"/>
                  <a:pt x="213" y="366"/>
                  <a:pt x="218" y="368"/>
                </a:cubicBezTo>
                <a:cubicBezTo>
                  <a:pt x="218" y="367"/>
                  <a:pt x="218" y="366"/>
                  <a:pt x="218" y="365"/>
                </a:cubicBezTo>
                <a:cubicBezTo>
                  <a:pt x="218" y="366"/>
                  <a:pt x="214" y="365"/>
                  <a:pt x="216" y="363"/>
                </a:cubicBezTo>
                <a:cubicBezTo>
                  <a:pt x="212" y="362"/>
                  <a:pt x="209" y="363"/>
                  <a:pt x="206" y="364"/>
                </a:cubicBezTo>
                <a:cubicBezTo>
                  <a:pt x="206" y="361"/>
                  <a:pt x="203" y="362"/>
                  <a:pt x="202" y="363"/>
                </a:cubicBezTo>
                <a:cubicBezTo>
                  <a:pt x="201" y="359"/>
                  <a:pt x="193" y="360"/>
                  <a:pt x="192" y="361"/>
                </a:cubicBezTo>
                <a:cubicBezTo>
                  <a:pt x="192" y="360"/>
                  <a:pt x="192" y="359"/>
                  <a:pt x="192" y="359"/>
                </a:cubicBezTo>
                <a:cubicBezTo>
                  <a:pt x="189" y="359"/>
                  <a:pt x="188" y="362"/>
                  <a:pt x="185" y="359"/>
                </a:cubicBezTo>
                <a:cubicBezTo>
                  <a:pt x="185" y="360"/>
                  <a:pt x="185" y="361"/>
                  <a:pt x="184" y="361"/>
                </a:cubicBezTo>
                <a:cubicBezTo>
                  <a:pt x="185" y="359"/>
                  <a:pt x="182" y="360"/>
                  <a:pt x="182" y="359"/>
                </a:cubicBezTo>
                <a:cubicBezTo>
                  <a:pt x="185" y="357"/>
                  <a:pt x="183" y="354"/>
                  <a:pt x="184" y="351"/>
                </a:cubicBezTo>
                <a:cubicBezTo>
                  <a:pt x="184" y="352"/>
                  <a:pt x="184" y="352"/>
                  <a:pt x="185" y="353"/>
                </a:cubicBezTo>
                <a:cubicBezTo>
                  <a:pt x="183" y="350"/>
                  <a:pt x="180" y="348"/>
                  <a:pt x="180" y="344"/>
                </a:cubicBezTo>
                <a:cubicBezTo>
                  <a:pt x="177" y="344"/>
                  <a:pt x="177" y="342"/>
                  <a:pt x="176" y="340"/>
                </a:cubicBezTo>
                <a:cubicBezTo>
                  <a:pt x="176" y="342"/>
                  <a:pt x="175" y="344"/>
                  <a:pt x="172" y="344"/>
                </a:cubicBezTo>
                <a:cubicBezTo>
                  <a:pt x="173" y="343"/>
                  <a:pt x="173" y="340"/>
                  <a:pt x="172" y="339"/>
                </a:cubicBezTo>
                <a:cubicBezTo>
                  <a:pt x="171" y="340"/>
                  <a:pt x="171" y="341"/>
                  <a:pt x="169" y="341"/>
                </a:cubicBezTo>
                <a:cubicBezTo>
                  <a:pt x="170" y="338"/>
                  <a:pt x="165" y="340"/>
                  <a:pt x="165" y="338"/>
                </a:cubicBezTo>
                <a:cubicBezTo>
                  <a:pt x="166" y="337"/>
                  <a:pt x="166" y="338"/>
                  <a:pt x="167" y="337"/>
                </a:cubicBezTo>
                <a:cubicBezTo>
                  <a:pt x="167" y="335"/>
                  <a:pt x="166" y="336"/>
                  <a:pt x="167" y="334"/>
                </a:cubicBezTo>
                <a:cubicBezTo>
                  <a:pt x="166" y="334"/>
                  <a:pt x="165" y="334"/>
                  <a:pt x="165" y="333"/>
                </a:cubicBezTo>
                <a:cubicBezTo>
                  <a:pt x="166" y="331"/>
                  <a:pt x="164" y="323"/>
                  <a:pt x="165" y="321"/>
                </a:cubicBezTo>
                <a:cubicBezTo>
                  <a:pt x="165" y="321"/>
                  <a:pt x="164" y="321"/>
                  <a:pt x="164" y="321"/>
                </a:cubicBezTo>
                <a:cubicBezTo>
                  <a:pt x="164" y="319"/>
                  <a:pt x="165" y="319"/>
                  <a:pt x="165" y="320"/>
                </a:cubicBezTo>
                <a:cubicBezTo>
                  <a:pt x="165" y="318"/>
                  <a:pt x="163" y="317"/>
                  <a:pt x="163" y="317"/>
                </a:cubicBezTo>
                <a:cubicBezTo>
                  <a:pt x="161" y="313"/>
                  <a:pt x="165" y="307"/>
                  <a:pt x="164" y="303"/>
                </a:cubicBezTo>
                <a:cubicBezTo>
                  <a:pt x="165" y="303"/>
                  <a:pt x="167" y="304"/>
                  <a:pt x="167" y="302"/>
                </a:cubicBezTo>
                <a:cubicBezTo>
                  <a:pt x="167" y="301"/>
                  <a:pt x="166" y="300"/>
                  <a:pt x="165" y="299"/>
                </a:cubicBezTo>
                <a:cubicBezTo>
                  <a:pt x="168" y="297"/>
                  <a:pt x="167" y="296"/>
                  <a:pt x="167" y="292"/>
                </a:cubicBezTo>
                <a:cubicBezTo>
                  <a:pt x="166" y="292"/>
                  <a:pt x="165" y="292"/>
                  <a:pt x="164" y="291"/>
                </a:cubicBezTo>
                <a:cubicBezTo>
                  <a:pt x="165" y="289"/>
                  <a:pt x="165" y="288"/>
                  <a:pt x="167" y="287"/>
                </a:cubicBezTo>
                <a:cubicBezTo>
                  <a:pt x="166" y="286"/>
                  <a:pt x="165" y="288"/>
                  <a:pt x="164" y="286"/>
                </a:cubicBezTo>
                <a:cubicBezTo>
                  <a:pt x="165" y="286"/>
                  <a:pt x="165" y="286"/>
                  <a:pt x="166" y="286"/>
                </a:cubicBezTo>
                <a:cubicBezTo>
                  <a:pt x="166" y="280"/>
                  <a:pt x="165" y="277"/>
                  <a:pt x="165" y="270"/>
                </a:cubicBezTo>
                <a:cubicBezTo>
                  <a:pt x="166" y="270"/>
                  <a:pt x="168" y="270"/>
                  <a:pt x="167" y="268"/>
                </a:cubicBezTo>
                <a:cubicBezTo>
                  <a:pt x="167" y="266"/>
                  <a:pt x="165" y="270"/>
                  <a:pt x="165" y="268"/>
                </a:cubicBezTo>
                <a:cubicBezTo>
                  <a:pt x="165" y="266"/>
                  <a:pt x="168" y="264"/>
                  <a:pt x="168" y="266"/>
                </a:cubicBezTo>
                <a:cubicBezTo>
                  <a:pt x="167" y="265"/>
                  <a:pt x="167" y="266"/>
                  <a:pt x="167" y="268"/>
                </a:cubicBezTo>
                <a:cubicBezTo>
                  <a:pt x="168" y="268"/>
                  <a:pt x="169" y="268"/>
                  <a:pt x="169" y="268"/>
                </a:cubicBezTo>
                <a:cubicBezTo>
                  <a:pt x="169" y="266"/>
                  <a:pt x="169" y="265"/>
                  <a:pt x="170" y="265"/>
                </a:cubicBezTo>
                <a:cubicBezTo>
                  <a:pt x="172" y="264"/>
                  <a:pt x="171" y="266"/>
                  <a:pt x="172" y="266"/>
                </a:cubicBezTo>
                <a:cubicBezTo>
                  <a:pt x="173" y="261"/>
                  <a:pt x="173" y="263"/>
                  <a:pt x="172" y="256"/>
                </a:cubicBezTo>
                <a:cubicBezTo>
                  <a:pt x="169" y="256"/>
                  <a:pt x="171" y="255"/>
                  <a:pt x="170" y="252"/>
                </a:cubicBezTo>
                <a:cubicBezTo>
                  <a:pt x="167" y="252"/>
                  <a:pt x="170" y="254"/>
                  <a:pt x="169" y="254"/>
                </a:cubicBezTo>
                <a:cubicBezTo>
                  <a:pt x="169" y="253"/>
                  <a:pt x="168" y="253"/>
                  <a:pt x="168" y="252"/>
                </a:cubicBezTo>
                <a:cubicBezTo>
                  <a:pt x="168" y="251"/>
                  <a:pt x="168" y="249"/>
                  <a:pt x="170" y="249"/>
                </a:cubicBezTo>
                <a:cubicBezTo>
                  <a:pt x="169" y="247"/>
                  <a:pt x="169" y="246"/>
                  <a:pt x="171" y="244"/>
                </a:cubicBezTo>
                <a:cubicBezTo>
                  <a:pt x="172" y="244"/>
                  <a:pt x="172" y="245"/>
                  <a:pt x="173" y="245"/>
                </a:cubicBezTo>
                <a:cubicBezTo>
                  <a:pt x="175" y="244"/>
                  <a:pt x="174" y="239"/>
                  <a:pt x="177" y="239"/>
                </a:cubicBezTo>
                <a:cubicBezTo>
                  <a:pt x="174" y="237"/>
                  <a:pt x="178" y="234"/>
                  <a:pt x="177" y="233"/>
                </a:cubicBezTo>
                <a:cubicBezTo>
                  <a:pt x="175" y="234"/>
                  <a:pt x="175" y="234"/>
                  <a:pt x="173" y="233"/>
                </a:cubicBezTo>
                <a:cubicBezTo>
                  <a:pt x="171" y="235"/>
                  <a:pt x="172" y="239"/>
                  <a:pt x="169" y="240"/>
                </a:cubicBezTo>
                <a:cubicBezTo>
                  <a:pt x="168" y="239"/>
                  <a:pt x="169" y="235"/>
                  <a:pt x="167" y="237"/>
                </a:cubicBezTo>
                <a:cubicBezTo>
                  <a:pt x="168" y="238"/>
                  <a:pt x="167" y="236"/>
                  <a:pt x="166" y="236"/>
                </a:cubicBezTo>
                <a:cubicBezTo>
                  <a:pt x="167" y="238"/>
                  <a:pt x="167" y="238"/>
                  <a:pt x="165" y="240"/>
                </a:cubicBezTo>
                <a:cubicBezTo>
                  <a:pt x="166" y="237"/>
                  <a:pt x="167" y="239"/>
                  <a:pt x="165" y="237"/>
                </a:cubicBezTo>
                <a:cubicBezTo>
                  <a:pt x="166" y="236"/>
                  <a:pt x="168" y="234"/>
                  <a:pt x="169" y="235"/>
                </a:cubicBezTo>
                <a:cubicBezTo>
                  <a:pt x="167" y="226"/>
                  <a:pt x="168" y="219"/>
                  <a:pt x="167" y="211"/>
                </a:cubicBezTo>
                <a:cubicBezTo>
                  <a:pt x="168" y="212"/>
                  <a:pt x="170" y="211"/>
                  <a:pt x="170" y="212"/>
                </a:cubicBezTo>
                <a:cubicBezTo>
                  <a:pt x="169" y="213"/>
                  <a:pt x="169" y="215"/>
                  <a:pt x="171" y="216"/>
                </a:cubicBezTo>
                <a:cubicBezTo>
                  <a:pt x="171" y="214"/>
                  <a:pt x="171" y="212"/>
                  <a:pt x="172" y="211"/>
                </a:cubicBezTo>
                <a:cubicBezTo>
                  <a:pt x="174" y="215"/>
                  <a:pt x="177" y="211"/>
                  <a:pt x="180" y="211"/>
                </a:cubicBezTo>
                <a:cubicBezTo>
                  <a:pt x="180" y="210"/>
                  <a:pt x="180" y="209"/>
                  <a:pt x="181" y="208"/>
                </a:cubicBezTo>
                <a:cubicBezTo>
                  <a:pt x="184" y="210"/>
                  <a:pt x="186" y="213"/>
                  <a:pt x="187" y="215"/>
                </a:cubicBezTo>
                <a:cubicBezTo>
                  <a:pt x="187" y="215"/>
                  <a:pt x="186" y="215"/>
                  <a:pt x="185" y="215"/>
                </a:cubicBezTo>
                <a:cubicBezTo>
                  <a:pt x="186" y="217"/>
                  <a:pt x="185" y="219"/>
                  <a:pt x="184" y="219"/>
                </a:cubicBezTo>
                <a:cubicBezTo>
                  <a:pt x="185" y="221"/>
                  <a:pt x="185" y="222"/>
                  <a:pt x="187" y="223"/>
                </a:cubicBezTo>
                <a:cubicBezTo>
                  <a:pt x="186" y="239"/>
                  <a:pt x="187" y="251"/>
                  <a:pt x="188" y="268"/>
                </a:cubicBezTo>
                <a:cubicBezTo>
                  <a:pt x="190" y="264"/>
                  <a:pt x="189" y="258"/>
                  <a:pt x="189" y="251"/>
                </a:cubicBezTo>
                <a:cubicBezTo>
                  <a:pt x="191" y="252"/>
                  <a:pt x="190" y="249"/>
                  <a:pt x="191" y="248"/>
                </a:cubicBezTo>
                <a:cubicBezTo>
                  <a:pt x="189" y="244"/>
                  <a:pt x="188" y="231"/>
                  <a:pt x="188" y="222"/>
                </a:cubicBezTo>
                <a:cubicBezTo>
                  <a:pt x="188" y="216"/>
                  <a:pt x="188" y="211"/>
                  <a:pt x="189" y="208"/>
                </a:cubicBezTo>
                <a:cubicBezTo>
                  <a:pt x="190" y="207"/>
                  <a:pt x="193" y="209"/>
                  <a:pt x="195" y="206"/>
                </a:cubicBezTo>
                <a:cubicBezTo>
                  <a:pt x="196" y="208"/>
                  <a:pt x="198" y="205"/>
                  <a:pt x="200" y="205"/>
                </a:cubicBezTo>
                <a:cubicBezTo>
                  <a:pt x="201" y="205"/>
                  <a:pt x="201" y="206"/>
                  <a:pt x="202" y="206"/>
                </a:cubicBezTo>
                <a:cubicBezTo>
                  <a:pt x="204" y="206"/>
                  <a:pt x="201" y="205"/>
                  <a:pt x="202" y="205"/>
                </a:cubicBezTo>
                <a:cubicBezTo>
                  <a:pt x="203" y="205"/>
                  <a:pt x="205" y="207"/>
                  <a:pt x="206" y="206"/>
                </a:cubicBezTo>
                <a:cubicBezTo>
                  <a:pt x="205" y="206"/>
                  <a:pt x="205" y="207"/>
                  <a:pt x="205" y="208"/>
                </a:cubicBezTo>
                <a:cubicBezTo>
                  <a:pt x="207" y="207"/>
                  <a:pt x="211" y="209"/>
                  <a:pt x="213" y="207"/>
                </a:cubicBezTo>
                <a:cubicBezTo>
                  <a:pt x="211" y="208"/>
                  <a:pt x="213" y="205"/>
                  <a:pt x="211" y="205"/>
                </a:cubicBezTo>
                <a:cubicBezTo>
                  <a:pt x="210" y="206"/>
                  <a:pt x="208" y="208"/>
                  <a:pt x="208" y="205"/>
                </a:cubicBezTo>
                <a:cubicBezTo>
                  <a:pt x="209" y="206"/>
                  <a:pt x="211" y="205"/>
                  <a:pt x="212" y="204"/>
                </a:cubicBezTo>
                <a:cubicBezTo>
                  <a:pt x="209" y="204"/>
                  <a:pt x="209" y="202"/>
                  <a:pt x="207" y="202"/>
                </a:cubicBezTo>
                <a:cubicBezTo>
                  <a:pt x="205" y="203"/>
                  <a:pt x="208" y="205"/>
                  <a:pt x="206" y="206"/>
                </a:cubicBezTo>
                <a:cubicBezTo>
                  <a:pt x="205" y="203"/>
                  <a:pt x="206" y="201"/>
                  <a:pt x="208" y="200"/>
                </a:cubicBezTo>
                <a:cubicBezTo>
                  <a:pt x="211" y="201"/>
                  <a:pt x="216" y="203"/>
                  <a:pt x="218" y="200"/>
                </a:cubicBezTo>
                <a:cubicBezTo>
                  <a:pt x="231" y="200"/>
                  <a:pt x="257" y="200"/>
                  <a:pt x="272" y="199"/>
                </a:cubicBezTo>
                <a:cubicBezTo>
                  <a:pt x="270" y="199"/>
                  <a:pt x="273" y="199"/>
                  <a:pt x="273" y="198"/>
                </a:cubicBezTo>
                <a:cubicBezTo>
                  <a:pt x="273" y="199"/>
                  <a:pt x="273" y="200"/>
                  <a:pt x="274" y="200"/>
                </a:cubicBezTo>
                <a:cubicBezTo>
                  <a:pt x="278" y="194"/>
                  <a:pt x="286" y="199"/>
                  <a:pt x="289" y="193"/>
                </a:cubicBezTo>
                <a:cubicBezTo>
                  <a:pt x="290" y="193"/>
                  <a:pt x="290" y="195"/>
                  <a:pt x="291" y="196"/>
                </a:cubicBezTo>
                <a:cubicBezTo>
                  <a:pt x="291" y="195"/>
                  <a:pt x="294" y="196"/>
                  <a:pt x="294" y="194"/>
                </a:cubicBezTo>
                <a:cubicBezTo>
                  <a:pt x="293" y="192"/>
                  <a:pt x="292" y="195"/>
                  <a:pt x="292" y="193"/>
                </a:cubicBezTo>
                <a:cubicBezTo>
                  <a:pt x="293" y="187"/>
                  <a:pt x="301" y="194"/>
                  <a:pt x="303" y="189"/>
                </a:cubicBezTo>
                <a:cubicBezTo>
                  <a:pt x="310" y="190"/>
                  <a:pt x="316" y="187"/>
                  <a:pt x="320" y="191"/>
                </a:cubicBezTo>
                <a:cubicBezTo>
                  <a:pt x="320" y="192"/>
                  <a:pt x="319" y="192"/>
                  <a:pt x="319" y="193"/>
                </a:cubicBezTo>
                <a:cubicBezTo>
                  <a:pt x="321" y="195"/>
                  <a:pt x="323" y="195"/>
                  <a:pt x="325" y="195"/>
                </a:cubicBezTo>
                <a:cubicBezTo>
                  <a:pt x="324" y="195"/>
                  <a:pt x="324" y="199"/>
                  <a:pt x="325" y="197"/>
                </a:cubicBezTo>
                <a:cubicBezTo>
                  <a:pt x="325" y="196"/>
                  <a:pt x="326" y="195"/>
                  <a:pt x="327" y="195"/>
                </a:cubicBezTo>
                <a:cubicBezTo>
                  <a:pt x="329" y="192"/>
                  <a:pt x="325" y="192"/>
                  <a:pt x="324" y="190"/>
                </a:cubicBezTo>
                <a:cubicBezTo>
                  <a:pt x="326" y="191"/>
                  <a:pt x="329" y="187"/>
                  <a:pt x="334" y="189"/>
                </a:cubicBezTo>
                <a:cubicBezTo>
                  <a:pt x="333" y="191"/>
                  <a:pt x="334" y="192"/>
                  <a:pt x="335" y="192"/>
                </a:cubicBezTo>
                <a:cubicBezTo>
                  <a:pt x="336" y="190"/>
                  <a:pt x="337" y="192"/>
                  <a:pt x="339" y="191"/>
                </a:cubicBezTo>
                <a:cubicBezTo>
                  <a:pt x="339" y="192"/>
                  <a:pt x="339" y="192"/>
                  <a:pt x="339" y="193"/>
                </a:cubicBezTo>
                <a:cubicBezTo>
                  <a:pt x="338" y="193"/>
                  <a:pt x="337" y="193"/>
                  <a:pt x="336" y="193"/>
                </a:cubicBezTo>
                <a:cubicBezTo>
                  <a:pt x="337" y="195"/>
                  <a:pt x="338" y="194"/>
                  <a:pt x="339" y="196"/>
                </a:cubicBezTo>
                <a:cubicBezTo>
                  <a:pt x="339" y="198"/>
                  <a:pt x="338" y="199"/>
                  <a:pt x="338" y="201"/>
                </a:cubicBezTo>
                <a:cubicBezTo>
                  <a:pt x="335" y="201"/>
                  <a:pt x="334" y="203"/>
                  <a:pt x="334" y="206"/>
                </a:cubicBezTo>
                <a:cubicBezTo>
                  <a:pt x="336" y="207"/>
                  <a:pt x="336" y="205"/>
                  <a:pt x="338" y="206"/>
                </a:cubicBezTo>
                <a:cubicBezTo>
                  <a:pt x="338" y="207"/>
                  <a:pt x="338" y="207"/>
                  <a:pt x="338" y="208"/>
                </a:cubicBezTo>
                <a:cubicBezTo>
                  <a:pt x="340" y="209"/>
                  <a:pt x="340" y="207"/>
                  <a:pt x="341" y="206"/>
                </a:cubicBezTo>
                <a:cubicBezTo>
                  <a:pt x="345" y="213"/>
                  <a:pt x="341" y="224"/>
                  <a:pt x="341" y="231"/>
                </a:cubicBezTo>
                <a:cubicBezTo>
                  <a:pt x="339" y="230"/>
                  <a:pt x="341" y="234"/>
                  <a:pt x="339" y="233"/>
                </a:cubicBezTo>
                <a:cubicBezTo>
                  <a:pt x="337" y="240"/>
                  <a:pt x="339" y="248"/>
                  <a:pt x="337" y="255"/>
                </a:cubicBezTo>
                <a:cubicBezTo>
                  <a:pt x="339" y="255"/>
                  <a:pt x="339" y="260"/>
                  <a:pt x="337" y="261"/>
                </a:cubicBezTo>
                <a:cubicBezTo>
                  <a:pt x="337" y="269"/>
                  <a:pt x="338" y="273"/>
                  <a:pt x="336" y="280"/>
                </a:cubicBezTo>
                <a:cubicBezTo>
                  <a:pt x="337" y="280"/>
                  <a:pt x="337" y="280"/>
                  <a:pt x="337" y="281"/>
                </a:cubicBezTo>
                <a:cubicBezTo>
                  <a:pt x="338" y="281"/>
                  <a:pt x="339" y="281"/>
                  <a:pt x="340" y="281"/>
                </a:cubicBezTo>
                <a:cubicBezTo>
                  <a:pt x="345" y="278"/>
                  <a:pt x="338" y="263"/>
                  <a:pt x="343" y="266"/>
                </a:cubicBezTo>
                <a:cubicBezTo>
                  <a:pt x="343" y="265"/>
                  <a:pt x="342" y="262"/>
                  <a:pt x="344" y="262"/>
                </a:cubicBezTo>
                <a:cubicBezTo>
                  <a:pt x="346" y="264"/>
                  <a:pt x="343" y="271"/>
                  <a:pt x="346" y="273"/>
                </a:cubicBezTo>
                <a:cubicBezTo>
                  <a:pt x="344" y="273"/>
                  <a:pt x="345" y="274"/>
                  <a:pt x="344" y="273"/>
                </a:cubicBezTo>
                <a:cubicBezTo>
                  <a:pt x="343" y="279"/>
                  <a:pt x="346" y="286"/>
                  <a:pt x="344" y="289"/>
                </a:cubicBezTo>
                <a:cubicBezTo>
                  <a:pt x="345" y="294"/>
                  <a:pt x="343" y="301"/>
                  <a:pt x="344" y="309"/>
                </a:cubicBezTo>
                <a:cubicBezTo>
                  <a:pt x="344" y="315"/>
                  <a:pt x="343" y="320"/>
                  <a:pt x="340" y="325"/>
                </a:cubicBezTo>
                <a:cubicBezTo>
                  <a:pt x="339" y="324"/>
                  <a:pt x="339" y="321"/>
                  <a:pt x="338" y="321"/>
                </a:cubicBezTo>
                <a:cubicBezTo>
                  <a:pt x="339" y="320"/>
                  <a:pt x="337" y="318"/>
                  <a:pt x="340" y="318"/>
                </a:cubicBezTo>
                <a:cubicBezTo>
                  <a:pt x="340" y="316"/>
                  <a:pt x="340" y="315"/>
                  <a:pt x="339" y="314"/>
                </a:cubicBezTo>
                <a:cubicBezTo>
                  <a:pt x="339" y="315"/>
                  <a:pt x="339" y="317"/>
                  <a:pt x="338" y="317"/>
                </a:cubicBezTo>
                <a:cubicBezTo>
                  <a:pt x="337" y="316"/>
                  <a:pt x="338" y="315"/>
                  <a:pt x="337" y="315"/>
                </a:cubicBezTo>
                <a:cubicBezTo>
                  <a:pt x="335" y="319"/>
                  <a:pt x="329" y="316"/>
                  <a:pt x="328" y="321"/>
                </a:cubicBezTo>
                <a:cubicBezTo>
                  <a:pt x="330" y="321"/>
                  <a:pt x="329" y="323"/>
                  <a:pt x="328" y="324"/>
                </a:cubicBezTo>
                <a:cubicBezTo>
                  <a:pt x="329" y="324"/>
                  <a:pt x="330" y="325"/>
                  <a:pt x="330" y="326"/>
                </a:cubicBezTo>
                <a:cubicBezTo>
                  <a:pt x="329" y="326"/>
                  <a:pt x="328" y="325"/>
                  <a:pt x="328" y="326"/>
                </a:cubicBezTo>
                <a:cubicBezTo>
                  <a:pt x="329" y="326"/>
                  <a:pt x="329" y="327"/>
                  <a:pt x="329" y="328"/>
                </a:cubicBezTo>
                <a:cubicBezTo>
                  <a:pt x="326" y="335"/>
                  <a:pt x="330" y="346"/>
                  <a:pt x="320" y="347"/>
                </a:cubicBezTo>
                <a:cubicBezTo>
                  <a:pt x="321" y="347"/>
                  <a:pt x="320" y="348"/>
                  <a:pt x="319" y="348"/>
                </a:cubicBezTo>
                <a:cubicBezTo>
                  <a:pt x="319" y="348"/>
                  <a:pt x="320" y="349"/>
                  <a:pt x="320" y="349"/>
                </a:cubicBezTo>
                <a:cubicBezTo>
                  <a:pt x="317" y="349"/>
                  <a:pt x="318" y="352"/>
                  <a:pt x="316" y="353"/>
                </a:cubicBezTo>
                <a:cubicBezTo>
                  <a:pt x="316" y="352"/>
                  <a:pt x="315" y="352"/>
                  <a:pt x="313" y="352"/>
                </a:cubicBezTo>
                <a:cubicBezTo>
                  <a:pt x="313" y="351"/>
                  <a:pt x="313" y="350"/>
                  <a:pt x="313" y="350"/>
                </a:cubicBezTo>
                <a:cubicBezTo>
                  <a:pt x="312" y="350"/>
                  <a:pt x="312" y="350"/>
                  <a:pt x="311" y="350"/>
                </a:cubicBezTo>
                <a:cubicBezTo>
                  <a:pt x="311" y="348"/>
                  <a:pt x="310" y="347"/>
                  <a:pt x="309" y="346"/>
                </a:cubicBezTo>
                <a:cubicBezTo>
                  <a:pt x="307" y="348"/>
                  <a:pt x="304" y="345"/>
                  <a:pt x="302" y="344"/>
                </a:cubicBezTo>
                <a:cubicBezTo>
                  <a:pt x="304" y="344"/>
                  <a:pt x="304" y="341"/>
                  <a:pt x="302" y="342"/>
                </a:cubicBezTo>
                <a:cubicBezTo>
                  <a:pt x="304" y="343"/>
                  <a:pt x="301" y="343"/>
                  <a:pt x="299" y="343"/>
                </a:cubicBezTo>
                <a:cubicBezTo>
                  <a:pt x="300" y="349"/>
                  <a:pt x="304" y="360"/>
                  <a:pt x="294" y="359"/>
                </a:cubicBezTo>
                <a:cubicBezTo>
                  <a:pt x="294" y="358"/>
                  <a:pt x="293" y="358"/>
                  <a:pt x="294" y="357"/>
                </a:cubicBezTo>
                <a:cubicBezTo>
                  <a:pt x="292" y="357"/>
                  <a:pt x="292" y="359"/>
                  <a:pt x="291" y="359"/>
                </a:cubicBezTo>
                <a:cubicBezTo>
                  <a:pt x="281" y="357"/>
                  <a:pt x="274" y="358"/>
                  <a:pt x="264" y="355"/>
                </a:cubicBezTo>
                <a:cubicBezTo>
                  <a:pt x="264" y="357"/>
                  <a:pt x="263" y="358"/>
                  <a:pt x="262" y="359"/>
                </a:cubicBezTo>
                <a:cubicBezTo>
                  <a:pt x="262" y="358"/>
                  <a:pt x="260" y="358"/>
                  <a:pt x="261" y="357"/>
                </a:cubicBezTo>
                <a:cubicBezTo>
                  <a:pt x="261" y="357"/>
                  <a:pt x="262" y="357"/>
                  <a:pt x="262" y="356"/>
                </a:cubicBezTo>
                <a:cubicBezTo>
                  <a:pt x="260" y="356"/>
                  <a:pt x="260" y="358"/>
                  <a:pt x="258" y="357"/>
                </a:cubicBezTo>
                <a:cubicBezTo>
                  <a:pt x="258" y="359"/>
                  <a:pt x="261" y="358"/>
                  <a:pt x="261" y="360"/>
                </a:cubicBezTo>
                <a:cubicBezTo>
                  <a:pt x="261" y="362"/>
                  <a:pt x="261" y="362"/>
                  <a:pt x="259" y="363"/>
                </a:cubicBezTo>
                <a:cubicBezTo>
                  <a:pt x="261" y="362"/>
                  <a:pt x="260" y="360"/>
                  <a:pt x="258" y="359"/>
                </a:cubicBezTo>
                <a:cubicBezTo>
                  <a:pt x="258" y="361"/>
                  <a:pt x="252" y="363"/>
                  <a:pt x="255" y="365"/>
                </a:cubicBezTo>
                <a:cubicBezTo>
                  <a:pt x="255" y="365"/>
                  <a:pt x="255" y="364"/>
                  <a:pt x="256" y="364"/>
                </a:cubicBezTo>
                <a:cubicBezTo>
                  <a:pt x="257" y="366"/>
                  <a:pt x="255" y="365"/>
                  <a:pt x="255" y="367"/>
                </a:cubicBezTo>
                <a:cubicBezTo>
                  <a:pt x="256" y="368"/>
                  <a:pt x="257" y="366"/>
                  <a:pt x="258" y="368"/>
                </a:cubicBezTo>
                <a:cubicBezTo>
                  <a:pt x="258" y="367"/>
                  <a:pt x="259" y="367"/>
                  <a:pt x="259" y="366"/>
                </a:cubicBezTo>
                <a:cubicBezTo>
                  <a:pt x="261" y="368"/>
                  <a:pt x="260" y="370"/>
                  <a:pt x="260" y="372"/>
                </a:cubicBezTo>
                <a:cubicBezTo>
                  <a:pt x="260" y="371"/>
                  <a:pt x="261" y="371"/>
                  <a:pt x="262" y="371"/>
                </a:cubicBezTo>
                <a:cubicBezTo>
                  <a:pt x="262" y="369"/>
                  <a:pt x="260" y="369"/>
                  <a:pt x="261" y="368"/>
                </a:cubicBezTo>
                <a:cubicBezTo>
                  <a:pt x="264" y="368"/>
                  <a:pt x="264" y="370"/>
                  <a:pt x="266" y="370"/>
                </a:cubicBezTo>
                <a:cubicBezTo>
                  <a:pt x="265" y="370"/>
                  <a:pt x="266" y="373"/>
                  <a:pt x="267" y="373"/>
                </a:cubicBezTo>
                <a:cubicBezTo>
                  <a:pt x="270" y="373"/>
                  <a:pt x="275" y="373"/>
                  <a:pt x="279" y="374"/>
                </a:cubicBezTo>
                <a:cubicBezTo>
                  <a:pt x="282" y="371"/>
                  <a:pt x="287" y="374"/>
                  <a:pt x="288" y="375"/>
                </a:cubicBezTo>
                <a:cubicBezTo>
                  <a:pt x="291" y="374"/>
                  <a:pt x="292" y="374"/>
                  <a:pt x="295" y="374"/>
                </a:cubicBezTo>
                <a:cubicBezTo>
                  <a:pt x="295" y="375"/>
                  <a:pt x="295" y="375"/>
                  <a:pt x="295" y="376"/>
                </a:cubicBezTo>
                <a:cubicBezTo>
                  <a:pt x="297" y="375"/>
                  <a:pt x="300" y="376"/>
                  <a:pt x="297" y="374"/>
                </a:cubicBezTo>
                <a:cubicBezTo>
                  <a:pt x="298" y="374"/>
                  <a:pt x="298" y="374"/>
                  <a:pt x="298" y="373"/>
                </a:cubicBezTo>
                <a:cubicBezTo>
                  <a:pt x="300" y="373"/>
                  <a:pt x="302" y="374"/>
                  <a:pt x="303" y="374"/>
                </a:cubicBezTo>
                <a:cubicBezTo>
                  <a:pt x="309" y="372"/>
                  <a:pt x="320" y="371"/>
                  <a:pt x="325" y="368"/>
                </a:cubicBezTo>
                <a:cubicBezTo>
                  <a:pt x="327" y="370"/>
                  <a:pt x="332" y="370"/>
                  <a:pt x="334" y="368"/>
                </a:cubicBezTo>
                <a:cubicBezTo>
                  <a:pt x="335" y="370"/>
                  <a:pt x="339" y="371"/>
                  <a:pt x="340" y="370"/>
                </a:cubicBezTo>
                <a:cubicBezTo>
                  <a:pt x="340" y="370"/>
                  <a:pt x="338" y="369"/>
                  <a:pt x="340" y="368"/>
                </a:cubicBezTo>
                <a:cubicBezTo>
                  <a:pt x="341" y="369"/>
                  <a:pt x="342" y="370"/>
                  <a:pt x="343" y="372"/>
                </a:cubicBezTo>
                <a:cubicBezTo>
                  <a:pt x="339" y="372"/>
                  <a:pt x="339" y="372"/>
                  <a:pt x="335" y="372"/>
                </a:cubicBezTo>
                <a:cubicBezTo>
                  <a:pt x="334" y="373"/>
                  <a:pt x="333" y="373"/>
                  <a:pt x="334" y="375"/>
                </a:cubicBezTo>
                <a:cubicBezTo>
                  <a:pt x="331" y="374"/>
                  <a:pt x="328" y="382"/>
                  <a:pt x="330" y="384"/>
                </a:cubicBezTo>
                <a:cubicBezTo>
                  <a:pt x="332" y="384"/>
                  <a:pt x="332" y="382"/>
                  <a:pt x="334" y="382"/>
                </a:cubicBezTo>
                <a:cubicBezTo>
                  <a:pt x="333" y="383"/>
                  <a:pt x="333" y="384"/>
                  <a:pt x="334" y="384"/>
                </a:cubicBezTo>
                <a:cubicBezTo>
                  <a:pt x="335" y="385"/>
                  <a:pt x="336" y="385"/>
                  <a:pt x="337" y="384"/>
                </a:cubicBezTo>
                <a:cubicBezTo>
                  <a:pt x="337" y="385"/>
                  <a:pt x="337" y="385"/>
                  <a:pt x="338" y="385"/>
                </a:cubicBezTo>
                <a:cubicBezTo>
                  <a:pt x="340" y="384"/>
                  <a:pt x="342" y="385"/>
                  <a:pt x="344" y="387"/>
                </a:cubicBezTo>
                <a:cubicBezTo>
                  <a:pt x="349" y="386"/>
                  <a:pt x="354" y="389"/>
                  <a:pt x="357" y="385"/>
                </a:cubicBezTo>
                <a:cubicBezTo>
                  <a:pt x="358" y="386"/>
                  <a:pt x="358" y="387"/>
                  <a:pt x="360" y="387"/>
                </a:cubicBezTo>
                <a:cubicBezTo>
                  <a:pt x="362" y="387"/>
                  <a:pt x="362" y="384"/>
                  <a:pt x="366" y="385"/>
                </a:cubicBezTo>
                <a:cubicBezTo>
                  <a:pt x="367" y="382"/>
                  <a:pt x="370" y="382"/>
                  <a:pt x="371" y="379"/>
                </a:cubicBezTo>
                <a:cubicBezTo>
                  <a:pt x="378" y="378"/>
                  <a:pt x="386" y="376"/>
                  <a:pt x="394" y="375"/>
                </a:cubicBezTo>
                <a:cubicBezTo>
                  <a:pt x="394" y="375"/>
                  <a:pt x="394" y="377"/>
                  <a:pt x="395" y="377"/>
                </a:cubicBezTo>
                <a:cubicBezTo>
                  <a:pt x="398" y="374"/>
                  <a:pt x="405" y="376"/>
                  <a:pt x="408" y="373"/>
                </a:cubicBezTo>
                <a:cubicBezTo>
                  <a:pt x="409" y="375"/>
                  <a:pt x="412" y="375"/>
                  <a:pt x="414" y="375"/>
                </a:cubicBezTo>
                <a:cubicBezTo>
                  <a:pt x="415" y="372"/>
                  <a:pt x="420" y="373"/>
                  <a:pt x="423" y="373"/>
                </a:cubicBezTo>
                <a:cubicBezTo>
                  <a:pt x="422" y="369"/>
                  <a:pt x="424" y="369"/>
                  <a:pt x="422" y="367"/>
                </a:cubicBezTo>
                <a:cubicBezTo>
                  <a:pt x="423" y="367"/>
                  <a:pt x="425" y="367"/>
                  <a:pt x="424" y="369"/>
                </a:cubicBezTo>
                <a:cubicBezTo>
                  <a:pt x="427" y="370"/>
                  <a:pt x="426" y="369"/>
                  <a:pt x="428" y="368"/>
                </a:cubicBezTo>
                <a:cubicBezTo>
                  <a:pt x="427" y="371"/>
                  <a:pt x="431" y="370"/>
                  <a:pt x="432" y="371"/>
                </a:cubicBezTo>
                <a:cubicBezTo>
                  <a:pt x="432" y="370"/>
                  <a:pt x="433" y="369"/>
                  <a:pt x="434" y="370"/>
                </a:cubicBezTo>
                <a:cubicBezTo>
                  <a:pt x="433" y="371"/>
                  <a:pt x="436" y="371"/>
                  <a:pt x="434" y="372"/>
                </a:cubicBezTo>
                <a:cubicBezTo>
                  <a:pt x="438" y="373"/>
                  <a:pt x="441" y="371"/>
                  <a:pt x="443" y="370"/>
                </a:cubicBezTo>
                <a:cubicBezTo>
                  <a:pt x="444" y="370"/>
                  <a:pt x="444" y="371"/>
                  <a:pt x="446" y="371"/>
                </a:cubicBezTo>
                <a:cubicBezTo>
                  <a:pt x="448" y="370"/>
                  <a:pt x="449" y="367"/>
                  <a:pt x="451" y="367"/>
                </a:cubicBezTo>
                <a:cubicBezTo>
                  <a:pt x="452" y="365"/>
                  <a:pt x="452" y="365"/>
                  <a:pt x="452" y="364"/>
                </a:cubicBezTo>
                <a:cubicBezTo>
                  <a:pt x="454" y="364"/>
                  <a:pt x="455" y="365"/>
                  <a:pt x="455" y="366"/>
                </a:cubicBezTo>
                <a:cubicBezTo>
                  <a:pt x="453" y="367"/>
                  <a:pt x="458" y="368"/>
                  <a:pt x="455" y="369"/>
                </a:cubicBezTo>
                <a:cubicBezTo>
                  <a:pt x="457" y="370"/>
                  <a:pt x="458" y="371"/>
                  <a:pt x="461" y="371"/>
                </a:cubicBezTo>
                <a:cubicBezTo>
                  <a:pt x="463" y="368"/>
                  <a:pt x="464" y="367"/>
                  <a:pt x="463" y="363"/>
                </a:cubicBezTo>
                <a:cubicBezTo>
                  <a:pt x="465" y="365"/>
                  <a:pt x="464" y="362"/>
                  <a:pt x="465" y="363"/>
                </a:cubicBezTo>
                <a:cubicBezTo>
                  <a:pt x="465" y="365"/>
                  <a:pt x="463" y="364"/>
                  <a:pt x="463" y="365"/>
                </a:cubicBezTo>
                <a:cubicBezTo>
                  <a:pt x="465" y="366"/>
                  <a:pt x="465" y="367"/>
                  <a:pt x="465" y="368"/>
                </a:cubicBezTo>
                <a:cubicBezTo>
                  <a:pt x="467" y="367"/>
                  <a:pt x="465" y="366"/>
                  <a:pt x="468" y="365"/>
                </a:cubicBezTo>
                <a:cubicBezTo>
                  <a:pt x="468" y="366"/>
                  <a:pt x="469" y="366"/>
                  <a:pt x="469" y="367"/>
                </a:cubicBezTo>
                <a:cubicBezTo>
                  <a:pt x="467" y="366"/>
                  <a:pt x="467" y="367"/>
                  <a:pt x="467" y="368"/>
                </a:cubicBezTo>
                <a:cubicBezTo>
                  <a:pt x="470" y="369"/>
                  <a:pt x="469" y="367"/>
                  <a:pt x="472" y="368"/>
                </a:cubicBezTo>
                <a:cubicBezTo>
                  <a:pt x="472" y="367"/>
                  <a:pt x="471" y="366"/>
                  <a:pt x="472" y="366"/>
                </a:cubicBezTo>
                <a:cubicBezTo>
                  <a:pt x="472" y="366"/>
                  <a:pt x="473" y="366"/>
                  <a:pt x="474" y="366"/>
                </a:cubicBezTo>
                <a:cubicBezTo>
                  <a:pt x="474" y="365"/>
                  <a:pt x="473" y="363"/>
                  <a:pt x="475" y="364"/>
                </a:cubicBezTo>
                <a:cubicBezTo>
                  <a:pt x="475" y="366"/>
                  <a:pt x="474" y="367"/>
                  <a:pt x="473" y="368"/>
                </a:cubicBezTo>
                <a:cubicBezTo>
                  <a:pt x="476" y="368"/>
                  <a:pt x="476" y="367"/>
                  <a:pt x="478" y="365"/>
                </a:cubicBezTo>
                <a:cubicBezTo>
                  <a:pt x="479" y="366"/>
                  <a:pt x="480" y="369"/>
                  <a:pt x="482" y="366"/>
                </a:cubicBezTo>
                <a:cubicBezTo>
                  <a:pt x="480" y="366"/>
                  <a:pt x="479" y="366"/>
                  <a:pt x="478" y="365"/>
                </a:cubicBezTo>
                <a:cubicBezTo>
                  <a:pt x="480" y="361"/>
                  <a:pt x="485" y="366"/>
                  <a:pt x="486" y="363"/>
                </a:cubicBezTo>
                <a:cubicBezTo>
                  <a:pt x="485" y="361"/>
                  <a:pt x="485" y="363"/>
                  <a:pt x="483" y="363"/>
                </a:cubicBezTo>
                <a:cubicBezTo>
                  <a:pt x="483" y="361"/>
                  <a:pt x="482" y="362"/>
                  <a:pt x="483" y="361"/>
                </a:cubicBezTo>
                <a:cubicBezTo>
                  <a:pt x="479" y="360"/>
                  <a:pt x="476" y="359"/>
                  <a:pt x="474" y="361"/>
                </a:cubicBezTo>
                <a:cubicBezTo>
                  <a:pt x="465" y="357"/>
                  <a:pt x="450" y="356"/>
                  <a:pt x="440" y="355"/>
                </a:cubicBezTo>
                <a:cubicBezTo>
                  <a:pt x="440" y="353"/>
                  <a:pt x="438" y="352"/>
                  <a:pt x="438" y="350"/>
                </a:cubicBezTo>
                <a:cubicBezTo>
                  <a:pt x="440" y="344"/>
                  <a:pt x="437" y="336"/>
                  <a:pt x="440" y="329"/>
                </a:cubicBezTo>
                <a:cubicBezTo>
                  <a:pt x="436" y="333"/>
                  <a:pt x="436" y="342"/>
                  <a:pt x="434" y="346"/>
                </a:cubicBezTo>
                <a:cubicBezTo>
                  <a:pt x="433" y="345"/>
                  <a:pt x="431" y="346"/>
                  <a:pt x="430" y="344"/>
                </a:cubicBezTo>
                <a:cubicBezTo>
                  <a:pt x="428" y="339"/>
                  <a:pt x="425" y="331"/>
                  <a:pt x="419" y="329"/>
                </a:cubicBezTo>
                <a:cubicBezTo>
                  <a:pt x="420" y="327"/>
                  <a:pt x="417" y="325"/>
                  <a:pt x="418" y="322"/>
                </a:cubicBezTo>
                <a:cubicBezTo>
                  <a:pt x="416" y="322"/>
                  <a:pt x="416" y="321"/>
                  <a:pt x="415" y="320"/>
                </a:cubicBezTo>
                <a:cubicBezTo>
                  <a:pt x="413" y="305"/>
                  <a:pt x="409" y="291"/>
                  <a:pt x="408" y="274"/>
                </a:cubicBezTo>
                <a:cubicBezTo>
                  <a:pt x="408" y="275"/>
                  <a:pt x="407" y="275"/>
                  <a:pt x="407" y="274"/>
                </a:cubicBezTo>
                <a:cubicBezTo>
                  <a:pt x="408" y="273"/>
                  <a:pt x="408" y="272"/>
                  <a:pt x="409" y="273"/>
                </a:cubicBezTo>
                <a:cubicBezTo>
                  <a:pt x="410" y="270"/>
                  <a:pt x="407" y="270"/>
                  <a:pt x="406" y="267"/>
                </a:cubicBezTo>
                <a:cubicBezTo>
                  <a:pt x="408" y="267"/>
                  <a:pt x="408" y="268"/>
                  <a:pt x="409" y="268"/>
                </a:cubicBezTo>
                <a:cubicBezTo>
                  <a:pt x="409" y="266"/>
                  <a:pt x="410" y="262"/>
                  <a:pt x="408" y="260"/>
                </a:cubicBezTo>
                <a:cubicBezTo>
                  <a:pt x="409" y="263"/>
                  <a:pt x="406" y="262"/>
                  <a:pt x="405" y="263"/>
                </a:cubicBezTo>
                <a:cubicBezTo>
                  <a:pt x="405" y="262"/>
                  <a:pt x="402" y="260"/>
                  <a:pt x="403" y="257"/>
                </a:cubicBezTo>
                <a:cubicBezTo>
                  <a:pt x="404" y="259"/>
                  <a:pt x="407" y="259"/>
                  <a:pt x="406" y="256"/>
                </a:cubicBezTo>
                <a:cubicBezTo>
                  <a:pt x="405" y="256"/>
                  <a:pt x="404" y="256"/>
                  <a:pt x="403" y="255"/>
                </a:cubicBezTo>
                <a:cubicBezTo>
                  <a:pt x="404" y="249"/>
                  <a:pt x="403" y="247"/>
                  <a:pt x="405" y="243"/>
                </a:cubicBezTo>
                <a:cubicBezTo>
                  <a:pt x="403" y="243"/>
                  <a:pt x="401" y="242"/>
                  <a:pt x="402" y="240"/>
                </a:cubicBezTo>
                <a:cubicBezTo>
                  <a:pt x="401" y="239"/>
                  <a:pt x="401" y="243"/>
                  <a:pt x="401" y="241"/>
                </a:cubicBezTo>
                <a:cubicBezTo>
                  <a:pt x="401" y="239"/>
                  <a:pt x="403" y="239"/>
                  <a:pt x="403" y="238"/>
                </a:cubicBezTo>
                <a:cubicBezTo>
                  <a:pt x="403" y="236"/>
                  <a:pt x="400" y="237"/>
                  <a:pt x="400" y="235"/>
                </a:cubicBezTo>
                <a:cubicBezTo>
                  <a:pt x="403" y="236"/>
                  <a:pt x="400" y="232"/>
                  <a:pt x="401" y="232"/>
                </a:cubicBezTo>
                <a:cubicBezTo>
                  <a:pt x="401" y="233"/>
                  <a:pt x="403" y="234"/>
                  <a:pt x="403" y="233"/>
                </a:cubicBezTo>
                <a:cubicBezTo>
                  <a:pt x="402" y="232"/>
                  <a:pt x="403" y="229"/>
                  <a:pt x="401" y="229"/>
                </a:cubicBezTo>
                <a:cubicBezTo>
                  <a:pt x="400" y="229"/>
                  <a:pt x="400" y="231"/>
                  <a:pt x="399" y="230"/>
                </a:cubicBezTo>
                <a:cubicBezTo>
                  <a:pt x="398" y="228"/>
                  <a:pt x="400" y="228"/>
                  <a:pt x="400" y="226"/>
                </a:cubicBezTo>
                <a:cubicBezTo>
                  <a:pt x="400" y="225"/>
                  <a:pt x="399" y="226"/>
                  <a:pt x="399" y="225"/>
                </a:cubicBezTo>
                <a:cubicBezTo>
                  <a:pt x="399" y="225"/>
                  <a:pt x="399" y="224"/>
                  <a:pt x="399" y="224"/>
                </a:cubicBezTo>
                <a:cubicBezTo>
                  <a:pt x="401" y="225"/>
                  <a:pt x="400" y="220"/>
                  <a:pt x="399" y="219"/>
                </a:cubicBezTo>
                <a:cubicBezTo>
                  <a:pt x="401" y="218"/>
                  <a:pt x="399" y="217"/>
                  <a:pt x="398" y="217"/>
                </a:cubicBezTo>
                <a:cubicBezTo>
                  <a:pt x="400" y="217"/>
                  <a:pt x="401" y="215"/>
                  <a:pt x="401" y="213"/>
                </a:cubicBezTo>
                <a:cubicBezTo>
                  <a:pt x="400" y="213"/>
                  <a:pt x="400" y="214"/>
                  <a:pt x="399" y="213"/>
                </a:cubicBezTo>
                <a:cubicBezTo>
                  <a:pt x="400" y="211"/>
                  <a:pt x="398" y="211"/>
                  <a:pt x="398" y="209"/>
                </a:cubicBezTo>
                <a:cubicBezTo>
                  <a:pt x="401" y="205"/>
                  <a:pt x="400" y="201"/>
                  <a:pt x="401" y="197"/>
                </a:cubicBezTo>
                <a:cubicBezTo>
                  <a:pt x="399" y="197"/>
                  <a:pt x="400" y="200"/>
                  <a:pt x="399" y="198"/>
                </a:cubicBezTo>
                <a:cubicBezTo>
                  <a:pt x="399" y="196"/>
                  <a:pt x="402" y="198"/>
                  <a:pt x="401" y="196"/>
                </a:cubicBezTo>
                <a:cubicBezTo>
                  <a:pt x="401" y="195"/>
                  <a:pt x="399" y="195"/>
                  <a:pt x="400" y="193"/>
                </a:cubicBezTo>
                <a:cubicBezTo>
                  <a:pt x="406" y="191"/>
                  <a:pt x="409" y="189"/>
                  <a:pt x="415" y="188"/>
                </a:cubicBezTo>
                <a:cubicBezTo>
                  <a:pt x="414" y="186"/>
                  <a:pt x="416" y="186"/>
                  <a:pt x="415" y="185"/>
                </a:cubicBezTo>
                <a:cubicBezTo>
                  <a:pt x="413" y="186"/>
                  <a:pt x="412" y="187"/>
                  <a:pt x="410" y="185"/>
                </a:cubicBezTo>
                <a:cubicBezTo>
                  <a:pt x="409" y="187"/>
                  <a:pt x="409" y="185"/>
                  <a:pt x="407" y="187"/>
                </a:cubicBezTo>
                <a:cubicBezTo>
                  <a:pt x="405" y="186"/>
                  <a:pt x="403" y="186"/>
                  <a:pt x="403" y="183"/>
                </a:cubicBezTo>
                <a:cubicBezTo>
                  <a:pt x="402" y="182"/>
                  <a:pt x="400" y="184"/>
                  <a:pt x="399" y="182"/>
                </a:cubicBezTo>
                <a:cubicBezTo>
                  <a:pt x="398" y="179"/>
                  <a:pt x="401" y="177"/>
                  <a:pt x="399" y="175"/>
                </a:cubicBezTo>
                <a:cubicBezTo>
                  <a:pt x="397" y="175"/>
                  <a:pt x="398" y="176"/>
                  <a:pt x="396" y="176"/>
                </a:cubicBezTo>
                <a:cubicBezTo>
                  <a:pt x="398" y="173"/>
                  <a:pt x="395" y="174"/>
                  <a:pt x="394" y="172"/>
                </a:cubicBezTo>
                <a:cubicBezTo>
                  <a:pt x="395" y="172"/>
                  <a:pt x="395" y="172"/>
                  <a:pt x="396" y="172"/>
                </a:cubicBezTo>
                <a:cubicBezTo>
                  <a:pt x="395" y="170"/>
                  <a:pt x="394" y="168"/>
                  <a:pt x="394" y="166"/>
                </a:cubicBezTo>
                <a:cubicBezTo>
                  <a:pt x="395" y="165"/>
                  <a:pt x="395" y="164"/>
                  <a:pt x="396" y="162"/>
                </a:cubicBezTo>
                <a:cubicBezTo>
                  <a:pt x="395" y="162"/>
                  <a:pt x="394" y="162"/>
                  <a:pt x="394" y="162"/>
                </a:cubicBezTo>
                <a:cubicBezTo>
                  <a:pt x="398" y="154"/>
                  <a:pt x="391" y="142"/>
                  <a:pt x="395" y="135"/>
                </a:cubicBezTo>
                <a:cubicBezTo>
                  <a:pt x="394" y="134"/>
                  <a:pt x="392" y="134"/>
                  <a:pt x="391" y="133"/>
                </a:cubicBezTo>
                <a:cubicBezTo>
                  <a:pt x="392" y="131"/>
                  <a:pt x="395" y="130"/>
                  <a:pt x="395" y="128"/>
                </a:cubicBezTo>
                <a:cubicBezTo>
                  <a:pt x="395" y="128"/>
                  <a:pt x="393" y="125"/>
                  <a:pt x="393" y="125"/>
                </a:cubicBezTo>
                <a:cubicBezTo>
                  <a:pt x="393" y="124"/>
                  <a:pt x="394" y="124"/>
                  <a:pt x="395" y="123"/>
                </a:cubicBezTo>
                <a:cubicBezTo>
                  <a:pt x="395" y="123"/>
                  <a:pt x="394" y="122"/>
                  <a:pt x="394" y="121"/>
                </a:cubicBezTo>
                <a:cubicBezTo>
                  <a:pt x="394" y="119"/>
                  <a:pt x="396" y="117"/>
                  <a:pt x="395" y="115"/>
                </a:cubicBezTo>
                <a:cubicBezTo>
                  <a:pt x="396" y="114"/>
                  <a:pt x="397" y="114"/>
                  <a:pt x="399" y="114"/>
                </a:cubicBezTo>
                <a:cubicBezTo>
                  <a:pt x="401" y="110"/>
                  <a:pt x="398" y="105"/>
                  <a:pt x="398" y="101"/>
                </a:cubicBezTo>
                <a:cubicBezTo>
                  <a:pt x="398" y="95"/>
                  <a:pt x="404" y="90"/>
                  <a:pt x="402" y="83"/>
                </a:cubicBezTo>
                <a:cubicBezTo>
                  <a:pt x="403" y="83"/>
                  <a:pt x="403" y="81"/>
                  <a:pt x="405" y="82"/>
                </a:cubicBezTo>
                <a:cubicBezTo>
                  <a:pt x="407" y="92"/>
                  <a:pt x="406" y="97"/>
                  <a:pt x="407" y="104"/>
                </a:cubicBezTo>
                <a:cubicBezTo>
                  <a:pt x="408" y="102"/>
                  <a:pt x="408" y="105"/>
                  <a:pt x="409" y="105"/>
                </a:cubicBezTo>
                <a:cubicBezTo>
                  <a:pt x="408" y="97"/>
                  <a:pt x="409" y="86"/>
                  <a:pt x="411" y="82"/>
                </a:cubicBezTo>
                <a:cubicBezTo>
                  <a:pt x="410" y="84"/>
                  <a:pt x="410" y="80"/>
                  <a:pt x="408" y="81"/>
                </a:cubicBezTo>
                <a:cubicBezTo>
                  <a:pt x="408" y="83"/>
                  <a:pt x="408" y="84"/>
                  <a:pt x="407" y="84"/>
                </a:cubicBezTo>
                <a:cubicBezTo>
                  <a:pt x="407" y="82"/>
                  <a:pt x="405" y="82"/>
                  <a:pt x="405" y="80"/>
                </a:cubicBezTo>
                <a:cubicBezTo>
                  <a:pt x="410" y="77"/>
                  <a:pt x="399" y="67"/>
                  <a:pt x="408" y="65"/>
                </a:cubicBezTo>
                <a:cubicBezTo>
                  <a:pt x="410" y="62"/>
                  <a:pt x="410" y="61"/>
                  <a:pt x="411" y="57"/>
                </a:cubicBezTo>
                <a:cubicBezTo>
                  <a:pt x="412" y="52"/>
                  <a:pt x="419" y="50"/>
                  <a:pt x="416" y="43"/>
                </a:cubicBezTo>
                <a:cubicBezTo>
                  <a:pt x="418" y="42"/>
                  <a:pt x="421" y="42"/>
                  <a:pt x="421" y="38"/>
                </a:cubicBezTo>
                <a:cubicBezTo>
                  <a:pt x="418" y="36"/>
                  <a:pt x="416" y="35"/>
                  <a:pt x="414" y="33"/>
                </a:cubicBezTo>
                <a:cubicBezTo>
                  <a:pt x="416" y="30"/>
                  <a:pt x="417" y="26"/>
                  <a:pt x="422" y="27"/>
                </a:cubicBezTo>
                <a:cubicBezTo>
                  <a:pt x="423" y="27"/>
                  <a:pt x="424" y="28"/>
                  <a:pt x="424" y="28"/>
                </a:cubicBezTo>
                <a:cubicBezTo>
                  <a:pt x="427" y="28"/>
                  <a:pt x="431" y="25"/>
                  <a:pt x="434" y="25"/>
                </a:cubicBezTo>
                <a:cubicBezTo>
                  <a:pt x="434" y="25"/>
                  <a:pt x="435" y="27"/>
                  <a:pt x="436" y="27"/>
                </a:cubicBezTo>
                <a:cubicBezTo>
                  <a:pt x="438" y="26"/>
                  <a:pt x="436" y="25"/>
                  <a:pt x="437" y="27"/>
                </a:cubicBezTo>
                <a:cubicBezTo>
                  <a:pt x="439" y="23"/>
                  <a:pt x="442" y="26"/>
                  <a:pt x="445" y="24"/>
                </a:cubicBezTo>
                <a:cubicBezTo>
                  <a:pt x="441" y="23"/>
                  <a:pt x="439" y="23"/>
                  <a:pt x="436" y="24"/>
                </a:cubicBezTo>
                <a:cubicBezTo>
                  <a:pt x="435" y="23"/>
                  <a:pt x="435" y="22"/>
                  <a:pt x="433" y="23"/>
                </a:cubicBezTo>
                <a:cubicBezTo>
                  <a:pt x="432" y="22"/>
                  <a:pt x="432" y="21"/>
                  <a:pt x="431" y="21"/>
                </a:cubicBezTo>
                <a:cubicBezTo>
                  <a:pt x="429" y="20"/>
                  <a:pt x="424" y="21"/>
                  <a:pt x="422" y="20"/>
                </a:cubicBezTo>
                <a:cubicBezTo>
                  <a:pt x="422" y="19"/>
                  <a:pt x="422" y="19"/>
                  <a:pt x="423" y="18"/>
                </a:cubicBezTo>
                <a:cubicBezTo>
                  <a:pt x="424" y="19"/>
                  <a:pt x="427" y="18"/>
                  <a:pt x="430" y="18"/>
                </a:cubicBezTo>
                <a:cubicBezTo>
                  <a:pt x="431" y="16"/>
                  <a:pt x="427" y="15"/>
                  <a:pt x="429" y="14"/>
                </a:cubicBezTo>
                <a:cubicBezTo>
                  <a:pt x="430" y="14"/>
                  <a:pt x="430" y="16"/>
                  <a:pt x="431" y="16"/>
                </a:cubicBezTo>
                <a:cubicBezTo>
                  <a:pt x="432" y="12"/>
                  <a:pt x="434" y="16"/>
                  <a:pt x="437" y="14"/>
                </a:cubicBezTo>
                <a:cubicBezTo>
                  <a:pt x="437" y="15"/>
                  <a:pt x="438" y="15"/>
                  <a:pt x="438" y="16"/>
                </a:cubicBezTo>
                <a:cubicBezTo>
                  <a:pt x="432" y="16"/>
                  <a:pt x="435" y="19"/>
                  <a:pt x="431" y="17"/>
                </a:cubicBezTo>
                <a:cubicBezTo>
                  <a:pt x="434" y="20"/>
                  <a:pt x="436" y="18"/>
                  <a:pt x="438" y="16"/>
                </a:cubicBezTo>
                <a:cubicBezTo>
                  <a:pt x="441" y="16"/>
                  <a:pt x="443" y="18"/>
                  <a:pt x="445" y="18"/>
                </a:cubicBezTo>
                <a:cubicBezTo>
                  <a:pt x="447" y="16"/>
                  <a:pt x="444" y="17"/>
                  <a:pt x="445" y="14"/>
                </a:cubicBezTo>
                <a:cubicBezTo>
                  <a:pt x="445" y="14"/>
                  <a:pt x="445" y="14"/>
                  <a:pt x="446" y="14"/>
                </a:cubicBezTo>
                <a:cubicBezTo>
                  <a:pt x="450" y="14"/>
                  <a:pt x="453" y="14"/>
                  <a:pt x="459" y="14"/>
                </a:cubicBezTo>
                <a:cubicBezTo>
                  <a:pt x="460" y="16"/>
                  <a:pt x="460" y="21"/>
                  <a:pt x="460" y="23"/>
                </a:cubicBezTo>
                <a:cubicBezTo>
                  <a:pt x="463" y="22"/>
                  <a:pt x="460" y="16"/>
                  <a:pt x="462" y="13"/>
                </a:cubicBezTo>
                <a:cubicBezTo>
                  <a:pt x="456" y="12"/>
                  <a:pt x="447" y="13"/>
                  <a:pt x="443" y="11"/>
                </a:cubicBezTo>
                <a:cubicBezTo>
                  <a:pt x="444" y="11"/>
                  <a:pt x="446" y="11"/>
                  <a:pt x="445" y="10"/>
                </a:cubicBezTo>
                <a:cubicBezTo>
                  <a:pt x="444" y="10"/>
                  <a:pt x="443" y="10"/>
                  <a:pt x="443" y="10"/>
                </a:cubicBezTo>
                <a:cubicBezTo>
                  <a:pt x="443" y="10"/>
                  <a:pt x="443" y="9"/>
                  <a:pt x="443" y="8"/>
                </a:cubicBezTo>
                <a:cubicBezTo>
                  <a:pt x="444" y="8"/>
                  <a:pt x="445" y="10"/>
                  <a:pt x="445" y="7"/>
                </a:cubicBezTo>
                <a:cubicBezTo>
                  <a:pt x="445" y="6"/>
                  <a:pt x="444" y="7"/>
                  <a:pt x="444" y="6"/>
                </a:cubicBezTo>
                <a:cubicBezTo>
                  <a:pt x="444" y="5"/>
                  <a:pt x="443" y="4"/>
                  <a:pt x="444" y="4"/>
                </a:cubicBezTo>
                <a:close/>
                <a:moveTo>
                  <a:pt x="408" y="267"/>
                </a:moveTo>
                <a:cubicBezTo>
                  <a:pt x="406" y="267"/>
                  <a:pt x="405" y="262"/>
                  <a:pt x="408" y="263"/>
                </a:cubicBezTo>
                <a:cubicBezTo>
                  <a:pt x="408" y="264"/>
                  <a:pt x="408" y="265"/>
                  <a:pt x="408" y="267"/>
                </a:cubicBezTo>
                <a:cubicBezTo>
                  <a:pt x="408" y="267"/>
                  <a:pt x="408" y="267"/>
                  <a:pt x="408" y="267"/>
                </a:cubicBezTo>
                <a:close/>
                <a:moveTo>
                  <a:pt x="176" y="7"/>
                </a:moveTo>
                <a:cubicBezTo>
                  <a:pt x="176" y="5"/>
                  <a:pt x="178" y="8"/>
                  <a:pt x="178" y="6"/>
                </a:cubicBezTo>
                <a:cubicBezTo>
                  <a:pt x="179" y="7"/>
                  <a:pt x="177" y="7"/>
                  <a:pt x="177" y="8"/>
                </a:cubicBezTo>
                <a:cubicBezTo>
                  <a:pt x="176" y="8"/>
                  <a:pt x="177" y="7"/>
                  <a:pt x="176" y="7"/>
                </a:cubicBezTo>
                <a:cubicBezTo>
                  <a:pt x="176" y="7"/>
                  <a:pt x="176" y="7"/>
                  <a:pt x="176" y="7"/>
                </a:cubicBezTo>
                <a:close/>
                <a:moveTo>
                  <a:pt x="242" y="7"/>
                </a:moveTo>
                <a:cubicBezTo>
                  <a:pt x="241" y="9"/>
                  <a:pt x="239" y="7"/>
                  <a:pt x="241" y="6"/>
                </a:cubicBezTo>
                <a:cubicBezTo>
                  <a:pt x="241" y="6"/>
                  <a:pt x="241" y="7"/>
                  <a:pt x="242" y="7"/>
                </a:cubicBezTo>
                <a:cubicBezTo>
                  <a:pt x="242" y="7"/>
                  <a:pt x="242" y="7"/>
                  <a:pt x="242" y="7"/>
                </a:cubicBezTo>
                <a:close/>
                <a:moveTo>
                  <a:pt x="180" y="11"/>
                </a:moveTo>
                <a:cubicBezTo>
                  <a:pt x="180" y="8"/>
                  <a:pt x="181" y="9"/>
                  <a:pt x="183" y="10"/>
                </a:cubicBezTo>
                <a:cubicBezTo>
                  <a:pt x="182" y="10"/>
                  <a:pt x="181" y="10"/>
                  <a:pt x="180" y="11"/>
                </a:cubicBezTo>
                <a:cubicBezTo>
                  <a:pt x="180" y="11"/>
                  <a:pt x="180" y="11"/>
                  <a:pt x="180" y="11"/>
                </a:cubicBezTo>
                <a:close/>
                <a:moveTo>
                  <a:pt x="181" y="12"/>
                </a:moveTo>
                <a:cubicBezTo>
                  <a:pt x="185" y="11"/>
                  <a:pt x="188" y="9"/>
                  <a:pt x="192" y="10"/>
                </a:cubicBezTo>
                <a:cubicBezTo>
                  <a:pt x="190" y="14"/>
                  <a:pt x="183" y="15"/>
                  <a:pt x="181" y="12"/>
                </a:cubicBezTo>
                <a:cubicBezTo>
                  <a:pt x="181" y="12"/>
                  <a:pt x="181" y="12"/>
                  <a:pt x="181" y="12"/>
                </a:cubicBezTo>
                <a:close/>
                <a:moveTo>
                  <a:pt x="174" y="13"/>
                </a:moveTo>
                <a:cubicBezTo>
                  <a:pt x="174" y="12"/>
                  <a:pt x="176" y="12"/>
                  <a:pt x="176" y="11"/>
                </a:cubicBezTo>
                <a:cubicBezTo>
                  <a:pt x="176" y="11"/>
                  <a:pt x="176" y="12"/>
                  <a:pt x="177" y="12"/>
                </a:cubicBezTo>
                <a:cubicBezTo>
                  <a:pt x="177" y="12"/>
                  <a:pt x="177" y="12"/>
                  <a:pt x="177" y="13"/>
                </a:cubicBezTo>
                <a:cubicBezTo>
                  <a:pt x="176" y="13"/>
                  <a:pt x="175" y="13"/>
                  <a:pt x="174" y="13"/>
                </a:cubicBezTo>
                <a:cubicBezTo>
                  <a:pt x="174" y="13"/>
                  <a:pt x="174" y="13"/>
                  <a:pt x="174" y="13"/>
                </a:cubicBezTo>
                <a:close/>
                <a:moveTo>
                  <a:pt x="158" y="15"/>
                </a:moveTo>
                <a:cubicBezTo>
                  <a:pt x="156" y="15"/>
                  <a:pt x="158" y="13"/>
                  <a:pt x="159" y="13"/>
                </a:cubicBezTo>
                <a:cubicBezTo>
                  <a:pt x="159" y="15"/>
                  <a:pt x="158" y="14"/>
                  <a:pt x="158" y="15"/>
                </a:cubicBezTo>
                <a:cubicBezTo>
                  <a:pt x="158" y="15"/>
                  <a:pt x="158" y="15"/>
                  <a:pt x="158" y="15"/>
                </a:cubicBezTo>
                <a:close/>
                <a:moveTo>
                  <a:pt x="165" y="15"/>
                </a:moveTo>
                <a:cubicBezTo>
                  <a:pt x="164" y="15"/>
                  <a:pt x="163" y="15"/>
                  <a:pt x="163" y="13"/>
                </a:cubicBezTo>
                <a:cubicBezTo>
                  <a:pt x="164" y="14"/>
                  <a:pt x="165" y="14"/>
                  <a:pt x="165" y="15"/>
                </a:cubicBezTo>
                <a:cubicBezTo>
                  <a:pt x="165" y="15"/>
                  <a:pt x="165" y="15"/>
                  <a:pt x="165" y="15"/>
                </a:cubicBezTo>
                <a:close/>
                <a:moveTo>
                  <a:pt x="289" y="14"/>
                </a:moveTo>
                <a:cubicBezTo>
                  <a:pt x="289" y="14"/>
                  <a:pt x="289" y="14"/>
                  <a:pt x="289" y="13"/>
                </a:cubicBezTo>
                <a:cubicBezTo>
                  <a:pt x="289" y="13"/>
                  <a:pt x="290" y="13"/>
                  <a:pt x="291" y="13"/>
                </a:cubicBezTo>
                <a:cubicBezTo>
                  <a:pt x="291" y="14"/>
                  <a:pt x="291" y="14"/>
                  <a:pt x="291" y="14"/>
                </a:cubicBezTo>
                <a:cubicBezTo>
                  <a:pt x="290" y="14"/>
                  <a:pt x="289" y="14"/>
                  <a:pt x="289" y="14"/>
                </a:cubicBezTo>
                <a:cubicBezTo>
                  <a:pt x="289" y="14"/>
                  <a:pt x="289" y="14"/>
                  <a:pt x="289" y="14"/>
                </a:cubicBezTo>
                <a:close/>
                <a:moveTo>
                  <a:pt x="269" y="16"/>
                </a:moveTo>
                <a:cubicBezTo>
                  <a:pt x="269" y="16"/>
                  <a:pt x="267" y="16"/>
                  <a:pt x="268" y="14"/>
                </a:cubicBezTo>
                <a:cubicBezTo>
                  <a:pt x="268" y="14"/>
                  <a:pt x="269" y="14"/>
                  <a:pt x="270" y="14"/>
                </a:cubicBezTo>
                <a:cubicBezTo>
                  <a:pt x="270" y="15"/>
                  <a:pt x="270" y="15"/>
                  <a:pt x="269" y="16"/>
                </a:cubicBezTo>
                <a:cubicBezTo>
                  <a:pt x="269" y="16"/>
                  <a:pt x="269" y="16"/>
                  <a:pt x="269" y="16"/>
                </a:cubicBezTo>
                <a:close/>
                <a:moveTo>
                  <a:pt x="337" y="16"/>
                </a:moveTo>
                <a:cubicBezTo>
                  <a:pt x="336" y="17"/>
                  <a:pt x="336" y="14"/>
                  <a:pt x="335" y="14"/>
                </a:cubicBezTo>
                <a:cubicBezTo>
                  <a:pt x="336" y="13"/>
                  <a:pt x="337" y="15"/>
                  <a:pt x="337" y="16"/>
                </a:cubicBezTo>
                <a:cubicBezTo>
                  <a:pt x="337" y="16"/>
                  <a:pt x="337" y="16"/>
                  <a:pt x="337" y="16"/>
                </a:cubicBezTo>
                <a:close/>
                <a:moveTo>
                  <a:pt x="244" y="21"/>
                </a:moveTo>
                <a:cubicBezTo>
                  <a:pt x="242" y="20"/>
                  <a:pt x="244" y="18"/>
                  <a:pt x="245" y="19"/>
                </a:cubicBezTo>
                <a:cubicBezTo>
                  <a:pt x="245" y="20"/>
                  <a:pt x="244" y="20"/>
                  <a:pt x="244" y="21"/>
                </a:cubicBezTo>
                <a:cubicBezTo>
                  <a:pt x="244" y="21"/>
                  <a:pt x="244" y="21"/>
                  <a:pt x="244" y="21"/>
                </a:cubicBezTo>
                <a:close/>
                <a:moveTo>
                  <a:pt x="419" y="24"/>
                </a:moveTo>
                <a:cubicBezTo>
                  <a:pt x="420" y="23"/>
                  <a:pt x="420" y="23"/>
                  <a:pt x="421" y="23"/>
                </a:cubicBezTo>
                <a:cubicBezTo>
                  <a:pt x="420" y="22"/>
                  <a:pt x="420" y="21"/>
                  <a:pt x="420" y="21"/>
                </a:cubicBezTo>
                <a:cubicBezTo>
                  <a:pt x="421" y="21"/>
                  <a:pt x="422" y="21"/>
                  <a:pt x="422" y="23"/>
                </a:cubicBezTo>
                <a:cubicBezTo>
                  <a:pt x="420" y="22"/>
                  <a:pt x="421" y="24"/>
                  <a:pt x="419" y="24"/>
                </a:cubicBezTo>
                <a:cubicBezTo>
                  <a:pt x="419" y="24"/>
                  <a:pt x="419" y="24"/>
                  <a:pt x="419" y="24"/>
                </a:cubicBezTo>
                <a:close/>
                <a:moveTo>
                  <a:pt x="429" y="23"/>
                </a:moveTo>
                <a:cubicBezTo>
                  <a:pt x="428" y="23"/>
                  <a:pt x="427" y="23"/>
                  <a:pt x="427" y="22"/>
                </a:cubicBezTo>
                <a:cubicBezTo>
                  <a:pt x="429" y="21"/>
                  <a:pt x="429" y="22"/>
                  <a:pt x="429" y="23"/>
                </a:cubicBezTo>
                <a:cubicBezTo>
                  <a:pt x="429" y="23"/>
                  <a:pt x="429" y="23"/>
                  <a:pt x="429" y="23"/>
                </a:cubicBezTo>
                <a:close/>
                <a:moveTo>
                  <a:pt x="394" y="23"/>
                </a:moveTo>
                <a:cubicBezTo>
                  <a:pt x="394" y="23"/>
                  <a:pt x="394" y="23"/>
                  <a:pt x="394" y="23"/>
                </a:cubicBezTo>
                <a:cubicBezTo>
                  <a:pt x="393" y="22"/>
                  <a:pt x="396" y="22"/>
                  <a:pt x="395" y="23"/>
                </a:cubicBezTo>
                <a:cubicBezTo>
                  <a:pt x="395" y="23"/>
                  <a:pt x="395" y="23"/>
                  <a:pt x="394" y="23"/>
                </a:cubicBezTo>
                <a:cubicBezTo>
                  <a:pt x="394" y="23"/>
                  <a:pt x="394" y="23"/>
                  <a:pt x="394" y="23"/>
                </a:cubicBezTo>
                <a:close/>
                <a:moveTo>
                  <a:pt x="396" y="25"/>
                </a:moveTo>
                <a:cubicBezTo>
                  <a:pt x="396" y="24"/>
                  <a:pt x="397" y="24"/>
                  <a:pt x="398" y="24"/>
                </a:cubicBezTo>
                <a:cubicBezTo>
                  <a:pt x="398" y="26"/>
                  <a:pt x="397" y="26"/>
                  <a:pt x="397" y="27"/>
                </a:cubicBezTo>
                <a:cubicBezTo>
                  <a:pt x="396" y="27"/>
                  <a:pt x="396" y="26"/>
                  <a:pt x="396" y="25"/>
                </a:cubicBezTo>
                <a:cubicBezTo>
                  <a:pt x="396" y="25"/>
                  <a:pt x="396" y="25"/>
                  <a:pt x="396" y="25"/>
                </a:cubicBezTo>
                <a:close/>
                <a:moveTo>
                  <a:pt x="399" y="27"/>
                </a:moveTo>
                <a:cubicBezTo>
                  <a:pt x="398" y="25"/>
                  <a:pt x="399" y="24"/>
                  <a:pt x="400" y="24"/>
                </a:cubicBezTo>
                <a:cubicBezTo>
                  <a:pt x="399" y="25"/>
                  <a:pt x="400" y="27"/>
                  <a:pt x="399" y="27"/>
                </a:cubicBezTo>
                <a:cubicBezTo>
                  <a:pt x="399" y="27"/>
                  <a:pt x="399" y="27"/>
                  <a:pt x="399" y="27"/>
                </a:cubicBezTo>
                <a:close/>
                <a:moveTo>
                  <a:pt x="153" y="27"/>
                </a:moveTo>
                <a:cubicBezTo>
                  <a:pt x="154" y="27"/>
                  <a:pt x="154" y="27"/>
                  <a:pt x="154" y="27"/>
                </a:cubicBezTo>
                <a:cubicBezTo>
                  <a:pt x="157" y="26"/>
                  <a:pt x="156" y="29"/>
                  <a:pt x="157" y="31"/>
                </a:cubicBezTo>
                <a:cubicBezTo>
                  <a:pt x="155" y="31"/>
                  <a:pt x="153" y="30"/>
                  <a:pt x="153" y="27"/>
                </a:cubicBezTo>
                <a:cubicBezTo>
                  <a:pt x="153" y="27"/>
                  <a:pt x="153" y="27"/>
                  <a:pt x="153" y="27"/>
                </a:cubicBezTo>
                <a:close/>
                <a:moveTo>
                  <a:pt x="319" y="31"/>
                </a:moveTo>
                <a:cubicBezTo>
                  <a:pt x="321" y="25"/>
                  <a:pt x="326" y="31"/>
                  <a:pt x="328" y="34"/>
                </a:cubicBezTo>
                <a:cubicBezTo>
                  <a:pt x="328" y="35"/>
                  <a:pt x="327" y="35"/>
                  <a:pt x="326" y="36"/>
                </a:cubicBezTo>
                <a:cubicBezTo>
                  <a:pt x="326" y="37"/>
                  <a:pt x="327" y="36"/>
                  <a:pt x="328" y="36"/>
                </a:cubicBezTo>
                <a:cubicBezTo>
                  <a:pt x="327" y="40"/>
                  <a:pt x="322" y="38"/>
                  <a:pt x="320" y="36"/>
                </a:cubicBezTo>
                <a:cubicBezTo>
                  <a:pt x="318" y="37"/>
                  <a:pt x="319" y="40"/>
                  <a:pt x="316" y="39"/>
                </a:cubicBezTo>
                <a:cubicBezTo>
                  <a:pt x="317" y="37"/>
                  <a:pt x="316" y="35"/>
                  <a:pt x="316" y="32"/>
                </a:cubicBezTo>
                <a:cubicBezTo>
                  <a:pt x="313" y="34"/>
                  <a:pt x="312" y="31"/>
                  <a:pt x="309" y="31"/>
                </a:cubicBezTo>
                <a:cubicBezTo>
                  <a:pt x="309" y="30"/>
                  <a:pt x="309" y="29"/>
                  <a:pt x="309" y="28"/>
                </a:cubicBezTo>
                <a:cubicBezTo>
                  <a:pt x="313" y="24"/>
                  <a:pt x="316" y="29"/>
                  <a:pt x="319" y="31"/>
                </a:cubicBezTo>
                <a:cubicBezTo>
                  <a:pt x="319" y="31"/>
                  <a:pt x="319" y="31"/>
                  <a:pt x="319" y="31"/>
                </a:cubicBezTo>
                <a:close/>
                <a:moveTo>
                  <a:pt x="306" y="30"/>
                </a:moveTo>
                <a:cubicBezTo>
                  <a:pt x="306" y="29"/>
                  <a:pt x="306" y="29"/>
                  <a:pt x="306" y="29"/>
                </a:cubicBezTo>
                <a:cubicBezTo>
                  <a:pt x="307" y="29"/>
                  <a:pt x="307" y="29"/>
                  <a:pt x="308" y="29"/>
                </a:cubicBezTo>
                <a:cubicBezTo>
                  <a:pt x="308" y="29"/>
                  <a:pt x="308" y="29"/>
                  <a:pt x="308" y="30"/>
                </a:cubicBezTo>
                <a:cubicBezTo>
                  <a:pt x="307" y="30"/>
                  <a:pt x="307" y="30"/>
                  <a:pt x="306" y="30"/>
                </a:cubicBezTo>
                <a:cubicBezTo>
                  <a:pt x="306" y="30"/>
                  <a:pt x="306" y="30"/>
                  <a:pt x="306" y="30"/>
                </a:cubicBezTo>
                <a:close/>
                <a:moveTo>
                  <a:pt x="307" y="31"/>
                </a:moveTo>
                <a:cubicBezTo>
                  <a:pt x="307" y="33"/>
                  <a:pt x="303" y="32"/>
                  <a:pt x="303" y="30"/>
                </a:cubicBezTo>
                <a:cubicBezTo>
                  <a:pt x="305" y="30"/>
                  <a:pt x="306" y="31"/>
                  <a:pt x="307" y="31"/>
                </a:cubicBezTo>
                <a:cubicBezTo>
                  <a:pt x="307" y="31"/>
                  <a:pt x="307" y="31"/>
                  <a:pt x="307" y="31"/>
                </a:cubicBezTo>
                <a:close/>
                <a:moveTo>
                  <a:pt x="92" y="34"/>
                </a:moveTo>
                <a:cubicBezTo>
                  <a:pt x="92" y="32"/>
                  <a:pt x="89" y="34"/>
                  <a:pt x="90" y="32"/>
                </a:cubicBezTo>
                <a:cubicBezTo>
                  <a:pt x="92" y="31"/>
                  <a:pt x="93" y="35"/>
                  <a:pt x="91" y="34"/>
                </a:cubicBezTo>
                <a:cubicBezTo>
                  <a:pt x="91" y="34"/>
                  <a:pt x="91" y="34"/>
                  <a:pt x="92" y="34"/>
                </a:cubicBezTo>
                <a:cubicBezTo>
                  <a:pt x="92" y="34"/>
                  <a:pt x="92" y="34"/>
                  <a:pt x="92" y="34"/>
                </a:cubicBezTo>
                <a:close/>
                <a:moveTo>
                  <a:pt x="90" y="38"/>
                </a:moveTo>
                <a:cubicBezTo>
                  <a:pt x="90" y="37"/>
                  <a:pt x="91" y="36"/>
                  <a:pt x="90" y="36"/>
                </a:cubicBezTo>
                <a:cubicBezTo>
                  <a:pt x="91" y="33"/>
                  <a:pt x="92" y="40"/>
                  <a:pt x="90" y="38"/>
                </a:cubicBezTo>
                <a:cubicBezTo>
                  <a:pt x="90" y="38"/>
                  <a:pt x="90" y="38"/>
                  <a:pt x="90" y="38"/>
                </a:cubicBezTo>
                <a:close/>
                <a:moveTo>
                  <a:pt x="153" y="40"/>
                </a:moveTo>
                <a:cubicBezTo>
                  <a:pt x="154" y="39"/>
                  <a:pt x="155" y="39"/>
                  <a:pt x="157" y="39"/>
                </a:cubicBezTo>
                <a:cubicBezTo>
                  <a:pt x="155" y="41"/>
                  <a:pt x="158" y="41"/>
                  <a:pt x="158" y="43"/>
                </a:cubicBezTo>
                <a:cubicBezTo>
                  <a:pt x="157" y="42"/>
                  <a:pt x="157" y="43"/>
                  <a:pt x="157" y="43"/>
                </a:cubicBezTo>
                <a:cubicBezTo>
                  <a:pt x="155" y="45"/>
                  <a:pt x="153" y="42"/>
                  <a:pt x="153" y="40"/>
                </a:cubicBezTo>
                <a:cubicBezTo>
                  <a:pt x="153" y="40"/>
                  <a:pt x="153" y="40"/>
                  <a:pt x="153" y="40"/>
                </a:cubicBezTo>
                <a:close/>
                <a:moveTo>
                  <a:pt x="90" y="44"/>
                </a:moveTo>
                <a:cubicBezTo>
                  <a:pt x="93" y="43"/>
                  <a:pt x="92" y="40"/>
                  <a:pt x="95" y="40"/>
                </a:cubicBezTo>
                <a:cubicBezTo>
                  <a:pt x="96" y="42"/>
                  <a:pt x="94" y="45"/>
                  <a:pt x="91" y="45"/>
                </a:cubicBezTo>
                <a:cubicBezTo>
                  <a:pt x="91" y="44"/>
                  <a:pt x="91" y="44"/>
                  <a:pt x="90" y="44"/>
                </a:cubicBezTo>
                <a:cubicBezTo>
                  <a:pt x="90" y="44"/>
                  <a:pt x="90" y="44"/>
                  <a:pt x="90" y="44"/>
                </a:cubicBezTo>
                <a:close/>
                <a:moveTo>
                  <a:pt x="91" y="40"/>
                </a:moveTo>
                <a:cubicBezTo>
                  <a:pt x="92" y="40"/>
                  <a:pt x="93" y="41"/>
                  <a:pt x="92" y="42"/>
                </a:cubicBezTo>
                <a:cubicBezTo>
                  <a:pt x="91" y="42"/>
                  <a:pt x="91" y="41"/>
                  <a:pt x="91" y="40"/>
                </a:cubicBezTo>
                <a:cubicBezTo>
                  <a:pt x="91" y="40"/>
                  <a:pt x="91" y="40"/>
                  <a:pt x="91" y="40"/>
                </a:cubicBezTo>
                <a:close/>
                <a:moveTo>
                  <a:pt x="169" y="46"/>
                </a:moveTo>
                <a:cubicBezTo>
                  <a:pt x="169" y="45"/>
                  <a:pt x="167" y="47"/>
                  <a:pt x="167" y="45"/>
                </a:cubicBezTo>
                <a:cubicBezTo>
                  <a:pt x="166" y="46"/>
                  <a:pt x="165" y="47"/>
                  <a:pt x="163" y="47"/>
                </a:cubicBezTo>
                <a:cubicBezTo>
                  <a:pt x="163" y="47"/>
                  <a:pt x="163" y="45"/>
                  <a:pt x="162" y="46"/>
                </a:cubicBezTo>
                <a:cubicBezTo>
                  <a:pt x="163" y="44"/>
                  <a:pt x="163" y="41"/>
                  <a:pt x="166" y="40"/>
                </a:cubicBezTo>
                <a:cubicBezTo>
                  <a:pt x="166" y="43"/>
                  <a:pt x="167" y="43"/>
                  <a:pt x="167" y="45"/>
                </a:cubicBezTo>
                <a:cubicBezTo>
                  <a:pt x="169" y="45"/>
                  <a:pt x="170" y="46"/>
                  <a:pt x="172" y="46"/>
                </a:cubicBezTo>
                <a:cubicBezTo>
                  <a:pt x="172" y="48"/>
                  <a:pt x="172" y="49"/>
                  <a:pt x="172" y="50"/>
                </a:cubicBezTo>
                <a:cubicBezTo>
                  <a:pt x="170" y="50"/>
                  <a:pt x="169" y="48"/>
                  <a:pt x="169" y="46"/>
                </a:cubicBezTo>
                <a:cubicBezTo>
                  <a:pt x="169" y="46"/>
                  <a:pt x="169" y="46"/>
                  <a:pt x="169" y="46"/>
                </a:cubicBezTo>
                <a:close/>
                <a:moveTo>
                  <a:pt x="183" y="50"/>
                </a:moveTo>
                <a:cubicBezTo>
                  <a:pt x="185" y="48"/>
                  <a:pt x="187" y="45"/>
                  <a:pt x="187" y="40"/>
                </a:cubicBezTo>
                <a:cubicBezTo>
                  <a:pt x="190" y="49"/>
                  <a:pt x="186" y="65"/>
                  <a:pt x="185" y="75"/>
                </a:cubicBezTo>
                <a:cubicBezTo>
                  <a:pt x="183" y="74"/>
                  <a:pt x="184" y="72"/>
                  <a:pt x="184" y="70"/>
                </a:cubicBezTo>
                <a:cubicBezTo>
                  <a:pt x="183" y="63"/>
                  <a:pt x="183" y="57"/>
                  <a:pt x="183" y="50"/>
                </a:cubicBezTo>
                <a:cubicBezTo>
                  <a:pt x="183" y="50"/>
                  <a:pt x="183" y="50"/>
                  <a:pt x="183" y="50"/>
                </a:cubicBezTo>
                <a:close/>
                <a:moveTo>
                  <a:pt x="177" y="55"/>
                </a:moveTo>
                <a:cubicBezTo>
                  <a:pt x="177" y="57"/>
                  <a:pt x="176" y="51"/>
                  <a:pt x="175" y="55"/>
                </a:cubicBezTo>
                <a:cubicBezTo>
                  <a:pt x="174" y="54"/>
                  <a:pt x="174" y="51"/>
                  <a:pt x="176" y="52"/>
                </a:cubicBezTo>
                <a:cubicBezTo>
                  <a:pt x="176" y="50"/>
                  <a:pt x="174" y="52"/>
                  <a:pt x="173" y="50"/>
                </a:cubicBezTo>
                <a:cubicBezTo>
                  <a:pt x="173" y="49"/>
                  <a:pt x="174" y="48"/>
                  <a:pt x="174" y="47"/>
                </a:cubicBezTo>
                <a:cubicBezTo>
                  <a:pt x="175" y="47"/>
                  <a:pt x="176" y="50"/>
                  <a:pt x="176" y="48"/>
                </a:cubicBezTo>
                <a:cubicBezTo>
                  <a:pt x="177" y="49"/>
                  <a:pt x="177" y="53"/>
                  <a:pt x="177" y="55"/>
                </a:cubicBezTo>
                <a:cubicBezTo>
                  <a:pt x="177" y="55"/>
                  <a:pt x="177" y="55"/>
                  <a:pt x="177" y="55"/>
                </a:cubicBezTo>
                <a:close/>
                <a:moveTo>
                  <a:pt x="329" y="50"/>
                </a:moveTo>
                <a:cubicBezTo>
                  <a:pt x="330" y="48"/>
                  <a:pt x="332" y="52"/>
                  <a:pt x="332" y="49"/>
                </a:cubicBezTo>
                <a:cubicBezTo>
                  <a:pt x="333" y="49"/>
                  <a:pt x="333" y="49"/>
                  <a:pt x="333" y="51"/>
                </a:cubicBezTo>
                <a:cubicBezTo>
                  <a:pt x="332" y="51"/>
                  <a:pt x="332" y="51"/>
                  <a:pt x="333" y="51"/>
                </a:cubicBezTo>
                <a:cubicBezTo>
                  <a:pt x="333" y="52"/>
                  <a:pt x="331" y="51"/>
                  <a:pt x="331" y="52"/>
                </a:cubicBezTo>
                <a:cubicBezTo>
                  <a:pt x="331" y="52"/>
                  <a:pt x="331" y="50"/>
                  <a:pt x="329" y="50"/>
                </a:cubicBezTo>
                <a:cubicBezTo>
                  <a:pt x="329" y="50"/>
                  <a:pt x="329" y="50"/>
                  <a:pt x="329" y="50"/>
                </a:cubicBezTo>
                <a:close/>
                <a:moveTo>
                  <a:pt x="377" y="70"/>
                </a:moveTo>
                <a:cubicBezTo>
                  <a:pt x="373" y="69"/>
                  <a:pt x="376" y="65"/>
                  <a:pt x="377" y="63"/>
                </a:cubicBezTo>
                <a:cubicBezTo>
                  <a:pt x="380" y="64"/>
                  <a:pt x="376" y="68"/>
                  <a:pt x="377" y="70"/>
                </a:cubicBezTo>
                <a:cubicBezTo>
                  <a:pt x="377" y="70"/>
                  <a:pt x="377" y="70"/>
                  <a:pt x="377" y="70"/>
                </a:cubicBezTo>
                <a:close/>
                <a:moveTo>
                  <a:pt x="102" y="76"/>
                </a:moveTo>
                <a:cubicBezTo>
                  <a:pt x="101" y="75"/>
                  <a:pt x="100" y="73"/>
                  <a:pt x="101" y="71"/>
                </a:cubicBezTo>
                <a:cubicBezTo>
                  <a:pt x="104" y="72"/>
                  <a:pt x="102" y="74"/>
                  <a:pt x="102" y="76"/>
                </a:cubicBezTo>
                <a:cubicBezTo>
                  <a:pt x="102" y="76"/>
                  <a:pt x="102" y="76"/>
                  <a:pt x="102" y="76"/>
                </a:cubicBezTo>
                <a:close/>
                <a:moveTo>
                  <a:pt x="370" y="93"/>
                </a:moveTo>
                <a:cubicBezTo>
                  <a:pt x="370" y="93"/>
                  <a:pt x="370" y="93"/>
                  <a:pt x="370" y="93"/>
                </a:cubicBezTo>
                <a:cubicBezTo>
                  <a:pt x="371" y="94"/>
                  <a:pt x="372" y="94"/>
                  <a:pt x="373" y="94"/>
                </a:cubicBezTo>
                <a:cubicBezTo>
                  <a:pt x="373" y="95"/>
                  <a:pt x="373" y="96"/>
                  <a:pt x="372" y="96"/>
                </a:cubicBezTo>
                <a:cubicBezTo>
                  <a:pt x="371" y="96"/>
                  <a:pt x="371" y="95"/>
                  <a:pt x="371" y="95"/>
                </a:cubicBezTo>
                <a:cubicBezTo>
                  <a:pt x="371" y="98"/>
                  <a:pt x="371" y="98"/>
                  <a:pt x="371" y="101"/>
                </a:cubicBezTo>
                <a:cubicBezTo>
                  <a:pt x="372" y="101"/>
                  <a:pt x="373" y="99"/>
                  <a:pt x="374" y="101"/>
                </a:cubicBezTo>
                <a:cubicBezTo>
                  <a:pt x="373" y="101"/>
                  <a:pt x="372" y="102"/>
                  <a:pt x="371" y="102"/>
                </a:cubicBezTo>
                <a:cubicBezTo>
                  <a:pt x="371" y="103"/>
                  <a:pt x="369" y="104"/>
                  <a:pt x="369" y="105"/>
                </a:cubicBezTo>
                <a:cubicBezTo>
                  <a:pt x="370" y="107"/>
                  <a:pt x="372" y="108"/>
                  <a:pt x="373" y="109"/>
                </a:cubicBezTo>
                <a:cubicBezTo>
                  <a:pt x="371" y="110"/>
                  <a:pt x="372" y="115"/>
                  <a:pt x="374" y="116"/>
                </a:cubicBezTo>
                <a:cubicBezTo>
                  <a:pt x="375" y="115"/>
                  <a:pt x="375" y="114"/>
                  <a:pt x="374" y="113"/>
                </a:cubicBezTo>
                <a:cubicBezTo>
                  <a:pt x="379" y="111"/>
                  <a:pt x="378" y="105"/>
                  <a:pt x="376" y="101"/>
                </a:cubicBezTo>
                <a:cubicBezTo>
                  <a:pt x="379" y="101"/>
                  <a:pt x="379" y="99"/>
                  <a:pt x="383" y="99"/>
                </a:cubicBezTo>
                <a:cubicBezTo>
                  <a:pt x="382" y="90"/>
                  <a:pt x="385" y="84"/>
                  <a:pt x="382" y="76"/>
                </a:cubicBezTo>
                <a:cubicBezTo>
                  <a:pt x="381" y="76"/>
                  <a:pt x="380" y="77"/>
                  <a:pt x="379" y="77"/>
                </a:cubicBezTo>
                <a:cubicBezTo>
                  <a:pt x="377" y="76"/>
                  <a:pt x="378" y="73"/>
                  <a:pt x="375" y="72"/>
                </a:cubicBezTo>
                <a:cubicBezTo>
                  <a:pt x="371" y="79"/>
                  <a:pt x="373" y="86"/>
                  <a:pt x="370" y="93"/>
                </a:cubicBezTo>
                <a:close/>
                <a:moveTo>
                  <a:pt x="115" y="96"/>
                </a:moveTo>
                <a:cubicBezTo>
                  <a:pt x="117" y="95"/>
                  <a:pt x="113" y="92"/>
                  <a:pt x="116" y="92"/>
                </a:cubicBezTo>
                <a:cubicBezTo>
                  <a:pt x="115" y="90"/>
                  <a:pt x="114" y="94"/>
                  <a:pt x="112" y="93"/>
                </a:cubicBezTo>
                <a:cubicBezTo>
                  <a:pt x="113" y="91"/>
                  <a:pt x="113" y="91"/>
                  <a:pt x="112" y="90"/>
                </a:cubicBezTo>
                <a:cubicBezTo>
                  <a:pt x="115" y="90"/>
                  <a:pt x="116" y="86"/>
                  <a:pt x="113" y="86"/>
                </a:cubicBezTo>
                <a:cubicBezTo>
                  <a:pt x="115" y="84"/>
                  <a:pt x="114" y="81"/>
                  <a:pt x="114" y="77"/>
                </a:cubicBezTo>
                <a:cubicBezTo>
                  <a:pt x="117" y="79"/>
                  <a:pt x="118" y="85"/>
                  <a:pt x="117" y="89"/>
                </a:cubicBezTo>
                <a:cubicBezTo>
                  <a:pt x="118" y="91"/>
                  <a:pt x="119" y="88"/>
                  <a:pt x="120" y="90"/>
                </a:cubicBezTo>
                <a:cubicBezTo>
                  <a:pt x="120" y="93"/>
                  <a:pt x="120" y="95"/>
                  <a:pt x="120" y="97"/>
                </a:cubicBezTo>
                <a:cubicBezTo>
                  <a:pt x="118" y="98"/>
                  <a:pt x="117" y="97"/>
                  <a:pt x="115" y="96"/>
                </a:cubicBezTo>
                <a:cubicBezTo>
                  <a:pt x="115" y="96"/>
                  <a:pt x="115" y="96"/>
                  <a:pt x="115" y="96"/>
                </a:cubicBezTo>
                <a:close/>
                <a:moveTo>
                  <a:pt x="105" y="83"/>
                </a:moveTo>
                <a:cubicBezTo>
                  <a:pt x="106" y="85"/>
                  <a:pt x="107" y="87"/>
                  <a:pt x="108" y="87"/>
                </a:cubicBezTo>
                <a:cubicBezTo>
                  <a:pt x="107" y="90"/>
                  <a:pt x="108" y="96"/>
                  <a:pt x="107" y="101"/>
                </a:cubicBezTo>
                <a:cubicBezTo>
                  <a:pt x="106" y="100"/>
                  <a:pt x="106" y="100"/>
                  <a:pt x="106" y="101"/>
                </a:cubicBezTo>
                <a:cubicBezTo>
                  <a:pt x="103" y="99"/>
                  <a:pt x="101" y="98"/>
                  <a:pt x="98" y="97"/>
                </a:cubicBezTo>
                <a:cubicBezTo>
                  <a:pt x="96" y="90"/>
                  <a:pt x="99" y="86"/>
                  <a:pt x="100" y="78"/>
                </a:cubicBezTo>
                <a:cubicBezTo>
                  <a:pt x="104" y="77"/>
                  <a:pt x="104" y="79"/>
                  <a:pt x="108" y="80"/>
                </a:cubicBezTo>
                <a:cubicBezTo>
                  <a:pt x="108" y="83"/>
                  <a:pt x="105" y="80"/>
                  <a:pt x="105" y="83"/>
                </a:cubicBezTo>
                <a:cubicBezTo>
                  <a:pt x="105" y="83"/>
                  <a:pt x="105" y="83"/>
                  <a:pt x="105" y="83"/>
                </a:cubicBezTo>
                <a:close/>
                <a:moveTo>
                  <a:pt x="109" y="86"/>
                </a:moveTo>
                <a:cubicBezTo>
                  <a:pt x="107" y="86"/>
                  <a:pt x="107" y="85"/>
                  <a:pt x="107" y="83"/>
                </a:cubicBezTo>
                <a:cubicBezTo>
                  <a:pt x="109" y="83"/>
                  <a:pt x="110" y="84"/>
                  <a:pt x="109" y="86"/>
                </a:cubicBezTo>
                <a:cubicBezTo>
                  <a:pt x="109" y="86"/>
                  <a:pt x="109" y="86"/>
                  <a:pt x="109" y="86"/>
                </a:cubicBezTo>
                <a:close/>
                <a:moveTo>
                  <a:pt x="181" y="93"/>
                </a:moveTo>
                <a:cubicBezTo>
                  <a:pt x="180" y="93"/>
                  <a:pt x="179" y="92"/>
                  <a:pt x="179" y="91"/>
                </a:cubicBezTo>
                <a:cubicBezTo>
                  <a:pt x="180" y="91"/>
                  <a:pt x="181" y="91"/>
                  <a:pt x="181" y="93"/>
                </a:cubicBezTo>
                <a:cubicBezTo>
                  <a:pt x="181" y="93"/>
                  <a:pt x="181" y="93"/>
                  <a:pt x="181" y="93"/>
                </a:cubicBezTo>
                <a:close/>
                <a:moveTo>
                  <a:pt x="110" y="96"/>
                </a:moveTo>
                <a:cubicBezTo>
                  <a:pt x="110" y="96"/>
                  <a:pt x="110" y="96"/>
                  <a:pt x="110" y="95"/>
                </a:cubicBezTo>
                <a:cubicBezTo>
                  <a:pt x="111" y="95"/>
                  <a:pt x="111" y="95"/>
                  <a:pt x="112" y="95"/>
                </a:cubicBezTo>
                <a:cubicBezTo>
                  <a:pt x="112" y="96"/>
                  <a:pt x="112" y="96"/>
                  <a:pt x="112" y="96"/>
                </a:cubicBezTo>
                <a:cubicBezTo>
                  <a:pt x="111" y="96"/>
                  <a:pt x="111" y="96"/>
                  <a:pt x="110" y="96"/>
                </a:cubicBezTo>
                <a:cubicBezTo>
                  <a:pt x="110" y="96"/>
                  <a:pt x="110" y="96"/>
                  <a:pt x="110" y="96"/>
                </a:cubicBezTo>
                <a:close/>
                <a:moveTo>
                  <a:pt x="174" y="110"/>
                </a:moveTo>
                <a:cubicBezTo>
                  <a:pt x="177" y="106"/>
                  <a:pt x="176" y="104"/>
                  <a:pt x="178" y="99"/>
                </a:cubicBezTo>
                <a:cubicBezTo>
                  <a:pt x="179" y="100"/>
                  <a:pt x="179" y="101"/>
                  <a:pt x="180" y="102"/>
                </a:cubicBezTo>
                <a:cubicBezTo>
                  <a:pt x="179" y="105"/>
                  <a:pt x="181" y="109"/>
                  <a:pt x="181" y="113"/>
                </a:cubicBezTo>
                <a:cubicBezTo>
                  <a:pt x="181" y="123"/>
                  <a:pt x="181" y="132"/>
                  <a:pt x="184" y="143"/>
                </a:cubicBezTo>
                <a:cubicBezTo>
                  <a:pt x="182" y="147"/>
                  <a:pt x="184" y="155"/>
                  <a:pt x="184" y="160"/>
                </a:cubicBezTo>
                <a:cubicBezTo>
                  <a:pt x="179" y="163"/>
                  <a:pt x="177" y="158"/>
                  <a:pt x="174" y="159"/>
                </a:cubicBezTo>
                <a:cubicBezTo>
                  <a:pt x="174" y="160"/>
                  <a:pt x="173" y="162"/>
                  <a:pt x="175" y="162"/>
                </a:cubicBezTo>
                <a:cubicBezTo>
                  <a:pt x="174" y="164"/>
                  <a:pt x="173" y="167"/>
                  <a:pt x="169" y="166"/>
                </a:cubicBezTo>
                <a:cubicBezTo>
                  <a:pt x="168" y="163"/>
                  <a:pt x="169" y="160"/>
                  <a:pt x="170" y="157"/>
                </a:cubicBezTo>
                <a:cubicBezTo>
                  <a:pt x="170" y="156"/>
                  <a:pt x="169" y="156"/>
                  <a:pt x="169" y="155"/>
                </a:cubicBezTo>
                <a:cubicBezTo>
                  <a:pt x="171" y="148"/>
                  <a:pt x="168" y="142"/>
                  <a:pt x="169" y="136"/>
                </a:cubicBezTo>
                <a:cubicBezTo>
                  <a:pt x="170" y="133"/>
                  <a:pt x="173" y="130"/>
                  <a:pt x="174" y="127"/>
                </a:cubicBezTo>
                <a:cubicBezTo>
                  <a:pt x="175" y="122"/>
                  <a:pt x="174" y="115"/>
                  <a:pt x="174" y="110"/>
                </a:cubicBezTo>
                <a:cubicBezTo>
                  <a:pt x="174" y="110"/>
                  <a:pt x="174" y="110"/>
                  <a:pt x="174" y="110"/>
                </a:cubicBezTo>
                <a:close/>
                <a:moveTo>
                  <a:pt x="151" y="104"/>
                </a:moveTo>
                <a:cubicBezTo>
                  <a:pt x="149" y="104"/>
                  <a:pt x="148" y="102"/>
                  <a:pt x="150" y="101"/>
                </a:cubicBezTo>
                <a:cubicBezTo>
                  <a:pt x="151" y="101"/>
                  <a:pt x="151" y="102"/>
                  <a:pt x="151" y="104"/>
                </a:cubicBezTo>
                <a:cubicBezTo>
                  <a:pt x="151" y="104"/>
                  <a:pt x="151" y="104"/>
                  <a:pt x="151" y="104"/>
                </a:cubicBezTo>
                <a:close/>
                <a:moveTo>
                  <a:pt x="114" y="116"/>
                </a:moveTo>
                <a:cubicBezTo>
                  <a:pt x="114" y="115"/>
                  <a:pt x="115" y="112"/>
                  <a:pt x="113" y="112"/>
                </a:cubicBezTo>
                <a:cubicBezTo>
                  <a:pt x="113" y="111"/>
                  <a:pt x="114" y="111"/>
                  <a:pt x="114" y="112"/>
                </a:cubicBezTo>
                <a:cubicBezTo>
                  <a:pt x="115" y="111"/>
                  <a:pt x="115" y="109"/>
                  <a:pt x="117" y="110"/>
                </a:cubicBezTo>
                <a:cubicBezTo>
                  <a:pt x="117" y="112"/>
                  <a:pt x="116" y="115"/>
                  <a:pt x="114" y="116"/>
                </a:cubicBezTo>
                <a:cubicBezTo>
                  <a:pt x="114" y="116"/>
                  <a:pt x="114" y="116"/>
                  <a:pt x="114" y="116"/>
                </a:cubicBezTo>
                <a:close/>
                <a:moveTo>
                  <a:pt x="109" y="121"/>
                </a:moveTo>
                <a:cubicBezTo>
                  <a:pt x="109" y="123"/>
                  <a:pt x="108" y="133"/>
                  <a:pt x="112" y="134"/>
                </a:cubicBezTo>
                <a:cubicBezTo>
                  <a:pt x="111" y="134"/>
                  <a:pt x="111" y="135"/>
                  <a:pt x="110" y="135"/>
                </a:cubicBezTo>
                <a:cubicBezTo>
                  <a:pt x="111" y="138"/>
                  <a:pt x="110" y="143"/>
                  <a:pt x="109" y="146"/>
                </a:cubicBezTo>
                <a:cubicBezTo>
                  <a:pt x="110" y="146"/>
                  <a:pt x="110" y="146"/>
                  <a:pt x="111" y="146"/>
                </a:cubicBezTo>
                <a:cubicBezTo>
                  <a:pt x="108" y="156"/>
                  <a:pt x="111" y="165"/>
                  <a:pt x="108" y="171"/>
                </a:cubicBezTo>
                <a:cubicBezTo>
                  <a:pt x="107" y="169"/>
                  <a:pt x="105" y="168"/>
                  <a:pt x="104" y="171"/>
                </a:cubicBezTo>
                <a:cubicBezTo>
                  <a:pt x="100" y="167"/>
                  <a:pt x="103" y="163"/>
                  <a:pt x="101" y="156"/>
                </a:cubicBezTo>
                <a:cubicBezTo>
                  <a:pt x="102" y="156"/>
                  <a:pt x="102" y="157"/>
                  <a:pt x="102" y="157"/>
                </a:cubicBezTo>
                <a:cubicBezTo>
                  <a:pt x="101" y="151"/>
                  <a:pt x="104" y="141"/>
                  <a:pt x="102" y="135"/>
                </a:cubicBezTo>
                <a:cubicBezTo>
                  <a:pt x="102" y="133"/>
                  <a:pt x="103" y="131"/>
                  <a:pt x="104" y="130"/>
                </a:cubicBezTo>
                <a:cubicBezTo>
                  <a:pt x="103" y="125"/>
                  <a:pt x="107" y="121"/>
                  <a:pt x="107" y="116"/>
                </a:cubicBezTo>
                <a:cubicBezTo>
                  <a:pt x="108" y="116"/>
                  <a:pt x="108" y="122"/>
                  <a:pt x="109" y="121"/>
                </a:cubicBezTo>
                <a:cubicBezTo>
                  <a:pt x="109" y="121"/>
                  <a:pt x="109" y="121"/>
                  <a:pt x="109" y="121"/>
                </a:cubicBezTo>
                <a:close/>
                <a:moveTo>
                  <a:pt x="111" y="118"/>
                </a:moveTo>
                <a:cubicBezTo>
                  <a:pt x="111" y="118"/>
                  <a:pt x="113" y="119"/>
                  <a:pt x="113" y="118"/>
                </a:cubicBezTo>
                <a:cubicBezTo>
                  <a:pt x="114" y="119"/>
                  <a:pt x="110" y="121"/>
                  <a:pt x="111" y="118"/>
                </a:cubicBezTo>
                <a:cubicBezTo>
                  <a:pt x="111" y="118"/>
                  <a:pt x="111" y="118"/>
                  <a:pt x="111" y="118"/>
                </a:cubicBezTo>
                <a:close/>
                <a:moveTo>
                  <a:pt x="158" y="129"/>
                </a:moveTo>
                <a:cubicBezTo>
                  <a:pt x="155" y="127"/>
                  <a:pt x="155" y="124"/>
                  <a:pt x="156" y="121"/>
                </a:cubicBezTo>
                <a:cubicBezTo>
                  <a:pt x="158" y="122"/>
                  <a:pt x="160" y="127"/>
                  <a:pt x="158" y="129"/>
                </a:cubicBezTo>
                <a:cubicBezTo>
                  <a:pt x="158" y="129"/>
                  <a:pt x="158" y="129"/>
                  <a:pt x="158" y="129"/>
                </a:cubicBezTo>
                <a:close/>
                <a:moveTo>
                  <a:pt x="113" y="127"/>
                </a:moveTo>
                <a:cubicBezTo>
                  <a:pt x="112" y="126"/>
                  <a:pt x="110" y="127"/>
                  <a:pt x="111" y="125"/>
                </a:cubicBezTo>
                <a:cubicBezTo>
                  <a:pt x="111" y="126"/>
                  <a:pt x="113" y="126"/>
                  <a:pt x="113" y="127"/>
                </a:cubicBezTo>
                <a:cubicBezTo>
                  <a:pt x="113" y="127"/>
                  <a:pt x="113" y="127"/>
                  <a:pt x="113" y="127"/>
                </a:cubicBezTo>
                <a:close/>
                <a:moveTo>
                  <a:pt x="116" y="141"/>
                </a:moveTo>
                <a:cubicBezTo>
                  <a:pt x="114" y="139"/>
                  <a:pt x="119" y="141"/>
                  <a:pt x="117" y="139"/>
                </a:cubicBezTo>
                <a:cubicBezTo>
                  <a:pt x="117" y="137"/>
                  <a:pt x="116" y="140"/>
                  <a:pt x="115" y="139"/>
                </a:cubicBezTo>
                <a:cubicBezTo>
                  <a:pt x="115" y="135"/>
                  <a:pt x="112" y="136"/>
                  <a:pt x="113" y="132"/>
                </a:cubicBezTo>
                <a:cubicBezTo>
                  <a:pt x="114" y="136"/>
                  <a:pt x="116" y="130"/>
                  <a:pt x="116" y="133"/>
                </a:cubicBezTo>
                <a:cubicBezTo>
                  <a:pt x="116" y="133"/>
                  <a:pt x="117" y="132"/>
                  <a:pt x="117" y="132"/>
                </a:cubicBezTo>
                <a:cubicBezTo>
                  <a:pt x="118" y="130"/>
                  <a:pt x="116" y="131"/>
                  <a:pt x="116" y="129"/>
                </a:cubicBezTo>
                <a:cubicBezTo>
                  <a:pt x="119" y="131"/>
                  <a:pt x="119" y="125"/>
                  <a:pt x="122" y="125"/>
                </a:cubicBezTo>
                <a:cubicBezTo>
                  <a:pt x="124" y="139"/>
                  <a:pt x="122" y="152"/>
                  <a:pt x="124" y="165"/>
                </a:cubicBezTo>
                <a:cubicBezTo>
                  <a:pt x="121" y="168"/>
                  <a:pt x="120" y="163"/>
                  <a:pt x="117" y="164"/>
                </a:cubicBezTo>
                <a:cubicBezTo>
                  <a:pt x="115" y="161"/>
                  <a:pt x="117" y="160"/>
                  <a:pt x="115" y="157"/>
                </a:cubicBezTo>
                <a:cubicBezTo>
                  <a:pt x="116" y="157"/>
                  <a:pt x="116" y="156"/>
                  <a:pt x="117" y="157"/>
                </a:cubicBezTo>
                <a:cubicBezTo>
                  <a:pt x="116" y="156"/>
                  <a:pt x="114" y="153"/>
                  <a:pt x="117" y="152"/>
                </a:cubicBezTo>
                <a:cubicBezTo>
                  <a:pt x="116" y="151"/>
                  <a:pt x="116" y="151"/>
                  <a:pt x="114" y="151"/>
                </a:cubicBezTo>
                <a:cubicBezTo>
                  <a:pt x="114" y="149"/>
                  <a:pt x="115" y="149"/>
                  <a:pt x="114" y="147"/>
                </a:cubicBezTo>
                <a:cubicBezTo>
                  <a:pt x="118" y="150"/>
                  <a:pt x="114" y="144"/>
                  <a:pt x="117" y="144"/>
                </a:cubicBezTo>
                <a:cubicBezTo>
                  <a:pt x="116" y="144"/>
                  <a:pt x="115" y="143"/>
                  <a:pt x="115" y="141"/>
                </a:cubicBezTo>
                <a:cubicBezTo>
                  <a:pt x="116" y="141"/>
                  <a:pt x="116" y="142"/>
                  <a:pt x="117" y="142"/>
                </a:cubicBezTo>
                <a:cubicBezTo>
                  <a:pt x="118" y="141"/>
                  <a:pt x="116" y="140"/>
                  <a:pt x="116" y="141"/>
                </a:cubicBezTo>
                <a:cubicBezTo>
                  <a:pt x="116" y="141"/>
                  <a:pt x="116" y="141"/>
                  <a:pt x="116" y="141"/>
                </a:cubicBezTo>
                <a:close/>
                <a:moveTo>
                  <a:pt x="112" y="128"/>
                </a:moveTo>
                <a:cubicBezTo>
                  <a:pt x="111" y="131"/>
                  <a:pt x="110" y="127"/>
                  <a:pt x="112" y="127"/>
                </a:cubicBezTo>
                <a:cubicBezTo>
                  <a:pt x="111" y="128"/>
                  <a:pt x="111" y="128"/>
                  <a:pt x="112" y="128"/>
                </a:cubicBezTo>
                <a:cubicBezTo>
                  <a:pt x="112" y="128"/>
                  <a:pt x="112" y="128"/>
                  <a:pt x="112" y="128"/>
                </a:cubicBezTo>
                <a:close/>
                <a:moveTo>
                  <a:pt x="357" y="148"/>
                </a:moveTo>
                <a:cubicBezTo>
                  <a:pt x="360" y="148"/>
                  <a:pt x="359" y="145"/>
                  <a:pt x="360" y="144"/>
                </a:cubicBezTo>
                <a:cubicBezTo>
                  <a:pt x="364" y="145"/>
                  <a:pt x="362" y="148"/>
                  <a:pt x="362" y="151"/>
                </a:cubicBezTo>
                <a:cubicBezTo>
                  <a:pt x="361" y="151"/>
                  <a:pt x="360" y="150"/>
                  <a:pt x="358" y="151"/>
                </a:cubicBezTo>
                <a:cubicBezTo>
                  <a:pt x="358" y="150"/>
                  <a:pt x="357" y="149"/>
                  <a:pt x="357" y="148"/>
                </a:cubicBezTo>
                <a:cubicBezTo>
                  <a:pt x="357" y="148"/>
                  <a:pt x="357" y="148"/>
                  <a:pt x="357" y="148"/>
                </a:cubicBezTo>
                <a:close/>
                <a:moveTo>
                  <a:pt x="322" y="169"/>
                </a:moveTo>
                <a:cubicBezTo>
                  <a:pt x="322" y="169"/>
                  <a:pt x="322" y="169"/>
                  <a:pt x="322" y="169"/>
                </a:cubicBezTo>
                <a:cubicBezTo>
                  <a:pt x="323" y="169"/>
                  <a:pt x="326" y="170"/>
                  <a:pt x="326" y="168"/>
                </a:cubicBezTo>
                <a:cubicBezTo>
                  <a:pt x="325" y="168"/>
                  <a:pt x="322" y="167"/>
                  <a:pt x="322" y="169"/>
                </a:cubicBezTo>
                <a:close/>
                <a:moveTo>
                  <a:pt x="301" y="174"/>
                </a:moveTo>
                <a:cubicBezTo>
                  <a:pt x="301" y="174"/>
                  <a:pt x="302" y="174"/>
                  <a:pt x="302" y="173"/>
                </a:cubicBezTo>
                <a:cubicBezTo>
                  <a:pt x="304" y="174"/>
                  <a:pt x="302" y="176"/>
                  <a:pt x="301" y="174"/>
                </a:cubicBezTo>
                <a:cubicBezTo>
                  <a:pt x="301" y="174"/>
                  <a:pt x="301" y="174"/>
                  <a:pt x="301" y="174"/>
                </a:cubicBezTo>
                <a:close/>
                <a:moveTo>
                  <a:pt x="332" y="179"/>
                </a:moveTo>
                <a:cubicBezTo>
                  <a:pt x="333" y="176"/>
                  <a:pt x="332" y="178"/>
                  <a:pt x="330" y="178"/>
                </a:cubicBezTo>
                <a:cubicBezTo>
                  <a:pt x="330" y="175"/>
                  <a:pt x="335" y="178"/>
                  <a:pt x="334" y="175"/>
                </a:cubicBezTo>
                <a:cubicBezTo>
                  <a:pt x="334" y="176"/>
                  <a:pt x="335" y="177"/>
                  <a:pt x="335" y="179"/>
                </a:cubicBezTo>
                <a:cubicBezTo>
                  <a:pt x="334" y="179"/>
                  <a:pt x="333" y="179"/>
                  <a:pt x="332" y="179"/>
                </a:cubicBezTo>
                <a:cubicBezTo>
                  <a:pt x="332" y="179"/>
                  <a:pt x="332" y="179"/>
                  <a:pt x="332" y="179"/>
                </a:cubicBezTo>
                <a:close/>
                <a:moveTo>
                  <a:pt x="316" y="177"/>
                </a:moveTo>
                <a:cubicBezTo>
                  <a:pt x="316" y="176"/>
                  <a:pt x="318" y="176"/>
                  <a:pt x="319" y="176"/>
                </a:cubicBezTo>
                <a:cubicBezTo>
                  <a:pt x="320" y="179"/>
                  <a:pt x="316" y="178"/>
                  <a:pt x="316" y="177"/>
                </a:cubicBezTo>
                <a:cubicBezTo>
                  <a:pt x="316" y="177"/>
                  <a:pt x="316" y="177"/>
                  <a:pt x="316" y="177"/>
                </a:cubicBezTo>
                <a:close/>
                <a:moveTo>
                  <a:pt x="336" y="178"/>
                </a:moveTo>
                <a:cubicBezTo>
                  <a:pt x="336" y="178"/>
                  <a:pt x="335" y="177"/>
                  <a:pt x="335" y="176"/>
                </a:cubicBezTo>
                <a:cubicBezTo>
                  <a:pt x="336" y="176"/>
                  <a:pt x="337" y="177"/>
                  <a:pt x="337" y="176"/>
                </a:cubicBezTo>
                <a:cubicBezTo>
                  <a:pt x="339" y="177"/>
                  <a:pt x="336" y="177"/>
                  <a:pt x="336" y="178"/>
                </a:cubicBezTo>
                <a:cubicBezTo>
                  <a:pt x="336" y="178"/>
                  <a:pt x="336" y="178"/>
                  <a:pt x="336" y="178"/>
                </a:cubicBezTo>
                <a:close/>
                <a:moveTo>
                  <a:pt x="353" y="311"/>
                </a:moveTo>
                <a:cubicBezTo>
                  <a:pt x="355" y="311"/>
                  <a:pt x="354" y="315"/>
                  <a:pt x="355" y="318"/>
                </a:cubicBezTo>
                <a:cubicBezTo>
                  <a:pt x="353" y="318"/>
                  <a:pt x="353" y="316"/>
                  <a:pt x="352" y="316"/>
                </a:cubicBezTo>
                <a:cubicBezTo>
                  <a:pt x="355" y="315"/>
                  <a:pt x="352" y="314"/>
                  <a:pt x="353" y="311"/>
                </a:cubicBezTo>
                <a:cubicBezTo>
                  <a:pt x="353" y="311"/>
                  <a:pt x="353" y="311"/>
                  <a:pt x="353" y="311"/>
                </a:cubicBezTo>
                <a:close/>
                <a:moveTo>
                  <a:pt x="367" y="207"/>
                </a:moveTo>
                <a:cubicBezTo>
                  <a:pt x="367" y="207"/>
                  <a:pt x="367" y="207"/>
                  <a:pt x="367" y="207"/>
                </a:cubicBezTo>
                <a:cubicBezTo>
                  <a:pt x="366" y="208"/>
                  <a:pt x="364" y="207"/>
                  <a:pt x="363" y="205"/>
                </a:cubicBezTo>
                <a:cubicBezTo>
                  <a:pt x="367" y="202"/>
                  <a:pt x="365" y="198"/>
                  <a:pt x="367" y="193"/>
                </a:cubicBezTo>
                <a:cubicBezTo>
                  <a:pt x="365" y="193"/>
                  <a:pt x="364" y="194"/>
                  <a:pt x="363" y="194"/>
                </a:cubicBezTo>
                <a:cubicBezTo>
                  <a:pt x="360" y="189"/>
                  <a:pt x="354" y="197"/>
                  <a:pt x="355" y="200"/>
                </a:cubicBezTo>
                <a:cubicBezTo>
                  <a:pt x="358" y="202"/>
                  <a:pt x="360" y="201"/>
                  <a:pt x="364" y="202"/>
                </a:cubicBezTo>
                <a:cubicBezTo>
                  <a:pt x="364" y="202"/>
                  <a:pt x="364" y="203"/>
                  <a:pt x="363" y="203"/>
                </a:cubicBezTo>
                <a:cubicBezTo>
                  <a:pt x="360" y="203"/>
                  <a:pt x="359" y="203"/>
                  <a:pt x="356" y="203"/>
                </a:cubicBezTo>
                <a:cubicBezTo>
                  <a:pt x="355" y="210"/>
                  <a:pt x="355" y="213"/>
                  <a:pt x="357" y="219"/>
                </a:cubicBezTo>
                <a:cubicBezTo>
                  <a:pt x="349" y="225"/>
                  <a:pt x="357" y="240"/>
                  <a:pt x="353" y="249"/>
                </a:cubicBezTo>
                <a:cubicBezTo>
                  <a:pt x="355" y="251"/>
                  <a:pt x="355" y="255"/>
                  <a:pt x="355" y="258"/>
                </a:cubicBezTo>
                <a:cubicBezTo>
                  <a:pt x="354" y="258"/>
                  <a:pt x="353" y="258"/>
                  <a:pt x="353" y="259"/>
                </a:cubicBezTo>
                <a:cubicBezTo>
                  <a:pt x="354" y="261"/>
                  <a:pt x="353" y="261"/>
                  <a:pt x="352" y="263"/>
                </a:cubicBezTo>
                <a:cubicBezTo>
                  <a:pt x="358" y="274"/>
                  <a:pt x="352" y="290"/>
                  <a:pt x="358" y="300"/>
                </a:cubicBezTo>
                <a:cubicBezTo>
                  <a:pt x="357" y="302"/>
                  <a:pt x="354" y="303"/>
                  <a:pt x="352" y="304"/>
                </a:cubicBezTo>
                <a:cubicBezTo>
                  <a:pt x="353" y="307"/>
                  <a:pt x="352" y="308"/>
                  <a:pt x="353" y="310"/>
                </a:cubicBezTo>
                <a:cubicBezTo>
                  <a:pt x="354" y="309"/>
                  <a:pt x="354" y="310"/>
                  <a:pt x="354" y="311"/>
                </a:cubicBezTo>
                <a:cubicBezTo>
                  <a:pt x="357" y="312"/>
                  <a:pt x="353" y="310"/>
                  <a:pt x="355" y="310"/>
                </a:cubicBezTo>
                <a:cubicBezTo>
                  <a:pt x="357" y="310"/>
                  <a:pt x="356" y="312"/>
                  <a:pt x="357" y="312"/>
                </a:cubicBezTo>
                <a:cubicBezTo>
                  <a:pt x="362" y="306"/>
                  <a:pt x="361" y="297"/>
                  <a:pt x="366" y="294"/>
                </a:cubicBezTo>
                <a:cubicBezTo>
                  <a:pt x="365" y="293"/>
                  <a:pt x="363" y="294"/>
                  <a:pt x="363" y="293"/>
                </a:cubicBezTo>
                <a:cubicBezTo>
                  <a:pt x="370" y="287"/>
                  <a:pt x="362" y="280"/>
                  <a:pt x="364" y="273"/>
                </a:cubicBezTo>
                <a:cubicBezTo>
                  <a:pt x="367" y="273"/>
                  <a:pt x="366" y="267"/>
                  <a:pt x="369" y="268"/>
                </a:cubicBezTo>
                <a:cubicBezTo>
                  <a:pt x="368" y="268"/>
                  <a:pt x="368" y="267"/>
                  <a:pt x="367" y="266"/>
                </a:cubicBezTo>
                <a:cubicBezTo>
                  <a:pt x="372" y="262"/>
                  <a:pt x="369" y="257"/>
                  <a:pt x="369" y="251"/>
                </a:cubicBezTo>
                <a:cubicBezTo>
                  <a:pt x="371" y="250"/>
                  <a:pt x="370" y="248"/>
                  <a:pt x="372" y="245"/>
                </a:cubicBezTo>
                <a:cubicBezTo>
                  <a:pt x="371" y="245"/>
                  <a:pt x="370" y="245"/>
                  <a:pt x="370" y="244"/>
                </a:cubicBezTo>
                <a:cubicBezTo>
                  <a:pt x="369" y="236"/>
                  <a:pt x="373" y="225"/>
                  <a:pt x="367" y="216"/>
                </a:cubicBezTo>
                <a:cubicBezTo>
                  <a:pt x="367" y="215"/>
                  <a:pt x="367" y="214"/>
                  <a:pt x="368" y="214"/>
                </a:cubicBezTo>
                <a:cubicBezTo>
                  <a:pt x="364" y="214"/>
                  <a:pt x="367" y="208"/>
                  <a:pt x="364" y="210"/>
                </a:cubicBezTo>
                <a:cubicBezTo>
                  <a:pt x="364" y="209"/>
                  <a:pt x="363" y="207"/>
                  <a:pt x="364" y="207"/>
                </a:cubicBezTo>
                <a:cubicBezTo>
                  <a:pt x="364" y="210"/>
                  <a:pt x="368" y="208"/>
                  <a:pt x="367" y="207"/>
                </a:cubicBezTo>
                <a:close/>
                <a:moveTo>
                  <a:pt x="226" y="199"/>
                </a:moveTo>
                <a:cubicBezTo>
                  <a:pt x="225" y="198"/>
                  <a:pt x="226" y="198"/>
                  <a:pt x="226" y="198"/>
                </a:cubicBezTo>
                <a:cubicBezTo>
                  <a:pt x="226" y="197"/>
                  <a:pt x="224" y="198"/>
                  <a:pt x="224" y="197"/>
                </a:cubicBezTo>
                <a:cubicBezTo>
                  <a:pt x="224" y="195"/>
                  <a:pt x="229" y="194"/>
                  <a:pt x="229" y="197"/>
                </a:cubicBezTo>
                <a:cubicBezTo>
                  <a:pt x="227" y="197"/>
                  <a:pt x="226" y="197"/>
                  <a:pt x="226" y="199"/>
                </a:cubicBezTo>
                <a:cubicBezTo>
                  <a:pt x="226" y="199"/>
                  <a:pt x="226" y="199"/>
                  <a:pt x="226" y="199"/>
                </a:cubicBezTo>
                <a:close/>
                <a:moveTo>
                  <a:pt x="244" y="197"/>
                </a:moveTo>
                <a:cubicBezTo>
                  <a:pt x="243" y="201"/>
                  <a:pt x="240" y="198"/>
                  <a:pt x="238" y="197"/>
                </a:cubicBezTo>
                <a:cubicBezTo>
                  <a:pt x="239" y="196"/>
                  <a:pt x="242" y="197"/>
                  <a:pt x="244" y="197"/>
                </a:cubicBezTo>
                <a:cubicBezTo>
                  <a:pt x="244" y="197"/>
                  <a:pt x="244" y="197"/>
                  <a:pt x="244" y="197"/>
                </a:cubicBezTo>
                <a:close/>
                <a:moveTo>
                  <a:pt x="106" y="241"/>
                </a:moveTo>
                <a:cubicBezTo>
                  <a:pt x="104" y="241"/>
                  <a:pt x="104" y="243"/>
                  <a:pt x="101" y="243"/>
                </a:cubicBezTo>
                <a:cubicBezTo>
                  <a:pt x="101" y="245"/>
                  <a:pt x="103" y="242"/>
                  <a:pt x="103" y="245"/>
                </a:cubicBezTo>
                <a:cubicBezTo>
                  <a:pt x="103" y="245"/>
                  <a:pt x="102" y="245"/>
                  <a:pt x="102" y="244"/>
                </a:cubicBezTo>
                <a:cubicBezTo>
                  <a:pt x="101" y="244"/>
                  <a:pt x="102" y="247"/>
                  <a:pt x="101" y="247"/>
                </a:cubicBezTo>
                <a:cubicBezTo>
                  <a:pt x="99" y="246"/>
                  <a:pt x="101" y="242"/>
                  <a:pt x="100" y="240"/>
                </a:cubicBezTo>
                <a:cubicBezTo>
                  <a:pt x="100" y="239"/>
                  <a:pt x="101" y="239"/>
                  <a:pt x="102" y="239"/>
                </a:cubicBezTo>
                <a:cubicBezTo>
                  <a:pt x="102" y="238"/>
                  <a:pt x="102" y="238"/>
                  <a:pt x="102" y="238"/>
                </a:cubicBezTo>
                <a:cubicBezTo>
                  <a:pt x="102" y="237"/>
                  <a:pt x="100" y="238"/>
                  <a:pt x="100" y="239"/>
                </a:cubicBezTo>
                <a:cubicBezTo>
                  <a:pt x="101" y="238"/>
                  <a:pt x="99" y="234"/>
                  <a:pt x="102" y="234"/>
                </a:cubicBezTo>
                <a:cubicBezTo>
                  <a:pt x="102" y="232"/>
                  <a:pt x="101" y="234"/>
                  <a:pt x="100" y="234"/>
                </a:cubicBezTo>
                <a:cubicBezTo>
                  <a:pt x="100" y="230"/>
                  <a:pt x="101" y="230"/>
                  <a:pt x="100" y="227"/>
                </a:cubicBezTo>
                <a:cubicBezTo>
                  <a:pt x="102" y="226"/>
                  <a:pt x="103" y="224"/>
                  <a:pt x="104" y="222"/>
                </a:cubicBezTo>
                <a:cubicBezTo>
                  <a:pt x="104" y="221"/>
                  <a:pt x="104" y="221"/>
                  <a:pt x="103" y="220"/>
                </a:cubicBezTo>
                <a:cubicBezTo>
                  <a:pt x="102" y="222"/>
                  <a:pt x="101" y="220"/>
                  <a:pt x="100" y="219"/>
                </a:cubicBezTo>
                <a:cubicBezTo>
                  <a:pt x="99" y="217"/>
                  <a:pt x="100" y="216"/>
                  <a:pt x="100" y="215"/>
                </a:cubicBezTo>
                <a:cubicBezTo>
                  <a:pt x="101" y="215"/>
                  <a:pt x="102" y="216"/>
                  <a:pt x="101" y="217"/>
                </a:cubicBezTo>
                <a:cubicBezTo>
                  <a:pt x="103" y="217"/>
                  <a:pt x="102" y="214"/>
                  <a:pt x="103" y="213"/>
                </a:cubicBezTo>
                <a:cubicBezTo>
                  <a:pt x="103" y="211"/>
                  <a:pt x="99" y="212"/>
                  <a:pt x="100" y="209"/>
                </a:cubicBezTo>
                <a:cubicBezTo>
                  <a:pt x="101" y="209"/>
                  <a:pt x="102" y="211"/>
                  <a:pt x="103" y="211"/>
                </a:cubicBezTo>
                <a:cubicBezTo>
                  <a:pt x="104" y="211"/>
                  <a:pt x="102" y="210"/>
                  <a:pt x="103" y="209"/>
                </a:cubicBezTo>
                <a:cubicBezTo>
                  <a:pt x="104" y="210"/>
                  <a:pt x="105" y="210"/>
                  <a:pt x="105" y="212"/>
                </a:cubicBezTo>
                <a:cubicBezTo>
                  <a:pt x="107" y="211"/>
                  <a:pt x="105" y="208"/>
                  <a:pt x="106" y="206"/>
                </a:cubicBezTo>
                <a:cubicBezTo>
                  <a:pt x="114" y="205"/>
                  <a:pt x="111" y="216"/>
                  <a:pt x="113" y="219"/>
                </a:cubicBezTo>
                <a:cubicBezTo>
                  <a:pt x="112" y="222"/>
                  <a:pt x="112" y="225"/>
                  <a:pt x="111" y="228"/>
                </a:cubicBezTo>
                <a:cubicBezTo>
                  <a:pt x="114" y="229"/>
                  <a:pt x="113" y="232"/>
                  <a:pt x="113" y="235"/>
                </a:cubicBezTo>
                <a:cubicBezTo>
                  <a:pt x="111" y="233"/>
                  <a:pt x="110" y="237"/>
                  <a:pt x="109" y="239"/>
                </a:cubicBezTo>
                <a:cubicBezTo>
                  <a:pt x="108" y="239"/>
                  <a:pt x="107" y="237"/>
                  <a:pt x="107" y="236"/>
                </a:cubicBezTo>
                <a:cubicBezTo>
                  <a:pt x="105" y="236"/>
                  <a:pt x="105" y="241"/>
                  <a:pt x="106" y="241"/>
                </a:cubicBezTo>
                <a:cubicBezTo>
                  <a:pt x="106" y="241"/>
                  <a:pt x="106" y="241"/>
                  <a:pt x="106" y="241"/>
                </a:cubicBezTo>
                <a:close/>
                <a:moveTo>
                  <a:pt x="122" y="213"/>
                </a:moveTo>
                <a:cubicBezTo>
                  <a:pt x="121" y="212"/>
                  <a:pt x="120" y="211"/>
                  <a:pt x="121" y="210"/>
                </a:cubicBezTo>
                <a:cubicBezTo>
                  <a:pt x="123" y="210"/>
                  <a:pt x="122" y="213"/>
                  <a:pt x="122" y="213"/>
                </a:cubicBezTo>
                <a:cubicBezTo>
                  <a:pt x="122" y="213"/>
                  <a:pt x="122" y="213"/>
                  <a:pt x="122" y="213"/>
                </a:cubicBezTo>
                <a:close/>
                <a:moveTo>
                  <a:pt x="390" y="213"/>
                </a:moveTo>
                <a:cubicBezTo>
                  <a:pt x="390" y="213"/>
                  <a:pt x="390" y="213"/>
                  <a:pt x="390" y="213"/>
                </a:cubicBezTo>
                <a:cubicBezTo>
                  <a:pt x="387" y="216"/>
                  <a:pt x="386" y="221"/>
                  <a:pt x="385" y="225"/>
                </a:cubicBezTo>
                <a:cubicBezTo>
                  <a:pt x="387" y="224"/>
                  <a:pt x="388" y="225"/>
                  <a:pt x="388" y="227"/>
                </a:cubicBezTo>
                <a:cubicBezTo>
                  <a:pt x="388" y="229"/>
                  <a:pt x="386" y="229"/>
                  <a:pt x="386" y="231"/>
                </a:cubicBezTo>
                <a:cubicBezTo>
                  <a:pt x="389" y="231"/>
                  <a:pt x="388" y="237"/>
                  <a:pt x="389" y="239"/>
                </a:cubicBezTo>
                <a:cubicBezTo>
                  <a:pt x="388" y="238"/>
                  <a:pt x="388" y="237"/>
                  <a:pt x="386" y="238"/>
                </a:cubicBezTo>
                <a:cubicBezTo>
                  <a:pt x="387" y="244"/>
                  <a:pt x="384" y="251"/>
                  <a:pt x="389" y="252"/>
                </a:cubicBezTo>
                <a:cubicBezTo>
                  <a:pt x="389" y="254"/>
                  <a:pt x="389" y="255"/>
                  <a:pt x="388" y="255"/>
                </a:cubicBezTo>
                <a:cubicBezTo>
                  <a:pt x="386" y="255"/>
                  <a:pt x="388" y="254"/>
                  <a:pt x="386" y="254"/>
                </a:cubicBezTo>
                <a:cubicBezTo>
                  <a:pt x="386" y="256"/>
                  <a:pt x="385" y="257"/>
                  <a:pt x="385" y="258"/>
                </a:cubicBezTo>
                <a:cubicBezTo>
                  <a:pt x="390" y="262"/>
                  <a:pt x="382" y="272"/>
                  <a:pt x="389" y="274"/>
                </a:cubicBezTo>
                <a:cubicBezTo>
                  <a:pt x="391" y="276"/>
                  <a:pt x="391" y="279"/>
                  <a:pt x="394" y="279"/>
                </a:cubicBezTo>
                <a:cubicBezTo>
                  <a:pt x="394" y="277"/>
                  <a:pt x="394" y="276"/>
                  <a:pt x="395" y="274"/>
                </a:cubicBezTo>
                <a:cubicBezTo>
                  <a:pt x="394" y="272"/>
                  <a:pt x="392" y="274"/>
                  <a:pt x="390" y="273"/>
                </a:cubicBezTo>
                <a:cubicBezTo>
                  <a:pt x="390" y="270"/>
                  <a:pt x="393" y="274"/>
                  <a:pt x="393" y="272"/>
                </a:cubicBezTo>
                <a:cubicBezTo>
                  <a:pt x="392" y="272"/>
                  <a:pt x="393" y="270"/>
                  <a:pt x="391" y="270"/>
                </a:cubicBezTo>
                <a:cubicBezTo>
                  <a:pt x="391" y="271"/>
                  <a:pt x="391" y="271"/>
                  <a:pt x="390" y="271"/>
                </a:cubicBezTo>
                <a:cubicBezTo>
                  <a:pt x="390" y="266"/>
                  <a:pt x="393" y="258"/>
                  <a:pt x="392" y="254"/>
                </a:cubicBezTo>
                <a:cubicBezTo>
                  <a:pt x="394" y="254"/>
                  <a:pt x="394" y="255"/>
                  <a:pt x="395" y="254"/>
                </a:cubicBezTo>
                <a:cubicBezTo>
                  <a:pt x="394" y="251"/>
                  <a:pt x="394" y="249"/>
                  <a:pt x="392" y="245"/>
                </a:cubicBezTo>
                <a:cubicBezTo>
                  <a:pt x="396" y="242"/>
                  <a:pt x="393" y="235"/>
                  <a:pt x="391" y="232"/>
                </a:cubicBezTo>
                <a:cubicBezTo>
                  <a:pt x="395" y="227"/>
                  <a:pt x="392" y="219"/>
                  <a:pt x="392" y="214"/>
                </a:cubicBezTo>
                <a:cubicBezTo>
                  <a:pt x="394" y="214"/>
                  <a:pt x="395" y="214"/>
                  <a:pt x="395" y="213"/>
                </a:cubicBezTo>
                <a:cubicBezTo>
                  <a:pt x="392" y="214"/>
                  <a:pt x="390" y="212"/>
                  <a:pt x="390" y="210"/>
                </a:cubicBezTo>
                <a:cubicBezTo>
                  <a:pt x="389" y="211"/>
                  <a:pt x="388" y="214"/>
                  <a:pt x="390" y="213"/>
                </a:cubicBezTo>
                <a:close/>
                <a:moveTo>
                  <a:pt x="366" y="212"/>
                </a:moveTo>
                <a:cubicBezTo>
                  <a:pt x="366" y="211"/>
                  <a:pt x="367" y="211"/>
                  <a:pt x="367" y="211"/>
                </a:cubicBezTo>
                <a:cubicBezTo>
                  <a:pt x="367" y="211"/>
                  <a:pt x="368" y="211"/>
                  <a:pt x="368" y="212"/>
                </a:cubicBezTo>
                <a:cubicBezTo>
                  <a:pt x="367" y="212"/>
                  <a:pt x="367" y="212"/>
                  <a:pt x="366" y="212"/>
                </a:cubicBezTo>
                <a:cubicBezTo>
                  <a:pt x="366" y="212"/>
                  <a:pt x="366" y="212"/>
                  <a:pt x="366" y="212"/>
                </a:cubicBezTo>
                <a:close/>
                <a:moveTo>
                  <a:pt x="96" y="215"/>
                </a:moveTo>
                <a:cubicBezTo>
                  <a:pt x="94" y="214"/>
                  <a:pt x="96" y="213"/>
                  <a:pt x="95" y="213"/>
                </a:cubicBezTo>
                <a:cubicBezTo>
                  <a:pt x="96" y="211"/>
                  <a:pt x="97" y="213"/>
                  <a:pt x="96" y="215"/>
                </a:cubicBezTo>
                <a:cubicBezTo>
                  <a:pt x="96" y="215"/>
                  <a:pt x="96" y="215"/>
                  <a:pt x="96" y="215"/>
                </a:cubicBezTo>
                <a:close/>
                <a:moveTo>
                  <a:pt x="121" y="276"/>
                </a:moveTo>
                <a:cubicBezTo>
                  <a:pt x="120" y="278"/>
                  <a:pt x="120" y="275"/>
                  <a:pt x="121" y="275"/>
                </a:cubicBezTo>
                <a:cubicBezTo>
                  <a:pt x="119" y="275"/>
                  <a:pt x="120" y="278"/>
                  <a:pt x="120" y="279"/>
                </a:cubicBezTo>
                <a:cubicBezTo>
                  <a:pt x="119" y="279"/>
                  <a:pt x="118" y="279"/>
                  <a:pt x="117" y="278"/>
                </a:cubicBezTo>
                <a:cubicBezTo>
                  <a:pt x="118" y="277"/>
                  <a:pt x="118" y="275"/>
                  <a:pt x="117" y="274"/>
                </a:cubicBezTo>
                <a:cubicBezTo>
                  <a:pt x="116" y="275"/>
                  <a:pt x="117" y="277"/>
                  <a:pt x="115" y="278"/>
                </a:cubicBezTo>
                <a:cubicBezTo>
                  <a:pt x="119" y="281"/>
                  <a:pt x="115" y="287"/>
                  <a:pt x="115" y="289"/>
                </a:cubicBezTo>
                <a:cubicBezTo>
                  <a:pt x="113" y="286"/>
                  <a:pt x="114" y="285"/>
                  <a:pt x="113" y="280"/>
                </a:cubicBezTo>
                <a:cubicBezTo>
                  <a:pt x="113" y="280"/>
                  <a:pt x="114" y="280"/>
                  <a:pt x="115" y="280"/>
                </a:cubicBezTo>
                <a:cubicBezTo>
                  <a:pt x="112" y="278"/>
                  <a:pt x="115" y="274"/>
                  <a:pt x="114" y="273"/>
                </a:cubicBezTo>
                <a:cubicBezTo>
                  <a:pt x="115" y="271"/>
                  <a:pt x="115" y="274"/>
                  <a:pt x="117" y="273"/>
                </a:cubicBezTo>
                <a:cubicBezTo>
                  <a:pt x="117" y="272"/>
                  <a:pt x="115" y="271"/>
                  <a:pt x="117" y="270"/>
                </a:cubicBezTo>
                <a:cubicBezTo>
                  <a:pt x="116" y="268"/>
                  <a:pt x="114" y="267"/>
                  <a:pt x="114" y="265"/>
                </a:cubicBezTo>
                <a:cubicBezTo>
                  <a:pt x="117" y="265"/>
                  <a:pt x="112" y="257"/>
                  <a:pt x="115" y="256"/>
                </a:cubicBezTo>
                <a:cubicBezTo>
                  <a:pt x="116" y="256"/>
                  <a:pt x="116" y="256"/>
                  <a:pt x="117" y="257"/>
                </a:cubicBezTo>
                <a:cubicBezTo>
                  <a:pt x="118" y="256"/>
                  <a:pt x="119" y="254"/>
                  <a:pt x="120" y="253"/>
                </a:cubicBezTo>
                <a:cubicBezTo>
                  <a:pt x="119" y="250"/>
                  <a:pt x="119" y="246"/>
                  <a:pt x="120" y="244"/>
                </a:cubicBezTo>
                <a:cubicBezTo>
                  <a:pt x="121" y="242"/>
                  <a:pt x="119" y="243"/>
                  <a:pt x="119" y="242"/>
                </a:cubicBezTo>
                <a:cubicBezTo>
                  <a:pt x="121" y="237"/>
                  <a:pt x="116" y="233"/>
                  <a:pt x="119" y="229"/>
                </a:cubicBezTo>
                <a:cubicBezTo>
                  <a:pt x="117" y="224"/>
                  <a:pt x="115" y="217"/>
                  <a:pt x="119" y="215"/>
                </a:cubicBezTo>
                <a:cubicBezTo>
                  <a:pt x="121" y="213"/>
                  <a:pt x="122" y="215"/>
                  <a:pt x="124" y="215"/>
                </a:cubicBezTo>
                <a:cubicBezTo>
                  <a:pt x="126" y="215"/>
                  <a:pt x="123" y="212"/>
                  <a:pt x="125" y="215"/>
                </a:cubicBezTo>
                <a:cubicBezTo>
                  <a:pt x="130" y="222"/>
                  <a:pt x="128" y="227"/>
                  <a:pt x="128" y="238"/>
                </a:cubicBezTo>
                <a:cubicBezTo>
                  <a:pt x="128" y="243"/>
                  <a:pt x="129" y="249"/>
                  <a:pt x="129" y="255"/>
                </a:cubicBezTo>
                <a:cubicBezTo>
                  <a:pt x="128" y="264"/>
                  <a:pt x="128" y="272"/>
                  <a:pt x="129" y="279"/>
                </a:cubicBezTo>
                <a:cubicBezTo>
                  <a:pt x="129" y="280"/>
                  <a:pt x="131" y="279"/>
                  <a:pt x="130" y="281"/>
                </a:cubicBezTo>
                <a:cubicBezTo>
                  <a:pt x="128" y="279"/>
                  <a:pt x="130" y="285"/>
                  <a:pt x="129" y="286"/>
                </a:cubicBezTo>
                <a:cubicBezTo>
                  <a:pt x="128" y="290"/>
                  <a:pt x="126" y="291"/>
                  <a:pt x="124" y="293"/>
                </a:cubicBezTo>
                <a:cubicBezTo>
                  <a:pt x="122" y="292"/>
                  <a:pt x="124" y="290"/>
                  <a:pt x="124" y="288"/>
                </a:cubicBezTo>
                <a:cubicBezTo>
                  <a:pt x="124" y="287"/>
                  <a:pt x="123" y="289"/>
                  <a:pt x="122" y="288"/>
                </a:cubicBezTo>
                <a:cubicBezTo>
                  <a:pt x="122" y="285"/>
                  <a:pt x="127" y="276"/>
                  <a:pt x="123" y="275"/>
                </a:cubicBezTo>
                <a:cubicBezTo>
                  <a:pt x="123" y="274"/>
                  <a:pt x="125" y="274"/>
                  <a:pt x="125" y="273"/>
                </a:cubicBezTo>
                <a:cubicBezTo>
                  <a:pt x="124" y="272"/>
                  <a:pt x="121" y="273"/>
                  <a:pt x="120" y="274"/>
                </a:cubicBezTo>
                <a:cubicBezTo>
                  <a:pt x="121" y="275"/>
                  <a:pt x="122" y="275"/>
                  <a:pt x="121" y="276"/>
                </a:cubicBezTo>
                <a:cubicBezTo>
                  <a:pt x="121" y="276"/>
                  <a:pt x="121" y="276"/>
                  <a:pt x="121" y="276"/>
                </a:cubicBezTo>
                <a:close/>
                <a:moveTo>
                  <a:pt x="113" y="289"/>
                </a:moveTo>
                <a:cubicBezTo>
                  <a:pt x="115" y="289"/>
                  <a:pt x="115" y="290"/>
                  <a:pt x="115" y="291"/>
                </a:cubicBezTo>
                <a:cubicBezTo>
                  <a:pt x="113" y="291"/>
                  <a:pt x="113" y="290"/>
                  <a:pt x="113" y="289"/>
                </a:cubicBezTo>
                <a:cubicBezTo>
                  <a:pt x="113" y="289"/>
                  <a:pt x="113" y="289"/>
                  <a:pt x="113" y="289"/>
                </a:cubicBezTo>
                <a:close/>
                <a:moveTo>
                  <a:pt x="100" y="224"/>
                </a:moveTo>
                <a:cubicBezTo>
                  <a:pt x="99" y="223"/>
                  <a:pt x="100" y="221"/>
                  <a:pt x="100" y="220"/>
                </a:cubicBezTo>
                <a:cubicBezTo>
                  <a:pt x="101" y="220"/>
                  <a:pt x="101" y="222"/>
                  <a:pt x="103" y="222"/>
                </a:cubicBezTo>
                <a:cubicBezTo>
                  <a:pt x="102" y="223"/>
                  <a:pt x="101" y="224"/>
                  <a:pt x="100" y="224"/>
                </a:cubicBezTo>
                <a:cubicBezTo>
                  <a:pt x="100" y="224"/>
                  <a:pt x="100" y="224"/>
                  <a:pt x="100" y="224"/>
                </a:cubicBezTo>
                <a:close/>
                <a:moveTo>
                  <a:pt x="95" y="224"/>
                </a:moveTo>
                <a:cubicBezTo>
                  <a:pt x="95" y="223"/>
                  <a:pt x="97" y="223"/>
                  <a:pt x="96" y="221"/>
                </a:cubicBezTo>
                <a:cubicBezTo>
                  <a:pt x="98" y="221"/>
                  <a:pt x="97" y="225"/>
                  <a:pt x="95" y="224"/>
                </a:cubicBezTo>
                <a:cubicBezTo>
                  <a:pt x="95" y="224"/>
                  <a:pt x="95" y="224"/>
                  <a:pt x="95" y="224"/>
                </a:cubicBezTo>
                <a:close/>
                <a:moveTo>
                  <a:pt x="117" y="227"/>
                </a:moveTo>
                <a:cubicBezTo>
                  <a:pt x="117" y="226"/>
                  <a:pt x="117" y="226"/>
                  <a:pt x="117" y="226"/>
                </a:cubicBezTo>
                <a:cubicBezTo>
                  <a:pt x="117" y="226"/>
                  <a:pt x="117" y="228"/>
                  <a:pt x="118" y="229"/>
                </a:cubicBezTo>
                <a:cubicBezTo>
                  <a:pt x="116" y="230"/>
                  <a:pt x="116" y="229"/>
                  <a:pt x="114" y="229"/>
                </a:cubicBezTo>
                <a:cubicBezTo>
                  <a:pt x="115" y="228"/>
                  <a:pt x="113" y="228"/>
                  <a:pt x="114" y="226"/>
                </a:cubicBezTo>
                <a:cubicBezTo>
                  <a:pt x="115" y="226"/>
                  <a:pt x="116" y="227"/>
                  <a:pt x="117" y="227"/>
                </a:cubicBezTo>
                <a:cubicBezTo>
                  <a:pt x="117" y="227"/>
                  <a:pt x="117" y="227"/>
                  <a:pt x="117" y="227"/>
                </a:cubicBezTo>
                <a:close/>
                <a:moveTo>
                  <a:pt x="96" y="228"/>
                </a:moveTo>
                <a:cubicBezTo>
                  <a:pt x="97" y="228"/>
                  <a:pt x="96" y="226"/>
                  <a:pt x="98" y="226"/>
                </a:cubicBezTo>
                <a:cubicBezTo>
                  <a:pt x="98" y="227"/>
                  <a:pt x="97" y="228"/>
                  <a:pt x="96" y="228"/>
                </a:cubicBezTo>
                <a:cubicBezTo>
                  <a:pt x="96" y="228"/>
                  <a:pt x="96" y="228"/>
                  <a:pt x="96" y="228"/>
                </a:cubicBezTo>
                <a:close/>
                <a:moveTo>
                  <a:pt x="168" y="234"/>
                </a:moveTo>
                <a:cubicBezTo>
                  <a:pt x="167" y="233"/>
                  <a:pt x="167" y="230"/>
                  <a:pt x="166" y="230"/>
                </a:cubicBezTo>
                <a:cubicBezTo>
                  <a:pt x="168" y="229"/>
                  <a:pt x="168" y="231"/>
                  <a:pt x="168" y="234"/>
                </a:cubicBezTo>
                <a:cubicBezTo>
                  <a:pt x="168" y="234"/>
                  <a:pt x="168" y="234"/>
                  <a:pt x="168" y="234"/>
                </a:cubicBezTo>
                <a:close/>
                <a:moveTo>
                  <a:pt x="398" y="232"/>
                </a:moveTo>
                <a:cubicBezTo>
                  <a:pt x="399" y="232"/>
                  <a:pt x="399" y="231"/>
                  <a:pt x="399" y="231"/>
                </a:cubicBezTo>
                <a:cubicBezTo>
                  <a:pt x="400" y="232"/>
                  <a:pt x="399" y="232"/>
                  <a:pt x="400" y="234"/>
                </a:cubicBezTo>
                <a:cubicBezTo>
                  <a:pt x="399" y="233"/>
                  <a:pt x="399" y="233"/>
                  <a:pt x="398" y="233"/>
                </a:cubicBezTo>
                <a:cubicBezTo>
                  <a:pt x="398" y="233"/>
                  <a:pt x="398" y="232"/>
                  <a:pt x="398" y="232"/>
                </a:cubicBezTo>
                <a:cubicBezTo>
                  <a:pt x="398" y="232"/>
                  <a:pt x="398" y="232"/>
                  <a:pt x="398" y="232"/>
                </a:cubicBezTo>
                <a:close/>
                <a:moveTo>
                  <a:pt x="115" y="240"/>
                </a:moveTo>
                <a:cubicBezTo>
                  <a:pt x="114" y="240"/>
                  <a:pt x="114" y="238"/>
                  <a:pt x="114" y="237"/>
                </a:cubicBezTo>
                <a:cubicBezTo>
                  <a:pt x="115" y="237"/>
                  <a:pt x="117" y="238"/>
                  <a:pt x="115" y="240"/>
                </a:cubicBezTo>
                <a:cubicBezTo>
                  <a:pt x="115" y="240"/>
                  <a:pt x="115" y="240"/>
                  <a:pt x="115" y="240"/>
                </a:cubicBezTo>
                <a:close/>
                <a:moveTo>
                  <a:pt x="112" y="241"/>
                </a:moveTo>
                <a:cubicBezTo>
                  <a:pt x="111" y="239"/>
                  <a:pt x="113" y="240"/>
                  <a:pt x="113" y="239"/>
                </a:cubicBezTo>
                <a:cubicBezTo>
                  <a:pt x="114" y="239"/>
                  <a:pt x="114" y="240"/>
                  <a:pt x="114" y="241"/>
                </a:cubicBezTo>
                <a:cubicBezTo>
                  <a:pt x="114" y="241"/>
                  <a:pt x="113" y="242"/>
                  <a:pt x="112" y="241"/>
                </a:cubicBezTo>
                <a:cubicBezTo>
                  <a:pt x="112" y="241"/>
                  <a:pt x="112" y="241"/>
                  <a:pt x="112" y="241"/>
                </a:cubicBezTo>
                <a:close/>
                <a:moveTo>
                  <a:pt x="111" y="246"/>
                </a:moveTo>
                <a:cubicBezTo>
                  <a:pt x="110" y="250"/>
                  <a:pt x="110" y="253"/>
                  <a:pt x="110" y="255"/>
                </a:cubicBezTo>
                <a:cubicBezTo>
                  <a:pt x="111" y="255"/>
                  <a:pt x="111" y="254"/>
                  <a:pt x="110" y="254"/>
                </a:cubicBezTo>
                <a:cubicBezTo>
                  <a:pt x="110" y="252"/>
                  <a:pt x="112" y="253"/>
                  <a:pt x="113" y="254"/>
                </a:cubicBezTo>
                <a:cubicBezTo>
                  <a:pt x="111" y="258"/>
                  <a:pt x="109" y="264"/>
                  <a:pt x="108" y="268"/>
                </a:cubicBezTo>
                <a:cubicBezTo>
                  <a:pt x="106" y="267"/>
                  <a:pt x="107" y="266"/>
                  <a:pt x="105" y="265"/>
                </a:cubicBezTo>
                <a:cubicBezTo>
                  <a:pt x="106" y="260"/>
                  <a:pt x="107" y="259"/>
                  <a:pt x="107" y="255"/>
                </a:cubicBezTo>
                <a:cubicBezTo>
                  <a:pt x="106" y="254"/>
                  <a:pt x="105" y="255"/>
                  <a:pt x="104" y="256"/>
                </a:cubicBezTo>
                <a:cubicBezTo>
                  <a:pt x="105" y="256"/>
                  <a:pt x="104" y="258"/>
                  <a:pt x="104" y="260"/>
                </a:cubicBezTo>
                <a:cubicBezTo>
                  <a:pt x="104" y="259"/>
                  <a:pt x="103" y="259"/>
                  <a:pt x="102" y="259"/>
                </a:cubicBezTo>
                <a:cubicBezTo>
                  <a:pt x="103" y="258"/>
                  <a:pt x="103" y="257"/>
                  <a:pt x="103" y="256"/>
                </a:cubicBezTo>
                <a:cubicBezTo>
                  <a:pt x="103" y="255"/>
                  <a:pt x="101" y="256"/>
                  <a:pt x="101" y="256"/>
                </a:cubicBezTo>
                <a:cubicBezTo>
                  <a:pt x="101" y="255"/>
                  <a:pt x="101" y="254"/>
                  <a:pt x="101" y="254"/>
                </a:cubicBezTo>
                <a:cubicBezTo>
                  <a:pt x="102" y="253"/>
                  <a:pt x="102" y="255"/>
                  <a:pt x="103" y="254"/>
                </a:cubicBezTo>
                <a:cubicBezTo>
                  <a:pt x="105" y="254"/>
                  <a:pt x="104" y="252"/>
                  <a:pt x="104" y="251"/>
                </a:cubicBezTo>
                <a:cubicBezTo>
                  <a:pt x="102" y="250"/>
                  <a:pt x="102" y="252"/>
                  <a:pt x="100" y="251"/>
                </a:cubicBezTo>
                <a:cubicBezTo>
                  <a:pt x="100" y="251"/>
                  <a:pt x="100" y="251"/>
                  <a:pt x="101" y="251"/>
                </a:cubicBezTo>
                <a:cubicBezTo>
                  <a:pt x="102" y="251"/>
                  <a:pt x="101" y="249"/>
                  <a:pt x="101" y="248"/>
                </a:cubicBezTo>
                <a:cubicBezTo>
                  <a:pt x="102" y="248"/>
                  <a:pt x="103" y="250"/>
                  <a:pt x="103" y="249"/>
                </a:cubicBezTo>
                <a:cubicBezTo>
                  <a:pt x="104" y="249"/>
                  <a:pt x="104" y="250"/>
                  <a:pt x="104" y="250"/>
                </a:cubicBezTo>
                <a:cubicBezTo>
                  <a:pt x="108" y="249"/>
                  <a:pt x="106" y="243"/>
                  <a:pt x="108" y="241"/>
                </a:cubicBezTo>
                <a:cubicBezTo>
                  <a:pt x="110" y="241"/>
                  <a:pt x="109" y="244"/>
                  <a:pt x="108" y="245"/>
                </a:cubicBezTo>
                <a:cubicBezTo>
                  <a:pt x="108" y="246"/>
                  <a:pt x="110" y="246"/>
                  <a:pt x="111" y="246"/>
                </a:cubicBezTo>
                <a:cubicBezTo>
                  <a:pt x="111" y="246"/>
                  <a:pt x="111" y="246"/>
                  <a:pt x="111" y="246"/>
                </a:cubicBezTo>
                <a:close/>
                <a:moveTo>
                  <a:pt x="109" y="242"/>
                </a:moveTo>
                <a:cubicBezTo>
                  <a:pt x="109" y="242"/>
                  <a:pt x="109" y="242"/>
                  <a:pt x="109" y="242"/>
                </a:cubicBezTo>
                <a:cubicBezTo>
                  <a:pt x="108" y="247"/>
                  <a:pt x="110" y="240"/>
                  <a:pt x="109" y="242"/>
                </a:cubicBezTo>
                <a:close/>
                <a:moveTo>
                  <a:pt x="343" y="241"/>
                </a:moveTo>
                <a:cubicBezTo>
                  <a:pt x="344" y="245"/>
                  <a:pt x="346" y="250"/>
                  <a:pt x="345" y="254"/>
                </a:cubicBezTo>
                <a:cubicBezTo>
                  <a:pt x="344" y="254"/>
                  <a:pt x="344" y="254"/>
                  <a:pt x="343" y="254"/>
                </a:cubicBezTo>
                <a:cubicBezTo>
                  <a:pt x="342" y="255"/>
                  <a:pt x="345" y="256"/>
                  <a:pt x="342" y="257"/>
                </a:cubicBezTo>
                <a:cubicBezTo>
                  <a:pt x="341" y="254"/>
                  <a:pt x="339" y="245"/>
                  <a:pt x="343" y="241"/>
                </a:cubicBezTo>
                <a:cubicBezTo>
                  <a:pt x="343" y="241"/>
                  <a:pt x="343" y="241"/>
                  <a:pt x="343" y="241"/>
                </a:cubicBezTo>
                <a:close/>
                <a:moveTo>
                  <a:pt x="403" y="246"/>
                </a:moveTo>
                <a:cubicBezTo>
                  <a:pt x="402" y="246"/>
                  <a:pt x="402" y="245"/>
                  <a:pt x="401" y="245"/>
                </a:cubicBezTo>
                <a:cubicBezTo>
                  <a:pt x="401" y="246"/>
                  <a:pt x="402" y="246"/>
                  <a:pt x="402" y="248"/>
                </a:cubicBezTo>
                <a:cubicBezTo>
                  <a:pt x="401" y="247"/>
                  <a:pt x="400" y="247"/>
                  <a:pt x="400" y="245"/>
                </a:cubicBezTo>
                <a:cubicBezTo>
                  <a:pt x="401" y="245"/>
                  <a:pt x="401" y="244"/>
                  <a:pt x="402" y="244"/>
                </a:cubicBezTo>
                <a:cubicBezTo>
                  <a:pt x="403" y="244"/>
                  <a:pt x="403" y="245"/>
                  <a:pt x="403" y="246"/>
                </a:cubicBezTo>
                <a:cubicBezTo>
                  <a:pt x="403" y="246"/>
                  <a:pt x="403" y="246"/>
                  <a:pt x="403" y="246"/>
                </a:cubicBezTo>
                <a:close/>
                <a:moveTo>
                  <a:pt x="399" y="250"/>
                </a:moveTo>
                <a:cubicBezTo>
                  <a:pt x="399" y="250"/>
                  <a:pt x="399" y="250"/>
                  <a:pt x="399" y="250"/>
                </a:cubicBezTo>
                <a:cubicBezTo>
                  <a:pt x="398" y="249"/>
                  <a:pt x="401" y="249"/>
                  <a:pt x="400" y="250"/>
                </a:cubicBezTo>
                <a:cubicBezTo>
                  <a:pt x="400" y="250"/>
                  <a:pt x="399" y="250"/>
                  <a:pt x="399" y="250"/>
                </a:cubicBezTo>
                <a:cubicBezTo>
                  <a:pt x="399" y="250"/>
                  <a:pt x="399" y="250"/>
                  <a:pt x="399" y="250"/>
                </a:cubicBezTo>
                <a:close/>
                <a:moveTo>
                  <a:pt x="378" y="268"/>
                </a:moveTo>
                <a:cubicBezTo>
                  <a:pt x="374" y="265"/>
                  <a:pt x="376" y="260"/>
                  <a:pt x="377" y="257"/>
                </a:cubicBezTo>
                <a:cubicBezTo>
                  <a:pt x="377" y="259"/>
                  <a:pt x="377" y="260"/>
                  <a:pt x="380" y="259"/>
                </a:cubicBezTo>
                <a:cubicBezTo>
                  <a:pt x="381" y="264"/>
                  <a:pt x="377" y="264"/>
                  <a:pt x="378" y="268"/>
                </a:cubicBezTo>
                <a:cubicBezTo>
                  <a:pt x="378" y="268"/>
                  <a:pt x="378" y="268"/>
                  <a:pt x="378" y="268"/>
                </a:cubicBezTo>
                <a:close/>
                <a:moveTo>
                  <a:pt x="105" y="270"/>
                </a:moveTo>
                <a:cubicBezTo>
                  <a:pt x="106" y="270"/>
                  <a:pt x="106" y="269"/>
                  <a:pt x="106" y="268"/>
                </a:cubicBezTo>
                <a:cubicBezTo>
                  <a:pt x="108" y="269"/>
                  <a:pt x="106" y="270"/>
                  <a:pt x="108" y="272"/>
                </a:cubicBezTo>
                <a:cubicBezTo>
                  <a:pt x="106" y="272"/>
                  <a:pt x="105" y="271"/>
                  <a:pt x="105" y="270"/>
                </a:cubicBezTo>
                <a:cubicBezTo>
                  <a:pt x="105" y="270"/>
                  <a:pt x="105" y="270"/>
                  <a:pt x="105" y="270"/>
                </a:cubicBezTo>
                <a:close/>
                <a:moveTo>
                  <a:pt x="105" y="273"/>
                </a:moveTo>
                <a:cubicBezTo>
                  <a:pt x="106" y="277"/>
                  <a:pt x="103" y="274"/>
                  <a:pt x="104" y="277"/>
                </a:cubicBezTo>
                <a:cubicBezTo>
                  <a:pt x="105" y="276"/>
                  <a:pt x="105" y="275"/>
                  <a:pt x="106" y="276"/>
                </a:cubicBezTo>
                <a:cubicBezTo>
                  <a:pt x="106" y="277"/>
                  <a:pt x="107" y="278"/>
                  <a:pt x="106" y="279"/>
                </a:cubicBezTo>
                <a:cubicBezTo>
                  <a:pt x="103" y="278"/>
                  <a:pt x="102" y="280"/>
                  <a:pt x="100" y="282"/>
                </a:cubicBezTo>
                <a:cubicBezTo>
                  <a:pt x="99" y="280"/>
                  <a:pt x="99" y="278"/>
                  <a:pt x="99" y="276"/>
                </a:cubicBezTo>
                <a:cubicBezTo>
                  <a:pt x="100" y="276"/>
                  <a:pt x="100" y="275"/>
                  <a:pt x="102" y="275"/>
                </a:cubicBezTo>
                <a:cubicBezTo>
                  <a:pt x="102" y="273"/>
                  <a:pt x="99" y="274"/>
                  <a:pt x="100" y="272"/>
                </a:cubicBezTo>
                <a:cubicBezTo>
                  <a:pt x="101" y="272"/>
                  <a:pt x="101" y="271"/>
                  <a:pt x="101" y="269"/>
                </a:cubicBezTo>
                <a:cubicBezTo>
                  <a:pt x="102" y="269"/>
                  <a:pt x="102" y="269"/>
                  <a:pt x="102" y="268"/>
                </a:cubicBezTo>
                <a:cubicBezTo>
                  <a:pt x="105" y="269"/>
                  <a:pt x="101" y="274"/>
                  <a:pt x="105" y="273"/>
                </a:cubicBezTo>
                <a:cubicBezTo>
                  <a:pt x="105" y="273"/>
                  <a:pt x="105" y="273"/>
                  <a:pt x="105" y="273"/>
                </a:cubicBezTo>
                <a:close/>
                <a:moveTo>
                  <a:pt x="113" y="271"/>
                </a:moveTo>
                <a:cubicBezTo>
                  <a:pt x="113" y="270"/>
                  <a:pt x="114" y="270"/>
                  <a:pt x="114" y="270"/>
                </a:cubicBezTo>
                <a:cubicBezTo>
                  <a:pt x="115" y="270"/>
                  <a:pt x="114" y="272"/>
                  <a:pt x="113" y="271"/>
                </a:cubicBezTo>
                <a:cubicBezTo>
                  <a:pt x="113" y="271"/>
                  <a:pt x="113" y="271"/>
                  <a:pt x="113" y="271"/>
                </a:cubicBezTo>
                <a:close/>
                <a:moveTo>
                  <a:pt x="373" y="272"/>
                </a:moveTo>
                <a:cubicBezTo>
                  <a:pt x="374" y="271"/>
                  <a:pt x="374" y="270"/>
                  <a:pt x="374" y="270"/>
                </a:cubicBezTo>
                <a:cubicBezTo>
                  <a:pt x="375" y="270"/>
                  <a:pt x="376" y="270"/>
                  <a:pt x="377" y="270"/>
                </a:cubicBezTo>
                <a:cubicBezTo>
                  <a:pt x="376" y="271"/>
                  <a:pt x="375" y="272"/>
                  <a:pt x="373" y="272"/>
                </a:cubicBezTo>
                <a:cubicBezTo>
                  <a:pt x="373" y="272"/>
                  <a:pt x="373" y="272"/>
                  <a:pt x="373" y="272"/>
                </a:cubicBezTo>
                <a:close/>
                <a:moveTo>
                  <a:pt x="137" y="270"/>
                </a:moveTo>
                <a:cubicBezTo>
                  <a:pt x="140" y="270"/>
                  <a:pt x="137" y="273"/>
                  <a:pt x="137" y="270"/>
                </a:cubicBezTo>
                <a:cubicBezTo>
                  <a:pt x="137" y="270"/>
                  <a:pt x="137" y="270"/>
                  <a:pt x="137" y="270"/>
                </a:cubicBezTo>
                <a:close/>
                <a:moveTo>
                  <a:pt x="377" y="280"/>
                </a:moveTo>
                <a:cubicBezTo>
                  <a:pt x="376" y="276"/>
                  <a:pt x="378" y="274"/>
                  <a:pt x="379" y="272"/>
                </a:cubicBezTo>
                <a:cubicBezTo>
                  <a:pt x="379" y="272"/>
                  <a:pt x="380" y="272"/>
                  <a:pt x="380" y="272"/>
                </a:cubicBezTo>
                <a:cubicBezTo>
                  <a:pt x="382" y="275"/>
                  <a:pt x="381" y="277"/>
                  <a:pt x="380" y="281"/>
                </a:cubicBezTo>
                <a:cubicBezTo>
                  <a:pt x="378" y="281"/>
                  <a:pt x="377" y="281"/>
                  <a:pt x="377" y="280"/>
                </a:cubicBezTo>
                <a:cubicBezTo>
                  <a:pt x="377" y="280"/>
                  <a:pt x="377" y="280"/>
                  <a:pt x="377" y="280"/>
                </a:cubicBezTo>
                <a:close/>
                <a:moveTo>
                  <a:pt x="106" y="274"/>
                </a:moveTo>
                <a:cubicBezTo>
                  <a:pt x="107" y="274"/>
                  <a:pt x="107" y="273"/>
                  <a:pt x="107" y="272"/>
                </a:cubicBezTo>
                <a:cubicBezTo>
                  <a:pt x="108" y="273"/>
                  <a:pt x="110" y="274"/>
                  <a:pt x="111" y="276"/>
                </a:cubicBezTo>
                <a:cubicBezTo>
                  <a:pt x="110" y="275"/>
                  <a:pt x="110" y="276"/>
                  <a:pt x="109" y="276"/>
                </a:cubicBezTo>
                <a:cubicBezTo>
                  <a:pt x="108" y="275"/>
                  <a:pt x="108" y="273"/>
                  <a:pt x="106" y="274"/>
                </a:cubicBezTo>
                <a:cubicBezTo>
                  <a:pt x="106" y="274"/>
                  <a:pt x="106" y="274"/>
                  <a:pt x="106" y="274"/>
                </a:cubicBezTo>
                <a:close/>
                <a:moveTo>
                  <a:pt x="373" y="277"/>
                </a:moveTo>
                <a:cubicBezTo>
                  <a:pt x="373" y="276"/>
                  <a:pt x="373" y="276"/>
                  <a:pt x="373" y="276"/>
                </a:cubicBezTo>
                <a:cubicBezTo>
                  <a:pt x="374" y="276"/>
                  <a:pt x="374" y="276"/>
                  <a:pt x="375" y="276"/>
                </a:cubicBezTo>
                <a:cubicBezTo>
                  <a:pt x="375" y="276"/>
                  <a:pt x="375" y="276"/>
                  <a:pt x="375" y="277"/>
                </a:cubicBezTo>
                <a:cubicBezTo>
                  <a:pt x="374" y="277"/>
                  <a:pt x="374" y="277"/>
                  <a:pt x="373" y="277"/>
                </a:cubicBezTo>
                <a:cubicBezTo>
                  <a:pt x="373" y="277"/>
                  <a:pt x="373" y="277"/>
                  <a:pt x="373" y="277"/>
                </a:cubicBezTo>
                <a:close/>
                <a:moveTo>
                  <a:pt x="371" y="278"/>
                </a:moveTo>
                <a:cubicBezTo>
                  <a:pt x="370" y="278"/>
                  <a:pt x="369" y="278"/>
                  <a:pt x="369" y="276"/>
                </a:cubicBezTo>
                <a:cubicBezTo>
                  <a:pt x="370" y="277"/>
                  <a:pt x="371" y="276"/>
                  <a:pt x="371" y="278"/>
                </a:cubicBezTo>
                <a:cubicBezTo>
                  <a:pt x="371" y="278"/>
                  <a:pt x="371" y="278"/>
                  <a:pt x="371" y="278"/>
                </a:cubicBezTo>
                <a:close/>
                <a:moveTo>
                  <a:pt x="107" y="281"/>
                </a:moveTo>
                <a:cubicBezTo>
                  <a:pt x="107" y="280"/>
                  <a:pt x="108" y="280"/>
                  <a:pt x="108" y="279"/>
                </a:cubicBezTo>
                <a:cubicBezTo>
                  <a:pt x="109" y="279"/>
                  <a:pt x="109" y="282"/>
                  <a:pt x="107" y="281"/>
                </a:cubicBezTo>
                <a:cubicBezTo>
                  <a:pt x="107" y="281"/>
                  <a:pt x="107" y="281"/>
                  <a:pt x="107" y="281"/>
                </a:cubicBezTo>
                <a:close/>
                <a:moveTo>
                  <a:pt x="101" y="286"/>
                </a:moveTo>
                <a:cubicBezTo>
                  <a:pt x="102" y="286"/>
                  <a:pt x="103" y="286"/>
                  <a:pt x="103" y="285"/>
                </a:cubicBezTo>
                <a:cubicBezTo>
                  <a:pt x="103" y="286"/>
                  <a:pt x="103" y="287"/>
                  <a:pt x="104" y="288"/>
                </a:cubicBezTo>
                <a:cubicBezTo>
                  <a:pt x="106" y="287"/>
                  <a:pt x="106" y="280"/>
                  <a:pt x="102" y="282"/>
                </a:cubicBezTo>
                <a:cubicBezTo>
                  <a:pt x="102" y="280"/>
                  <a:pt x="105" y="281"/>
                  <a:pt x="105" y="279"/>
                </a:cubicBezTo>
                <a:cubicBezTo>
                  <a:pt x="106" y="281"/>
                  <a:pt x="110" y="283"/>
                  <a:pt x="108" y="285"/>
                </a:cubicBezTo>
                <a:cubicBezTo>
                  <a:pt x="107" y="285"/>
                  <a:pt x="108" y="284"/>
                  <a:pt x="107" y="284"/>
                </a:cubicBezTo>
                <a:cubicBezTo>
                  <a:pt x="105" y="285"/>
                  <a:pt x="108" y="288"/>
                  <a:pt x="108" y="289"/>
                </a:cubicBezTo>
                <a:cubicBezTo>
                  <a:pt x="107" y="290"/>
                  <a:pt x="105" y="290"/>
                  <a:pt x="106" y="288"/>
                </a:cubicBezTo>
                <a:cubicBezTo>
                  <a:pt x="103" y="289"/>
                  <a:pt x="106" y="292"/>
                  <a:pt x="108" y="292"/>
                </a:cubicBezTo>
                <a:cubicBezTo>
                  <a:pt x="107" y="294"/>
                  <a:pt x="106" y="291"/>
                  <a:pt x="104" y="292"/>
                </a:cubicBezTo>
                <a:cubicBezTo>
                  <a:pt x="105" y="293"/>
                  <a:pt x="106" y="295"/>
                  <a:pt x="107" y="293"/>
                </a:cubicBezTo>
                <a:cubicBezTo>
                  <a:pt x="108" y="293"/>
                  <a:pt x="106" y="295"/>
                  <a:pt x="105" y="295"/>
                </a:cubicBezTo>
                <a:cubicBezTo>
                  <a:pt x="105" y="294"/>
                  <a:pt x="104" y="293"/>
                  <a:pt x="103" y="292"/>
                </a:cubicBezTo>
                <a:cubicBezTo>
                  <a:pt x="100" y="294"/>
                  <a:pt x="105" y="299"/>
                  <a:pt x="103" y="299"/>
                </a:cubicBezTo>
                <a:cubicBezTo>
                  <a:pt x="104" y="299"/>
                  <a:pt x="104" y="299"/>
                  <a:pt x="104" y="298"/>
                </a:cubicBezTo>
                <a:cubicBezTo>
                  <a:pt x="105" y="297"/>
                  <a:pt x="103" y="297"/>
                  <a:pt x="103" y="296"/>
                </a:cubicBezTo>
                <a:cubicBezTo>
                  <a:pt x="105" y="294"/>
                  <a:pt x="105" y="300"/>
                  <a:pt x="107" y="298"/>
                </a:cubicBezTo>
                <a:cubicBezTo>
                  <a:pt x="106" y="299"/>
                  <a:pt x="106" y="300"/>
                  <a:pt x="104" y="300"/>
                </a:cubicBezTo>
                <a:cubicBezTo>
                  <a:pt x="105" y="301"/>
                  <a:pt x="107" y="301"/>
                  <a:pt x="106" y="303"/>
                </a:cubicBezTo>
                <a:cubicBezTo>
                  <a:pt x="106" y="303"/>
                  <a:pt x="105" y="303"/>
                  <a:pt x="104" y="303"/>
                </a:cubicBezTo>
                <a:cubicBezTo>
                  <a:pt x="106" y="305"/>
                  <a:pt x="103" y="309"/>
                  <a:pt x="106" y="310"/>
                </a:cubicBezTo>
                <a:cubicBezTo>
                  <a:pt x="104" y="314"/>
                  <a:pt x="103" y="320"/>
                  <a:pt x="99" y="323"/>
                </a:cubicBezTo>
                <a:cubicBezTo>
                  <a:pt x="98" y="312"/>
                  <a:pt x="100" y="299"/>
                  <a:pt x="100" y="288"/>
                </a:cubicBezTo>
                <a:cubicBezTo>
                  <a:pt x="101" y="288"/>
                  <a:pt x="101" y="288"/>
                  <a:pt x="101" y="286"/>
                </a:cubicBezTo>
                <a:cubicBezTo>
                  <a:pt x="101" y="286"/>
                  <a:pt x="101" y="286"/>
                  <a:pt x="101" y="286"/>
                </a:cubicBezTo>
                <a:close/>
                <a:moveTo>
                  <a:pt x="397" y="282"/>
                </a:moveTo>
                <a:cubicBezTo>
                  <a:pt x="398" y="281"/>
                  <a:pt x="399" y="282"/>
                  <a:pt x="399" y="281"/>
                </a:cubicBezTo>
                <a:cubicBezTo>
                  <a:pt x="400" y="280"/>
                  <a:pt x="399" y="283"/>
                  <a:pt x="399" y="283"/>
                </a:cubicBezTo>
                <a:cubicBezTo>
                  <a:pt x="398" y="283"/>
                  <a:pt x="398" y="282"/>
                  <a:pt x="397" y="282"/>
                </a:cubicBezTo>
                <a:cubicBezTo>
                  <a:pt x="397" y="282"/>
                  <a:pt x="397" y="282"/>
                  <a:pt x="397" y="282"/>
                </a:cubicBezTo>
                <a:close/>
                <a:moveTo>
                  <a:pt x="152" y="283"/>
                </a:moveTo>
                <a:cubicBezTo>
                  <a:pt x="150" y="279"/>
                  <a:pt x="153" y="284"/>
                  <a:pt x="152" y="283"/>
                </a:cubicBezTo>
                <a:cubicBezTo>
                  <a:pt x="152" y="283"/>
                  <a:pt x="152" y="283"/>
                  <a:pt x="152" y="283"/>
                </a:cubicBezTo>
                <a:close/>
                <a:moveTo>
                  <a:pt x="380" y="287"/>
                </a:moveTo>
                <a:cubicBezTo>
                  <a:pt x="377" y="286"/>
                  <a:pt x="379" y="284"/>
                  <a:pt x="379" y="282"/>
                </a:cubicBezTo>
                <a:cubicBezTo>
                  <a:pt x="381" y="282"/>
                  <a:pt x="381" y="285"/>
                  <a:pt x="380" y="287"/>
                </a:cubicBezTo>
                <a:cubicBezTo>
                  <a:pt x="380" y="287"/>
                  <a:pt x="380" y="287"/>
                  <a:pt x="380" y="287"/>
                </a:cubicBezTo>
                <a:close/>
                <a:moveTo>
                  <a:pt x="146" y="283"/>
                </a:moveTo>
                <a:cubicBezTo>
                  <a:pt x="148" y="283"/>
                  <a:pt x="145" y="286"/>
                  <a:pt x="146" y="283"/>
                </a:cubicBezTo>
                <a:cubicBezTo>
                  <a:pt x="146" y="283"/>
                  <a:pt x="146" y="283"/>
                  <a:pt x="146" y="283"/>
                </a:cubicBezTo>
                <a:close/>
                <a:moveTo>
                  <a:pt x="374" y="284"/>
                </a:moveTo>
                <a:cubicBezTo>
                  <a:pt x="374" y="283"/>
                  <a:pt x="375" y="283"/>
                  <a:pt x="376" y="283"/>
                </a:cubicBezTo>
                <a:cubicBezTo>
                  <a:pt x="376" y="283"/>
                  <a:pt x="375" y="284"/>
                  <a:pt x="374" y="284"/>
                </a:cubicBezTo>
                <a:cubicBezTo>
                  <a:pt x="374" y="284"/>
                  <a:pt x="374" y="284"/>
                  <a:pt x="374" y="284"/>
                </a:cubicBezTo>
                <a:close/>
                <a:moveTo>
                  <a:pt x="122" y="291"/>
                </a:moveTo>
                <a:cubicBezTo>
                  <a:pt x="121" y="290"/>
                  <a:pt x="120" y="289"/>
                  <a:pt x="121" y="288"/>
                </a:cubicBezTo>
                <a:cubicBezTo>
                  <a:pt x="122" y="289"/>
                  <a:pt x="122" y="291"/>
                  <a:pt x="122" y="293"/>
                </a:cubicBezTo>
                <a:cubicBezTo>
                  <a:pt x="121" y="292"/>
                  <a:pt x="121" y="291"/>
                  <a:pt x="122" y="291"/>
                </a:cubicBezTo>
                <a:cubicBezTo>
                  <a:pt x="122" y="291"/>
                  <a:pt x="122" y="291"/>
                  <a:pt x="122" y="291"/>
                </a:cubicBezTo>
                <a:close/>
                <a:moveTo>
                  <a:pt x="161" y="295"/>
                </a:moveTo>
                <a:cubicBezTo>
                  <a:pt x="159" y="293"/>
                  <a:pt x="162" y="290"/>
                  <a:pt x="163" y="289"/>
                </a:cubicBezTo>
                <a:cubicBezTo>
                  <a:pt x="163" y="291"/>
                  <a:pt x="161" y="292"/>
                  <a:pt x="161" y="295"/>
                </a:cubicBezTo>
                <a:cubicBezTo>
                  <a:pt x="161" y="295"/>
                  <a:pt x="161" y="295"/>
                  <a:pt x="161" y="295"/>
                </a:cubicBezTo>
                <a:close/>
                <a:moveTo>
                  <a:pt x="373" y="291"/>
                </a:moveTo>
                <a:cubicBezTo>
                  <a:pt x="373" y="290"/>
                  <a:pt x="375" y="292"/>
                  <a:pt x="375" y="290"/>
                </a:cubicBezTo>
                <a:cubicBezTo>
                  <a:pt x="376" y="291"/>
                  <a:pt x="378" y="301"/>
                  <a:pt x="373" y="302"/>
                </a:cubicBezTo>
                <a:cubicBezTo>
                  <a:pt x="373" y="298"/>
                  <a:pt x="373" y="294"/>
                  <a:pt x="373" y="291"/>
                </a:cubicBezTo>
                <a:cubicBezTo>
                  <a:pt x="373" y="291"/>
                  <a:pt x="373" y="291"/>
                  <a:pt x="373" y="291"/>
                </a:cubicBezTo>
                <a:close/>
                <a:moveTo>
                  <a:pt x="97" y="295"/>
                </a:moveTo>
                <a:cubicBezTo>
                  <a:pt x="96" y="295"/>
                  <a:pt x="97" y="294"/>
                  <a:pt x="95" y="294"/>
                </a:cubicBezTo>
                <a:cubicBezTo>
                  <a:pt x="96" y="293"/>
                  <a:pt x="95" y="292"/>
                  <a:pt x="95" y="290"/>
                </a:cubicBezTo>
                <a:cubicBezTo>
                  <a:pt x="97" y="292"/>
                  <a:pt x="96" y="294"/>
                  <a:pt x="97" y="295"/>
                </a:cubicBezTo>
                <a:cubicBezTo>
                  <a:pt x="97" y="295"/>
                  <a:pt x="97" y="295"/>
                  <a:pt x="97" y="295"/>
                </a:cubicBezTo>
                <a:close/>
                <a:moveTo>
                  <a:pt x="149" y="293"/>
                </a:moveTo>
                <a:cubicBezTo>
                  <a:pt x="149" y="292"/>
                  <a:pt x="150" y="292"/>
                  <a:pt x="151" y="292"/>
                </a:cubicBezTo>
                <a:cubicBezTo>
                  <a:pt x="150" y="293"/>
                  <a:pt x="152" y="295"/>
                  <a:pt x="149" y="295"/>
                </a:cubicBezTo>
                <a:cubicBezTo>
                  <a:pt x="149" y="294"/>
                  <a:pt x="150" y="293"/>
                  <a:pt x="149" y="293"/>
                </a:cubicBezTo>
                <a:cubicBezTo>
                  <a:pt x="149" y="293"/>
                  <a:pt x="149" y="293"/>
                  <a:pt x="149" y="293"/>
                </a:cubicBezTo>
                <a:close/>
                <a:moveTo>
                  <a:pt x="90" y="295"/>
                </a:moveTo>
                <a:cubicBezTo>
                  <a:pt x="92" y="296"/>
                  <a:pt x="90" y="293"/>
                  <a:pt x="92" y="293"/>
                </a:cubicBezTo>
                <a:cubicBezTo>
                  <a:pt x="92" y="295"/>
                  <a:pt x="90" y="295"/>
                  <a:pt x="91" y="298"/>
                </a:cubicBezTo>
                <a:cubicBezTo>
                  <a:pt x="91" y="297"/>
                  <a:pt x="90" y="297"/>
                  <a:pt x="90" y="295"/>
                </a:cubicBezTo>
                <a:cubicBezTo>
                  <a:pt x="90" y="295"/>
                  <a:pt x="90" y="295"/>
                  <a:pt x="90" y="295"/>
                </a:cubicBezTo>
                <a:close/>
                <a:moveTo>
                  <a:pt x="161" y="298"/>
                </a:moveTo>
                <a:cubicBezTo>
                  <a:pt x="161" y="296"/>
                  <a:pt x="163" y="296"/>
                  <a:pt x="163" y="295"/>
                </a:cubicBezTo>
                <a:cubicBezTo>
                  <a:pt x="164" y="296"/>
                  <a:pt x="165" y="297"/>
                  <a:pt x="164" y="299"/>
                </a:cubicBezTo>
                <a:cubicBezTo>
                  <a:pt x="163" y="298"/>
                  <a:pt x="162" y="297"/>
                  <a:pt x="161" y="298"/>
                </a:cubicBezTo>
                <a:cubicBezTo>
                  <a:pt x="161" y="298"/>
                  <a:pt x="161" y="298"/>
                  <a:pt x="161" y="298"/>
                </a:cubicBezTo>
                <a:close/>
                <a:moveTo>
                  <a:pt x="151" y="296"/>
                </a:moveTo>
                <a:cubicBezTo>
                  <a:pt x="154" y="294"/>
                  <a:pt x="153" y="297"/>
                  <a:pt x="151" y="296"/>
                </a:cubicBezTo>
                <a:cubicBezTo>
                  <a:pt x="151" y="296"/>
                  <a:pt x="151" y="296"/>
                  <a:pt x="151" y="296"/>
                </a:cubicBezTo>
                <a:close/>
                <a:moveTo>
                  <a:pt x="145" y="300"/>
                </a:moveTo>
                <a:cubicBezTo>
                  <a:pt x="145" y="299"/>
                  <a:pt x="145" y="299"/>
                  <a:pt x="145" y="298"/>
                </a:cubicBezTo>
                <a:cubicBezTo>
                  <a:pt x="145" y="298"/>
                  <a:pt x="146" y="298"/>
                  <a:pt x="146" y="298"/>
                </a:cubicBezTo>
                <a:cubicBezTo>
                  <a:pt x="146" y="299"/>
                  <a:pt x="146" y="299"/>
                  <a:pt x="146" y="300"/>
                </a:cubicBezTo>
                <a:cubicBezTo>
                  <a:pt x="146" y="300"/>
                  <a:pt x="145" y="300"/>
                  <a:pt x="145" y="300"/>
                </a:cubicBezTo>
                <a:cubicBezTo>
                  <a:pt x="145" y="300"/>
                  <a:pt x="145" y="300"/>
                  <a:pt x="145" y="300"/>
                </a:cubicBezTo>
                <a:close/>
                <a:moveTo>
                  <a:pt x="163" y="304"/>
                </a:moveTo>
                <a:cubicBezTo>
                  <a:pt x="161" y="302"/>
                  <a:pt x="164" y="301"/>
                  <a:pt x="164" y="300"/>
                </a:cubicBezTo>
                <a:cubicBezTo>
                  <a:pt x="166" y="301"/>
                  <a:pt x="163" y="302"/>
                  <a:pt x="163" y="304"/>
                </a:cubicBezTo>
                <a:cubicBezTo>
                  <a:pt x="163" y="304"/>
                  <a:pt x="163" y="304"/>
                  <a:pt x="163" y="304"/>
                </a:cubicBezTo>
                <a:close/>
                <a:moveTo>
                  <a:pt x="95" y="304"/>
                </a:moveTo>
                <a:cubicBezTo>
                  <a:pt x="95" y="303"/>
                  <a:pt x="95" y="302"/>
                  <a:pt x="95" y="301"/>
                </a:cubicBezTo>
                <a:cubicBezTo>
                  <a:pt x="97" y="301"/>
                  <a:pt x="96" y="303"/>
                  <a:pt x="97" y="302"/>
                </a:cubicBezTo>
                <a:cubicBezTo>
                  <a:pt x="97" y="303"/>
                  <a:pt x="97" y="304"/>
                  <a:pt x="97" y="305"/>
                </a:cubicBezTo>
                <a:cubicBezTo>
                  <a:pt x="96" y="304"/>
                  <a:pt x="96" y="304"/>
                  <a:pt x="95" y="304"/>
                </a:cubicBezTo>
                <a:cubicBezTo>
                  <a:pt x="95" y="304"/>
                  <a:pt x="95" y="304"/>
                  <a:pt x="95" y="304"/>
                </a:cubicBezTo>
                <a:close/>
                <a:moveTo>
                  <a:pt x="91" y="307"/>
                </a:moveTo>
                <a:cubicBezTo>
                  <a:pt x="89" y="307"/>
                  <a:pt x="89" y="306"/>
                  <a:pt x="90" y="305"/>
                </a:cubicBezTo>
                <a:cubicBezTo>
                  <a:pt x="91" y="305"/>
                  <a:pt x="91" y="306"/>
                  <a:pt x="91" y="307"/>
                </a:cubicBezTo>
                <a:cubicBezTo>
                  <a:pt x="91" y="307"/>
                  <a:pt x="91" y="307"/>
                  <a:pt x="91" y="307"/>
                </a:cubicBezTo>
                <a:close/>
                <a:moveTo>
                  <a:pt x="90" y="311"/>
                </a:moveTo>
                <a:cubicBezTo>
                  <a:pt x="90" y="309"/>
                  <a:pt x="90" y="309"/>
                  <a:pt x="90" y="307"/>
                </a:cubicBezTo>
                <a:cubicBezTo>
                  <a:pt x="91" y="307"/>
                  <a:pt x="91" y="308"/>
                  <a:pt x="91" y="308"/>
                </a:cubicBezTo>
                <a:cubicBezTo>
                  <a:pt x="90" y="308"/>
                  <a:pt x="92" y="311"/>
                  <a:pt x="90" y="311"/>
                </a:cubicBezTo>
                <a:cubicBezTo>
                  <a:pt x="90" y="311"/>
                  <a:pt x="90" y="311"/>
                  <a:pt x="90" y="311"/>
                </a:cubicBezTo>
                <a:close/>
                <a:moveTo>
                  <a:pt x="395" y="311"/>
                </a:moveTo>
                <a:cubicBezTo>
                  <a:pt x="396" y="310"/>
                  <a:pt x="394" y="309"/>
                  <a:pt x="395" y="307"/>
                </a:cubicBezTo>
                <a:cubicBezTo>
                  <a:pt x="395" y="307"/>
                  <a:pt x="396" y="309"/>
                  <a:pt x="395" y="309"/>
                </a:cubicBezTo>
                <a:cubicBezTo>
                  <a:pt x="396" y="310"/>
                  <a:pt x="397" y="310"/>
                  <a:pt x="398" y="310"/>
                </a:cubicBezTo>
                <a:cubicBezTo>
                  <a:pt x="398" y="311"/>
                  <a:pt x="397" y="311"/>
                  <a:pt x="395" y="311"/>
                </a:cubicBezTo>
                <a:cubicBezTo>
                  <a:pt x="395" y="311"/>
                  <a:pt x="395" y="311"/>
                  <a:pt x="395" y="311"/>
                </a:cubicBezTo>
                <a:close/>
                <a:moveTo>
                  <a:pt x="131" y="310"/>
                </a:moveTo>
                <a:cubicBezTo>
                  <a:pt x="130" y="310"/>
                  <a:pt x="130" y="309"/>
                  <a:pt x="130" y="308"/>
                </a:cubicBezTo>
                <a:cubicBezTo>
                  <a:pt x="131" y="307"/>
                  <a:pt x="131" y="309"/>
                  <a:pt x="131" y="310"/>
                </a:cubicBezTo>
                <a:cubicBezTo>
                  <a:pt x="131" y="310"/>
                  <a:pt x="131" y="310"/>
                  <a:pt x="131" y="310"/>
                </a:cubicBezTo>
                <a:close/>
                <a:moveTo>
                  <a:pt x="142" y="311"/>
                </a:moveTo>
                <a:cubicBezTo>
                  <a:pt x="141" y="311"/>
                  <a:pt x="143" y="309"/>
                  <a:pt x="142" y="308"/>
                </a:cubicBezTo>
                <a:cubicBezTo>
                  <a:pt x="144" y="308"/>
                  <a:pt x="143" y="310"/>
                  <a:pt x="142" y="311"/>
                </a:cubicBezTo>
                <a:cubicBezTo>
                  <a:pt x="142" y="311"/>
                  <a:pt x="142" y="311"/>
                  <a:pt x="142" y="311"/>
                </a:cubicBezTo>
                <a:close/>
                <a:moveTo>
                  <a:pt x="137" y="311"/>
                </a:moveTo>
                <a:cubicBezTo>
                  <a:pt x="137" y="310"/>
                  <a:pt x="136" y="310"/>
                  <a:pt x="136" y="309"/>
                </a:cubicBezTo>
                <a:cubicBezTo>
                  <a:pt x="137" y="309"/>
                  <a:pt x="138" y="309"/>
                  <a:pt x="137" y="311"/>
                </a:cubicBezTo>
                <a:cubicBezTo>
                  <a:pt x="137" y="311"/>
                  <a:pt x="137" y="311"/>
                  <a:pt x="137" y="311"/>
                </a:cubicBezTo>
                <a:close/>
                <a:moveTo>
                  <a:pt x="130" y="316"/>
                </a:moveTo>
                <a:cubicBezTo>
                  <a:pt x="129" y="314"/>
                  <a:pt x="130" y="312"/>
                  <a:pt x="130" y="311"/>
                </a:cubicBezTo>
                <a:cubicBezTo>
                  <a:pt x="130" y="311"/>
                  <a:pt x="131" y="311"/>
                  <a:pt x="131" y="311"/>
                </a:cubicBezTo>
                <a:cubicBezTo>
                  <a:pt x="133" y="318"/>
                  <a:pt x="134" y="323"/>
                  <a:pt x="133" y="331"/>
                </a:cubicBezTo>
                <a:cubicBezTo>
                  <a:pt x="132" y="332"/>
                  <a:pt x="133" y="333"/>
                  <a:pt x="134" y="333"/>
                </a:cubicBezTo>
                <a:cubicBezTo>
                  <a:pt x="132" y="336"/>
                  <a:pt x="134" y="340"/>
                  <a:pt x="132" y="344"/>
                </a:cubicBezTo>
                <a:cubicBezTo>
                  <a:pt x="130" y="344"/>
                  <a:pt x="130" y="343"/>
                  <a:pt x="129" y="343"/>
                </a:cubicBezTo>
                <a:cubicBezTo>
                  <a:pt x="129" y="339"/>
                  <a:pt x="131" y="336"/>
                  <a:pt x="129" y="334"/>
                </a:cubicBezTo>
                <a:cubicBezTo>
                  <a:pt x="131" y="328"/>
                  <a:pt x="130" y="324"/>
                  <a:pt x="128" y="318"/>
                </a:cubicBezTo>
                <a:cubicBezTo>
                  <a:pt x="129" y="317"/>
                  <a:pt x="129" y="316"/>
                  <a:pt x="130" y="316"/>
                </a:cubicBezTo>
                <a:cubicBezTo>
                  <a:pt x="130" y="316"/>
                  <a:pt x="130" y="316"/>
                  <a:pt x="130" y="316"/>
                </a:cubicBezTo>
                <a:close/>
                <a:moveTo>
                  <a:pt x="161" y="318"/>
                </a:moveTo>
                <a:cubicBezTo>
                  <a:pt x="160" y="318"/>
                  <a:pt x="159" y="317"/>
                  <a:pt x="159" y="316"/>
                </a:cubicBezTo>
                <a:cubicBezTo>
                  <a:pt x="161" y="316"/>
                  <a:pt x="160" y="317"/>
                  <a:pt x="161" y="318"/>
                </a:cubicBezTo>
                <a:cubicBezTo>
                  <a:pt x="161" y="318"/>
                  <a:pt x="161" y="318"/>
                  <a:pt x="161" y="318"/>
                </a:cubicBezTo>
                <a:close/>
                <a:moveTo>
                  <a:pt x="335" y="319"/>
                </a:moveTo>
                <a:cubicBezTo>
                  <a:pt x="335" y="318"/>
                  <a:pt x="336" y="318"/>
                  <a:pt x="336" y="317"/>
                </a:cubicBezTo>
                <a:cubicBezTo>
                  <a:pt x="336" y="317"/>
                  <a:pt x="337" y="317"/>
                  <a:pt x="337" y="317"/>
                </a:cubicBezTo>
                <a:cubicBezTo>
                  <a:pt x="337" y="318"/>
                  <a:pt x="336" y="318"/>
                  <a:pt x="336" y="319"/>
                </a:cubicBezTo>
                <a:cubicBezTo>
                  <a:pt x="336" y="319"/>
                  <a:pt x="336" y="319"/>
                  <a:pt x="335" y="319"/>
                </a:cubicBezTo>
                <a:cubicBezTo>
                  <a:pt x="335" y="319"/>
                  <a:pt x="335" y="319"/>
                  <a:pt x="335" y="319"/>
                </a:cubicBezTo>
                <a:close/>
                <a:moveTo>
                  <a:pt x="161" y="322"/>
                </a:moveTo>
                <a:cubicBezTo>
                  <a:pt x="160" y="322"/>
                  <a:pt x="160" y="321"/>
                  <a:pt x="160" y="320"/>
                </a:cubicBezTo>
                <a:cubicBezTo>
                  <a:pt x="161" y="320"/>
                  <a:pt x="161" y="321"/>
                  <a:pt x="161" y="321"/>
                </a:cubicBezTo>
                <a:cubicBezTo>
                  <a:pt x="161" y="321"/>
                  <a:pt x="161" y="321"/>
                  <a:pt x="161" y="322"/>
                </a:cubicBezTo>
                <a:cubicBezTo>
                  <a:pt x="161" y="322"/>
                  <a:pt x="161" y="322"/>
                  <a:pt x="161" y="322"/>
                </a:cubicBezTo>
                <a:close/>
                <a:moveTo>
                  <a:pt x="97" y="322"/>
                </a:moveTo>
                <a:cubicBezTo>
                  <a:pt x="97" y="322"/>
                  <a:pt x="97" y="322"/>
                  <a:pt x="97" y="321"/>
                </a:cubicBezTo>
                <a:cubicBezTo>
                  <a:pt x="98" y="321"/>
                  <a:pt x="98" y="322"/>
                  <a:pt x="98" y="323"/>
                </a:cubicBezTo>
                <a:cubicBezTo>
                  <a:pt x="97" y="323"/>
                  <a:pt x="97" y="322"/>
                  <a:pt x="97" y="322"/>
                </a:cubicBezTo>
                <a:cubicBezTo>
                  <a:pt x="97" y="322"/>
                  <a:pt x="97" y="322"/>
                  <a:pt x="97" y="322"/>
                </a:cubicBezTo>
                <a:close/>
                <a:moveTo>
                  <a:pt x="161" y="333"/>
                </a:moveTo>
                <a:cubicBezTo>
                  <a:pt x="161" y="332"/>
                  <a:pt x="163" y="333"/>
                  <a:pt x="163" y="332"/>
                </a:cubicBezTo>
                <a:cubicBezTo>
                  <a:pt x="164" y="332"/>
                  <a:pt x="162" y="333"/>
                  <a:pt x="163" y="334"/>
                </a:cubicBezTo>
                <a:cubicBezTo>
                  <a:pt x="162" y="334"/>
                  <a:pt x="162" y="333"/>
                  <a:pt x="161" y="333"/>
                </a:cubicBezTo>
                <a:cubicBezTo>
                  <a:pt x="161" y="333"/>
                  <a:pt x="161" y="333"/>
                  <a:pt x="161" y="333"/>
                </a:cubicBezTo>
                <a:close/>
                <a:moveTo>
                  <a:pt x="154" y="335"/>
                </a:moveTo>
                <a:cubicBezTo>
                  <a:pt x="154" y="335"/>
                  <a:pt x="154" y="334"/>
                  <a:pt x="154" y="334"/>
                </a:cubicBezTo>
                <a:cubicBezTo>
                  <a:pt x="154" y="334"/>
                  <a:pt x="155" y="334"/>
                  <a:pt x="156" y="334"/>
                </a:cubicBezTo>
                <a:cubicBezTo>
                  <a:pt x="156" y="334"/>
                  <a:pt x="156" y="335"/>
                  <a:pt x="156" y="335"/>
                </a:cubicBezTo>
                <a:cubicBezTo>
                  <a:pt x="155" y="335"/>
                  <a:pt x="154" y="335"/>
                  <a:pt x="154" y="335"/>
                </a:cubicBezTo>
                <a:cubicBezTo>
                  <a:pt x="154" y="335"/>
                  <a:pt x="154" y="335"/>
                  <a:pt x="154" y="335"/>
                </a:cubicBezTo>
                <a:close/>
                <a:moveTo>
                  <a:pt x="174" y="345"/>
                </a:moveTo>
                <a:cubicBezTo>
                  <a:pt x="174" y="344"/>
                  <a:pt x="176" y="345"/>
                  <a:pt x="176" y="344"/>
                </a:cubicBezTo>
                <a:cubicBezTo>
                  <a:pt x="178" y="344"/>
                  <a:pt x="176" y="345"/>
                  <a:pt x="176" y="346"/>
                </a:cubicBezTo>
                <a:cubicBezTo>
                  <a:pt x="175" y="346"/>
                  <a:pt x="175" y="345"/>
                  <a:pt x="174" y="345"/>
                </a:cubicBezTo>
                <a:cubicBezTo>
                  <a:pt x="174" y="345"/>
                  <a:pt x="174" y="345"/>
                  <a:pt x="174" y="345"/>
                </a:cubicBezTo>
                <a:close/>
                <a:moveTo>
                  <a:pt x="129" y="347"/>
                </a:moveTo>
                <a:cubicBezTo>
                  <a:pt x="130" y="347"/>
                  <a:pt x="131" y="347"/>
                  <a:pt x="131" y="346"/>
                </a:cubicBezTo>
                <a:cubicBezTo>
                  <a:pt x="132" y="347"/>
                  <a:pt x="130" y="347"/>
                  <a:pt x="131" y="349"/>
                </a:cubicBezTo>
                <a:cubicBezTo>
                  <a:pt x="130" y="349"/>
                  <a:pt x="130" y="348"/>
                  <a:pt x="129" y="348"/>
                </a:cubicBezTo>
                <a:cubicBezTo>
                  <a:pt x="129" y="348"/>
                  <a:pt x="129" y="347"/>
                  <a:pt x="129" y="347"/>
                </a:cubicBezTo>
                <a:cubicBezTo>
                  <a:pt x="129" y="347"/>
                  <a:pt x="129" y="347"/>
                  <a:pt x="129" y="347"/>
                </a:cubicBezTo>
                <a:close/>
                <a:moveTo>
                  <a:pt x="161" y="351"/>
                </a:moveTo>
                <a:cubicBezTo>
                  <a:pt x="163" y="350"/>
                  <a:pt x="164" y="348"/>
                  <a:pt x="165" y="347"/>
                </a:cubicBezTo>
                <a:cubicBezTo>
                  <a:pt x="169" y="351"/>
                  <a:pt x="166" y="357"/>
                  <a:pt x="165" y="361"/>
                </a:cubicBezTo>
                <a:cubicBezTo>
                  <a:pt x="163" y="361"/>
                  <a:pt x="161" y="360"/>
                  <a:pt x="159" y="360"/>
                </a:cubicBezTo>
                <a:cubicBezTo>
                  <a:pt x="160" y="358"/>
                  <a:pt x="160" y="356"/>
                  <a:pt x="162" y="356"/>
                </a:cubicBezTo>
                <a:cubicBezTo>
                  <a:pt x="162" y="354"/>
                  <a:pt x="161" y="353"/>
                  <a:pt x="161" y="351"/>
                </a:cubicBezTo>
                <a:cubicBezTo>
                  <a:pt x="161" y="351"/>
                  <a:pt x="161" y="351"/>
                  <a:pt x="161" y="351"/>
                </a:cubicBezTo>
                <a:close/>
                <a:moveTo>
                  <a:pt x="142" y="349"/>
                </a:moveTo>
                <a:cubicBezTo>
                  <a:pt x="143" y="348"/>
                  <a:pt x="143" y="348"/>
                  <a:pt x="144" y="348"/>
                </a:cubicBezTo>
                <a:cubicBezTo>
                  <a:pt x="145" y="348"/>
                  <a:pt x="144" y="350"/>
                  <a:pt x="142" y="349"/>
                </a:cubicBezTo>
                <a:cubicBezTo>
                  <a:pt x="142" y="349"/>
                  <a:pt x="142" y="349"/>
                  <a:pt x="142" y="349"/>
                </a:cubicBezTo>
                <a:close/>
                <a:moveTo>
                  <a:pt x="153" y="349"/>
                </a:moveTo>
                <a:cubicBezTo>
                  <a:pt x="153" y="349"/>
                  <a:pt x="153" y="348"/>
                  <a:pt x="153" y="348"/>
                </a:cubicBezTo>
                <a:cubicBezTo>
                  <a:pt x="154" y="348"/>
                  <a:pt x="154" y="351"/>
                  <a:pt x="153" y="350"/>
                </a:cubicBezTo>
                <a:cubicBezTo>
                  <a:pt x="153" y="349"/>
                  <a:pt x="153" y="349"/>
                  <a:pt x="153" y="349"/>
                </a:cubicBezTo>
                <a:cubicBezTo>
                  <a:pt x="153" y="349"/>
                  <a:pt x="153" y="349"/>
                  <a:pt x="153" y="349"/>
                </a:cubicBezTo>
                <a:close/>
                <a:moveTo>
                  <a:pt x="76" y="351"/>
                </a:moveTo>
                <a:cubicBezTo>
                  <a:pt x="75" y="352"/>
                  <a:pt x="74" y="350"/>
                  <a:pt x="75" y="349"/>
                </a:cubicBezTo>
                <a:cubicBezTo>
                  <a:pt x="77" y="349"/>
                  <a:pt x="74" y="351"/>
                  <a:pt x="76" y="351"/>
                </a:cubicBezTo>
                <a:cubicBezTo>
                  <a:pt x="76" y="351"/>
                  <a:pt x="76" y="351"/>
                  <a:pt x="76" y="351"/>
                </a:cubicBezTo>
                <a:close/>
                <a:moveTo>
                  <a:pt x="124" y="361"/>
                </a:moveTo>
                <a:cubicBezTo>
                  <a:pt x="129" y="360"/>
                  <a:pt x="130" y="353"/>
                  <a:pt x="131" y="349"/>
                </a:cubicBezTo>
                <a:cubicBezTo>
                  <a:pt x="134" y="352"/>
                  <a:pt x="133" y="362"/>
                  <a:pt x="132" y="366"/>
                </a:cubicBezTo>
                <a:cubicBezTo>
                  <a:pt x="131" y="366"/>
                  <a:pt x="128" y="365"/>
                  <a:pt x="129" y="367"/>
                </a:cubicBezTo>
                <a:cubicBezTo>
                  <a:pt x="127" y="367"/>
                  <a:pt x="127" y="365"/>
                  <a:pt x="126" y="365"/>
                </a:cubicBezTo>
                <a:cubicBezTo>
                  <a:pt x="124" y="365"/>
                  <a:pt x="123" y="366"/>
                  <a:pt x="120" y="365"/>
                </a:cubicBezTo>
                <a:cubicBezTo>
                  <a:pt x="120" y="363"/>
                  <a:pt x="122" y="362"/>
                  <a:pt x="124" y="363"/>
                </a:cubicBezTo>
                <a:cubicBezTo>
                  <a:pt x="124" y="361"/>
                  <a:pt x="123" y="362"/>
                  <a:pt x="124" y="361"/>
                </a:cubicBezTo>
                <a:cubicBezTo>
                  <a:pt x="124" y="361"/>
                  <a:pt x="124" y="361"/>
                  <a:pt x="124" y="361"/>
                </a:cubicBezTo>
                <a:close/>
                <a:moveTo>
                  <a:pt x="70" y="352"/>
                </a:moveTo>
                <a:cubicBezTo>
                  <a:pt x="71" y="352"/>
                  <a:pt x="72" y="351"/>
                  <a:pt x="73" y="351"/>
                </a:cubicBezTo>
                <a:cubicBezTo>
                  <a:pt x="73" y="353"/>
                  <a:pt x="71" y="351"/>
                  <a:pt x="71" y="353"/>
                </a:cubicBezTo>
                <a:cubicBezTo>
                  <a:pt x="71" y="353"/>
                  <a:pt x="71" y="352"/>
                  <a:pt x="70" y="352"/>
                </a:cubicBezTo>
                <a:cubicBezTo>
                  <a:pt x="70" y="352"/>
                  <a:pt x="70" y="352"/>
                  <a:pt x="70" y="352"/>
                </a:cubicBezTo>
                <a:close/>
                <a:moveTo>
                  <a:pt x="136" y="351"/>
                </a:moveTo>
                <a:cubicBezTo>
                  <a:pt x="136" y="357"/>
                  <a:pt x="137" y="361"/>
                  <a:pt x="137" y="366"/>
                </a:cubicBezTo>
                <a:cubicBezTo>
                  <a:pt x="137" y="365"/>
                  <a:pt x="138" y="363"/>
                  <a:pt x="140" y="365"/>
                </a:cubicBezTo>
                <a:cubicBezTo>
                  <a:pt x="140" y="367"/>
                  <a:pt x="137" y="366"/>
                  <a:pt x="137" y="367"/>
                </a:cubicBezTo>
                <a:cubicBezTo>
                  <a:pt x="135" y="365"/>
                  <a:pt x="134" y="362"/>
                  <a:pt x="136" y="360"/>
                </a:cubicBezTo>
                <a:cubicBezTo>
                  <a:pt x="133" y="359"/>
                  <a:pt x="137" y="356"/>
                  <a:pt x="134" y="356"/>
                </a:cubicBezTo>
                <a:cubicBezTo>
                  <a:pt x="133" y="355"/>
                  <a:pt x="135" y="353"/>
                  <a:pt x="134" y="352"/>
                </a:cubicBezTo>
                <a:cubicBezTo>
                  <a:pt x="134" y="351"/>
                  <a:pt x="135" y="351"/>
                  <a:pt x="136" y="351"/>
                </a:cubicBezTo>
                <a:cubicBezTo>
                  <a:pt x="136" y="351"/>
                  <a:pt x="136" y="351"/>
                  <a:pt x="136" y="351"/>
                </a:cubicBezTo>
                <a:close/>
                <a:moveTo>
                  <a:pt x="151" y="353"/>
                </a:moveTo>
                <a:cubicBezTo>
                  <a:pt x="151" y="352"/>
                  <a:pt x="151" y="352"/>
                  <a:pt x="151" y="351"/>
                </a:cubicBezTo>
                <a:cubicBezTo>
                  <a:pt x="152" y="351"/>
                  <a:pt x="152" y="351"/>
                  <a:pt x="152" y="352"/>
                </a:cubicBezTo>
                <a:cubicBezTo>
                  <a:pt x="151" y="352"/>
                  <a:pt x="151" y="352"/>
                  <a:pt x="151" y="353"/>
                </a:cubicBezTo>
                <a:cubicBezTo>
                  <a:pt x="151" y="353"/>
                  <a:pt x="151" y="353"/>
                  <a:pt x="151" y="353"/>
                </a:cubicBezTo>
                <a:close/>
                <a:moveTo>
                  <a:pt x="173" y="355"/>
                </a:moveTo>
                <a:cubicBezTo>
                  <a:pt x="173" y="353"/>
                  <a:pt x="175" y="354"/>
                  <a:pt x="176" y="354"/>
                </a:cubicBezTo>
                <a:cubicBezTo>
                  <a:pt x="177" y="355"/>
                  <a:pt x="174" y="356"/>
                  <a:pt x="173" y="355"/>
                </a:cubicBezTo>
                <a:cubicBezTo>
                  <a:pt x="173" y="355"/>
                  <a:pt x="173" y="355"/>
                  <a:pt x="173" y="355"/>
                </a:cubicBezTo>
                <a:close/>
                <a:moveTo>
                  <a:pt x="65" y="356"/>
                </a:moveTo>
                <a:cubicBezTo>
                  <a:pt x="64" y="356"/>
                  <a:pt x="64" y="355"/>
                  <a:pt x="64" y="354"/>
                </a:cubicBezTo>
                <a:cubicBezTo>
                  <a:pt x="65" y="354"/>
                  <a:pt x="65" y="355"/>
                  <a:pt x="65" y="355"/>
                </a:cubicBezTo>
                <a:cubicBezTo>
                  <a:pt x="65" y="355"/>
                  <a:pt x="65" y="355"/>
                  <a:pt x="65" y="356"/>
                </a:cubicBezTo>
                <a:cubicBezTo>
                  <a:pt x="65" y="356"/>
                  <a:pt x="65" y="356"/>
                  <a:pt x="65" y="356"/>
                </a:cubicBezTo>
                <a:close/>
                <a:moveTo>
                  <a:pt x="179" y="357"/>
                </a:moveTo>
                <a:cubicBezTo>
                  <a:pt x="178" y="357"/>
                  <a:pt x="178" y="356"/>
                  <a:pt x="179" y="355"/>
                </a:cubicBezTo>
                <a:cubicBezTo>
                  <a:pt x="179" y="355"/>
                  <a:pt x="179" y="355"/>
                  <a:pt x="180" y="355"/>
                </a:cubicBezTo>
                <a:cubicBezTo>
                  <a:pt x="179" y="356"/>
                  <a:pt x="179" y="356"/>
                  <a:pt x="179" y="357"/>
                </a:cubicBezTo>
                <a:cubicBezTo>
                  <a:pt x="179" y="357"/>
                  <a:pt x="179" y="357"/>
                  <a:pt x="179" y="357"/>
                </a:cubicBezTo>
                <a:close/>
                <a:moveTo>
                  <a:pt x="153" y="357"/>
                </a:moveTo>
                <a:cubicBezTo>
                  <a:pt x="153" y="356"/>
                  <a:pt x="154" y="356"/>
                  <a:pt x="155" y="356"/>
                </a:cubicBezTo>
                <a:cubicBezTo>
                  <a:pt x="155" y="357"/>
                  <a:pt x="154" y="357"/>
                  <a:pt x="153" y="357"/>
                </a:cubicBezTo>
                <a:cubicBezTo>
                  <a:pt x="153" y="357"/>
                  <a:pt x="153" y="357"/>
                  <a:pt x="153" y="357"/>
                </a:cubicBezTo>
                <a:close/>
                <a:moveTo>
                  <a:pt x="481" y="363"/>
                </a:moveTo>
                <a:cubicBezTo>
                  <a:pt x="480" y="363"/>
                  <a:pt x="480" y="362"/>
                  <a:pt x="479" y="361"/>
                </a:cubicBezTo>
                <a:cubicBezTo>
                  <a:pt x="479" y="360"/>
                  <a:pt x="480" y="362"/>
                  <a:pt x="480" y="361"/>
                </a:cubicBezTo>
                <a:cubicBezTo>
                  <a:pt x="481" y="361"/>
                  <a:pt x="481" y="362"/>
                  <a:pt x="481" y="363"/>
                </a:cubicBezTo>
                <a:cubicBezTo>
                  <a:pt x="481" y="363"/>
                  <a:pt x="481" y="363"/>
                  <a:pt x="481" y="363"/>
                </a:cubicBezTo>
                <a:close/>
                <a:moveTo>
                  <a:pt x="157" y="367"/>
                </a:moveTo>
                <a:cubicBezTo>
                  <a:pt x="158" y="365"/>
                  <a:pt x="160" y="363"/>
                  <a:pt x="161" y="361"/>
                </a:cubicBezTo>
                <a:cubicBezTo>
                  <a:pt x="164" y="362"/>
                  <a:pt x="166" y="365"/>
                  <a:pt x="169" y="363"/>
                </a:cubicBezTo>
                <a:cubicBezTo>
                  <a:pt x="171" y="366"/>
                  <a:pt x="177" y="365"/>
                  <a:pt x="181" y="362"/>
                </a:cubicBezTo>
                <a:cubicBezTo>
                  <a:pt x="181" y="368"/>
                  <a:pt x="188" y="364"/>
                  <a:pt x="191" y="366"/>
                </a:cubicBezTo>
                <a:cubicBezTo>
                  <a:pt x="192" y="368"/>
                  <a:pt x="188" y="369"/>
                  <a:pt x="188" y="367"/>
                </a:cubicBezTo>
                <a:cubicBezTo>
                  <a:pt x="187" y="368"/>
                  <a:pt x="184" y="368"/>
                  <a:pt x="184" y="370"/>
                </a:cubicBezTo>
                <a:cubicBezTo>
                  <a:pt x="176" y="367"/>
                  <a:pt x="164" y="372"/>
                  <a:pt x="157" y="367"/>
                </a:cubicBezTo>
                <a:cubicBezTo>
                  <a:pt x="157" y="367"/>
                  <a:pt x="157" y="367"/>
                  <a:pt x="157" y="367"/>
                </a:cubicBezTo>
                <a:close/>
                <a:moveTo>
                  <a:pt x="478" y="363"/>
                </a:moveTo>
                <a:cubicBezTo>
                  <a:pt x="478" y="365"/>
                  <a:pt x="476" y="363"/>
                  <a:pt x="477" y="361"/>
                </a:cubicBezTo>
                <a:cubicBezTo>
                  <a:pt x="479" y="360"/>
                  <a:pt x="477" y="363"/>
                  <a:pt x="478" y="363"/>
                </a:cubicBezTo>
                <a:cubicBezTo>
                  <a:pt x="478" y="363"/>
                  <a:pt x="478" y="363"/>
                  <a:pt x="478" y="363"/>
                </a:cubicBezTo>
                <a:close/>
                <a:moveTo>
                  <a:pt x="443" y="366"/>
                </a:moveTo>
                <a:cubicBezTo>
                  <a:pt x="442" y="366"/>
                  <a:pt x="443" y="365"/>
                  <a:pt x="443" y="364"/>
                </a:cubicBezTo>
                <a:cubicBezTo>
                  <a:pt x="443" y="364"/>
                  <a:pt x="444" y="364"/>
                  <a:pt x="444" y="365"/>
                </a:cubicBezTo>
                <a:cubicBezTo>
                  <a:pt x="443" y="365"/>
                  <a:pt x="443" y="365"/>
                  <a:pt x="443" y="366"/>
                </a:cubicBezTo>
                <a:cubicBezTo>
                  <a:pt x="443" y="366"/>
                  <a:pt x="443" y="366"/>
                  <a:pt x="443" y="366"/>
                </a:cubicBezTo>
                <a:close/>
                <a:moveTo>
                  <a:pt x="44" y="365"/>
                </a:moveTo>
                <a:cubicBezTo>
                  <a:pt x="44" y="366"/>
                  <a:pt x="42" y="367"/>
                  <a:pt x="41" y="366"/>
                </a:cubicBezTo>
                <a:cubicBezTo>
                  <a:pt x="41" y="364"/>
                  <a:pt x="43" y="365"/>
                  <a:pt x="44" y="365"/>
                </a:cubicBezTo>
                <a:cubicBezTo>
                  <a:pt x="44" y="365"/>
                  <a:pt x="44" y="365"/>
                  <a:pt x="44" y="365"/>
                </a:cubicBezTo>
                <a:close/>
                <a:moveTo>
                  <a:pt x="450" y="367"/>
                </a:moveTo>
                <a:cubicBezTo>
                  <a:pt x="449" y="367"/>
                  <a:pt x="449" y="366"/>
                  <a:pt x="449" y="365"/>
                </a:cubicBezTo>
                <a:cubicBezTo>
                  <a:pt x="450" y="365"/>
                  <a:pt x="450" y="366"/>
                  <a:pt x="450" y="366"/>
                </a:cubicBezTo>
                <a:cubicBezTo>
                  <a:pt x="450" y="366"/>
                  <a:pt x="450" y="366"/>
                  <a:pt x="450" y="367"/>
                </a:cubicBezTo>
                <a:cubicBezTo>
                  <a:pt x="450" y="367"/>
                  <a:pt x="450" y="367"/>
                  <a:pt x="450" y="367"/>
                </a:cubicBezTo>
                <a:close/>
                <a:moveTo>
                  <a:pt x="446" y="368"/>
                </a:moveTo>
                <a:cubicBezTo>
                  <a:pt x="446" y="366"/>
                  <a:pt x="446" y="366"/>
                  <a:pt x="447" y="366"/>
                </a:cubicBezTo>
                <a:cubicBezTo>
                  <a:pt x="447" y="366"/>
                  <a:pt x="448" y="368"/>
                  <a:pt x="446" y="368"/>
                </a:cubicBezTo>
                <a:cubicBezTo>
                  <a:pt x="446" y="368"/>
                  <a:pt x="446" y="368"/>
                  <a:pt x="446" y="368"/>
                </a:cubicBezTo>
                <a:close/>
                <a:moveTo>
                  <a:pt x="344" y="369"/>
                </a:moveTo>
                <a:cubicBezTo>
                  <a:pt x="342" y="369"/>
                  <a:pt x="344" y="367"/>
                  <a:pt x="345" y="367"/>
                </a:cubicBezTo>
                <a:cubicBezTo>
                  <a:pt x="344" y="368"/>
                  <a:pt x="344" y="368"/>
                  <a:pt x="344" y="369"/>
                </a:cubicBezTo>
                <a:cubicBezTo>
                  <a:pt x="344" y="369"/>
                  <a:pt x="344" y="369"/>
                  <a:pt x="344" y="369"/>
                </a:cubicBezTo>
                <a:close/>
                <a:moveTo>
                  <a:pt x="268" y="372"/>
                </a:moveTo>
                <a:cubicBezTo>
                  <a:pt x="267" y="370"/>
                  <a:pt x="269" y="370"/>
                  <a:pt x="269" y="369"/>
                </a:cubicBezTo>
                <a:cubicBezTo>
                  <a:pt x="270" y="370"/>
                  <a:pt x="270" y="372"/>
                  <a:pt x="268" y="372"/>
                </a:cubicBezTo>
                <a:cubicBezTo>
                  <a:pt x="268" y="372"/>
                  <a:pt x="268" y="372"/>
                  <a:pt x="268" y="372"/>
                </a:cubicBezTo>
                <a:close/>
                <a:moveTo>
                  <a:pt x="416" y="371"/>
                </a:moveTo>
                <a:cubicBezTo>
                  <a:pt x="417" y="370"/>
                  <a:pt x="419" y="369"/>
                  <a:pt x="419" y="371"/>
                </a:cubicBezTo>
                <a:cubicBezTo>
                  <a:pt x="419" y="372"/>
                  <a:pt x="418" y="372"/>
                  <a:pt x="416" y="372"/>
                </a:cubicBezTo>
                <a:cubicBezTo>
                  <a:pt x="416" y="372"/>
                  <a:pt x="416" y="371"/>
                  <a:pt x="416" y="371"/>
                </a:cubicBezTo>
                <a:cubicBezTo>
                  <a:pt x="416" y="371"/>
                  <a:pt x="416" y="371"/>
                  <a:pt x="416" y="371"/>
                </a:cubicBezTo>
                <a:close/>
                <a:moveTo>
                  <a:pt x="345" y="382"/>
                </a:moveTo>
                <a:cubicBezTo>
                  <a:pt x="345" y="382"/>
                  <a:pt x="345" y="382"/>
                  <a:pt x="345" y="382"/>
                </a:cubicBezTo>
                <a:cubicBezTo>
                  <a:pt x="346" y="383"/>
                  <a:pt x="348" y="383"/>
                  <a:pt x="348" y="384"/>
                </a:cubicBezTo>
                <a:cubicBezTo>
                  <a:pt x="347" y="384"/>
                  <a:pt x="347" y="383"/>
                  <a:pt x="346" y="384"/>
                </a:cubicBezTo>
                <a:cubicBezTo>
                  <a:pt x="346" y="384"/>
                  <a:pt x="346" y="383"/>
                  <a:pt x="346" y="383"/>
                </a:cubicBezTo>
                <a:cubicBezTo>
                  <a:pt x="345" y="383"/>
                  <a:pt x="345" y="383"/>
                  <a:pt x="345" y="383"/>
                </a:cubicBezTo>
                <a:cubicBezTo>
                  <a:pt x="345" y="383"/>
                  <a:pt x="345" y="383"/>
                  <a:pt x="345" y="382"/>
                </a:cubicBezTo>
                <a:cubicBezTo>
                  <a:pt x="345" y="382"/>
                  <a:pt x="345" y="382"/>
                  <a:pt x="345" y="382"/>
                </a:cubicBezTo>
                <a:close/>
                <a:moveTo>
                  <a:pt x="329" y="62"/>
                </a:moveTo>
                <a:cubicBezTo>
                  <a:pt x="333" y="60"/>
                  <a:pt x="334" y="65"/>
                  <a:pt x="331" y="68"/>
                </a:cubicBezTo>
                <a:cubicBezTo>
                  <a:pt x="334" y="67"/>
                  <a:pt x="333" y="69"/>
                  <a:pt x="335" y="69"/>
                </a:cubicBezTo>
                <a:cubicBezTo>
                  <a:pt x="335" y="68"/>
                  <a:pt x="336" y="68"/>
                  <a:pt x="336" y="67"/>
                </a:cubicBezTo>
                <a:cubicBezTo>
                  <a:pt x="333" y="67"/>
                  <a:pt x="334" y="64"/>
                  <a:pt x="335" y="63"/>
                </a:cubicBezTo>
                <a:cubicBezTo>
                  <a:pt x="335" y="65"/>
                  <a:pt x="339" y="63"/>
                  <a:pt x="337" y="62"/>
                </a:cubicBezTo>
                <a:cubicBezTo>
                  <a:pt x="336" y="63"/>
                  <a:pt x="334" y="60"/>
                  <a:pt x="332" y="62"/>
                </a:cubicBezTo>
                <a:cubicBezTo>
                  <a:pt x="332" y="61"/>
                  <a:pt x="332" y="61"/>
                  <a:pt x="333" y="60"/>
                </a:cubicBezTo>
                <a:cubicBezTo>
                  <a:pt x="330" y="61"/>
                  <a:pt x="331" y="60"/>
                  <a:pt x="329" y="60"/>
                </a:cubicBezTo>
                <a:cubicBezTo>
                  <a:pt x="329" y="60"/>
                  <a:pt x="329" y="61"/>
                  <a:pt x="329" y="62"/>
                </a:cubicBezTo>
                <a:close/>
                <a:moveTo>
                  <a:pt x="462" y="8"/>
                </a:moveTo>
                <a:cubicBezTo>
                  <a:pt x="463" y="9"/>
                  <a:pt x="461" y="11"/>
                  <a:pt x="462" y="11"/>
                </a:cubicBezTo>
                <a:cubicBezTo>
                  <a:pt x="463" y="10"/>
                  <a:pt x="464" y="10"/>
                  <a:pt x="464" y="8"/>
                </a:cubicBezTo>
                <a:cubicBezTo>
                  <a:pt x="464" y="8"/>
                  <a:pt x="464" y="7"/>
                  <a:pt x="463" y="7"/>
                </a:cubicBezTo>
                <a:cubicBezTo>
                  <a:pt x="463" y="8"/>
                  <a:pt x="463" y="8"/>
                  <a:pt x="463" y="8"/>
                </a:cubicBezTo>
                <a:cubicBezTo>
                  <a:pt x="463" y="8"/>
                  <a:pt x="463" y="8"/>
                  <a:pt x="462" y="8"/>
                </a:cubicBezTo>
                <a:close/>
                <a:moveTo>
                  <a:pt x="465" y="22"/>
                </a:moveTo>
                <a:cubicBezTo>
                  <a:pt x="466" y="22"/>
                  <a:pt x="466" y="23"/>
                  <a:pt x="466" y="23"/>
                </a:cubicBezTo>
                <a:cubicBezTo>
                  <a:pt x="466" y="24"/>
                  <a:pt x="467" y="23"/>
                  <a:pt x="468" y="24"/>
                </a:cubicBezTo>
                <a:cubicBezTo>
                  <a:pt x="469" y="26"/>
                  <a:pt x="468" y="27"/>
                  <a:pt x="467" y="28"/>
                </a:cubicBezTo>
                <a:cubicBezTo>
                  <a:pt x="466" y="27"/>
                  <a:pt x="464" y="27"/>
                  <a:pt x="464" y="26"/>
                </a:cubicBezTo>
                <a:cubicBezTo>
                  <a:pt x="464" y="26"/>
                  <a:pt x="464" y="26"/>
                  <a:pt x="464" y="27"/>
                </a:cubicBezTo>
                <a:cubicBezTo>
                  <a:pt x="463" y="26"/>
                  <a:pt x="466" y="25"/>
                  <a:pt x="465" y="22"/>
                </a:cubicBezTo>
                <a:close/>
                <a:moveTo>
                  <a:pt x="415" y="55"/>
                </a:moveTo>
                <a:cubicBezTo>
                  <a:pt x="416" y="52"/>
                  <a:pt x="416" y="53"/>
                  <a:pt x="417" y="55"/>
                </a:cubicBezTo>
                <a:cubicBezTo>
                  <a:pt x="416" y="55"/>
                  <a:pt x="416" y="54"/>
                  <a:pt x="415" y="55"/>
                </a:cubicBezTo>
                <a:close/>
                <a:moveTo>
                  <a:pt x="328" y="69"/>
                </a:moveTo>
                <a:cubicBezTo>
                  <a:pt x="330" y="69"/>
                  <a:pt x="331" y="70"/>
                  <a:pt x="333" y="71"/>
                </a:cubicBezTo>
                <a:cubicBezTo>
                  <a:pt x="332" y="71"/>
                  <a:pt x="327" y="72"/>
                  <a:pt x="328" y="69"/>
                </a:cubicBezTo>
                <a:close/>
                <a:moveTo>
                  <a:pt x="335" y="89"/>
                </a:moveTo>
                <a:cubicBezTo>
                  <a:pt x="337" y="88"/>
                  <a:pt x="337" y="92"/>
                  <a:pt x="334" y="91"/>
                </a:cubicBezTo>
                <a:cubicBezTo>
                  <a:pt x="334" y="90"/>
                  <a:pt x="334" y="89"/>
                  <a:pt x="334" y="89"/>
                </a:cubicBezTo>
                <a:cubicBezTo>
                  <a:pt x="335" y="89"/>
                  <a:pt x="336" y="91"/>
                  <a:pt x="335" y="89"/>
                </a:cubicBezTo>
                <a:close/>
                <a:moveTo>
                  <a:pt x="319" y="95"/>
                </a:moveTo>
                <a:cubicBezTo>
                  <a:pt x="321" y="99"/>
                  <a:pt x="320" y="104"/>
                  <a:pt x="319" y="110"/>
                </a:cubicBezTo>
                <a:cubicBezTo>
                  <a:pt x="319" y="105"/>
                  <a:pt x="319" y="102"/>
                  <a:pt x="319" y="95"/>
                </a:cubicBezTo>
                <a:close/>
                <a:moveTo>
                  <a:pt x="332" y="96"/>
                </a:moveTo>
                <a:cubicBezTo>
                  <a:pt x="334" y="99"/>
                  <a:pt x="335" y="97"/>
                  <a:pt x="338" y="98"/>
                </a:cubicBezTo>
                <a:cubicBezTo>
                  <a:pt x="336" y="98"/>
                  <a:pt x="338" y="97"/>
                  <a:pt x="338" y="96"/>
                </a:cubicBezTo>
                <a:cubicBezTo>
                  <a:pt x="336" y="95"/>
                  <a:pt x="335" y="96"/>
                  <a:pt x="332" y="96"/>
                </a:cubicBezTo>
                <a:close/>
                <a:moveTo>
                  <a:pt x="334" y="120"/>
                </a:moveTo>
                <a:cubicBezTo>
                  <a:pt x="336" y="120"/>
                  <a:pt x="335" y="122"/>
                  <a:pt x="334" y="123"/>
                </a:cubicBezTo>
                <a:cubicBezTo>
                  <a:pt x="334" y="123"/>
                  <a:pt x="334" y="123"/>
                  <a:pt x="334" y="122"/>
                </a:cubicBezTo>
                <a:cubicBezTo>
                  <a:pt x="333" y="122"/>
                  <a:pt x="333" y="124"/>
                  <a:pt x="333" y="124"/>
                </a:cubicBezTo>
                <a:cubicBezTo>
                  <a:pt x="333" y="124"/>
                  <a:pt x="334" y="125"/>
                  <a:pt x="334" y="125"/>
                </a:cubicBezTo>
                <a:cubicBezTo>
                  <a:pt x="331" y="126"/>
                  <a:pt x="333" y="128"/>
                  <a:pt x="333" y="130"/>
                </a:cubicBezTo>
                <a:cubicBezTo>
                  <a:pt x="331" y="130"/>
                  <a:pt x="332" y="130"/>
                  <a:pt x="332" y="128"/>
                </a:cubicBezTo>
                <a:cubicBezTo>
                  <a:pt x="332" y="129"/>
                  <a:pt x="331" y="129"/>
                  <a:pt x="330" y="129"/>
                </a:cubicBezTo>
                <a:cubicBezTo>
                  <a:pt x="331" y="127"/>
                  <a:pt x="329" y="126"/>
                  <a:pt x="330" y="124"/>
                </a:cubicBezTo>
                <a:cubicBezTo>
                  <a:pt x="330" y="125"/>
                  <a:pt x="329" y="126"/>
                  <a:pt x="328" y="125"/>
                </a:cubicBezTo>
                <a:cubicBezTo>
                  <a:pt x="328" y="124"/>
                  <a:pt x="329" y="124"/>
                  <a:pt x="328" y="123"/>
                </a:cubicBezTo>
                <a:cubicBezTo>
                  <a:pt x="330" y="123"/>
                  <a:pt x="333" y="123"/>
                  <a:pt x="334" y="120"/>
                </a:cubicBezTo>
                <a:close/>
                <a:moveTo>
                  <a:pt x="328" y="134"/>
                </a:moveTo>
                <a:cubicBezTo>
                  <a:pt x="328" y="135"/>
                  <a:pt x="326" y="137"/>
                  <a:pt x="328" y="138"/>
                </a:cubicBezTo>
                <a:cubicBezTo>
                  <a:pt x="328" y="136"/>
                  <a:pt x="328" y="132"/>
                  <a:pt x="328" y="134"/>
                </a:cubicBezTo>
                <a:close/>
                <a:moveTo>
                  <a:pt x="327" y="149"/>
                </a:moveTo>
                <a:cubicBezTo>
                  <a:pt x="328" y="149"/>
                  <a:pt x="327" y="150"/>
                  <a:pt x="325" y="150"/>
                </a:cubicBezTo>
                <a:cubicBezTo>
                  <a:pt x="325" y="149"/>
                  <a:pt x="326" y="149"/>
                  <a:pt x="326" y="148"/>
                </a:cubicBezTo>
                <a:cubicBezTo>
                  <a:pt x="327" y="148"/>
                  <a:pt x="326" y="149"/>
                  <a:pt x="327" y="149"/>
                </a:cubicBezTo>
                <a:cubicBezTo>
                  <a:pt x="327" y="149"/>
                  <a:pt x="327" y="149"/>
                  <a:pt x="327" y="149"/>
                </a:cubicBezTo>
                <a:close/>
                <a:moveTo>
                  <a:pt x="325" y="161"/>
                </a:moveTo>
                <a:cubicBezTo>
                  <a:pt x="325" y="162"/>
                  <a:pt x="327" y="162"/>
                  <a:pt x="325" y="161"/>
                </a:cubicBezTo>
                <a:cubicBezTo>
                  <a:pt x="324" y="160"/>
                  <a:pt x="326" y="160"/>
                  <a:pt x="325" y="158"/>
                </a:cubicBezTo>
                <a:cubicBezTo>
                  <a:pt x="324" y="159"/>
                  <a:pt x="323" y="160"/>
                  <a:pt x="323" y="162"/>
                </a:cubicBezTo>
                <a:cubicBezTo>
                  <a:pt x="324" y="162"/>
                  <a:pt x="324" y="161"/>
                  <a:pt x="325" y="161"/>
                </a:cubicBezTo>
                <a:close/>
                <a:moveTo>
                  <a:pt x="225" y="206"/>
                </a:moveTo>
                <a:cubicBezTo>
                  <a:pt x="225" y="208"/>
                  <a:pt x="224" y="210"/>
                  <a:pt x="225" y="208"/>
                </a:cubicBezTo>
                <a:cubicBezTo>
                  <a:pt x="225" y="208"/>
                  <a:pt x="225" y="208"/>
                  <a:pt x="225" y="207"/>
                </a:cubicBezTo>
                <a:cubicBezTo>
                  <a:pt x="227" y="207"/>
                  <a:pt x="228" y="206"/>
                  <a:pt x="229" y="205"/>
                </a:cubicBezTo>
                <a:cubicBezTo>
                  <a:pt x="227" y="205"/>
                  <a:pt x="227" y="207"/>
                  <a:pt x="225" y="206"/>
                </a:cubicBezTo>
                <a:close/>
                <a:moveTo>
                  <a:pt x="220" y="206"/>
                </a:moveTo>
                <a:cubicBezTo>
                  <a:pt x="221" y="206"/>
                  <a:pt x="221" y="206"/>
                  <a:pt x="222" y="206"/>
                </a:cubicBezTo>
                <a:cubicBezTo>
                  <a:pt x="222" y="208"/>
                  <a:pt x="220" y="207"/>
                  <a:pt x="219" y="208"/>
                </a:cubicBezTo>
                <a:cubicBezTo>
                  <a:pt x="218" y="208"/>
                  <a:pt x="221" y="207"/>
                  <a:pt x="220" y="206"/>
                </a:cubicBezTo>
                <a:close/>
                <a:moveTo>
                  <a:pt x="118" y="266"/>
                </a:moveTo>
                <a:cubicBezTo>
                  <a:pt x="118" y="269"/>
                  <a:pt x="121" y="266"/>
                  <a:pt x="121" y="269"/>
                </a:cubicBezTo>
                <a:cubicBezTo>
                  <a:pt x="119" y="267"/>
                  <a:pt x="119" y="270"/>
                  <a:pt x="119" y="271"/>
                </a:cubicBezTo>
                <a:cubicBezTo>
                  <a:pt x="118" y="270"/>
                  <a:pt x="119" y="269"/>
                  <a:pt x="117" y="269"/>
                </a:cubicBezTo>
                <a:cubicBezTo>
                  <a:pt x="118" y="264"/>
                  <a:pt x="116" y="263"/>
                  <a:pt x="117" y="257"/>
                </a:cubicBezTo>
                <a:cubicBezTo>
                  <a:pt x="118" y="259"/>
                  <a:pt x="119" y="261"/>
                  <a:pt x="121" y="260"/>
                </a:cubicBezTo>
                <a:cubicBezTo>
                  <a:pt x="120" y="263"/>
                  <a:pt x="120" y="264"/>
                  <a:pt x="121" y="267"/>
                </a:cubicBezTo>
                <a:cubicBezTo>
                  <a:pt x="120" y="267"/>
                  <a:pt x="120" y="266"/>
                  <a:pt x="118" y="266"/>
                </a:cubicBezTo>
                <a:close/>
                <a:moveTo>
                  <a:pt x="328" y="224"/>
                </a:moveTo>
                <a:cubicBezTo>
                  <a:pt x="329" y="223"/>
                  <a:pt x="328" y="226"/>
                  <a:pt x="330" y="225"/>
                </a:cubicBezTo>
                <a:cubicBezTo>
                  <a:pt x="327" y="223"/>
                  <a:pt x="330" y="219"/>
                  <a:pt x="328" y="217"/>
                </a:cubicBezTo>
                <a:cubicBezTo>
                  <a:pt x="329" y="216"/>
                  <a:pt x="330" y="215"/>
                  <a:pt x="331" y="215"/>
                </a:cubicBezTo>
                <a:cubicBezTo>
                  <a:pt x="331" y="215"/>
                  <a:pt x="330" y="214"/>
                  <a:pt x="330" y="214"/>
                </a:cubicBezTo>
                <a:cubicBezTo>
                  <a:pt x="330" y="214"/>
                  <a:pt x="330" y="213"/>
                  <a:pt x="330" y="213"/>
                </a:cubicBezTo>
                <a:cubicBezTo>
                  <a:pt x="327" y="214"/>
                  <a:pt x="326" y="218"/>
                  <a:pt x="327" y="220"/>
                </a:cubicBezTo>
                <a:cubicBezTo>
                  <a:pt x="324" y="220"/>
                  <a:pt x="323" y="224"/>
                  <a:pt x="321" y="226"/>
                </a:cubicBezTo>
                <a:cubicBezTo>
                  <a:pt x="319" y="225"/>
                  <a:pt x="321" y="223"/>
                  <a:pt x="319" y="223"/>
                </a:cubicBezTo>
                <a:cubicBezTo>
                  <a:pt x="320" y="229"/>
                  <a:pt x="316" y="237"/>
                  <a:pt x="316" y="241"/>
                </a:cubicBezTo>
                <a:cubicBezTo>
                  <a:pt x="315" y="242"/>
                  <a:pt x="313" y="242"/>
                  <a:pt x="313" y="243"/>
                </a:cubicBezTo>
                <a:cubicBezTo>
                  <a:pt x="314" y="243"/>
                  <a:pt x="315" y="243"/>
                  <a:pt x="314" y="245"/>
                </a:cubicBezTo>
                <a:cubicBezTo>
                  <a:pt x="313" y="245"/>
                  <a:pt x="313" y="244"/>
                  <a:pt x="312" y="244"/>
                </a:cubicBezTo>
                <a:cubicBezTo>
                  <a:pt x="312" y="248"/>
                  <a:pt x="315" y="249"/>
                  <a:pt x="313" y="252"/>
                </a:cubicBezTo>
                <a:cubicBezTo>
                  <a:pt x="313" y="252"/>
                  <a:pt x="311" y="251"/>
                  <a:pt x="311" y="252"/>
                </a:cubicBezTo>
                <a:cubicBezTo>
                  <a:pt x="312" y="253"/>
                  <a:pt x="313" y="252"/>
                  <a:pt x="313" y="254"/>
                </a:cubicBezTo>
                <a:cubicBezTo>
                  <a:pt x="309" y="254"/>
                  <a:pt x="311" y="254"/>
                  <a:pt x="308" y="257"/>
                </a:cubicBezTo>
                <a:cubicBezTo>
                  <a:pt x="309" y="257"/>
                  <a:pt x="309" y="257"/>
                  <a:pt x="310" y="257"/>
                </a:cubicBezTo>
                <a:cubicBezTo>
                  <a:pt x="307" y="257"/>
                  <a:pt x="306" y="261"/>
                  <a:pt x="308" y="261"/>
                </a:cubicBezTo>
                <a:cubicBezTo>
                  <a:pt x="309" y="260"/>
                  <a:pt x="308" y="261"/>
                  <a:pt x="308" y="259"/>
                </a:cubicBezTo>
                <a:cubicBezTo>
                  <a:pt x="309" y="259"/>
                  <a:pt x="309" y="259"/>
                  <a:pt x="310" y="259"/>
                </a:cubicBezTo>
                <a:cubicBezTo>
                  <a:pt x="308" y="259"/>
                  <a:pt x="311" y="263"/>
                  <a:pt x="312" y="261"/>
                </a:cubicBezTo>
                <a:cubicBezTo>
                  <a:pt x="311" y="260"/>
                  <a:pt x="310" y="259"/>
                  <a:pt x="310" y="258"/>
                </a:cubicBezTo>
                <a:cubicBezTo>
                  <a:pt x="311" y="257"/>
                  <a:pt x="311" y="256"/>
                  <a:pt x="312" y="255"/>
                </a:cubicBezTo>
                <a:cubicBezTo>
                  <a:pt x="313" y="254"/>
                  <a:pt x="313" y="256"/>
                  <a:pt x="314" y="256"/>
                </a:cubicBezTo>
                <a:cubicBezTo>
                  <a:pt x="314" y="254"/>
                  <a:pt x="315" y="252"/>
                  <a:pt x="316" y="253"/>
                </a:cubicBezTo>
                <a:cubicBezTo>
                  <a:pt x="315" y="251"/>
                  <a:pt x="314" y="250"/>
                  <a:pt x="314" y="248"/>
                </a:cubicBezTo>
                <a:cubicBezTo>
                  <a:pt x="318" y="248"/>
                  <a:pt x="317" y="244"/>
                  <a:pt x="318" y="244"/>
                </a:cubicBezTo>
                <a:cubicBezTo>
                  <a:pt x="319" y="244"/>
                  <a:pt x="319" y="245"/>
                  <a:pt x="319" y="245"/>
                </a:cubicBezTo>
                <a:cubicBezTo>
                  <a:pt x="321" y="243"/>
                  <a:pt x="318" y="237"/>
                  <a:pt x="321" y="236"/>
                </a:cubicBezTo>
                <a:cubicBezTo>
                  <a:pt x="321" y="238"/>
                  <a:pt x="323" y="238"/>
                  <a:pt x="323" y="237"/>
                </a:cubicBezTo>
                <a:cubicBezTo>
                  <a:pt x="324" y="237"/>
                  <a:pt x="323" y="240"/>
                  <a:pt x="324" y="240"/>
                </a:cubicBezTo>
                <a:cubicBezTo>
                  <a:pt x="324" y="239"/>
                  <a:pt x="326" y="239"/>
                  <a:pt x="326" y="240"/>
                </a:cubicBezTo>
                <a:cubicBezTo>
                  <a:pt x="325" y="236"/>
                  <a:pt x="325" y="236"/>
                  <a:pt x="323" y="234"/>
                </a:cubicBezTo>
                <a:cubicBezTo>
                  <a:pt x="325" y="233"/>
                  <a:pt x="325" y="234"/>
                  <a:pt x="326" y="233"/>
                </a:cubicBezTo>
                <a:cubicBezTo>
                  <a:pt x="326" y="232"/>
                  <a:pt x="330" y="226"/>
                  <a:pt x="328" y="224"/>
                </a:cubicBezTo>
                <a:close/>
                <a:moveTo>
                  <a:pt x="317" y="245"/>
                </a:moveTo>
                <a:cubicBezTo>
                  <a:pt x="317" y="246"/>
                  <a:pt x="316" y="246"/>
                  <a:pt x="315" y="246"/>
                </a:cubicBezTo>
                <a:cubicBezTo>
                  <a:pt x="316" y="245"/>
                  <a:pt x="314" y="243"/>
                  <a:pt x="317" y="243"/>
                </a:cubicBezTo>
                <a:cubicBezTo>
                  <a:pt x="317" y="244"/>
                  <a:pt x="317" y="245"/>
                  <a:pt x="317" y="245"/>
                </a:cubicBezTo>
                <a:cubicBezTo>
                  <a:pt x="317" y="245"/>
                  <a:pt x="317" y="245"/>
                  <a:pt x="317" y="245"/>
                </a:cubicBezTo>
                <a:close/>
                <a:moveTo>
                  <a:pt x="103" y="234"/>
                </a:moveTo>
                <a:cubicBezTo>
                  <a:pt x="104" y="234"/>
                  <a:pt x="104" y="234"/>
                  <a:pt x="104" y="234"/>
                </a:cubicBezTo>
                <a:cubicBezTo>
                  <a:pt x="104" y="235"/>
                  <a:pt x="104" y="237"/>
                  <a:pt x="103" y="237"/>
                </a:cubicBezTo>
                <a:cubicBezTo>
                  <a:pt x="102" y="235"/>
                  <a:pt x="104" y="236"/>
                  <a:pt x="104" y="234"/>
                </a:cubicBezTo>
                <a:cubicBezTo>
                  <a:pt x="103" y="234"/>
                  <a:pt x="103" y="235"/>
                  <a:pt x="103" y="235"/>
                </a:cubicBezTo>
                <a:cubicBezTo>
                  <a:pt x="103" y="235"/>
                  <a:pt x="103" y="234"/>
                  <a:pt x="103" y="234"/>
                </a:cubicBezTo>
                <a:close/>
                <a:moveTo>
                  <a:pt x="307" y="266"/>
                </a:moveTo>
                <a:cubicBezTo>
                  <a:pt x="306" y="265"/>
                  <a:pt x="305" y="265"/>
                  <a:pt x="305" y="263"/>
                </a:cubicBezTo>
                <a:cubicBezTo>
                  <a:pt x="301" y="265"/>
                  <a:pt x="306" y="270"/>
                  <a:pt x="305" y="272"/>
                </a:cubicBezTo>
                <a:cubicBezTo>
                  <a:pt x="305" y="271"/>
                  <a:pt x="306" y="271"/>
                  <a:pt x="307" y="271"/>
                </a:cubicBezTo>
                <a:cubicBezTo>
                  <a:pt x="307" y="269"/>
                  <a:pt x="307" y="267"/>
                  <a:pt x="307" y="266"/>
                </a:cubicBezTo>
                <a:close/>
                <a:moveTo>
                  <a:pt x="301" y="286"/>
                </a:moveTo>
                <a:cubicBezTo>
                  <a:pt x="301" y="284"/>
                  <a:pt x="303" y="286"/>
                  <a:pt x="303" y="285"/>
                </a:cubicBezTo>
                <a:cubicBezTo>
                  <a:pt x="302" y="284"/>
                  <a:pt x="299" y="285"/>
                  <a:pt x="301" y="286"/>
                </a:cubicBezTo>
                <a:close/>
                <a:moveTo>
                  <a:pt x="182" y="317"/>
                </a:moveTo>
                <a:cubicBezTo>
                  <a:pt x="184" y="321"/>
                  <a:pt x="181" y="322"/>
                  <a:pt x="182" y="317"/>
                </a:cubicBezTo>
                <a:close/>
                <a:moveTo>
                  <a:pt x="188" y="324"/>
                </a:moveTo>
                <a:cubicBezTo>
                  <a:pt x="188" y="331"/>
                  <a:pt x="190" y="336"/>
                  <a:pt x="187" y="342"/>
                </a:cubicBezTo>
                <a:cubicBezTo>
                  <a:pt x="187" y="342"/>
                  <a:pt x="187" y="342"/>
                  <a:pt x="186" y="342"/>
                </a:cubicBezTo>
                <a:cubicBezTo>
                  <a:pt x="185" y="339"/>
                  <a:pt x="187" y="338"/>
                  <a:pt x="185" y="337"/>
                </a:cubicBezTo>
                <a:cubicBezTo>
                  <a:pt x="185" y="341"/>
                  <a:pt x="185" y="342"/>
                  <a:pt x="185" y="345"/>
                </a:cubicBezTo>
                <a:cubicBezTo>
                  <a:pt x="188" y="345"/>
                  <a:pt x="187" y="341"/>
                  <a:pt x="190" y="342"/>
                </a:cubicBezTo>
                <a:cubicBezTo>
                  <a:pt x="191" y="338"/>
                  <a:pt x="188" y="332"/>
                  <a:pt x="191" y="334"/>
                </a:cubicBezTo>
                <a:cubicBezTo>
                  <a:pt x="189" y="332"/>
                  <a:pt x="189" y="326"/>
                  <a:pt x="188" y="324"/>
                </a:cubicBezTo>
                <a:close/>
                <a:moveTo>
                  <a:pt x="186" y="346"/>
                </a:moveTo>
                <a:cubicBezTo>
                  <a:pt x="185" y="352"/>
                  <a:pt x="186" y="357"/>
                  <a:pt x="191" y="357"/>
                </a:cubicBezTo>
                <a:cubicBezTo>
                  <a:pt x="189" y="353"/>
                  <a:pt x="189" y="350"/>
                  <a:pt x="186" y="346"/>
                </a:cubicBezTo>
                <a:close/>
                <a:moveTo>
                  <a:pt x="200" y="356"/>
                </a:moveTo>
                <a:cubicBezTo>
                  <a:pt x="201" y="357"/>
                  <a:pt x="204" y="358"/>
                  <a:pt x="206" y="359"/>
                </a:cubicBezTo>
                <a:cubicBezTo>
                  <a:pt x="204" y="359"/>
                  <a:pt x="201" y="358"/>
                  <a:pt x="200" y="356"/>
                </a:cubicBezTo>
                <a:close/>
                <a:moveTo>
                  <a:pt x="206" y="360"/>
                </a:moveTo>
                <a:cubicBezTo>
                  <a:pt x="207" y="358"/>
                  <a:pt x="209" y="361"/>
                  <a:pt x="210" y="360"/>
                </a:cubicBezTo>
                <a:cubicBezTo>
                  <a:pt x="210" y="361"/>
                  <a:pt x="207" y="360"/>
                  <a:pt x="206" y="360"/>
                </a:cubicBezTo>
                <a:close/>
                <a:moveTo>
                  <a:pt x="487" y="364"/>
                </a:moveTo>
                <a:cubicBezTo>
                  <a:pt x="487" y="363"/>
                  <a:pt x="489" y="363"/>
                  <a:pt x="488" y="362"/>
                </a:cubicBezTo>
                <a:cubicBezTo>
                  <a:pt x="491" y="361"/>
                  <a:pt x="490" y="365"/>
                  <a:pt x="493" y="364"/>
                </a:cubicBezTo>
                <a:cubicBezTo>
                  <a:pt x="493" y="365"/>
                  <a:pt x="489" y="363"/>
                  <a:pt x="487" y="364"/>
                </a:cubicBezTo>
                <a:close/>
                <a:moveTo>
                  <a:pt x="251" y="374"/>
                </a:moveTo>
                <a:cubicBezTo>
                  <a:pt x="251" y="377"/>
                  <a:pt x="253" y="374"/>
                  <a:pt x="251" y="373"/>
                </a:cubicBezTo>
                <a:cubicBezTo>
                  <a:pt x="250" y="373"/>
                  <a:pt x="250" y="374"/>
                  <a:pt x="251" y="374"/>
                </a:cubicBezTo>
                <a:close/>
                <a:moveTo>
                  <a:pt x="454" y="23"/>
                </a:moveTo>
                <a:cubicBezTo>
                  <a:pt x="455" y="22"/>
                  <a:pt x="458" y="23"/>
                  <a:pt x="459" y="23"/>
                </a:cubicBezTo>
                <a:cubicBezTo>
                  <a:pt x="459" y="25"/>
                  <a:pt x="458" y="25"/>
                  <a:pt x="458" y="26"/>
                </a:cubicBezTo>
                <a:cubicBezTo>
                  <a:pt x="455" y="29"/>
                  <a:pt x="456" y="23"/>
                  <a:pt x="454" y="23"/>
                </a:cubicBezTo>
                <a:close/>
                <a:moveTo>
                  <a:pt x="318" y="200"/>
                </a:moveTo>
                <a:cubicBezTo>
                  <a:pt x="320" y="203"/>
                  <a:pt x="317" y="211"/>
                  <a:pt x="320" y="215"/>
                </a:cubicBezTo>
                <a:cubicBezTo>
                  <a:pt x="320" y="214"/>
                  <a:pt x="320" y="214"/>
                  <a:pt x="320" y="214"/>
                </a:cubicBezTo>
                <a:cubicBezTo>
                  <a:pt x="320" y="213"/>
                  <a:pt x="321" y="213"/>
                  <a:pt x="321" y="213"/>
                </a:cubicBezTo>
                <a:cubicBezTo>
                  <a:pt x="320" y="213"/>
                  <a:pt x="320" y="209"/>
                  <a:pt x="320" y="207"/>
                </a:cubicBezTo>
                <a:cubicBezTo>
                  <a:pt x="323" y="209"/>
                  <a:pt x="321" y="205"/>
                  <a:pt x="324" y="207"/>
                </a:cubicBezTo>
                <a:cubicBezTo>
                  <a:pt x="325" y="206"/>
                  <a:pt x="327" y="204"/>
                  <a:pt x="325" y="202"/>
                </a:cubicBezTo>
                <a:cubicBezTo>
                  <a:pt x="324" y="205"/>
                  <a:pt x="325" y="201"/>
                  <a:pt x="322" y="202"/>
                </a:cubicBezTo>
                <a:cubicBezTo>
                  <a:pt x="322" y="200"/>
                  <a:pt x="319" y="202"/>
                  <a:pt x="320" y="199"/>
                </a:cubicBezTo>
                <a:cubicBezTo>
                  <a:pt x="319" y="199"/>
                  <a:pt x="318" y="199"/>
                  <a:pt x="318" y="200"/>
                </a:cubicBezTo>
                <a:close/>
                <a:moveTo>
                  <a:pt x="305" y="273"/>
                </a:moveTo>
                <a:cubicBezTo>
                  <a:pt x="304" y="273"/>
                  <a:pt x="303" y="273"/>
                  <a:pt x="303" y="274"/>
                </a:cubicBezTo>
                <a:cubicBezTo>
                  <a:pt x="304" y="274"/>
                  <a:pt x="304" y="275"/>
                  <a:pt x="303" y="276"/>
                </a:cubicBezTo>
                <a:cubicBezTo>
                  <a:pt x="303" y="275"/>
                  <a:pt x="301" y="273"/>
                  <a:pt x="301" y="274"/>
                </a:cubicBezTo>
                <a:cubicBezTo>
                  <a:pt x="302" y="274"/>
                  <a:pt x="302" y="278"/>
                  <a:pt x="301" y="278"/>
                </a:cubicBezTo>
                <a:cubicBezTo>
                  <a:pt x="299" y="276"/>
                  <a:pt x="301" y="281"/>
                  <a:pt x="297" y="278"/>
                </a:cubicBezTo>
                <a:cubicBezTo>
                  <a:pt x="297" y="279"/>
                  <a:pt x="297" y="280"/>
                  <a:pt x="297" y="280"/>
                </a:cubicBezTo>
                <a:cubicBezTo>
                  <a:pt x="298" y="279"/>
                  <a:pt x="299" y="281"/>
                  <a:pt x="299" y="282"/>
                </a:cubicBezTo>
                <a:cubicBezTo>
                  <a:pt x="301" y="282"/>
                  <a:pt x="300" y="279"/>
                  <a:pt x="303" y="279"/>
                </a:cubicBezTo>
                <a:cubicBezTo>
                  <a:pt x="304" y="278"/>
                  <a:pt x="302" y="277"/>
                  <a:pt x="303" y="276"/>
                </a:cubicBezTo>
                <a:cubicBezTo>
                  <a:pt x="304" y="276"/>
                  <a:pt x="304" y="277"/>
                  <a:pt x="305" y="277"/>
                </a:cubicBezTo>
                <a:cubicBezTo>
                  <a:pt x="306" y="276"/>
                  <a:pt x="305" y="274"/>
                  <a:pt x="305" y="273"/>
                </a:cubicBezTo>
                <a:close/>
                <a:moveTo>
                  <a:pt x="251" y="368"/>
                </a:moveTo>
                <a:cubicBezTo>
                  <a:pt x="248" y="366"/>
                  <a:pt x="248" y="366"/>
                  <a:pt x="242" y="367"/>
                </a:cubicBezTo>
                <a:cubicBezTo>
                  <a:pt x="242" y="365"/>
                  <a:pt x="242" y="365"/>
                  <a:pt x="241" y="364"/>
                </a:cubicBezTo>
                <a:cubicBezTo>
                  <a:pt x="238" y="369"/>
                  <a:pt x="228" y="363"/>
                  <a:pt x="224" y="367"/>
                </a:cubicBezTo>
                <a:cubicBezTo>
                  <a:pt x="227" y="367"/>
                  <a:pt x="226" y="369"/>
                  <a:pt x="227" y="370"/>
                </a:cubicBezTo>
                <a:cubicBezTo>
                  <a:pt x="229" y="371"/>
                  <a:pt x="233" y="371"/>
                  <a:pt x="236" y="372"/>
                </a:cubicBezTo>
                <a:cubicBezTo>
                  <a:pt x="235" y="373"/>
                  <a:pt x="232" y="371"/>
                  <a:pt x="231" y="372"/>
                </a:cubicBezTo>
                <a:cubicBezTo>
                  <a:pt x="235" y="373"/>
                  <a:pt x="239" y="374"/>
                  <a:pt x="242" y="373"/>
                </a:cubicBezTo>
                <a:cubicBezTo>
                  <a:pt x="241" y="372"/>
                  <a:pt x="242" y="370"/>
                  <a:pt x="243" y="371"/>
                </a:cubicBezTo>
                <a:cubicBezTo>
                  <a:pt x="244" y="372"/>
                  <a:pt x="243" y="372"/>
                  <a:pt x="243" y="374"/>
                </a:cubicBezTo>
                <a:cubicBezTo>
                  <a:pt x="243" y="373"/>
                  <a:pt x="246" y="372"/>
                  <a:pt x="246" y="371"/>
                </a:cubicBezTo>
                <a:cubicBezTo>
                  <a:pt x="247" y="372"/>
                  <a:pt x="249" y="373"/>
                  <a:pt x="251" y="372"/>
                </a:cubicBezTo>
                <a:cubicBezTo>
                  <a:pt x="250" y="370"/>
                  <a:pt x="250" y="369"/>
                  <a:pt x="251" y="368"/>
                </a:cubicBezTo>
                <a:close/>
              </a:path>
            </a:pathLst>
          </a:custGeom>
          <a:blipFill>
            <a:blip r:embed="rId7" cstate="email"/>
            <a:stretch>
              <a:fillRect/>
            </a:stretch>
          </a:blipFill>
          <a:ln>
            <a:noFill/>
          </a:ln>
        </p:spPr>
        <p:txBody>
          <a:bodyPr vert="horz" wrap="square" lIns="91440" tIns="45720" rIns="91440" bIns="45720" numCol="1" anchor="t" anchorCtr="0" compatLnSpc="1"/>
          <a:lstStyle/>
          <a:p>
            <a:endParaRPr lang="zh-CN" altLang="en-US">
              <a:ea typeface="幼圆" panose="02010509060101010101" pitchFamily="49" charset="-122"/>
            </a:endParaRPr>
          </a:p>
        </p:txBody>
      </p:sp>
      <p:pic>
        <p:nvPicPr>
          <p:cNvPr id="91" name="图片 90"/>
          <p:cNvPicPr>
            <a:picLocks noChangeAspect="1"/>
          </p:cNvPicPr>
          <p:nvPr/>
        </p:nvPicPr>
        <p:blipFill>
          <a:blip r:embed="rId8" cstate="email"/>
          <a:stretch>
            <a:fillRect/>
          </a:stretch>
        </p:blipFill>
        <p:spPr>
          <a:xfrm rot="21340832">
            <a:off x="9752703" y="3304522"/>
            <a:ext cx="640686" cy="803129"/>
          </a:xfrm>
          <a:prstGeom prst="rect">
            <a:avLst/>
          </a:prstGeom>
        </p:spPr>
      </p:pic>
      <p:sp>
        <p:nvSpPr>
          <p:cNvPr id="92" name="矩形 91"/>
          <p:cNvSpPr/>
          <p:nvPr/>
        </p:nvSpPr>
        <p:spPr>
          <a:xfrm>
            <a:off x="4044669" y="3779035"/>
            <a:ext cx="5858788" cy="45719"/>
          </a:xfrm>
          <a:prstGeom prst="rect">
            <a:avLst/>
          </a:prstGeom>
          <a:blipFill dpi="0" rotWithShape="1">
            <a:blip r:embed="rId9" cstate="email">
              <a:alphaModFix amt="5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left)">
                                      <p:cBhvr>
                                        <p:cTn id="12" dur="500"/>
                                        <p:tgtEl>
                                          <p:spTgt spid="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strVal val="#ppt_w+.3"/>
                                          </p:val>
                                        </p:tav>
                                        <p:tav tm="100000">
                                          <p:val>
                                            <p:strVal val="#ppt_w"/>
                                          </p:val>
                                        </p:tav>
                                      </p:tavLst>
                                    </p:anim>
                                    <p:anim calcmode="lin" valueType="num">
                                      <p:cBhvr>
                                        <p:cTn id="17" dur="1000" fill="hold"/>
                                        <p:tgtEl>
                                          <p:spTgt spid="20"/>
                                        </p:tgtEl>
                                        <p:attrNameLst>
                                          <p:attrName>ppt_h</p:attrName>
                                        </p:attrNameLst>
                                      </p:cBhvr>
                                      <p:tavLst>
                                        <p:tav tm="0">
                                          <p:val>
                                            <p:strVal val="#ppt_h"/>
                                          </p:val>
                                        </p:tav>
                                        <p:tav tm="100000">
                                          <p:val>
                                            <p:strVal val="#ppt_h"/>
                                          </p:val>
                                        </p:tav>
                                      </p:tavLst>
                                    </p:anim>
                                    <p:animEffect transition="in" filter="fade">
                                      <p:cBhvr>
                                        <p:cTn id="18" dur="1000"/>
                                        <p:tgtEl>
                                          <p:spTgt spid="20"/>
                                        </p:tgtEl>
                                      </p:cBhvr>
                                    </p:animEffect>
                                  </p:childTnLst>
                                </p:cTn>
                              </p:par>
                              <p:par>
                                <p:cTn id="19" presetID="42"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1000"/>
                                        <p:tgtEl>
                                          <p:spTgt spid="91"/>
                                        </p:tgtEl>
                                      </p:cBhvr>
                                    </p:animEffect>
                                    <p:anim calcmode="lin" valueType="num">
                                      <p:cBhvr>
                                        <p:cTn id="22" dur="1000" fill="hold"/>
                                        <p:tgtEl>
                                          <p:spTgt spid="91"/>
                                        </p:tgtEl>
                                        <p:attrNameLst>
                                          <p:attrName>ppt_x</p:attrName>
                                        </p:attrNameLst>
                                      </p:cBhvr>
                                      <p:tavLst>
                                        <p:tav tm="0">
                                          <p:val>
                                            <p:strVal val="#ppt_x"/>
                                          </p:val>
                                        </p:tav>
                                        <p:tav tm="100000">
                                          <p:val>
                                            <p:strVal val="#ppt_x"/>
                                          </p:val>
                                        </p:tav>
                                      </p:tavLst>
                                    </p:anim>
                                    <p:anim calcmode="lin" valueType="num">
                                      <p:cBhvr>
                                        <p:cTn id="23" dur="1000" fill="hold"/>
                                        <p:tgtEl>
                                          <p:spTgt spid="91"/>
                                        </p:tgtEl>
                                        <p:attrNameLst>
                                          <p:attrName>ppt_y</p:attrName>
                                        </p:attrNameLst>
                                      </p:cBhvr>
                                      <p:tavLst>
                                        <p:tav tm="0">
                                          <p:val>
                                            <p:strVal val="#ppt_y+.1"/>
                                          </p:val>
                                        </p:tav>
                                        <p:tav tm="100000">
                                          <p:val>
                                            <p:strVal val="#ppt_y"/>
                                          </p:val>
                                        </p:tav>
                                      </p:tavLst>
                                    </p:anim>
                                  </p:childTnLst>
                                </p:cTn>
                              </p:par>
                              <p:par>
                                <p:cTn id="24" presetID="50" presetClass="entr" presetSubtype="0" decel="100000" fill="hold" grpId="0" nodeType="withEffect">
                                  <p:stCondLst>
                                    <p:cond delay="622"/>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strVal val="#ppt_w+.3"/>
                                          </p:val>
                                        </p:tav>
                                        <p:tav tm="100000">
                                          <p:val>
                                            <p:strVal val="#ppt_w"/>
                                          </p:val>
                                        </p:tav>
                                      </p:tavLst>
                                    </p:anim>
                                    <p:anim calcmode="lin" valueType="num">
                                      <p:cBhvr>
                                        <p:cTn id="27" dur="1000" fill="hold"/>
                                        <p:tgtEl>
                                          <p:spTgt spid="21"/>
                                        </p:tgtEl>
                                        <p:attrNameLst>
                                          <p:attrName>ppt_h</p:attrName>
                                        </p:attrNameLst>
                                      </p:cBhvr>
                                      <p:tavLst>
                                        <p:tav tm="0">
                                          <p:val>
                                            <p:strVal val="#ppt_h"/>
                                          </p:val>
                                        </p:tav>
                                        <p:tav tm="100000">
                                          <p:val>
                                            <p:strVal val="#ppt_h"/>
                                          </p:val>
                                        </p:tav>
                                      </p:tavLst>
                                    </p:anim>
                                    <p:animEffect transition="in" filter="fade">
                                      <p:cBhvr>
                                        <p:cTn id="28" dur="1000"/>
                                        <p:tgtEl>
                                          <p:spTgt spid="21"/>
                                        </p:tgtEl>
                                      </p:cBhvr>
                                    </p:animEffect>
                                  </p:childTnLst>
                                </p:cTn>
                              </p:par>
                              <p:par>
                                <p:cTn id="29" presetID="50" presetClass="entr" presetSubtype="0" decel="100000" fill="hold" grpId="0" nodeType="withEffect">
                                  <p:stCondLst>
                                    <p:cond delay="28"/>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3"/>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cTn>
                              </p:par>
                              <p:par>
                                <p:cTn id="34" presetID="50" presetClass="entr" presetSubtype="0" decel="100000" fill="hold" grpId="0" nodeType="withEffect">
                                  <p:stCondLst>
                                    <p:cond delay="723"/>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strVal val="#ppt_w+.3"/>
                                          </p:val>
                                        </p:tav>
                                        <p:tav tm="100000">
                                          <p:val>
                                            <p:strVal val="#ppt_w"/>
                                          </p:val>
                                        </p:tav>
                                      </p:tavLst>
                                    </p:anim>
                                    <p:anim calcmode="lin" valueType="num">
                                      <p:cBhvr>
                                        <p:cTn id="37" dur="1000" fill="hold"/>
                                        <p:tgtEl>
                                          <p:spTgt spid="23"/>
                                        </p:tgtEl>
                                        <p:attrNameLst>
                                          <p:attrName>ppt_h</p:attrName>
                                        </p:attrNameLst>
                                      </p:cBhvr>
                                      <p:tavLst>
                                        <p:tav tm="0">
                                          <p:val>
                                            <p:strVal val="#ppt_h"/>
                                          </p:val>
                                        </p:tav>
                                        <p:tav tm="100000">
                                          <p:val>
                                            <p:strVal val="#ppt_h"/>
                                          </p:val>
                                        </p:tav>
                                      </p:tavLst>
                                    </p:anim>
                                    <p:animEffect transition="in" filter="fade">
                                      <p:cBhvr>
                                        <p:cTn id="38" dur="1000"/>
                                        <p:tgtEl>
                                          <p:spTgt spid="23"/>
                                        </p:tgtEl>
                                      </p:cBhvr>
                                    </p:animEffect>
                                  </p:childTnLst>
                                </p:cTn>
                              </p:par>
                              <p:par>
                                <p:cTn id="39" presetID="50" presetClass="entr" presetSubtype="0" decel="100000" fill="hold" grpId="0" nodeType="withEffect">
                                  <p:stCondLst>
                                    <p:cond delay="814"/>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strVal val="#ppt_w+.3"/>
                                          </p:val>
                                        </p:tav>
                                        <p:tav tm="100000">
                                          <p:val>
                                            <p:strVal val="#ppt_w"/>
                                          </p:val>
                                        </p:tav>
                                      </p:tavLst>
                                    </p:anim>
                                    <p:anim calcmode="lin" valueType="num">
                                      <p:cBhvr>
                                        <p:cTn id="42" dur="1000" fill="hold"/>
                                        <p:tgtEl>
                                          <p:spTgt spid="24"/>
                                        </p:tgtEl>
                                        <p:attrNameLst>
                                          <p:attrName>ppt_h</p:attrName>
                                        </p:attrNameLst>
                                      </p:cBhvr>
                                      <p:tavLst>
                                        <p:tav tm="0">
                                          <p:val>
                                            <p:strVal val="#ppt_h"/>
                                          </p:val>
                                        </p:tav>
                                        <p:tav tm="100000">
                                          <p:val>
                                            <p:strVal val="#ppt_h"/>
                                          </p:val>
                                        </p:tav>
                                      </p:tavLst>
                                    </p:anim>
                                    <p:animEffect transition="in" filter="fade">
                                      <p:cBhvr>
                                        <p:cTn id="43" dur="1000"/>
                                        <p:tgtEl>
                                          <p:spTgt spid="24"/>
                                        </p:tgtEl>
                                      </p:cBhvr>
                                    </p:animEffect>
                                  </p:childTnLst>
                                </p:cTn>
                              </p:par>
                              <p:par>
                                <p:cTn id="44" presetID="50" presetClass="entr" presetSubtype="0" decel="100000" fill="hold" grpId="0" nodeType="withEffect">
                                  <p:stCondLst>
                                    <p:cond delay="656"/>
                                  </p:stCondLst>
                                  <p:childTnLst>
                                    <p:set>
                                      <p:cBhvr>
                                        <p:cTn id="45" dur="1" fill="hold">
                                          <p:stCondLst>
                                            <p:cond delay="0"/>
                                          </p:stCondLst>
                                        </p:cTn>
                                        <p:tgtEl>
                                          <p:spTgt spid="25"/>
                                        </p:tgtEl>
                                        <p:attrNameLst>
                                          <p:attrName>style.visibility</p:attrName>
                                        </p:attrNameLst>
                                      </p:cBhvr>
                                      <p:to>
                                        <p:strVal val="visible"/>
                                      </p:to>
                                    </p:set>
                                    <p:anim calcmode="lin" valueType="num">
                                      <p:cBhvr>
                                        <p:cTn id="46" dur="1000" fill="hold"/>
                                        <p:tgtEl>
                                          <p:spTgt spid="25"/>
                                        </p:tgtEl>
                                        <p:attrNameLst>
                                          <p:attrName>ppt_w</p:attrName>
                                        </p:attrNameLst>
                                      </p:cBhvr>
                                      <p:tavLst>
                                        <p:tav tm="0">
                                          <p:val>
                                            <p:strVal val="#ppt_w+.3"/>
                                          </p:val>
                                        </p:tav>
                                        <p:tav tm="100000">
                                          <p:val>
                                            <p:strVal val="#ppt_w"/>
                                          </p:val>
                                        </p:tav>
                                      </p:tavLst>
                                    </p:anim>
                                    <p:anim calcmode="lin" valueType="num">
                                      <p:cBhvr>
                                        <p:cTn id="47" dur="1000" fill="hold"/>
                                        <p:tgtEl>
                                          <p:spTgt spid="25"/>
                                        </p:tgtEl>
                                        <p:attrNameLst>
                                          <p:attrName>ppt_h</p:attrName>
                                        </p:attrNameLst>
                                      </p:cBhvr>
                                      <p:tavLst>
                                        <p:tav tm="0">
                                          <p:val>
                                            <p:strVal val="#ppt_h"/>
                                          </p:val>
                                        </p:tav>
                                        <p:tav tm="100000">
                                          <p:val>
                                            <p:strVal val="#ppt_h"/>
                                          </p:val>
                                        </p:tav>
                                      </p:tavLst>
                                    </p:anim>
                                    <p:animEffect transition="in" filter="fade">
                                      <p:cBhvr>
                                        <p:cTn id="4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矩形 17"/>
          <p:cNvSpPr/>
          <p:nvPr>
            <p:custDataLst>
              <p:tags r:id="rId1"/>
            </p:custDataLst>
          </p:nvPr>
        </p:nvSpPr>
        <p:spPr>
          <a:xfrm>
            <a:off x="7078864" y="4175435"/>
            <a:ext cx="5113136" cy="145269"/>
          </a:xfrm>
          <a:prstGeom prst="rect">
            <a:avLst/>
          </a:prstGeom>
          <a:solidFill>
            <a:schemeClr val="accent1">
              <a:lumMod val="75000"/>
            </a:schemeClr>
          </a:solidFill>
          <a:ln w="12700" cap="flat" cmpd="sng" algn="ctr">
            <a:noFill/>
            <a:prstDash val="solid"/>
            <a:miter lim="800000"/>
          </a:ln>
          <a:effectLst/>
        </p:spPr>
        <p:txBody>
          <a:bodyPr rtlCol="0" anchor="b"/>
          <a:lstStyle/>
          <a:p>
            <a:pPr>
              <a:lnSpc>
                <a:spcPct val="150000"/>
              </a:lnSpc>
            </a:pPr>
            <a:endParaRPr lang="en-US" altLang="zh-CN" sz="1600" kern="0" dirty="0">
              <a:solidFill>
                <a:prstClr val="white"/>
              </a:solidFill>
              <a:latin typeface="幼圆" panose="02010509060101010101" pitchFamily="49" charset="-122"/>
              <a:ea typeface="幼圆" panose="02010509060101010101" pitchFamily="49" charset="-122"/>
            </a:endParaRPr>
          </a:p>
        </p:txBody>
      </p:sp>
      <p:sp>
        <p:nvSpPr>
          <p:cNvPr id="17" name="矩形 16"/>
          <p:cNvSpPr/>
          <p:nvPr>
            <p:custDataLst>
              <p:tags r:id="rId2"/>
            </p:custDataLst>
          </p:nvPr>
        </p:nvSpPr>
        <p:spPr>
          <a:xfrm>
            <a:off x="3630615" y="3118803"/>
            <a:ext cx="8561385" cy="997308"/>
          </a:xfrm>
          <a:prstGeom prst="rect">
            <a:avLst/>
          </a:prstGeom>
          <a:solidFill>
            <a:srgbClr val="C00000"/>
          </a:solidFill>
          <a:ln w="12700" cap="flat" cmpd="sng" algn="ctr">
            <a:no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grpSp>
        <p:nvGrpSpPr>
          <p:cNvPr id="2" name="组合 1"/>
          <p:cNvGrpSpPr/>
          <p:nvPr/>
        </p:nvGrpSpPr>
        <p:grpSpPr>
          <a:xfrm>
            <a:off x="1922463" y="2053168"/>
            <a:ext cx="2586038" cy="2563284"/>
            <a:chOff x="1922463" y="2053168"/>
            <a:chExt cx="2586038" cy="2563284"/>
          </a:xfrm>
        </p:grpSpPr>
        <p:sp>
          <p:nvSpPr>
            <p:cNvPr id="5" name="直角三角形 4"/>
            <p:cNvSpPr>
              <a:spLocks noChangeAspect="1"/>
            </p:cNvSpPr>
            <p:nvPr>
              <p:custDataLst>
                <p:tags r:id="rId3"/>
              </p:custDataLst>
            </p:nvPr>
          </p:nvSpPr>
          <p:spPr>
            <a:xfrm rot="10829231">
              <a:off x="1938868" y="2908301"/>
              <a:ext cx="853017" cy="1708151"/>
            </a:xfrm>
            <a:prstGeom prst="rtTriangle">
              <a:avLst/>
            </a:prstGeom>
            <a:solidFill>
              <a:srgbClr val="4AC5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直角三角形 13"/>
            <p:cNvSpPr>
              <a:spLocks noChangeAspect="1"/>
            </p:cNvSpPr>
            <p:nvPr>
              <p:custDataLst>
                <p:tags r:id="rId4"/>
              </p:custDataLst>
            </p:nvPr>
          </p:nvSpPr>
          <p:spPr>
            <a:xfrm rot="20752">
              <a:off x="3651251" y="2053168"/>
              <a:ext cx="853016" cy="1706033"/>
            </a:xfrm>
            <a:prstGeom prst="rtTriangle">
              <a:avLst/>
            </a:prstGeom>
            <a:solidFill>
              <a:srgbClr val="5B3A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直角三角形 22"/>
            <p:cNvSpPr/>
            <p:nvPr>
              <p:custDataLst>
                <p:tags r:id="rId5"/>
              </p:custDataLst>
            </p:nvPr>
          </p:nvSpPr>
          <p:spPr>
            <a:xfrm rot="16200000">
              <a:off x="2350031" y="1625600"/>
              <a:ext cx="853016" cy="1708151"/>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直角三角形 31"/>
            <p:cNvSpPr>
              <a:spLocks noChangeAspect="1"/>
            </p:cNvSpPr>
            <p:nvPr>
              <p:custDataLst>
                <p:tags r:id="rId6"/>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1" fmla="*/ 0 w 673278"/>
                <a:gd name="connsiteY0-2" fmla="*/ 1346550 h 1356075"/>
                <a:gd name="connsiteX1-3" fmla="*/ 0 w 673278"/>
                <a:gd name="connsiteY1-4" fmla="*/ 0 h 1356075"/>
                <a:gd name="connsiteX2-5" fmla="*/ 673278 w 673278"/>
                <a:gd name="connsiteY2-6" fmla="*/ 1356075 h 1356075"/>
                <a:gd name="connsiteX3-7" fmla="*/ 0 w 673278"/>
                <a:gd name="connsiteY3-8" fmla="*/ 1346550 h 1356075"/>
              </a:gdLst>
              <a:ahLst/>
              <a:cxnLst>
                <a:cxn ang="0">
                  <a:pos x="connsiteX0-1" y="connsiteY0-2"/>
                </a:cxn>
                <a:cxn ang="0">
                  <a:pos x="connsiteX1-3" y="connsiteY1-4"/>
                </a:cxn>
                <a:cxn ang="0">
                  <a:pos x="connsiteX2-5" y="connsiteY2-6"/>
                </a:cxn>
                <a:cxn ang="0">
                  <a:pos x="connsiteX3-7" y="connsiteY3-8"/>
                </a:cxn>
              </a:cxnLst>
              <a:rect l="l" t="t" r="r" b="b"/>
              <a:pathLst>
                <a:path w="673278" h="1356075">
                  <a:moveTo>
                    <a:pt x="0" y="1346550"/>
                  </a:moveTo>
                  <a:lnTo>
                    <a:pt x="0" y="0"/>
                  </a:lnTo>
                  <a:lnTo>
                    <a:pt x="673278" y="1356075"/>
                  </a:lnTo>
                  <a:lnTo>
                    <a:pt x="0" y="134655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0" name="TextBox 49"/>
          <p:cNvSpPr txBox="1"/>
          <p:nvPr>
            <p:custDataLst>
              <p:tags r:id="rId7"/>
            </p:custDataLst>
          </p:nvPr>
        </p:nvSpPr>
        <p:spPr>
          <a:xfrm>
            <a:off x="2636304" y="2799941"/>
            <a:ext cx="1172633" cy="1200329"/>
          </a:xfrm>
          <a:prstGeom prst="rect">
            <a:avLst/>
          </a:prstGeom>
          <a:noFill/>
        </p:spPr>
        <p:txBody>
          <a:bodyPr>
            <a:spAutoFit/>
          </a:bodyPr>
          <a:lstStyle/>
          <a:p>
            <a:pPr algn="ctr">
              <a:defRPr/>
            </a:pPr>
            <a:r>
              <a:rPr lang="en-US" altLang="zh-CN" sz="7200" dirty="0">
                <a:latin typeface="Adobe 繁黑體 Std B" panose="020B0700000000000000" pitchFamily="34" charset="-128"/>
                <a:ea typeface="Adobe 繁黑體 Std B" panose="020B0700000000000000" pitchFamily="34" charset="-128"/>
                <a:cs typeface="Aharoni" panose="02010803020104030203" pitchFamily="2" charset="-79"/>
              </a:rPr>
              <a:t>1</a:t>
            </a:r>
            <a:endParaRPr lang="zh-CN" altLang="en-US" sz="7200" dirty="0">
              <a:latin typeface="Adobe 繁黑體 Std B" panose="020B0700000000000000" pitchFamily="34" charset="-128"/>
              <a:ea typeface="Adobe 繁黑體 Std B" panose="020B0700000000000000" pitchFamily="34" charset="-128"/>
              <a:cs typeface="Aharoni" panose="02010803020104030203" pitchFamily="2" charset="-79"/>
            </a:endParaRPr>
          </a:p>
        </p:txBody>
      </p:sp>
      <p:sp>
        <p:nvSpPr>
          <p:cNvPr id="13319" name="TextBox 1"/>
          <p:cNvSpPr txBox="1">
            <a:spLocks noChangeArrowheads="1"/>
          </p:cNvSpPr>
          <p:nvPr>
            <p:custDataLst>
              <p:tags r:id="rId8"/>
            </p:custDataLst>
          </p:nvPr>
        </p:nvSpPr>
        <p:spPr bwMode="auto">
          <a:xfrm>
            <a:off x="4602635" y="2126483"/>
            <a:ext cx="2476229" cy="10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zh-CN" altLang="en-US" sz="5400" dirty="0" smtClean="0">
                <a:solidFill>
                  <a:schemeClr val="accent1">
                    <a:lumMod val="50000"/>
                  </a:schemeClr>
                </a:solidFill>
                <a:latin typeface="方正姚体" panose="02010601030101010101" pitchFamily="2" charset="-122"/>
                <a:ea typeface="方正姚体" panose="02010601030101010101" pitchFamily="2" charset="-122"/>
                <a:cs typeface="Arial" panose="020B0604020202020204" pitchFamily="34" charset="0"/>
              </a:rPr>
              <a:t>章节</a:t>
            </a:r>
            <a:r>
              <a:rPr lang="en-US" altLang="zh-CN" sz="5400" dirty="0" smtClean="0">
                <a:solidFill>
                  <a:schemeClr val="accent1">
                    <a:lumMod val="50000"/>
                  </a:schemeClr>
                </a:solidFill>
                <a:latin typeface="Arial" panose="020B0604020202020204" pitchFamily="34" charset="0"/>
                <a:cs typeface="Arial" panose="020B0604020202020204" pitchFamily="34" charset="0"/>
              </a:rPr>
              <a:t>·1</a:t>
            </a:r>
            <a:endParaRPr lang="zh-CN" altLang="en-US" sz="54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custDataLst>
              <p:tags r:id="rId9"/>
            </p:custDataLst>
          </p:nvPr>
        </p:nvSpPr>
        <p:spPr>
          <a:xfrm>
            <a:off x="4450886" y="3158802"/>
            <a:ext cx="3432799" cy="998218"/>
          </a:xfrm>
          <a:prstGeom prst="rect">
            <a:avLst/>
          </a:prstGeom>
          <a:noFill/>
        </p:spPr>
        <p:txBody>
          <a:bodyPr>
            <a:normAutofit/>
          </a:bodyPr>
          <a:lstStyle/>
          <a:p>
            <a:pPr algn="ctr">
              <a:defRPr/>
            </a:pPr>
            <a:r>
              <a:rPr lang="zh-CN" altLang="en-US" sz="5400" dirty="0" smtClean="0">
                <a:solidFill>
                  <a:schemeClr val="bg1"/>
                </a:solidFill>
                <a:latin typeface="华文行楷" panose="02010800040101010101" pitchFamily="2" charset="-122"/>
                <a:ea typeface="华文行楷" panose="02010800040101010101" pitchFamily="2" charset="-122"/>
              </a:rPr>
              <a:t>论文绪论</a:t>
            </a:r>
            <a:endParaRPr lang="zh-CN" altLang="en-US" sz="5400" dirty="0">
              <a:solidFill>
                <a:schemeClr val="bg1"/>
              </a:solidFill>
              <a:latin typeface="华文行楷" panose="02010800040101010101" pitchFamily="2" charset="-122"/>
              <a:ea typeface="华文行楷" panose="02010800040101010101" pitchFamily="2" charset="-122"/>
            </a:endParaRPr>
          </a:p>
        </p:txBody>
      </p:sp>
      <p:sp>
        <p:nvSpPr>
          <p:cNvPr id="4" name="TextBox 3"/>
          <p:cNvSpPr txBox="1"/>
          <p:nvPr>
            <p:custDataLst>
              <p:tags r:id="rId10"/>
            </p:custDataLst>
          </p:nvPr>
        </p:nvSpPr>
        <p:spPr>
          <a:xfrm>
            <a:off x="6716078" y="2263544"/>
            <a:ext cx="2628900" cy="650665"/>
          </a:xfrm>
          <a:prstGeom prst="rect">
            <a:avLst/>
          </a:prstGeom>
          <a:noFill/>
        </p:spPr>
        <p:txBody>
          <a:bodyPr>
            <a:normAutofit/>
          </a:bodyPr>
          <a:lstStyle/>
          <a:p>
            <a:pPr algn="ctr">
              <a:defRPr/>
            </a:pPr>
            <a:r>
              <a:rPr lang="zh-CN" altLang="en-US" dirty="0" smtClean="0">
                <a:solidFill>
                  <a:schemeClr val="accent2">
                    <a:lumMod val="50000"/>
                  </a:schemeClr>
                </a:solidFill>
                <a:latin typeface="Adobe Gothic Std B" panose="020B0800000000000000" pitchFamily="34" charset="-128"/>
              </a:rPr>
              <a:t>请简单描述相关主题</a:t>
            </a:r>
            <a:endParaRPr lang="en-US" altLang="zh-CN" dirty="0" smtClean="0">
              <a:solidFill>
                <a:schemeClr val="accent2">
                  <a:lumMod val="50000"/>
                </a:schemeClr>
              </a:solidFill>
              <a:latin typeface="Adobe Gothic Std B" panose="020B0800000000000000" pitchFamily="34" charset="-128"/>
              <a:ea typeface="Adobe Gothic Std B" panose="020B0800000000000000" pitchFamily="34" charset="-128"/>
            </a:endParaRPr>
          </a:p>
          <a:p>
            <a:pPr algn="ctr">
              <a:defRPr/>
            </a:pPr>
            <a:r>
              <a:rPr lang="zh-CN" altLang="en-US" dirty="0" smtClean="0">
                <a:solidFill>
                  <a:schemeClr val="accent2">
                    <a:lumMod val="50000"/>
                  </a:schemeClr>
                </a:solidFill>
                <a:latin typeface="Adobe Gothic Std B" panose="020B0800000000000000" pitchFamily="34" charset="-128"/>
              </a:rPr>
              <a:t>请</a:t>
            </a:r>
            <a:r>
              <a:rPr lang="zh-CN" altLang="en-US" dirty="0">
                <a:solidFill>
                  <a:schemeClr val="accent2">
                    <a:lumMod val="50000"/>
                  </a:schemeClr>
                </a:solidFill>
                <a:latin typeface="Adobe Gothic Std B" panose="020B0800000000000000" pitchFamily="34" charset="-128"/>
              </a:rPr>
              <a:t>简单描述相关主题</a:t>
            </a:r>
            <a:endParaRPr lang="zh-CN" altLang="en-US" dirty="0">
              <a:solidFill>
                <a:schemeClr val="accent2">
                  <a:lumMod val="50000"/>
                </a:schemeClr>
              </a:solidFill>
              <a:latin typeface="Adobe Gothic Std B" panose="020B0800000000000000" pitchFamily="34" charset="-128"/>
            </a:endParaRPr>
          </a:p>
          <a:p>
            <a:pPr algn="ctr">
              <a:defRPr/>
            </a:pPr>
            <a:endParaRPr lang="zh-CN" altLang="en-US" dirty="0">
              <a:solidFill>
                <a:schemeClr val="accent2">
                  <a:lumMod val="50000"/>
                </a:schemeClr>
              </a:solidFill>
              <a:latin typeface="Adobe Gothic Std B" panose="020B0800000000000000" pitchFamily="34" charset="-128"/>
            </a:endParaRPr>
          </a:p>
        </p:txBody>
      </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17" y="196490"/>
            <a:ext cx="3015715" cy="5715722"/>
          </a:xfrm>
          <a:prstGeom prst="rect">
            <a:avLst/>
          </a:prstGeom>
        </p:spPr>
      </p:pic>
      <p:sp>
        <p:nvSpPr>
          <p:cNvPr id="16" name="椭圆 15"/>
          <p:cNvSpPr/>
          <p:nvPr>
            <p:custDataLst>
              <p:tags r:id="rId12"/>
            </p:custDataLst>
          </p:nvPr>
        </p:nvSpPr>
        <p:spPr>
          <a:xfrm>
            <a:off x="6651085" y="4000270"/>
            <a:ext cx="427779" cy="427779"/>
          </a:xfrm>
          <a:prstGeom prst="ellipse">
            <a:avLst/>
          </a:prstGeom>
          <a:solidFill>
            <a:srgbClr val="C00000"/>
          </a:solidFill>
          <a:ln w="57150" cap="flat" cmpd="sng" algn="ctr">
            <a:solidFill>
              <a:sysClr val="window" lastClr="FFFFFF"/>
            </a:solidFill>
            <a:prstDash val="solid"/>
            <a:miter lim="800000"/>
          </a:ln>
          <a:effectLst/>
        </p:spPr>
        <p:txBody>
          <a:bodyPr rtlCol="0" anchor="ctr"/>
          <a:lstStyle/>
          <a:p>
            <a:pPr algn="ctr">
              <a:defRPr/>
            </a:pPr>
            <a:endParaRPr lang="zh-CN" altLang="en-US" kern="0">
              <a:solidFill>
                <a:prstClr val="white"/>
              </a:solidFill>
              <a:ea typeface="幼圆" panose="02010509060101010101" pitchFamily="49" charset="-122"/>
            </a:endParaRPr>
          </a:p>
        </p:txBody>
      </p:sp>
    </p:spTree>
    <p:custDataLst>
      <p:tags r:id="rId1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3319"/>
                                        </p:tgtEl>
                                        <p:attrNameLst>
                                          <p:attrName>style.visibility</p:attrName>
                                        </p:attrNameLst>
                                      </p:cBhvr>
                                      <p:to>
                                        <p:strVal val="visible"/>
                                      </p:to>
                                    </p:set>
                                    <p:animEffect transition="in" filter="fade">
                                      <p:cBhvr>
                                        <p:cTn id="40" dur="1000"/>
                                        <p:tgtEl>
                                          <p:spTgt spid="13319"/>
                                        </p:tgtEl>
                                      </p:cBhvr>
                                    </p:animEffect>
                                    <p:anim calcmode="lin" valueType="num">
                                      <p:cBhvr>
                                        <p:cTn id="41" dur="1000" fill="hold"/>
                                        <p:tgtEl>
                                          <p:spTgt spid="13319"/>
                                        </p:tgtEl>
                                        <p:attrNameLst>
                                          <p:attrName>ppt_x</p:attrName>
                                        </p:attrNameLst>
                                      </p:cBhvr>
                                      <p:tavLst>
                                        <p:tav tm="0">
                                          <p:val>
                                            <p:strVal val="#ppt_x"/>
                                          </p:val>
                                        </p:tav>
                                        <p:tav tm="100000">
                                          <p:val>
                                            <p:strVal val="#ppt_x"/>
                                          </p:val>
                                        </p:tav>
                                      </p:tavLst>
                                    </p:anim>
                                    <p:anim calcmode="lin" valueType="num">
                                      <p:cBhvr>
                                        <p:cTn id="42" dur="1000" fill="hold"/>
                                        <p:tgtEl>
                                          <p:spTgt spid="13319"/>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9"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ppt_x</p:attrName>
                                        </p:attrNameLst>
                                      </p:cBhvr>
                                      <p:tavLst>
                                        <p:tav tm="0">
                                          <p:val>
                                            <p:strVal val="#ppt_x-.2"/>
                                          </p:val>
                                        </p:tav>
                                        <p:tav tm="100000">
                                          <p:val>
                                            <p:strVal val="#ppt_x"/>
                                          </p:val>
                                        </p:tav>
                                      </p:tavLst>
                                    </p:anim>
                                    <p:anim calcmode="lin" valueType="num">
                                      <p:cBhvr>
                                        <p:cTn id="4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50" grpId="0"/>
      <p:bldP spid="13319" grpId="0"/>
      <p:bldP spid="4"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92066" y="1410164"/>
            <a:ext cx="3415809" cy="3367358"/>
          </a:xfrm>
          <a:prstGeom prst="rect">
            <a:avLst/>
          </a:prstGeom>
        </p:spPr>
      </p:pic>
      <p:sp>
        <p:nvSpPr>
          <p:cNvPr id="6" name="文本框 5"/>
          <p:cNvSpPr txBox="1"/>
          <p:nvPr/>
        </p:nvSpPr>
        <p:spPr>
          <a:xfrm>
            <a:off x="2508839" y="2731791"/>
            <a:ext cx="2029847" cy="461665"/>
          </a:xfrm>
          <a:prstGeom prst="rect">
            <a:avLst/>
          </a:prstGeom>
          <a:noFill/>
        </p:spPr>
        <p:txBody>
          <a:bodyPr wrap="square" rtlCol="0">
            <a:spAutoFit/>
          </a:bodyPr>
          <a:lstStyle/>
          <a:p>
            <a:r>
              <a:rPr lang="zh-CN" altLang="en-US" sz="2400" b="1" spc="100" dirty="0" smtClean="0">
                <a:solidFill>
                  <a:schemeClr val="accent2">
                    <a:lumMod val="50000"/>
                  </a:schemeClr>
                </a:solidFill>
                <a:latin typeface="幼圆" panose="02010509060101010101" pitchFamily="49" charset="-122"/>
                <a:ea typeface="幼圆" panose="02010509060101010101" pitchFamily="49" charset="-122"/>
              </a:rPr>
              <a:t>请替换标题</a:t>
            </a:r>
            <a:endParaRPr lang="zh-CN" altLang="en-US" sz="2400" b="1" spc="100" dirty="0">
              <a:solidFill>
                <a:schemeClr val="accent2">
                  <a:lumMod val="50000"/>
                </a:schemeClr>
              </a:solidFill>
              <a:latin typeface="幼圆" panose="02010509060101010101" pitchFamily="49" charset="-122"/>
              <a:ea typeface="幼圆" panose="02010509060101010101" pitchFamily="49" charset="-122"/>
            </a:endParaRPr>
          </a:p>
        </p:txBody>
      </p:sp>
      <p:sp>
        <p:nvSpPr>
          <p:cNvPr id="7" name="椭圆 6"/>
          <p:cNvSpPr/>
          <p:nvPr/>
        </p:nvSpPr>
        <p:spPr>
          <a:xfrm>
            <a:off x="5337277" y="2240078"/>
            <a:ext cx="1948812" cy="19488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nvGrpSpPr>
          <p:cNvPr id="8" name="组合 7"/>
          <p:cNvGrpSpPr/>
          <p:nvPr/>
        </p:nvGrpSpPr>
        <p:grpSpPr>
          <a:xfrm>
            <a:off x="4886465" y="2698166"/>
            <a:ext cx="1141912" cy="1175144"/>
            <a:chOff x="4447591" y="2831826"/>
            <a:chExt cx="1320737" cy="1359173"/>
          </a:xfrm>
        </p:grpSpPr>
        <p:sp>
          <p:nvSpPr>
            <p:cNvPr id="9" name="椭圆 8"/>
            <p:cNvSpPr/>
            <p:nvPr/>
          </p:nvSpPr>
          <p:spPr>
            <a:xfrm>
              <a:off x="4447591" y="2870262"/>
              <a:ext cx="1320737" cy="132073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KSO_Shape"/>
            <p:cNvSpPr/>
            <p:nvPr/>
          </p:nvSpPr>
          <p:spPr>
            <a:xfrm rot="20490962">
              <a:off x="4947762" y="2831826"/>
              <a:ext cx="818371" cy="1276843"/>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Lst>
              <a:ahLst/>
              <a:cxnLst>
                <a:cxn ang="0">
                  <a:pos x="connsiteX0-331" y="connsiteY0-332"/>
                </a:cxn>
                <a:cxn ang="0">
                  <a:pos x="connsiteX1-333" y="connsiteY1-334"/>
                </a:cxn>
                <a:cxn ang="0">
                  <a:pos x="connsiteX2-335" y="connsiteY2-336"/>
                </a:cxn>
                <a:cxn ang="0">
                  <a:pos x="connsiteX3-337" y="connsiteY3-338"/>
                </a:cxn>
                <a:cxn ang="0">
                  <a:pos x="connsiteX4-339" y="connsiteY4-340"/>
                </a:cxn>
              </a:cxnLst>
              <a:rect l="l" t="t" r="r" b="b"/>
              <a:pathLst>
                <a:path w="304502" h="726413">
                  <a:moveTo>
                    <a:pt x="139236" y="0"/>
                  </a:moveTo>
                  <a:cubicBezTo>
                    <a:pt x="282325" y="79776"/>
                    <a:pt x="311517" y="275494"/>
                    <a:pt x="303212" y="396729"/>
                  </a:cubicBezTo>
                  <a:cubicBezTo>
                    <a:pt x="294775" y="519891"/>
                    <a:pt x="214474" y="747969"/>
                    <a:pt x="33921" y="724770"/>
                  </a:cubicBezTo>
                  <a:cubicBezTo>
                    <a:pt x="1541" y="583021"/>
                    <a:pt x="-5038" y="523137"/>
                    <a:pt x="3272" y="397616"/>
                  </a:cubicBezTo>
                  <a:cubicBezTo>
                    <a:pt x="11582" y="272095"/>
                    <a:pt x="55827" y="122156"/>
                    <a:pt x="139236"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1" name="组合 10"/>
          <p:cNvGrpSpPr/>
          <p:nvPr/>
        </p:nvGrpSpPr>
        <p:grpSpPr>
          <a:xfrm>
            <a:off x="6279578" y="1964301"/>
            <a:ext cx="748469" cy="728076"/>
            <a:chOff x="6058867" y="1983037"/>
            <a:chExt cx="865680" cy="842094"/>
          </a:xfrm>
        </p:grpSpPr>
        <p:sp>
          <p:nvSpPr>
            <p:cNvPr id="12" name="椭圆 11"/>
            <p:cNvSpPr/>
            <p:nvPr/>
          </p:nvSpPr>
          <p:spPr>
            <a:xfrm>
              <a:off x="6082453" y="1983037"/>
              <a:ext cx="842094" cy="8420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KSO_Shape"/>
            <p:cNvSpPr/>
            <p:nvPr/>
          </p:nvSpPr>
          <p:spPr>
            <a:xfrm rot="5998094">
              <a:off x="6233180" y="2192776"/>
              <a:ext cx="457430" cy="806056"/>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Lst>
              <a:ahLst/>
              <a:cxnLst>
                <a:cxn ang="0">
                  <a:pos x="connsiteX0-481" y="connsiteY0-482"/>
                </a:cxn>
                <a:cxn ang="0">
                  <a:pos x="connsiteX1-483" y="connsiteY1-484"/>
                </a:cxn>
                <a:cxn ang="0">
                  <a:pos x="connsiteX2-485" y="connsiteY2-486"/>
                </a:cxn>
                <a:cxn ang="0">
                  <a:pos x="connsiteX3-487" y="connsiteY3-488"/>
                </a:cxn>
                <a:cxn ang="0">
                  <a:pos x="connsiteX4-489" y="connsiteY4-490"/>
                </a:cxn>
              </a:cxnLst>
              <a:rect l="l" t="t" r="r" b="b"/>
              <a:pathLst>
                <a:path w="288545" h="726412">
                  <a:moveTo>
                    <a:pt x="113020" y="0"/>
                  </a:moveTo>
                  <a:cubicBezTo>
                    <a:pt x="273226" y="93021"/>
                    <a:pt x="294106" y="273616"/>
                    <a:pt x="287500" y="394119"/>
                  </a:cubicBezTo>
                  <a:cubicBezTo>
                    <a:pt x="280607" y="519859"/>
                    <a:pt x="188258" y="747969"/>
                    <a:pt x="7705" y="724770"/>
                  </a:cubicBezTo>
                  <a:cubicBezTo>
                    <a:pt x="-3403" y="579922"/>
                    <a:pt x="-2476" y="518173"/>
                    <a:pt x="10336" y="391534"/>
                  </a:cubicBezTo>
                  <a:cubicBezTo>
                    <a:pt x="23148" y="264895"/>
                    <a:pt x="50340" y="152003"/>
                    <a:pt x="11302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4" name="组合 13"/>
          <p:cNvGrpSpPr/>
          <p:nvPr/>
        </p:nvGrpSpPr>
        <p:grpSpPr>
          <a:xfrm>
            <a:off x="6668095" y="3156911"/>
            <a:ext cx="894220" cy="971311"/>
            <a:chOff x="6508226" y="3362411"/>
            <a:chExt cx="1034256" cy="1123419"/>
          </a:xfrm>
        </p:grpSpPr>
        <p:sp>
          <p:nvSpPr>
            <p:cNvPr id="15" name="椭圆 14"/>
            <p:cNvSpPr/>
            <p:nvPr/>
          </p:nvSpPr>
          <p:spPr>
            <a:xfrm>
              <a:off x="6508226" y="3451574"/>
              <a:ext cx="1034256" cy="10342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KSO_Shape"/>
            <p:cNvSpPr/>
            <p:nvPr/>
          </p:nvSpPr>
          <p:spPr>
            <a:xfrm rot="12316957">
              <a:off x="6537359" y="3362411"/>
              <a:ext cx="567254" cy="1006155"/>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 name="connsiteX0-491" fmla="*/ 113453 w 292104"/>
                <a:gd name="connsiteY0-492" fmla="*/ 0 h 738876"/>
                <a:gd name="connsiteX1-493" fmla="*/ 287933 w 292104"/>
                <a:gd name="connsiteY1-494" fmla="*/ 394119 h 738876"/>
                <a:gd name="connsiteX2-495" fmla="*/ 10628 w 292104"/>
                <a:gd name="connsiteY2-496" fmla="*/ 737330 h 738876"/>
                <a:gd name="connsiteX3-497" fmla="*/ 10769 w 292104"/>
                <a:gd name="connsiteY3-498" fmla="*/ 391534 h 738876"/>
                <a:gd name="connsiteX4-499" fmla="*/ 113453 w 292104"/>
                <a:gd name="connsiteY4-500" fmla="*/ 0 h 738876"/>
                <a:gd name="connsiteX0-501" fmla="*/ 113453 w 292104"/>
                <a:gd name="connsiteY0-502" fmla="*/ 0 h 737330"/>
                <a:gd name="connsiteX1-503" fmla="*/ 287933 w 292104"/>
                <a:gd name="connsiteY1-504" fmla="*/ 394119 h 737330"/>
                <a:gd name="connsiteX2-505" fmla="*/ 10628 w 292104"/>
                <a:gd name="connsiteY2-506" fmla="*/ 737330 h 737330"/>
                <a:gd name="connsiteX3-507" fmla="*/ 10769 w 292104"/>
                <a:gd name="connsiteY3-508" fmla="*/ 391534 h 737330"/>
                <a:gd name="connsiteX4-509" fmla="*/ 113453 w 292104"/>
                <a:gd name="connsiteY4-510" fmla="*/ 0 h 737330"/>
                <a:gd name="connsiteX0-511" fmla="*/ 113453 w 292104"/>
                <a:gd name="connsiteY0-512" fmla="*/ 0 h 737330"/>
                <a:gd name="connsiteX1-513" fmla="*/ 287933 w 292104"/>
                <a:gd name="connsiteY1-514" fmla="*/ 394119 h 737330"/>
                <a:gd name="connsiteX2-515" fmla="*/ 10628 w 292104"/>
                <a:gd name="connsiteY2-516" fmla="*/ 737330 h 737330"/>
                <a:gd name="connsiteX3-517" fmla="*/ 10769 w 292104"/>
                <a:gd name="connsiteY3-518" fmla="*/ 391534 h 737330"/>
                <a:gd name="connsiteX4-519" fmla="*/ 113453 w 292104"/>
                <a:gd name="connsiteY4-520" fmla="*/ 0 h 737330"/>
                <a:gd name="connsiteX0-521" fmla="*/ 148344 w 326995"/>
                <a:gd name="connsiteY0-522" fmla="*/ 0 h 737330"/>
                <a:gd name="connsiteX1-523" fmla="*/ 322824 w 326995"/>
                <a:gd name="connsiteY1-524" fmla="*/ 394119 h 737330"/>
                <a:gd name="connsiteX2-525" fmla="*/ 45519 w 326995"/>
                <a:gd name="connsiteY2-526" fmla="*/ 737330 h 737330"/>
                <a:gd name="connsiteX3-527" fmla="*/ 3666 w 326995"/>
                <a:gd name="connsiteY3-528" fmla="*/ 370032 h 737330"/>
                <a:gd name="connsiteX4-529" fmla="*/ 148344 w 326995"/>
                <a:gd name="connsiteY4-530" fmla="*/ 0 h 737330"/>
                <a:gd name="connsiteX0-531" fmla="*/ 101799 w 321565"/>
                <a:gd name="connsiteY0-532" fmla="*/ 0 h 906740"/>
                <a:gd name="connsiteX1-533" fmla="*/ 320658 w 321565"/>
                <a:gd name="connsiteY1-534" fmla="*/ 563529 h 906740"/>
                <a:gd name="connsiteX2-535" fmla="*/ 43353 w 321565"/>
                <a:gd name="connsiteY2-536" fmla="*/ 906740 h 906740"/>
                <a:gd name="connsiteX3-537" fmla="*/ 1500 w 321565"/>
                <a:gd name="connsiteY3-538" fmla="*/ 539442 h 906740"/>
                <a:gd name="connsiteX4-539" fmla="*/ 101799 w 321565"/>
                <a:gd name="connsiteY4-540" fmla="*/ 0 h 906740"/>
                <a:gd name="connsiteX0-541" fmla="*/ 101799 w 331688"/>
                <a:gd name="connsiteY0-542" fmla="*/ 0 h 906740"/>
                <a:gd name="connsiteX1-543" fmla="*/ 330882 w 331688"/>
                <a:gd name="connsiteY1-544" fmla="*/ 554257 h 906740"/>
                <a:gd name="connsiteX2-545" fmla="*/ 43353 w 331688"/>
                <a:gd name="connsiteY2-546" fmla="*/ 906740 h 906740"/>
                <a:gd name="connsiteX3-547" fmla="*/ 1500 w 331688"/>
                <a:gd name="connsiteY3-548" fmla="*/ 539442 h 906740"/>
                <a:gd name="connsiteX4-549" fmla="*/ 101799 w 331688"/>
                <a:gd name="connsiteY4-550" fmla="*/ 0 h 906740"/>
                <a:gd name="connsiteX0-551" fmla="*/ 101799 w 332883"/>
                <a:gd name="connsiteY0-552" fmla="*/ 0 h 906740"/>
                <a:gd name="connsiteX1-553" fmla="*/ 330882 w 332883"/>
                <a:gd name="connsiteY1-554" fmla="*/ 554257 h 906740"/>
                <a:gd name="connsiteX2-555" fmla="*/ 43353 w 332883"/>
                <a:gd name="connsiteY2-556" fmla="*/ 906740 h 906740"/>
                <a:gd name="connsiteX3-557" fmla="*/ 1500 w 332883"/>
                <a:gd name="connsiteY3-558" fmla="*/ 539442 h 906740"/>
                <a:gd name="connsiteX4-559" fmla="*/ 101799 w 332883"/>
                <a:gd name="connsiteY4-560" fmla="*/ 0 h 906740"/>
                <a:gd name="connsiteX0-561" fmla="*/ 101799 w 344120"/>
                <a:gd name="connsiteY0-562" fmla="*/ 0 h 906740"/>
                <a:gd name="connsiteX1-563" fmla="*/ 342315 w 344120"/>
                <a:gd name="connsiteY1-564" fmla="*/ 553663 h 906740"/>
                <a:gd name="connsiteX2-565" fmla="*/ 43353 w 344120"/>
                <a:gd name="connsiteY2-566" fmla="*/ 906740 h 906740"/>
                <a:gd name="connsiteX3-567" fmla="*/ 1500 w 344120"/>
                <a:gd name="connsiteY3-568" fmla="*/ 539442 h 906740"/>
                <a:gd name="connsiteX4-569" fmla="*/ 101799 w 344120"/>
                <a:gd name="connsiteY4-570" fmla="*/ 0 h 906740"/>
                <a:gd name="connsiteX0-571" fmla="*/ 101799 w 345243"/>
                <a:gd name="connsiteY0-572" fmla="*/ 0 h 906740"/>
                <a:gd name="connsiteX1-573" fmla="*/ 342315 w 345243"/>
                <a:gd name="connsiteY1-574" fmla="*/ 553663 h 906740"/>
                <a:gd name="connsiteX2-575" fmla="*/ 43353 w 345243"/>
                <a:gd name="connsiteY2-576" fmla="*/ 906740 h 906740"/>
                <a:gd name="connsiteX3-577" fmla="*/ 1500 w 345243"/>
                <a:gd name="connsiteY3-578" fmla="*/ 539442 h 906740"/>
                <a:gd name="connsiteX4-579" fmla="*/ 101799 w 345243"/>
                <a:gd name="connsiteY4-580" fmla="*/ 0 h 906740"/>
                <a:gd name="connsiteX0-581" fmla="*/ 101799 w 345243"/>
                <a:gd name="connsiteY0-582" fmla="*/ 0 h 906740"/>
                <a:gd name="connsiteX1-583" fmla="*/ 342315 w 345243"/>
                <a:gd name="connsiteY1-584" fmla="*/ 553663 h 906740"/>
                <a:gd name="connsiteX2-585" fmla="*/ 43353 w 345243"/>
                <a:gd name="connsiteY2-586" fmla="*/ 906740 h 906740"/>
                <a:gd name="connsiteX3-587" fmla="*/ 1500 w 345243"/>
                <a:gd name="connsiteY3-588" fmla="*/ 539442 h 906740"/>
                <a:gd name="connsiteX4-589" fmla="*/ 101799 w 345243"/>
                <a:gd name="connsiteY4-590" fmla="*/ 0 h 906740"/>
                <a:gd name="connsiteX0-591" fmla="*/ 109582 w 353026"/>
                <a:gd name="connsiteY0-592" fmla="*/ 0 h 906740"/>
                <a:gd name="connsiteX1-593" fmla="*/ 350098 w 353026"/>
                <a:gd name="connsiteY1-594" fmla="*/ 553663 h 906740"/>
                <a:gd name="connsiteX2-595" fmla="*/ 51136 w 353026"/>
                <a:gd name="connsiteY2-596" fmla="*/ 906740 h 906740"/>
                <a:gd name="connsiteX3-597" fmla="*/ 1284 w 353026"/>
                <a:gd name="connsiteY3-598" fmla="*/ 535345 h 906740"/>
                <a:gd name="connsiteX4-599" fmla="*/ 109582 w 353026"/>
                <a:gd name="connsiteY4-600" fmla="*/ 0 h 906740"/>
                <a:gd name="connsiteX0-601" fmla="*/ 110070 w 353514"/>
                <a:gd name="connsiteY0-602" fmla="*/ 0 h 906740"/>
                <a:gd name="connsiteX1-603" fmla="*/ 350586 w 353514"/>
                <a:gd name="connsiteY1-604" fmla="*/ 553663 h 906740"/>
                <a:gd name="connsiteX2-605" fmla="*/ 51624 w 353514"/>
                <a:gd name="connsiteY2-606" fmla="*/ 906740 h 906740"/>
                <a:gd name="connsiteX3-607" fmla="*/ 1772 w 353514"/>
                <a:gd name="connsiteY3-608" fmla="*/ 535345 h 906740"/>
                <a:gd name="connsiteX4-609" fmla="*/ 110070 w 353514"/>
                <a:gd name="connsiteY4-610" fmla="*/ 0 h 906740"/>
                <a:gd name="connsiteX0-611" fmla="*/ 110127 w 353571"/>
                <a:gd name="connsiteY0-612" fmla="*/ 0 h 906740"/>
                <a:gd name="connsiteX1-613" fmla="*/ 350643 w 353571"/>
                <a:gd name="connsiteY1-614" fmla="*/ 553663 h 906740"/>
                <a:gd name="connsiteX2-615" fmla="*/ 51681 w 353571"/>
                <a:gd name="connsiteY2-616" fmla="*/ 906740 h 906740"/>
                <a:gd name="connsiteX3-617" fmla="*/ 1829 w 353571"/>
                <a:gd name="connsiteY3-618" fmla="*/ 535345 h 906740"/>
                <a:gd name="connsiteX4-619" fmla="*/ 110127 w 353571"/>
                <a:gd name="connsiteY4-620" fmla="*/ 0 h 906740"/>
                <a:gd name="connsiteX0-621" fmla="*/ 108375 w 351819"/>
                <a:gd name="connsiteY0-622" fmla="*/ 0 h 906740"/>
                <a:gd name="connsiteX1-623" fmla="*/ 348891 w 351819"/>
                <a:gd name="connsiteY1-624" fmla="*/ 553663 h 906740"/>
                <a:gd name="connsiteX2-625" fmla="*/ 49929 w 351819"/>
                <a:gd name="connsiteY2-626" fmla="*/ 906740 h 906740"/>
                <a:gd name="connsiteX3-627" fmla="*/ 77 w 351819"/>
                <a:gd name="connsiteY3-628" fmla="*/ 535345 h 906740"/>
                <a:gd name="connsiteX4-629" fmla="*/ 108375 w 351819"/>
                <a:gd name="connsiteY4-630" fmla="*/ 0 h 906740"/>
                <a:gd name="connsiteX0-631" fmla="*/ 108375 w 351819"/>
                <a:gd name="connsiteY0-632" fmla="*/ 0 h 906740"/>
                <a:gd name="connsiteX1-633" fmla="*/ 348891 w 351819"/>
                <a:gd name="connsiteY1-634" fmla="*/ 553663 h 906740"/>
                <a:gd name="connsiteX2-635" fmla="*/ 49929 w 351819"/>
                <a:gd name="connsiteY2-636" fmla="*/ 906740 h 906740"/>
                <a:gd name="connsiteX3-637" fmla="*/ 77 w 351819"/>
                <a:gd name="connsiteY3-638" fmla="*/ 535345 h 906740"/>
                <a:gd name="connsiteX4-639" fmla="*/ 108375 w 351819"/>
                <a:gd name="connsiteY4-640" fmla="*/ 0 h 906740"/>
                <a:gd name="connsiteX0-641" fmla="*/ 108386 w 351830"/>
                <a:gd name="connsiteY0-642" fmla="*/ 0 h 906740"/>
                <a:gd name="connsiteX1-643" fmla="*/ 348902 w 351830"/>
                <a:gd name="connsiteY1-644" fmla="*/ 553663 h 906740"/>
                <a:gd name="connsiteX2-645" fmla="*/ 49940 w 351830"/>
                <a:gd name="connsiteY2-646" fmla="*/ 906740 h 906740"/>
                <a:gd name="connsiteX3-647" fmla="*/ 88 w 351830"/>
                <a:gd name="connsiteY3-648" fmla="*/ 535345 h 906740"/>
                <a:gd name="connsiteX4-649" fmla="*/ 108386 w 351830"/>
                <a:gd name="connsiteY4-650" fmla="*/ 0 h 906740"/>
                <a:gd name="connsiteX0-651" fmla="*/ 108393 w 351837"/>
                <a:gd name="connsiteY0-652" fmla="*/ 0 h 906740"/>
                <a:gd name="connsiteX1-653" fmla="*/ 348909 w 351837"/>
                <a:gd name="connsiteY1-654" fmla="*/ 553663 h 906740"/>
                <a:gd name="connsiteX2-655" fmla="*/ 49947 w 351837"/>
                <a:gd name="connsiteY2-656" fmla="*/ 906740 h 906740"/>
                <a:gd name="connsiteX3-657" fmla="*/ 95 w 351837"/>
                <a:gd name="connsiteY3-658" fmla="*/ 535345 h 906740"/>
                <a:gd name="connsiteX4-659" fmla="*/ 108393 w 351837"/>
                <a:gd name="connsiteY4-660" fmla="*/ 0 h 906740"/>
                <a:gd name="connsiteX0-661" fmla="*/ 108393 w 352683"/>
                <a:gd name="connsiteY0-662" fmla="*/ 0 h 906740"/>
                <a:gd name="connsiteX1-663" fmla="*/ 348909 w 352683"/>
                <a:gd name="connsiteY1-664" fmla="*/ 553663 h 906740"/>
                <a:gd name="connsiteX2-665" fmla="*/ 49947 w 352683"/>
                <a:gd name="connsiteY2-666" fmla="*/ 906740 h 906740"/>
                <a:gd name="connsiteX3-667" fmla="*/ 95 w 352683"/>
                <a:gd name="connsiteY3-668" fmla="*/ 535345 h 906740"/>
                <a:gd name="connsiteX4-669" fmla="*/ 108393 w 352683"/>
                <a:gd name="connsiteY4-670" fmla="*/ 0 h 906740"/>
                <a:gd name="connsiteX0-671" fmla="*/ 108393 w 355980"/>
                <a:gd name="connsiteY0-672" fmla="*/ 0 h 906740"/>
                <a:gd name="connsiteX1-673" fmla="*/ 348909 w 355980"/>
                <a:gd name="connsiteY1-674" fmla="*/ 553663 h 906740"/>
                <a:gd name="connsiteX2-675" fmla="*/ 49947 w 355980"/>
                <a:gd name="connsiteY2-676" fmla="*/ 906740 h 906740"/>
                <a:gd name="connsiteX3-677" fmla="*/ 95 w 355980"/>
                <a:gd name="connsiteY3-678" fmla="*/ 535345 h 906740"/>
                <a:gd name="connsiteX4-679" fmla="*/ 108393 w 355980"/>
                <a:gd name="connsiteY4-680" fmla="*/ 0 h 906740"/>
                <a:gd name="connsiteX0-681" fmla="*/ 108393 w 355572"/>
                <a:gd name="connsiteY0-682" fmla="*/ 0 h 906740"/>
                <a:gd name="connsiteX1-683" fmla="*/ 348909 w 355572"/>
                <a:gd name="connsiteY1-684" fmla="*/ 553663 h 906740"/>
                <a:gd name="connsiteX2-685" fmla="*/ 49947 w 355572"/>
                <a:gd name="connsiteY2-686" fmla="*/ 906740 h 906740"/>
                <a:gd name="connsiteX3-687" fmla="*/ 95 w 355572"/>
                <a:gd name="connsiteY3-688" fmla="*/ 535345 h 906740"/>
                <a:gd name="connsiteX4-689" fmla="*/ 108393 w 355572"/>
                <a:gd name="connsiteY4-690" fmla="*/ 0 h 906740"/>
                <a:gd name="connsiteX0-691" fmla="*/ 108393 w 357015"/>
                <a:gd name="connsiteY0-692" fmla="*/ 0 h 906740"/>
                <a:gd name="connsiteX1-693" fmla="*/ 348909 w 357015"/>
                <a:gd name="connsiteY1-694" fmla="*/ 553663 h 906740"/>
                <a:gd name="connsiteX2-695" fmla="*/ 49947 w 357015"/>
                <a:gd name="connsiteY2-696" fmla="*/ 906740 h 906740"/>
                <a:gd name="connsiteX3-697" fmla="*/ 95 w 357015"/>
                <a:gd name="connsiteY3-698" fmla="*/ 535345 h 906740"/>
                <a:gd name="connsiteX4-699" fmla="*/ 108393 w 357015"/>
                <a:gd name="connsiteY4-700" fmla="*/ 0 h 906740"/>
                <a:gd name="connsiteX0-701" fmla="*/ 108393 w 357243"/>
                <a:gd name="connsiteY0-702" fmla="*/ 0 h 906740"/>
                <a:gd name="connsiteX1-703" fmla="*/ 348909 w 357243"/>
                <a:gd name="connsiteY1-704" fmla="*/ 553663 h 906740"/>
                <a:gd name="connsiteX2-705" fmla="*/ 49947 w 357243"/>
                <a:gd name="connsiteY2-706" fmla="*/ 906740 h 906740"/>
                <a:gd name="connsiteX3-707" fmla="*/ 95 w 357243"/>
                <a:gd name="connsiteY3-708" fmla="*/ 535345 h 906740"/>
                <a:gd name="connsiteX4-709" fmla="*/ 108393 w 357243"/>
                <a:gd name="connsiteY4-710" fmla="*/ 0 h 906740"/>
                <a:gd name="connsiteX0-711" fmla="*/ 108393 w 357822"/>
                <a:gd name="connsiteY0-712" fmla="*/ 0 h 906740"/>
                <a:gd name="connsiteX1-713" fmla="*/ 348909 w 357822"/>
                <a:gd name="connsiteY1-714" fmla="*/ 553663 h 906740"/>
                <a:gd name="connsiteX2-715" fmla="*/ 49947 w 357822"/>
                <a:gd name="connsiteY2-716" fmla="*/ 906740 h 906740"/>
                <a:gd name="connsiteX3-717" fmla="*/ 95 w 357822"/>
                <a:gd name="connsiteY3-718" fmla="*/ 535345 h 906740"/>
                <a:gd name="connsiteX4-719" fmla="*/ 108393 w 357822"/>
                <a:gd name="connsiteY4-720" fmla="*/ 0 h 906740"/>
              </a:gdLst>
              <a:ahLst/>
              <a:cxnLst>
                <a:cxn ang="0">
                  <a:pos x="connsiteX0-711" y="connsiteY0-712"/>
                </a:cxn>
                <a:cxn ang="0">
                  <a:pos x="connsiteX1-713" y="connsiteY1-714"/>
                </a:cxn>
                <a:cxn ang="0">
                  <a:pos x="connsiteX2-715" y="connsiteY2-716"/>
                </a:cxn>
                <a:cxn ang="0">
                  <a:pos x="connsiteX3-717" y="connsiteY3-718"/>
                </a:cxn>
                <a:cxn ang="0">
                  <a:pos x="connsiteX4-719" y="connsiteY4-720"/>
                </a:cxn>
              </a:cxnLst>
              <a:rect l="l" t="t" r="r" b="b"/>
              <a:pathLst>
                <a:path w="357822" h="906740">
                  <a:moveTo>
                    <a:pt x="108393" y="0"/>
                  </a:moveTo>
                  <a:cubicBezTo>
                    <a:pt x="300705" y="59489"/>
                    <a:pt x="387295" y="333301"/>
                    <a:pt x="348909" y="553663"/>
                  </a:cubicBezTo>
                  <a:cubicBezTo>
                    <a:pt x="322934" y="702776"/>
                    <a:pt x="224876" y="902879"/>
                    <a:pt x="49947" y="906740"/>
                  </a:cubicBezTo>
                  <a:cubicBezTo>
                    <a:pt x="17333" y="762164"/>
                    <a:pt x="2352" y="692612"/>
                    <a:pt x="95" y="535345"/>
                  </a:cubicBezTo>
                  <a:cubicBezTo>
                    <a:pt x="-2162" y="378078"/>
                    <a:pt x="35640" y="151682"/>
                    <a:pt x="10839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sp>
        <p:nvSpPr>
          <p:cNvPr id="17" name="文本框 16"/>
          <p:cNvSpPr txBox="1"/>
          <p:nvPr/>
        </p:nvSpPr>
        <p:spPr>
          <a:xfrm>
            <a:off x="6067290" y="2764341"/>
            <a:ext cx="704808" cy="1569660"/>
          </a:xfrm>
          <a:prstGeom prst="rect">
            <a:avLst/>
          </a:prstGeom>
          <a:noFill/>
        </p:spPr>
        <p:txBody>
          <a:bodyPr wrap="square" rtlCol="0">
            <a:spAutoFit/>
          </a:bodyPr>
          <a:lstStyle/>
          <a:p>
            <a:r>
              <a:rPr lang="zh-CN" altLang="en-US" sz="2400" b="1" dirty="0" smtClean="0">
                <a:solidFill>
                  <a:schemeClr val="bg1"/>
                </a:solidFill>
                <a:ea typeface="幼圆" panose="02010509060101010101" pitchFamily="49" charset="-122"/>
              </a:rPr>
              <a:t>研究背景</a:t>
            </a:r>
            <a:endParaRPr lang="zh-CN" altLang="en-US" sz="2400" b="1" dirty="0">
              <a:solidFill>
                <a:schemeClr val="bg1"/>
              </a:solidFill>
              <a:ea typeface="幼圆" panose="02010509060101010101" pitchFamily="49" charset="-122"/>
            </a:endParaRPr>
          </a:p>
        </p:txBody>
      </p:sp>
      <p:grpSp>
        <p:nvGrpSpPr>
          <p:cNvPr id="18" name="组合 17"/>
          <p:cNvGrpSpPr/>
          <p:nvPr/>
        </p:nvGrpSpPr>
        <p:grpSpPr>
          <a:xfrm>
            <a:off x="4022246" y="2411135"/>
            <a:ext cx="1455274" cy="292782"/>
            <a:chOff x="3448034" y="2499846"/>
            <a:chExt cx="1683172" cy="338632"/>
          </a:xfrm>
        </p:grpSpPr>
        <p:sp>
          <p:nvSpPr>
            <p:cNvPr id="19" name="任意多边形 18"/>
            <p:cNvSpPr/>
            <p:nvPr/>
          </p:nvSpPr>
          <p:spPr>
            <a:xfrm>
              <a:off x="3481372" y="2530826"/>
              <a:ext cx="1649834"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19"/>
            <p:cNvSpPr/>
            <p:nvPr/>
          </p:nvSpPr>
          <p:spPr>
            <a:xfrm>
              <a:off x="3448034" y="2499846"/>
              <a:ext cx="76200" cy="76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1" name="文本框 20"/>
          <p:cNvSpPr txBox="1"/>
          <p:nvPr/>
        </p:nvSpPr>
        <p:spPr>
          <a:xfrm>
            <a:off x="1857476" y="3268707"/>
            <a:ext cx="2768099"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t>请替换您的文字，内容简洁明了即可</a:t>
            </a:r>
            <a:endParaRPr lang="zh-CN" altLang="en-US" dirty="0"/>
          </a:p>
        </p:txBody>
      </p:sp>
      <p:grpSp>
        <p:nvGrpSpPr>
          <p:cNvPr id="22" name="组合 21"/>
          <p:cNvGrpSpPr/>
          <p:nvPr/>
        </p:nvGrpSpPr>
        <p:grpSpPr>
          <a:xfrm rot="10800000" flipH="1">
            <a:off x="6984960" y="2235699"/>
            <a:ext cx="1310473" cy="272173"/>
            <a:chOff x="3481372" y="2530826"/>
            <a:chExt cx="1378413" cy="314796"/>
          </a:xfrm>
        </p:grpSpPr>
        <p:sp>
          <p:nvSpPr>
            <p:cNvPr id="23" name="任意多边形 22"/>
            <p:cNvSpPr/>
            <p:nvPr/>
          </p:nvSpPr>
          <p:spPr>
            <a:xfrm>
              <a:off x="3481372" y="2530826"/>
              <a:ext cx="1340314" cy="276696"/>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4" name="椭圆 23"/>
            <p:cNvSpPr/>
            <p:nvPr/>
          </p:nvSpPr>
          <p:spPr>
            <a:xfrm>
              <a:off x="4783585" y="2769422"/>
              <a:ext cx="76200" cy="76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grpSp>
        <p:nvGrpSpPr>
          <p:cNvPr id="25" name="组合 24"/>
          <p:cNvGrpSpPr/>
          <p:nvPr/>
        </p:nvGrpSpPr>
        <p:grpSpPr>
          <a:xfrm rot="10800000" flipH="1" flipV="1">
            <a:off x="6917085" y="3916965"/>
            <a:ext cx="1455316" cy="454999"/>
            <a:chOff x="3481372" y="2530826"/>
            <a:chExt cx="836556" cy="330396"/>
          </a:xfrm>
        </p:grpSpPr>
        <p:sp>
          <p:nvSpPr>
            <p:cNvPr id="26" name="任意多边形 25"/>
            <p:cNvSpPr/>
            <p:nvPr/>
          </p:nvSpPr>
          <p:spPr>
            <a:xfrm>
              <a:off x="3481372" y="2530826"/>
              <a:ext cx="792960"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7" name="椭圆 26"/>
            <p:cNvSpPr/>
            <p:nvPr/>
          </p:nvSpPr>
          <p:spPr>
            <a:xfrm>
              <a:off x="4241728" y="2785022"/>
              <a:ext cx="76200" cy="76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8" name="文本框 27"/>
          <p:cNvSpPr txBox="1"/>
          <p:nvPr/>
        </p:nvSpPr>
        <p:spPr>
          <a:xfrm>
            <a:off x="2665756" y="1855971"/>
            <a:ext cx="1289901" cy="1200329"/>
          </a:xfrm>
          <a:prstGeom prst="rect">
            <a:avLst/>
          </a:prstGeom>
          <a:noFill/>
        </p:spPr>
        <p:txBody>
          <a:bodyPr wrap="square" rtlCol="0">
            <a:spAutoFit/>
          </a:bodyPr>
          <a:lstStyle/>
          <a:p>
            <a:r>
              <a:rPr lang="en-US" altLang="zh-CN" sz="7200" dirty="0" smtClean="0">
                <a:solidFill>
                  <a:schemeClr val="accent2">
                    <a:lumMod val="50000"/>
                  </a:schemeClr>
                </a:solidFill>
                <a:ea typeface="幼圆" panose="02010509060101010101" pitchFamily="49" charset="-122"/>
              </a:rPr>
              <a:t>01</a:t>
            </a:r>
            <a:endParaRPr lang="zh-CN" altLang="en-US" sz="7200" dirty="0">
              <a:solidFill>
                <a:schemeClr val="accent2">
                  <a:lumMod val="50000"/>
                </a:schemeClr>
              </a:solidFill>
              <a:ea typeface="幼圆" panose="02010509060101010101" pitchFamily="49" charset="-122"/>
            </a:endParaRPr>
          </a:p>
        </p:txBody>
      </p:sp>
      <p:sp>
        <p:nvSpPr>
          <p:cNvPr id="29" name="文本框 28"/>
          <p:cNvSpPr txBox="1"/>
          <p:nvPr/>
        </p:nvSpPr>
        <p:spPr>
          <a:xfrm>
            <a:off x="8262049" y="2434894"/>
            <a:ext cx="2075359" cy="461665"/>
          </a:xfrm>
          <a:prstGeom prst="rect">
            <a:avLst/>
          </a:prstGeom>
          <a:noFill/>
        </p:spPr>
        <p:txBody>
          <a:bodyPr wrap="square" rtlCol="0">
            <a:spAutoFit/>
          </a:bodyPr>
          <a:lstStyle/>
          <a:p>
            <a:r>
              <a:rPr lang="zh-CN" altLang="en-US" sz="24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400" b="1" spc="100" dirty="0">
              <a:solidFill>
                <a:schemeClr val="accent3"/>
              </a:solidFill>
              <a:latin typeface="幼圆" panose="02010509060101010101" pitchFamily="49" charset="-122"/>
              <a:ea typeface="幼圆" panose="02010509060101010101" pitchFamily="49" charset="-122"/>
            </a:endParaRPr>
          </a:p>
        </p:txBody>
      </p:sp>
      <p:sp>
        <p:nvSpPr>
          <p:cNvPr id="30" name="文本框 29"/>
          <p:cNvSpPr txBox="1"/>
          <p:nvPr/>
        </p:nvSpPr>
        <p:spPr>
          <a:xfrm>
            <a:off x="8281046" y="2853886"/>
            <a:ext cx="2768957" cy="646331"/>
          </a:xfrm>
          <a:prstGeom prst="rect">
            <a:avLst/>
          </a:prstGeom>
          <a:noFill/>
        </p:spPr>
        <p:txBody>
          <a:bodyPr wrap="square" rtlCol="0">
            <a:spAutoFit/>
          </a:bodyPr>
          <a:lstStyle/>
          <a:p>
            <a:r>
              <a:rPr lang="zh-CN" altLang="en-US" spc="100" dirty="0" smtClean="0">
                <a:solidFill>
                  <a:schemeClr val="tx2"/>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2"/>
              </a:solidFill>
              <a:latin typeface="幼圆" panose="02010509060101010101" pitchFamily="49" charset="-122"/>
              <a:ea typeface="幼圆" panose="02010509060101010101" pitchFamily="49" charset="-122"/>
            </a:endParaRPr>
          </a:p>
        </p:txBody>
      </p:sp>
      <p:sp>
        <p:nvSpPr>
          <p:cNvPr id="31" name="文本框 30"/>
          <p:cNvSpPr txBox="1"/>
          <p:nvPr/>
        </p:nvSpPr>
        <p:spPr>
          <a:xfrm>
            <a:off x="8292721" y="1562100"/>
            <a:ext cx="2360765" cy="1200329"/>
          </a:xfrm>
          <a:prstGeom prst="rect">
            <a:avLst/>
          </a:prstGeom>
          <a:noFill/>
        </p:spPr>
        <p:txBody>
          <a:bodyPr wrap="square" rtlCol="0">
            <a:spAutoFit/>
          </a:bodyPr>
          <a:lstStyle/>
          <a:p>
            <a:r>
              <a:rPr lang="en-US" altLang="zh-CN" sz="7200" dirty="0" smtClean="0">
                <a:solidFill>
                  <a:schemeClr val="accent3"/>
                </a:solidFill>
                <a:ea typeface="幼圆" panose="02010509060101010101" pitchFamily="49" charset="-122"/>
              </a:rPr>
              <a:t>02</a:t>
            </a:r>
            <a:endParaRPr lang="zh-CN" altLang="en-US" sz="7200" dirty="0">
              <a:solidFill>
                <a:schemeClr val="accent3"/>
              </a:solidFill>
              <a:ea typeface="幼圆" panose="02010509060101010101" pitchFamily="49" charset="-122"/>
            </a:endParaRPr>
          </a:p>
        </p:txBody>
      </p:sp>
      <p:sp>
        <p:nvSpPr>
          <p:cNvPr id="32" name="文本框 31"/>
          <p:cNvSpPr txBox="1"/>
          <p:nvPr/>
        </p:nvSpPr>
        <p:spPr>
          <a:xfrm>
            <a:off x="7921718" y="4584760"/>
            <a:ext cx="2075359" cy="461665"/>
          </a:xfrm>
          <a:prstGeom prst="rect">
            <a:avLst/>
          </a:prstGeom>
          <a:noFill/>
        </p:spPr>
        <p:txBody>
          <a:bodyPr wrap="square" rtlCol="0">
            <a:spAutoFit/>
          </a:bodyPr>
          <a:lstStyle/>
          <a:p>
            <a:r>
              <a:rPr lang="zh-CN" altLang="en-US" sz="2400" b="1" spc="100" dirty="0" smtClean="0">
                <a:solidFill>
                  <a:schemeClr val="tx2"/>
                </a:solidFill>
                <a:latin typeface="幼圆" panose="02010509060101010101" pitchFamily="49" charset="-122"/>
                <a:ea typeface="幼圆" panose="02010509060101010101" pitchFamily="49" charset="-122"/>
              </a:rPr>
              <a:t>请替换标题</a:t>
            </a:r>
            <a:endParaRPr lang="zh-CN" altLang="en-US" sz="2400" b="1" spc="100" dirty="0">
              <a:solidFill>
                <a:schemeClr val="tx2"/>
              </a:solidFill>
              <a:latin typeface="幼圆" panose="02010509060101010101" pitchFamily="49" charset="-122"/>
              <a:ea typeface="幼圆" panose="02010509060101010101" pitchFamily="49" charset="-122"/>
            </a:endParaRPr>
          </a:p>
        </p:txBody>
      </p:sp>
      <p:sp>
        <p:nvSpPr>
          <p:cNvPr id="33" name="文本框 32"/>
          <p:cNvSpPr txBox="1"/>
          <p:nvPr/>
        </p:nvSpPr>
        <p:spPr>
          <a:xfrm>
            <a:off x="7921718" y="5086865"/>
            <a:ext cx="2731768"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t>请替换您的文字，内容简洁明了即可</a:t>
            </a:r>
            <a:endParaRPr lang="zh-CN" altLang="en-US" dirty="0"/>
          </a:p>
        </p:txBody>
      </p:sp>
      <p:sp>
        <p:nvSpPr>
          <p:cNvPr id="34" name="文本框 33"/>
          <p:cNvSpPr txBox="1"/>
          <p:nvPr/>
        </p:nvSpPr>
        <p:spPr>
          <a:xfrm>
            <a:off x="8372401" y="3640561"/>
            <a:ext cx="1740508" cy="1200329"/>
          </a:xfrm>
          <a:prstGeom prst="rect">
            <a:avLst/>
          </a:prstGeom>
          <a:noFill/>
        </p:spPr>
        <p:txBody>
          <a:bodyPr wrap="square" rtlCol="0">
            <a:spAutoFit/>
          </a:bodyPr>
          <a:lstStyle/>
          <a:p>
            <a:r>
              <a:rPr lang="en-US" altLang="zh-CN" sz="7200" dirty="0" smtClean="0">
                <a:solidFill>
                  <a:schemeClr val="tx2"/>
                </a:solidFill>
                <a:ea typeface="幼圆" panose="02010509060101010101" pitchFamily="49" charset="-122"/>
              </a:rPr>
              <a:t>03</a:t>
            </a:r>
            <a:endParaRPr lang="zh-CN" altLang="en-US" sz="7200" dirty="0">
              <a:solidFill>
                <a:schemeClr val="tx2"/>
              </a:solidFill>
              <a:ea typeface="幼圆" panose="02010509060101010101" pitchFamily="49" charset="-122"/>
            </a:endParaRPr>
          </a:p>
        </p:txBody>
      </p:sp>
      <p:sp>
        <p:nvSpPr>
          <p:cNvPr id="35" name="矩形 34"/>
          <p:cNvSpPr/>
          <p:nvPr/>
        </p:nvSpPr>
        <p:spPr>
          <a:xfrm>
            <a:off x="1654600" y="413331"/>
            <a:ext cx="4339650" cy="646331"/>
          </a:xfrm>
          <a:prstGeom prst="rect">
            <a:avLst/>
          </a:prstGeom>
          <a:noFill/>
        </p:spPr>
        <p:txBody>
          <a:bodyPr wrap="none" lIns="91440" tIns="45720" rIns="91440" bIns="45720">
            <a:spAutoFit/>
          </a:bodyPr>
          <a:lstStyle/>
          <a:p>
            <a:pPr algn="ctr"/>
            <a:r>
              <a:rPr lang="zh-CN" altLang="en-US" sz="3600" b="0" cap="none" spc="0" dirty="0" smtClean="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b="0" cap="none" spc="0" dirty="0">
              <a:ln w="0"/>
              <a:solidFill>
                <a:schemeClr val="accent1">
                  <a:lumMod val="50000"/>
                </a:schemeClr>
              </a:solidFill>
              <a:latin typeface="华文行楷" panose="02010800040101010101" pitchFamily="2" charset="-122"/>
              <a:ea typeface="华文行楷" panose="02010800040101010101" pitchFamily="2" charset="-122"/>
            </a:endParaRPr>
          </a:p>
        </p:txBody>
      </p:sp>
      <p:grpSp>
        <p:nvGrpSpPr>
          <p:cNvPr id="88" name="组合 87"/>
          <p:cNvGrpSpPr/>
          <p:nvPr/>
        </p:nvGrpSpPr>
        <p:grpSpPr>
          <a:xfrm>
            <a:off x="0" y="0"/>
            <a:ext cx="1654600" cy="1452064"/>
            <a:chOff x="2147854" y="-39689"/>
            <a:chExt cx="7884999" cy="6919821"/>
          </a:xfrm>
          <a:blipFill>
            <a:blip r:embed="rId2"/>
            <a:stretch>
              <a:fillRect/>
            </a:stretch>
          </a:blipFill>
        </p:grpSpPr>
        <p:sp>
          <p:nvSpPr>
            <p:cNvPr id="89" name="Freeform 751"/>
            <p:cNvSpPr/>
            <p:nvPr/>
          </p:nvSpPr>
          <p:spPr bwMode="auto">
            <a:xfrm>
              <a:off x="2147854" y="-39689"/>
              <a:ext cx="22223" cy="22223"/>
            </a:xfrm>
            <a:custGeom>
              <a:avLst/>
              <a:gdLst>
                <a:gd name="T0" fmla="*/ 6 w 6"/>
                <a:gd name="T1" fmla="*/ 0 h 6"/>
                <a:gd name="T2" fmla="*/ 0 w 6"/>
                <a:gd name="T3" fmla="*/ 6 h 6"/>
                <a:gd name="T4" fmla="*/ 0 w 6"/>
                <a:gd name="T5" fmla="*/ 0 h 6"/>
                <a:gd name="T6" fmla="*/ 6 w 6"/>
                <a:gd name="T7" fmla="*/ 0 h 6"/>
              </a:gdLst>
              <a:ahLst/>
              <a:cxnLst>
                <a:cxn ang="0">
                  <a:pos x="T0" y="T1"/>
                </a:cxn>
                <a:cxn ang="0">
                  <a:pos x="T2" y="T3"/>
                </a:cxn>
                <a:cxn ang="0">
                  <a:pos x="T4" y="T5"/>
                </a:cxn>
                <a:cxn ang="0">
                  <a:pos x="T6" y="T7"/>
                </a:cxn>
              </a:cxnLst>
              <a:rect l="0" t="0" r="r" b="b"/>
              <a:pathLst>
                <a:path w="6" h="6">
                  <a:moveTo>
                    <a:pt x="6" y="0"/>
                  </a:moveTo>
                  <a:cubicBezTo>
                    <a:pt x="5" y="4"/>
                    <a:pt x="4" y="6"/>
                    <a:pt x="0" y="6"/>
                  </a:cubicBezTo>
                  <a:cubicBezTo>
                    <a:pt x="0" y="4"/>
                    <a:pt x="0" y="2"/>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0" name="Freeform 752"/>
            <p:cNvSpPr>
              <a:spLocks noEditPoints="1"/>
            </p:cNvSpPr>
            <p:nvPr/>
          </p:nvSpPr>
          <p:spPr bwMode="auto">
            <a:xfrm>
              <a:off x="2563774" y="1703361"/>
              <a:ext cx="7469079" cy="3835351"/>
            </a:xfrm>
            <a:custGeom>
              <a:avLst/>
              <a:gdLst>
                <a:gd name="T0" fmla="*/ 989 w 1989"/>
                <a:gd name="T1" fmla="*/ 934 h 1021"/>
                <a:gd name="T2" fmla="*/ 860 w 1989"/>
                <a:gd name="T3" fmla="*/ 973 h 1021"/>
                <a:gd name="T4" fmla="*/ 978 w 1989"/>
                <a:gd name="T5" fmla="*/ 852 h 1021"/>
                <a:gd name="T6" fmla="*/ 994 w 1989"/>
                <a:gd name="T7" fmla="*/ 750 h 1021"/>
                <a:gd name="T8" fmla="*/ 870 w 1989"/>
                <a:gd name="T9" fmla="*/ 637 h 1021"/>
                <a:gd name="T10" fmla="*/ 877 w 1989"/>
                <a:gd name="T11" fmla="*/ 587 h 1021"/>
                <a:gd name="T12" fmla="*/ 899 w 1989"/>
                <a:gd name="T13" fmla="*/ 560 h 1021"/>
                <a:gd name="T14" fmla="*/ 757 w 1989"/>
                <a:gd name="T15" fmla="*/ 573 h 1021"/>
                <a:gd name="T16" fmla="*/ 658 w 1989"/>
                <a:gd name="T17" fmla="*/ 612 h 1021"/>
                <a:gd name="T18" fmla="*/ 594 w 1989"/>
                <a:gd name="T19" fmla="*/ 618 h 1021"/>
                <a:gd name="T20" fmla="*/ 607 w 1989"/>
                <a:gd name="T21" fmla="*/ 583 h 1021"/>
                <a:gd name="T22" fmla="*/ 853 w 1989"/>
                <a:gd name="T23" fmla="*/ 491 h 1021"/>
                <a:gd name="T24" fmla="*/ 858 w 1989"/>
                <a:gd name="T25" fmla="*/ 428 h 1021"/>
                <a:gd name="T26" fmla="*/ 621 w 1989"/>
                <a:gd name="T27" fmla="*/ 513 h 1021"/>
                <a:gd name="T28" fmla="*/ 365 w 1989"/>
                <a:gd name="T29" fmla="*/ 577 h 1021"/>
                <a:gd name="T30" fmla="*/ 33 w 1989"/>
                <a:gd name="T31" fmla="*/ 598 h 1021"/>
                <a:gd name="T32" fmla="*/ 45 w 1989"/>
                <a:gd name="T33" fmla="*/ 478 h 1021"/>
                <a:gd name="T34" fmla="*/ 177 w 1989"/>
                <a:gd name="T35" fmla="*/ 409 h 1021"/>
                <a:gd name="T36" fmla="*/ 437 w 1989"/>
                <a:gd name="T37" fmla="*/ 279 h 1021"/>
                <a:gd name="T38" fmla="*/ 472 w 1989"/>
                <a:gd name="T39" fmla="*/ 143 h 1021"/>
                <a:gd name="T40" fmla="*/ 534 w 1989"/>
                <a:gd name="T41" fmla="*/ 78 h 1021"/>
                <a:gd name="T42" fmla="*/ 741 w 1989"/>
                <a:gd name="T43" fmla="*/ 73 h 1021"/>
                <a:gd name="T44" fmla="*/ 923 w 1989"/>
                <a:gd name="T45" fmla="*/ 77 h 1021"/>
                <a:gd name="T46" fmla="*/ 1232 w 1989"/>
                <a:gd name="T47" fmla="*/ 0 h 1021"/>
                <a:gd name="T48" fmla="*/ 1526 w 1989"/>
                <a:gd name="T49" fmla="*/ 100 h 1021"/>
                <a:gd name="T50" fmla="*/ 1626 w 1989"/>
                <a:gd name="T51" fmla="*/ 258 h 1021"/>
                <a:gd name="T52" fmla="*/ 1658 w 1989"/>
                <a:gd name="T53" fmla="*/ 376 h 1021"/>
                <a:gd name="T54" fmla="*/ 1819 w 1989"/>
                <a:gd name="T55" fmla="*/ 375 h 1021"/>
                <a:gd name="T56" fmla="*/ 1935 w 1989"/>
                <a:gd name="T57" fmla="*/ 450 h 1021"/>
                <a:gd name="T58" fmla="*/ 1947 w 1989"/>
                <a:gd name="T59" fmla="*/ 487 h 1021"/>
                <a:gd name="T60" fmla="*/ 1767 w 1989"/>
                <a:gd name="T61" fmla="*/ 585 h 1021"/>
                <a:gd name="T62" fmla="*/ 1642 w 1989"/>
                <a:gd name="T63" fmla="*/ 671 h 1021"/>
                <a:gd name="T64" fmla="*/ 1517 w 1989"/>
                <a:gd name="T65" fmla="*/ 834 h 1021"/>
                <a:gd name="T66" fmla="*/ 1459 w 1989"/>
                <a:gd name="T67" fmla="*/ 849 h 1021"/>
                <a:gd name="T68" fmla="*/ 1404 w 1989"/>
                <a:gd name="T69" fmla="*/ 868 h 1021"/>
                <a:gd name="T70" fmla="*/ 1297 w 1989"/>
                <a:gd name="T71" fmla="*/ 929 h 1021"/>
                <a:gd name="T72" fmla="*/ 1298 w 1989"/>
                <a:gd name="T73" fmla="*/ 835 h 1021"/>
                <a:gd name="T74" fmla="*/ 1157 w 1989"/>
                <a:gd name="T75" fmla="*/ 881 h 1021"/>
                <a:gd name="T76" fmla="*/ 1065 w 1989"/>
                <a:gd name="T77" fmla="*/ 971 h 1021"/>
                <a:gd name="T78" fmla="*/ 1030 w 1989"/>
                <a:gd name="T79" fmla="*/ 954 h 1021"/>
                <a:gd name="T80" fmla="*/ 991 w 1989"/>
                <a:gd name="T81" fmla="*/ 1000 h 1021"/>
                <a:gd name="T82" fmla="*/ 1247 w 1989"/>
                <a:gd name="T83" fmla="*/ 393 h 1021"/>
                <a:gd name="T84" fmla="*/ 1030 w 1989"/>
                <a:gd name="T85" fmla="*/ 456 h 1021"/>
                <a:gd name="T86" fmla="*/ 1048 w 1989"/>
                <a:gd name="T87" fmla="*/ 468 h 1021"/>
                <a:gd name="T88" fmla="*/ 1149 w 1989"/>
                <a:gd name="T89" fmla="*/ 507 h 1021"/>
                <a:gd name="T90" fmla="*/ 1188 w 1989"/>
                <a:gd name="T91" fmla="*/ 554 h 1021"/>
                <a:gd name="T92" fmla="*/ 1300 w 1989"/>
                <a:gd name="T93" fmla="*/ 522 h 1021"/>
                <a:gd name="T94" fmla="*/ 1090 w 1989"/>
                <a:gd name="T95" fmla="*/ 409 h 1021"/>
                <a:gd name="T96" fmla="*/ 1191 w 1989"/>
                <a:gd name="T97" fmla="*/ 335 h 1021"/>
                <a:gd name="T98" fmla="*/ 1037 w 1989"/>
                <a:gd name="T99" fmla="*/ 330 h 1021"/>
                <a:gd name="T100" fmla="*/ 1032 w 1989"/>
                <a:gd name="T101" fmla="*/ 358 h 1021"/>
                <a:gd name="T102" fmla="*/ 880 w 1989"/>
                <a:gd name="T103" fmla="*/ 442 h 1021"/>
                <a:gd name="T104" fmla="*/ 981 w 1989"/>
                <a:gd name="T105" fmla="*/ 45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9" h="1021">
                  <a:moveTo>
                    <a:pt x="990" y="973"/>
                  </a:moveTo>
                  <a:cubicBezTo>
                    <a:pt x="988" y="974"/>
                    <a:pt x="986" y="974"/>
                    <a:pt x="985" y="974"/>
                  </a:cubicBezTo>
                  <a:cubicBezTo>
                    <a:pt x="997" y="962"/>
                    <a:pt x="1003" y="947"/>
                    <a:pt x="1011" y="931"/>
                  </a:cubicBezTo>
                  <a:cubicBezTo>
                    <a:pt x="1007" y="931"/>
                    <a:pt x="1003" y="930"/>
                    <a:pt x="1000" y="931"/>
                  </a:cubicBezTo>
                  <a:cubicBezTo>
                    <a:pt x="996" y="932"/>
                    <a:pt x="993" y="933"/>
                    <a:pt x="989" y="934"/>
                  </a:cubicBezTo>
                  <a:cubicBezTo>
                    <a:pt x="979" y="937"/>
                    <a:pt x="969" y="941"/>
                    <a:pt x="959" y="942"/>
                  </a:cubicBezTo>
                  <a:cubicBezTo>
                    <a:pt x="952" y="943"/>
                    <a:pt x="945" y="945"/>
                    <a:pt x="940" y="949"/>
                  </a:cubicBezTo>
                  <a:cubicBezTo>
                    <a:pt x="929" y="957"/>
                    <a:pt x="917" y="963"/>
                    <a:pt x="903" y="965"/>
                  </a:cubicBezTo>
                  <a:cubicBezTo>
                    <a:pt x="896" y="966"/>
                    <a:pt x="889" y="970"/>
                    <a:pt x="882" y="971"/>
                  </a:cubicBezTo>
                  <a:cubicBezTo>
                    <a:pt x="875" y="972"/>
                    <a:pt x="868" y="972"/>
                    <a:pt x="860" y="973"/>
                  </a:cubicBezTo>
                  <a:cubicBezTo>
                    <a:pt x="854" y="973"/>
                    <a:pt x="851" y="968"/>
                    <a:pt x="848" y="963"/>
                  </a:cubicBezTo>
                  <a:cubicBezTo>
                    <a:pt x="846" y="960"/>
                    <a:pt x="847" y="957"/>
                    <a:pt x="849" y="955"/>
                  </a:cubicBezTo>
                  <a:cubicBezTo>
                    <a:pt x="852" y="952"/>
                    <a:pt x="854" y="950"/>
                    <a:pt x="856" y="948"/>
                  </a:cubicBezTo>
                  <a:cubicBezTo>
                    <a:pt x="886" y="920"/>
                    <a:pt x="918" y="896"/>
                    <a:pt x="952" y="873"/>
                  </a:cubicBezTo>
                  <a:cubicBezTo>
                    <a:pt x="961" y="867"/>
                    <a:pt x="970" y="860"/>
                    <a:pt x="978" y="852"/>
                  </a:cubicBezTo>
                  <a:cubicBezTo>
                    <a:pt x="989" y="841"/>
                    <a:pt x="998" y="830"/>
                    <a:pt x="1009" y="818"/>
                  </a:cubicBezTo>
                  <a:cubicBezTo>
                    <a:pt x="1007" y="814"/>
                    <a:pt x="1005" y="811"/>
                    <a:pt x="1003" y="807"/>
                  </a:cubicBezTo>
                  <a:cubicBezTo>
                    <a:pt x="1000" y="803"/>
                    <a:pt x="999" y="798"/>
                    <a:pt x="1002" y="794"/>
                  </a:cubicBezTo>
                  <a:cubicBezTo>
                    <a:pt x="1006" y="787"/>
                    <a:pt x="1004" y="781"/>
                    <a:pt x="1002" y="774"/>
                  </a:cubicBezTo>
                  <a:cubicBezTo>
                    <a:pt x="999" y="766"/>
                    <a:pt x="997" y="758"/>
                    <a:pt x="994" y="750"/>
                  </a:cubicBezTo>
                  <a:cubicBezTo>
                    <a:pt x="993" y="747"/>
                    <a:pt x="992" y="745"/>
                    <a:pt x="990" y="743"/>
                  </a:cubicBezTo>
                  <a:cubicBezTo>
                    <a:pt x="981" y="732"/>
                    <a:pt x="970" y="722"/>
                    <a:pt x="958" y="714"/>
                  </a:cubicBezTo>
                  <a:cubicBezTo>
                    <a:pt x="943" y="705"/>
                    <a:pt x="928" y="695"/>
                    <a:pt x="913" y="687"/>
                  </a:cubicBezTo>
                  <a:cubicBezTo>
                    <a:pt x="905" y="682"/>
                    <a:pt x="899" y="676"/>
                    <a:pt x="894" y="669"/>
                  </a:cubicBezTo>
                  <a:cubicBezTo>
                    <a:pt x="886" y="658"/>
                    <a:pt x="880" y="646"/>
                    <a:pt x="870" y="637"/>
                  </a:cubicBezTo>
                  <a:cubicBezTo>
                    <a:pt x="865" y="633"/>
                    <a:pt x="868" y="624"/>
                    <a:pt x="875" y="622"/>
                  </a:cubicBezTo>
                  <a:cubicBezTo>
                    <a:pt x="878" y="622"/>
                    <a:pt x="881" y="622"/>
                    <a:pt x="884" y="621"/>
                  </a:cubicBezTo>
                  <a:cubicBezTo>
                    <a:pt x="886" y="616"/>
                    <a:pt x="884" y="612"/>
                    <a:pt x="882" y="608"/>
                  </a:cubicBezTo>
                  <a:cubicBezTo>
                    <a:pt x="881" y="604"/>
                    <a:pt x="879" y="600"/>
                    <a:pt x="877" y="596"/>
                  </a:cubicBezTo>
                  <a:cubicBezTo>
                    <a:pt x="876" y="593"/>
                    <a:pt x="876" y="589"/>
                    <a:pt x="877" y="587"/>
                  </a:cubicBezTo>
                  <a:cubicBezTo>
                    <a:pt x="882" y="578"/>
                    <a:pt x="880" y="569"/>
                    <a:pt x="879" y="560"/>
                  </a:cubicBezTo>
                  <a:cubicBezTo>
                    <a:pt x="879" y="557"/>
                    <a:pt x="878" y="554"/>
                    <a:pt x="879" y="551"/>
                  </a:cubicBezTo>
                  <a:cubicBezTo>
                    <a:pt x="879" y="547"/>
                    <a:pt x="880" y="544"/>
                    <a:pt x="884" y="544"/>
                  </a:cubicBezTo>
                  <a:cubicBezTo>
                    <a:pt x="888" y="544"/>
                    <a:pt x="891" y="545"/>
                    <a:pt x="891" y="550"/>
                  </a:cubicBezTo>
                  <a:cubicBezTo>
                    <a:pt x="892" y="555"/>
                    <a:pt x="895" y="557"/>
                    <a:pt x="899" y="560"/>
                  </a:cubicBezTo>
                  <a:cubicBezTo>
                    <a:pt x="898" y="548"/>
                    <a:pt x="892" y="539"/>
                    <a:pt x="885" y="532"/>
                  </a:cubicBezTo>
                  <a:cubicBezTo>
                    <a:pt x="880" y="527"/>
                    <a:pt x="873" y="528"/>
                    <a:pt x="866" y="529"/>
                  </a:cubicBezTo>
                  <a:cubicBezTo>
                    <a:pt x="865" y="530"/>
                    <a:pt x="863" y="530"/>
                    <a:pt x="862" y="531"/>
                  </a:cubicBezTo>
                  <a:cubicBezTo>
                    <a:pt x="849" y="540"/>
                    <a:pt x="833" y="544"/>
                    <a:pt x="818" y="547"/>
                  </a:cubicBezTo>
                  <a:cubicBezTo>
                    <a:pt x="797" y="553"/>
                    <a:pt x="776" y="560"/>
                    <a:pt x="757" y="573"/>
                  </a:cubicBezTo>
                  <a:cubicBezTo>
                    <a:pt x="749" y="578"/>
                    <a:pt x="739" y="579"/>
                    <a:pt x="729" y="580"/>
                  </a:cubicBezTo>
                  <a:cubicBezTo>
                    <a:pt x="725" y="581"/>
                    <a:pt x="721" y="581"/>
                    <a:pt x="717" y="582"/>
                  </a:cubicBezTo>
                  <a:cubicBezTo>
                    <a:pt x="711" y="582"/>
                    <a:pt x="707" y="584"/>
                    <a:pt x="703" y="589"/>
                  </a:cubicBezTo>
                  <a:cubicBezTo>
                    <a:pt x="699" y="594"/>
                    <a:pt x="692" y="596"/>
                    <a:pt x="686" y="599"/>
                  </a:cubicBezTo>
                  <a:cubicBezTo>
                    <a:pt x="677" y="604"/>
                    <a:pt x="667" y="608"/>
                    <a:pt x="658" y="612"/>
                  </a:cubicBezTo>
                  <a:cubicBezTo>
                    <a:pt x="651" y="615"/>
                    <a:pt x="645" y="618"/>
                    <a:pt x="638" y="616"/>
                  </a:cubicBezTo>
                  <a:cubicBezTo>
                    <a:pt x="633" y="615"/>
                    <a:pt x="630" y="617"/>
                    <a:pt x="626" y="620"/>
                  </a:cubicBezTo>
                  <a:cubicBezTo>
                    <a:pt x="616" y="626"/>
                    <a:pt x="607" y="631"/>
                    <a:pt x="595" y="633"/>
                  </a:cubicBezTo>
                  <a:cubicBezTo>
                    <a:pt x="592" y="634"/>
                    <a:pt x="588" y="634"/>
                    <a:pt x="583" y="634"/>
                  </a:cubicBezTo>
                  <a:cubicBezTo>
                    <a:pt x="587" y="628"/>
                    <a:pt x="590" y="624"/>
                    <a:pt x="594" y="618"/>
                  </a:cubicBezTo>
                  <a:cubicBezTo>
                    <a:pt x="591" y="617"/>
                    <a:pt x="588" y="615"/>
                    <a:pt x="585" y="614"/>
                  </a:cubicBezTo>
                  <a:cubicBezTo>
                    <a:pt x="587" y="612"/>
                    <a:pt x="588" y="611"/>
                    <a:pt x="589" y="610"/>
                  </a:cubicBezTo>
                  <a:cubicBezTo>
                    <a:pt x="594" y="607"/>
                    <a:pt x="596" y="603"/>
                    <a:pt x="594" y="597"/>
                  </a:cubicBezTo>
                  <a:cubicBezTo>
                    <a:pt x="591" y="589"/>
                    <a:pt x="592" y="589"/>
                    <a:pt x="599" y="586"/>
                  </a:cubicBezTo>
                  <a:cubicBezTo>
                    <a:pt x="602" y="584"/>
                    <a:pt x="604" y="583"/>
                    <a:pt x="607" y="583"/>
                  </a:cubicBezTo>
                  <a:cubicBezTo>
                    <a:pt x="635" y="576"/>
                    <a:pt x="661" y="566"/>
                    <a:pt x="687" y="556"/>
                  </a:cubicBezTo>
                  <a:cubicBezTo>
                    <a:pt x="712" y="547"/>
                    <a:pt x="738" y="537"/>
                    <a:pt x="763" y="528"/>
                  </a:cubicBezTo>
                  <a:cubicBezTo>
                    <a:pt x="787" y="519"/>
                    <a:pt x="811" y="510"/>
                    <a:pt x="833" y="498"/>
                  </a:cubicBezTo>
                  <a:cubicBezTo>
                    <a:pt x="835" y="497"/>
                    <a:pt x="838" y="496"/>
                    <a:pt x="840" y="496"/>
                  </a:cubicBezTo>
                  <a:cubicBezTo>
                    <a:pt x="844" y="494"/>
                    <a:pt x="849" y="493"/>
                    <a:pt x="853" y="491"/>
                  </a:cubicBezTo>
                  <a:cubicBezTo>
                    <a:pt x="861" y="487"/>
                    <a:pt x="862" y="485"/>
                    <a:pt x="860" y="477"/>
                  </a:cubicBezTo>
                  <a:cubicBezTo>
                    <a:pt x="858" y="470"/>
                    <a:pt x="858" y="464"/>
                    <a:pt x="860" y="457"/>
                  </a:cubicBezTo>
                  <a:cubicBezTo>
                    <a:pt x="860" y="454"/>
                    <a:pt x="859" y="451"/>
                    <a:pt x="859" y="448"/>
                  </a:cubicBezTo>
                  <a:cubicBezTo>
                    <a:pt x="859" y="444"/>
                    <a:pt x="859" y="440"/>
                    <a:pt x="859" y="436"/>
                  </a:cubicBezTo>
                  <a:cubicBezTo>
                    <a:pt x="859" y="434"/>
                    <a:pt x="859" y="430"/>
                    <a:pt x="858" y="428"/>
                  </a:cubicBezTo>
                  <a:cubicBezTo>
                    <a:pt x="857" y="427"/>
                    <a:pt x="853" y="428"/>
                    <a:pt x="851" y="429"/>
                  </a:cubicBezTo>
                  <a:cubicBezTo>
                    <a:pt x="815" y="440"/>
                    <a:pt x="780" y="454"/>
                    <a:pt x="746" y="470"/>
                  </a:cubicBezTo>
                  <a:cubicBezTo>
                    <a:pt x="736" y="474"/>
                    <a:pt x="726" y="477"/>
                    <a:pt x="716" y="480"/>
                  </a:cubicBezTo>
                  <a:cubicBezTo>
                    <a:pt x="691" y="489"/>
                    <a:pt x="665" y="498"/>
                    <a:pt x="640" y="507"/>
                  </a:cubicBezTo>
                  <a:cubicBezTo>
                    <a:pt x="634" y="509"/>
                    <a:pt x="627" y="511"/>
                    <a:pt x="621" y="513"/>
                  </a:cubicBezTo>
                  <a:cubicBezTo>
                    <a:pt x="614" y="515"/>
                    <a:pt x="607" y="517"/>
                    <a:pt x="601" y="519"/>
                  </a:cubicBezTo>
                  <a:cubicBezTo>
                    <a:pt x="582" y="527"/>
                    <a:pt x="562" y="534"/>
                    <a:pt x="542" y="539"/>
                  </a:cubicBezTo>
                  <a:cubicBezTo>
                    <a:pt x="529" y="541"/>
                    <a:pt x="517" y="546"/>
                    <a:pt x="505" y="551"/>
                  </a:cubicBezTo>
                  <a:cubicBezTo>
                    <a:pt x="484" y="559"/>
                    <a:pt x="463" y="565"/>
                    <a:pt x="441" y="569"/>
                  </a:cubicBezTo>
                  <a:cubicBezTo>
                    <a:pt x="416" y="575"/>
                    <a:pt x="391" y="575"/>
                    <a:pt x="365" y="577"/>
                  </a:cubicBezTo>
                  <a:cubicBezTo>
                    <a:pt x="329" y="579"/>
                    <a:pt x="294" y="580"/>
                    <a:pt x="258" y="583"/>
                  </a:cubicBezTo>
                  <a:cubicBezTo>
                    <a:pt x="235" y="584"/>
                    <a:pt x="211" y="586"/>
                    <a:pt x="188" y="588"/>
                  </a:cubicBezTo>
                  <a:cubicBezTo>
                    <a:pt x="155" y="591"/>
                    <a:pt x="123" y="592"/>
                    <a:pt x="90" y="593"/>
                  </a:cubicBezTo>
                  <a:cubicBezTo>
                    <a:pt x="79" y="593"/>
                    <a:pt x="68" y="595"/>
                    <a:pt x="57" y="597"/>
                  </a:cubicBezTo>
                  <a:cubicBezTo>
                    <a:pt x="49" y="599"/>
                    <a:pt x="41" y="600"/>
                    <a:pt x="33" y="598"/>
                  </a:cubicBezTo>
                  <a:cubicBezTo>
                    <a:pt x="30" y="598"/>
                    <a:pt x="27" y="597"/>
                    <a:pt x="24" y="598"/>
                  </a:cubicBezTo>
                  <a:cubicBezTo>
                    <a:pt x="13" y="599"/>
                    <a:pt x="7" y="592"/>
                    <a:pt x="4" y="582"/>
                  </a:cubicBezTo>
                  <a:cubicBezTo>
                    <a:pt x="0" y="573"/>
                    <a:pt x="0" y="562"/>
                    <a:pt x="1" y="552"/>
                  </a:cubicBezTo>
                  <a:cubicBezTo>
                    <a:pt x="2" y="543"/>
                    <a:pt x="5" y="535"/>
                    <a:pt x="0" y="525"/>
                  </a:cubicBezTo>
                  <a:cubicBezTo>
                    <a:pt x="21" y="514"/>
                    <a:pt x="33" y="496"/>
                    <a:pt x="45" y="478"/>
                  </a:cubicBezTo>
                  <a:cubicBezTo>
                    <a:pt x="52" y="466"/>
                    <a:pt x="63" y="459"/>
                    <a:pt x="76" y="454"/>
                  </a:cubicBezTo>
                  <a:cubicBezTo>
                    <a:pt x="95" y="446"/>
                    <a:pt x="114" y="439"/>
                    <a:pt x="132" y="428"/>
                  </a:cubicBezTo>
                  <a:cubicBezTo>
                    <a:pt x="139" y="424"/>
                    <a:pt x="147" y="422"/>
                    <a:pt x="154" y="419"/>
                  </a:cubicBezTo>
                  <a:cubicBezTo>
                    <a:pt x="157" y="418"/>
                    <a:pt x="160" y="417"/>
                    <a:pt x="162" y="415"/>
                  </a:cubicBezTo>
                  <a:cubicBezTo>
                    <a:pt x="167" y="413"/>
                    <a:pt x="172" y="410"/>
                    <a:pt x="177" y="409"/>
                  </a:cubicBezTo>
                  <a:cubicBezTo>
                    <a:pt x="189" y="404"/>
                    <a:pt x="202" y="401"/>
                    <a:pt x="214" y="396"/>
                  </a:cubicBezTo>
                  <a:cubicBezTo>
                    <a:pt x="219" y="394"/>
                    <a:pt x="224" y="390"/>
                    <a:pt x="228" y="386"/>
                  </a:cubicBezTo>
                  <a:cubicBezTo>
                    <a:pt x="236" y="375"/>
                    <a:pt x="247" y="369"/>
                    <a:pt x="260" y="364"/>
                  </a:cubicBezTo>
                  <a:cubicBezTo>
                    <a:pt x="300" y="345"/>
                    <a:pt x="341" y="326"/>
                    <a:pt x="381" y="307"/>
                  </a:cubicBezTo>
                  <a:cubicBezTo>
                    <a:pt x="400" y="298"/>
                    <a:pt x="419" y="289"/>
                    <a:pt x="437" y="279"/>
                  </a:cubicBezTo>
                  <a:cubicBezTo>
                    <a:pt x="448" y="274"/>
                    <a:pt x="459" y="267"/>
                    <a:pt x="470" y="261"/>
                  </a:cubicBezTo>
                  <a:cubicBezTo>
                    <a:pt x="475" y="257"/>
                    <a:pt x="479" y="252"/>
                    <a:pt x="484" y="248"/>
                  </a:cubicBezTo>
                  <a:cubicBezTo>
                    <a:pt x="482" y="244"/>
                    <a:pt x="480" y="241"/>
                    <a:pt x="478" y="239"/>
                  </a:cubicBezTo>
                  <a:cubicBezTo>
                    <a:pt x="469" y="231"/>
                    <a:pt x="465" y="221"/>
                    <a:pt x="463" y="210"/>
                  </a:cubicBezTo>
                  <a:cubicBezTo>
                    <a:pt x="458" y="187"/>
                    <a:pt x="462" y="165"/>
                    <a:pt x="472" y="143"/>
                  </a:cubicBezTo>
                  <a:cubicBezTo>
                    <a:pt x="478" y="131"/>
                    <a:pt x="485" y="118"/>
                    <a:pt x="493" y="107"/>
                  </a:cubicBezTo>
                  <a:cubicBezTo>
                    <a:pt x="499" y="100"/>
                    <a:pt x="507" y="94"/>
                    <a:pt x="515" y="88"/>
                  </a:cubicBezTo>
                  <a:cubicBezTo>
                    <a:pt x="516" y="87"/>
                    <a:pt x="518" y="86"/>
                    <a:pt x="521" y="85"/>
                  </a:cubicBezTo>
                  <a:cubicBezTo>
                    <a:pt x="524" y="85"/>
                    <a:pt x="526" y="85"/>
                    <a:pt x="527" y="82"/>
                  </a:cubicBezTo>
                  <a:cubicBezTo>
                    <a:pt x="528" y="80"/>
                    <a:pt x="532" y="79"/>
                    <a:pt x="534" y="78"/>
                  </a:cubicBezTo>
                  <a:cubicBezTo>
                    <a:pt x="563" y="67"/>
                    <a:pt x="594" y="60"/>
                    <a:pt x="625" y="58"/>
                  </a:cubicBezTo>
                  <a:cubicBezTo>
                    <a:pt x="648" y="56"/>
                    <a:pt x="670" y="58"/>
                    <a:pt x="692" y="61"/>
                  </a:cubicBezTo>
                  <a:cubicBezTo>
                    <a:pt x="697" y="61"/>
                    <a:pt x="702" y="64"/>
                    <a:pt x="707" y="67"/>
                  </a:cubicBezTo>
                  <a:cubicBezTo>
                    <a:pt x="712" y="70"/>
                    <a:pt x="716" y="73"/>
                    <a:pt x="720" y="76"/>
                  </a:cubicBezTo>
                  <a:cubicBezTo>
                    <a:pt x="729" y="81"/>
                    <a:pt x="734" y="80"/>
                    <a:pt x="741" y="73"/>
                  </a:cubicBezTo>
                  <a:cubicBezTo>
                    <a:pt x="758" y="57"/>
                    <a:pt x="778" y="50"/>
                    <a:pt x="802" y="53"/>
                  </a:cubicBezTo>
                  <a:cubicBezTo>
                    <a:pt x="813" y="54"/>
                    <a:pt x="825" y="57"/>
                    <a:pt x="834" y="64"/>
                  </a:cubicBezTo>
                  <a:cubicBezTo>
                    <a:pt x="848" y="74"/>
                    <a:pt x="861" y="83"/>
                    <a:pt x="874" y="93"/>
                  </a:cubicBezTo>
                  <a:cubicBezTo>
                    <a:pt x="878" y="95"/>
                    <a:pt x="880" y="95"/>
                    <a:pt x="884" y="94"/>
                  </a:cubicBezTo>
                  <a:cubicBezTo>
                    <a:pt x="897" y="88"/>
                    <a:pt x="910" y="83"/>
                    <a:pt x="923" y="77"/>
                  </a:cubicBezTo>
                  <a:cubicBezTo>
                    <a:pt x="936" y="71"/>
                    <a:pt x="948" y="64"/>
                    <a:pt x="960" y="56"/>
                  </a:cubicBezTo>
                  <a:cubicBezTo>
                    <a:pt x="1003" y="26"/>
                    <a:pt x="1051" y="9"/>
                    <a:pt x="1104" y="4"/>
                  </a:cubicBezTo>
                  <a:cubicBezTo>
                    <a:pt x="1121" y="3"/>
                    <a:pt x="1139" y="2"/>
                    <a:pt x="1156" y="2"/>
                  </a:cubicBezTo>
                  <a:cubicBezTo>
                    <a:pt x="1172" y="1"/>
                    <a:pt x="1187" y="2"/>
                    <a:pt x="1203" y="2"/>
                  </a:cubicBezTo>
                  <a:cubicBezTo>
                    <a:pt x="1213" y="2"/>
                    <a:pt x="1222" y="1"/>
                    <a:pt x="1232" y="0"/>
                  </a:cubicBezTo>
                  <a:cubicBezTo>
                    <a:pt x="1242" y="0"/>
                    <a:pt x="1252" y="0"/>
                    <a:pt x="1261" y="0"/>
                  </a:cubicBezTo>
                  <a:cubicBezTo>
                    <a:pt x="1290" y="0"/>
                    <a:pt x="1318" y="5"/>
                    <a:pt x="1347" y="8"/>
                  </a:cubicBezTo>
                  <a:cubicBezTo>
                    <a:pt x="1355" y="9"/>
                    <a:pt x="1362" y="12"/>
                    <a:pt x="1370" y="14"/>
                  </a:cubicBezTo>
                  <a:cubicBezTo>
                    <a:pt x="1372" y="14"/>
                    <a:pt x="1374" y="15"/>
                    <a:pt x="1377" y="16"/>
                  </a:cubicBezTo>
                  <a:cubicBezTo>
                    <a:pt x="1434" y="30"/>
                    <a:pt x="1480" y="64"/>
                    <a:pt x="1526" y="100"/>
                  </a:cubicBezTo>
                  <a:cubicBezTo>
                    <a:pt x="1534" y="107"/>
                    <a:pt x="1541" y="117"/>
                    <a:pt x="1549" y="125"/>
                  </a:cubicBezTo>
                  <a:cubicBezTo>
                    <a:pt x="1554" y="131"/>
                    <a:pt x="1559" y="136"/>
                    <a:pt x="1564" y="142"/>
                  </a:cubicBezTo>
                  <a:cubicBezTo>
                    <a:pt x="1572" y="154"/>
                    <a:pt x="1582" y="165"/>
                    <a:pt x="1589" y="177"/>
                  </a:cubicBezTo>
                  <a:cubicBezTo>
                    <a:pt x="1597" y="194"/>
                    <a:pt x="1609" y="208"/>
                    <a:pt x="1614" y="227"/>
                  </a:cubicBezTo>
                  <a:cubicBezTo>
                    <a:pt x="1616" y="238"/>
                    <a:pt x="1623" y="247"/>
                    <a:pt x="1626" y="258"/>
                  </a:cubicBezTo>
                  <a:cubicBezTo>
                    <a:pt x="1629" y="269"/>
                    <a:pt x="1633" y="280"/>
                    <a:pt x="1635" y="291"/>
                  </a:cubicBezTo>
                  <a:cubicBezTo>
                    <a:pt x="1638" y="305"/>
                    <a:pt x="1642" y="319"/>
                    <a:pt x="1643" y="334"/>
                  </a:cubicBezTo>
                  <a:cubicBezTo>
                    <a:pt x="1643" y="342"/>
                    <a:pt x="1645" y="350"/>
                    <a:pt x="1644" y="358"/>
                  </a:cubicBezTo>
                  <a:cubicBezTo>
                    <a:pt x="1644" y="361"/>
                    <a:pt x="1645" y="364"/>
                    <a:pt x="1645" y="367"/>
                  </a:cubicBezTo>
                  <a:cubicBezTo>
                    <a:pt x="1646" y="375"/>
                    <a:pt x="1650" y="378"/>
                    <a:pt x="1658" y="376"/>
                  </a:cubicBezTo>
                  <a:cubicBezTo>
                    <a:pt x="1666" y="375"/>
                    <a:pt x="1674" y="372"/>
                    <a:pt x="1681" y="370"/>
                  </a:cubicBezTo>
                  <a:cubicBezTo>
                    <a:pt x="1692" y="367"/>
                    <a:pt x="1703" y="362"/>
                    <a:pt x="1715" y="361"/>
                  </a:cubicBezTo>
                  <a:cubicBezTo>
                    <a:pt x="1730" y="359"/>
                    <a:pt x="1747" y="358"/>
                    <a:pt x="1762" y="364"/>
                  </a:cubicBezTo>
                  <a:cubicBezTo>
                    <a:pt x="1773" y="368"/>
                    <a:pt x="1784" y="370"/>
                    <a:pt x="1795" y="374"/>
                  </a:cubicBezTo>
                  <a:cubicBezTo>
                    <a:pt x="1803" y="376"/>
                    <a:pt x="1811" y="376"/>
                    <a:pt x="1819" y="375"/>
                  </a:cubicBezTo>
                  <a:cubicBezTo>
                    <a:pt x="1830" y="373"/>
                    <a:pt x="1841" y="371"/>
                    <a:pt x="1852" y="372"/>
                  </a:cubicBezTo>
                  <a:cubicBezTo>
                    <a:pt x="1865" y="372"/>
                    <a:pt x="1876" y="378"/>
                    <a:pt x="1886" y="386"/>
                  </a:cubicBezTo>
                  <a:cubicBezTo>
                    <a:pt x="1901" y="397"/>
                    <a:pt x="1911" y="411"/>
                    <a:pt x="1917" y="429"/>
                  </a:cubicBezTo>
                  <a:cubicBezTo>
                    <a:pt x="1918" y="432"/>
                    <a:pt x="1918" y="435"/>
                    <a:pt x="1920" y="438"/>
                  </a:cubicBezTo>
                  <a:cubicBezTo>
                    <a:pt x="1922" y="445"/>
                    <a:pt x="1927" y="449"/>
                    <a:pt x="1935" y="450"/>
                  </a:cubicBezTo>
                  <a:cubicBezTo>
                    <a:pt x="1947" y="451"/>
                    <a:pt x="1958" y="454"/>
                    <a:pt x="1970" y="456"/>
                  </a:cubicBezTo>
                  <a:cubicBezTo>
                    <a:pt x="1975" y="458"/>
                    <a:pt x="1979" y="460"/>
                    <a:pt x="1984" y="463"/>
                  </a:cubicBezTo>
                  <a:cubicBezTo>
                    <a:pt x="1989" y="467"/>
                    <a:pt x="1989" y="470"/>
                    <a:pt x="1984" y="475"/>
                  </a:cubicBezTo>
                  <a:cubicBezTo>
                    <a:pt x="1982" y="477"/>
                    <a:pt x="1978" y="478"/>
                    <a:pt x="1975" y="479"/>
                  </a:cubicBezTo>
                  <a:cubicBezTo>
                    <a:pt x="1966" y="482"/>
                    <a:pt x="1957" y="484"/>
                    <a:pt x="1947" y="487"/>
                  </a:cubicBezTo>
                  <a:cubicBezTo>
                    <a:pt x="1929" y="490"/>
                    <a:pt x="1915" y="498"/>
                    <a:pt x="1904" y="513"/>
                  </a:cubicBezTo>
                  <a:cubicBezTo>
                    <a:pt x="1896" y="525"/>
                    <a:pt x="1885" y="535"/>
                    <a:pt x="1875" y="546"/>
                  </a:cubicBezTo>
                  <a:cubicBezTo>
                    <a:pt x="1869" y="552"/>
                    <a:pt x="1863" y="558"/>
                    <a:pt x="1857" y="564"/>
                  </a:cubicBezTo>
                  <a:cubicBezTo>
                    <a:pt x="1849" y="575"/>
                    <a:pt x="1837" y="581"/>
                    <a:pt x="1824" y="584"/>
                  </a:cubicBezTo>
                  <a:cubicBezTo>
                    <a:pt x="1806" y="589"/>
                    <a:pt x="1786" y="589"/>
                    <a:pt x="1767" y="585"/>
                  </a:cubicBezTo>
                  <a:cubicBezTo>
                    <a:pt x="1765" y="585"/>
                    <a:pt x="1762" y="584"/>
                    <a:pt x="1759" y="584"/>
                  </a:cubicBezTo>
                  <a:cubicBezTo>
                    <a:pt x="1732" y="585"/>
                    <a:pt x="1706" y="580"/>
                    <a:pt x="1680" y="575"/>
                  </a:cubicBezTo>
                  <a:cubicBezTo>
                    <a:pt x="1670" y="573"/>
                    <a:pt x="1663" y="577"/>
                    <a:pt x="1658" y="584"/>
                  </a:cubicBezTo>
                  <a:cubicBezTo>
                    <a:pt x="1648" y="597"/>
                    <a:pt x="1645" y="611"/>
                    <a:pt x="1644" y="626"/>
                  </a:cubicBezTo>
                  <a:cubicBezTo>
                    <a:pt x="1643" y="641"/>
                    <a:pt x="1642" y="656"/>
                    <a:pt x="1642" y="671"/>
                  </a:cubicBezTo>
                  <a:cubicBezTo>
                    <a:pt x="1641" y="687"/>
                    <a:pt x="1637" y="703"/>
                    <a:pt x="1629" y="717"/>
                  </a:cubicBezTo>
                  <a:cubicBezTo>
                    <a:pt x="1624" y="725"/>
                    <a:pt x="1619" y="732"/>
                    <a:pt x="1615" y="740"/>
                  </a:cubicBezTo>
                  <a:cubicBezTo>
                    <a:pt x="1606" y="754"/>
                    <a:pt x="1598" y="767"/>
                    <a:pt x="1593" y="783"/>
                  </a:cubicBezTo>
                  <a:cubicBezTo>
                    <a:pt x="1587" y="799"/>
                    <a:pt x="1576" y="810"/>
                    <a:pt x="1561" y="818"/>
                  </a:cubicBezTo>
                  <a:cubicBezTo>
                    <a:pt x="1547" y="826"/>
                    <a:pt x="1532" y="830"/>
                    <a:pt x="1517" y="834"/>
                  </a:cubicBezTo>
                  <a:cubicBezTo>
                    <a:pt x="1507" y="837"/>
                    <a:pt x="1497" y="839"/>
                    <a:pt x="1487" y="842"/>
                  </a:cubicBezTo>
                  <a:cubicBezTo>
                    <a:pt x="1485" y="843"/>
                    <a:pt x="1482" y="845"/>
                    <a:pt x="1480" y="846"/>
                  </a:cubicBezTo>
                  <a:cubicBezTo>
                    <a:pt x="1480" y="852"/>
                    <a:pt x="1488" y="859"/>
                    <a:pt x="1478" y="865"/>
                  </a:cubicBezTo>
                  <a:cubicBezTo>
                    <a:pt x="1474" y="863"/>
                    <a:pt x="1472" y="859"/>
                    <a:pt x="1471" y="856"/>
                  </a:cubicBezTo>
                  <a:cubicBezTo>
                    <a:pt x="1469" y="850"/>
                    <a:pt x="1465" y="849"/>
                    <a:pt x="1459" y="849"/>
                  </a:cubicBezTo>
                  <a:cubicBezTo>
                    <a:pt x="1451" y="849"/>
                    <a:pt x="1442" y="848"/>
                    <a:pt x="1434" y="848"/>
                  </a:cubicBezTo>
                  <a:cubicBezTo>
                    <a:pt x="1427" y="847"/>
                    <a:pt x="1419" y="854"/>
                    <a:pt x="1418" y="861"/>
                  </a:cubicBezTo>
                  <a:cubicBezTo>
                    <a:pt x="1418" y="865"/>
                    <a:pt x="1419" y="869"/>
                    <a:pt x="1418" y="872"/>
                  </a:cubicBezTo>
                  <a:cubicBezTo>
                    <a:pt x="1417" y="877"/>
                    <a:pt x="1413" y="878"/>
                    <a:pt x="1409" y="875"/>
                  </a:cubicBezTo>
                  <a:cubicBezTo>
                    <a:pt x="1407" y="873"/>
                    <a:pt x="1406" y="870"/>
                    <a:pt x="1404" y="868"/>
                  </a:cubicBezTo>
                  <a:cubicBezTo>
                    <a:pt x="1402" y="866"/>
                    <a:pt x="1400" y="863"/>
                    <a:pt x="1397" y="862"/>
                  </a:cubicBezTo>
                  <a:cubicBezTo>
                    <a:pt x="1390" y="860"/>
                    <a:pt x="1384" y="858"/>
                    <a:pt x="1377" y="857"/>
                  </a:cubicBezTo>
                  <a:cubicBezTo>
                    <a:pt x="1357" y="855"/>
                    <a:pt x="1339" y="860"/>
                    <a:pt x="1327" y="877"/>
                  </a:cubicBezTo>
                  <a:cubicBezTo>
                    <a:pt x="1317" y="891"/>
                    <a:pt x="1310" y="906"/>
                    <a:pt x="1301" y="921"/>
                  </a:cubicBezTo>
                  <a:cubicBezTo>
                    <a:pt x="1300" y="924"/>
                    <a:pt x="1299" y="927"/>
                    <a:pt x="1297" y="929"/>
                  </a:cubicBezTo>
                  <a:cubicBezTo>
                    <a:pt x="1295" y="931"/>
                    <a:pt x="1291" y="932"/>
                    <a:pt x="1288" y="932"/>
                  </a:cubicBezTo>
                  <a:cubicBezTo>
                    <a:pt x="1285" y="932"/>
                    <a:pt x="1282" y="929"/>
                    <a:pt x="1283" y="925"/>
                  </a:cubicBezTo>
                  <a:cubicBezTo>
                    <a:pt x="1283" y="919"/>
                    <a:pt x="1284" y="912"/>
                    <a:pt x="1286" y="906"/>
                  </a:cubicBezTo>
                  <a:cubicBezTo>
                    <a:pt x="1289" y="890"/>
                    <a:pt x="1294" y="875"/>
                    <a:pt x="1297" y="859"/>
                  </a:cubicBezTo>
                  <a:cubicBezTo>
                    <a:pt x="1298" y="851"/>
                    <a:pt x="1298" y="843"/>
                    <a:pt x="1298" y="835"/>
                  </a:cubicBezTo>
                  <a:cubicBezTo>
                    <a:pt x="1297" y="824"/>
                    <a:pt x="1292" y="820"/>
                    <a:pt x="1281" y="821"/>
                  </a:cubicBezTo>
                  <a:cubicBezTo>
                    <a:pt x="1277" y="821"/>
                    <a:pt x="1272" y="822"/>
                    <a:pt x="1268" y="822"/>
                  </a:cubicBezTo>
                  <a:cubicBezTo>
                    <a:pt x="1247" y="824"/>
                    <a:pt x="1225" y="826"/>
                    <a:pt x="1202" y="828"/>
                  </a:cubicBezTo>
                  <a:cubicBezTo>
                    <a:pt x="1193" y="843"/>
                    <a:pt x="1179" y="856"/>
                    <a:pt x="1166" y="870"/>
                  </a:cubicBezTo>
                  <a:cubicBezTo>
                    <a:pt x="1162" y="873"/>
                    <a:pt x="1159" y="877"/>
                    <a:pt x="1157" y="881"/>
                  </a:cubicBezTo>
                  <a:cubicBezTo>
                    <a:pt x="1146" y="896"/>
                    <a:pt x="1136" y="910"/>
                    <a:pt x="1126" y="925"/>
                  </a:cubicBezTo>
                  <a:cubicBezTo>
                    <a:pt x="1119" y="934"/>
                    <a:pt x="1112" y="941"/>
                    <a:pt x="1102" y="947"/>
                  </a:cubicBezTo>
                  <a:cubicBezTo>
                    <a:pt x="1097" y="950"/>
                    <a:pt x="1093" y="955"/>
                    <a:pt x="1088" y="959"/>
                  </a:cubicBezTo>
                  <a:cubicBezTo>
                    <a:pt x="1084" y="963"/>
                    <a:pt x="1080" y="967"/>
                    <a:pt x="1076" y="970"/>
                  </a:cubicBezTo>
                  <a:cubicBezTo>
                    <a:pt x="1073" y="973"/>
                    <a:pt x="1069" y="973"/>
                    <a:pt x="1065" y="971"/>
                  </a:cubicBezTo>
                  <a:cubicBezTo>
                    <a:pt x="1061" y="969"/>
                    <a:pt x="1061" y="965"/>
                    <a:pt x="1063" y="961"/>
                  </a:cubicBezTo>
                  <a:cubicBezTo>
                    <a:pt x="1063" y="959"/>
                    <a:pt x="1064" y="958"/>
                    <a:pt x="1064" y="956"/>
                  </a:cubicBezTo>
                  <a:cubicBezTo>
                    <a:pt x="1065" y="951"/>
                    <a:pt x="1064" y="949"/>
                    <a:pt x="1059" y="948"/>
                  </a:cubicBezTo>
                  <a:cubicBezTo>
                    <a:pt x="1055" y="947"/>
                    <a:pt x="1051" y="946"/>
                    <a:pt x="1047" y="946"/>
                  </a:cubicBezTo>
                  <a:cubicBezTo>
                    <a:pt x="1040" y="945"/>
                    <a:pt x="1034" y="947"/>
                    <a:pt x="1030" y="954"/>
                  </a:cubicBezTo>
                  <a:cubicBezTo>
                    <a:pt x="1026" y="963"/>
                    <a:pt x="1020" y="972"/>
                    <a:pt x="1016" y="982"/>
                  </a:cubicBezTo>
                  <a:cubicBezTo>
                    <a:pt x="1011" y="992"/>
                    <a:pt x="1006" y="1003"/>
                    <a:pt x="1001" y="1014"/>
                  </a:cubicBezTo>
                  <a:cubicBezTo>
                    <a:pt x="998" y="1020"/>
                    <a:pt x="995" y="1021"/>
                    <a:pt x="990" y="1019"/>
                  </a:cubicBezTo>
                  <a:cubicBezTo>
                    <a:pt x="986" y="1017"/>
                    <a:pt x="984" y="1012"/>
                    <a:pt x="987" y="1007"/>
                  </a:cubicBezTo>
                  <a:cubicBezTo>
                    <a:pt x="988" y="1004"/>
                    <a:pt x="990" y="1002"/>
                    <a:pt x="991" y="1000"/>
                  </a:cubicBezTo>
                  <a:cubicBezTo>
                    <a:pt x="992" y="997"/>
                    <a:pt x="993" y="995"/>
                    <a:pt x="992" y="992"/>
                  </a:cubicBezTo>
                  <a:cubicBezTo>
                    <a:pt x="992" y="986"/>
                    <a:pt x="991" y="980"/>
                    <a:pt x="990" y="973"/>
                  </a:cubicBezTo>
                  <a:close/>
                  <a:moveTo>
                    <a:pt x="1321" y="400"/>
                  </a:moveTo>
                  <a:cubicBezTo>
                    <a:pt x="1318" y="399"/>
                    <a:pt x="1316" y="398"/>
                    <a:pt x="1314" y="397"/>
                  </a:cubicBezTo>
                  <a:cubicBezTo>
                    <a:pt x="1292" y="392"/>
                    <a:pt x="1270" y="391"/>
                    <a:pt x="1247" y="393"/>
                  </a:cubicBezTo>
                  <a:cubicBezTo>
                    <a:pt x="1234" y="394"/>
                    <a:pt x="1222" y="395"/>
                    <a:pt x="1210" y="396"/>
                  </a:cubicBezTo>
                  <a:cubicBezTo>
                    <a:pt x="1202" y="397"/>
                    <a:pt x="1195" y="398"/>
                    <a:pt x="1188" y="399"/>
                  </a:cubicBezTo>
                  <a:cubicBezTo>
                    <a:pt x="1173" y="403"/>
                    <a:pt x="1158" y="407"/>
                    <a:pt x="1142" y="410"/>
                  </a:cubicBezTo>
                  <a:cubicBezTo>
                    <a:pt x="1113" y="416"/>
                    <a:pt x="1086" y="428"/>
                    <a:pt x="1059" y="442"/>
                  </a:cubicBezTo>
                  <a:cubicBezTo>
                    <a:pt x="1050" y="447"/>
                    <a:pt x="1040" y="451"/>
                    <a:pt x="1030" y="456"/>
                  </a:cubicBezTo>
                  <a:cubicBezTo>
                    <a:pt x="1017" y="461"/>
                    <a:pt x="1003" y="466"/>
                    <a:pt x="990" y="472"/>
                  </a:cubicBezTo>
                  <a:cubicBezTo>
                    <a:pt x="988" y="472"/>
                    <a:pt x="985" y="476"/>
                    <a:pt x="985" y="478"/>
                  </a:cubicBezTo>
                  <a:cubicBezTo>
                    <a:pt x="986" y="481"/>
                    <a:pt x="990" y="481"/>
                    <a:pt x="992" y="481"/>
                  </a:cubicBezTo>
                  <a:cubicBezTo>
                    <a:pt x="999" y="479"/>
                    <a:pt x="1006" y="477"/>
                    <a:pt x="1012" y="474"/>
                  </a:cubicBezTo>
                  <a:cubicBezTo>
                    <a:pt x="1024" y="468"/>
                    <a:pt x="1036" y="469"/>
                    <a:pt x="1048" y="468"/>
                  </a:cubicBezTo>
                  <a:cubicBezTo>
                    <a:pt x="1050" y="467"/>
                    <a:pt x="1051" y="467"/>
                    <a:pt x="1052" y="468"/>
                  </a:cubicBezTo>
                  <a:cubicBezTo>
                    <a:pt x="1063" y="475"/>
                    <a:pt x="1074" y="473"/>
                    <a:pt x="1085" y="471"/>
                  </a:cubicBezTo>
                  <a:cubicBezTo>
                    <a:pt x="1103" y="468"/>
                    <a:pt x="1120" y="468"/>
                    <a:pt x="1136" y="475"/>
                  </a:cubicBezTo>
                  <a:cubicBezTo>
                    <a:pt x="1149" y="481"/>
                    <a:pt x="1151" y="484"/>
                    <a:pt x="1150" y="499"/>
                  </a:cubicBezTo>
                  <a:cubicBezTo>
                    <a:pt x="1150" y="501"/>
                    <a:pt x="1149" y="504"/>
                    <a:pt x="1149" y="507"/>
                  </a:cubicBezTo>
                  <a:cubicBezTo>
                    <a:pt x="1149" y="511"/>
                    <a:pt x="1149" y="515"/>
                    <a:pt x="1149" y="519"/>
                  </a:cubicBezTo>
                  <a:cubicBezTo>
                    <a:pt x="1156" y="512"/>
                    <a:pt x="1151" y="502"/>
                    <a:pt x="1157" y="494"/>
                  </a:cubicBezTo>
                  <a:cubicBezTo>
                    <a:pt x="1167" y="501"/>
                    <a:pt x="1173" y="511"/>
                    <a:pt x="1176" y="522"/>
                  </a:cubicBezTo>
                  <a:cubicBezTo>
                    <a:pt x="1177" y="525"/>
                    <a:pt x="1177" y="528"/>
                    <a:pt x="1179" y="530"/>
                  </a:cubicBezTo>
                  <a:cubicBezTo>
                    <a:pt x="1185" y="537"/>
                    <a:pt x="1187" y="545"/>
                    <a:pt x="1188" y="554"/>
                  </a:cubicBezTo>
                  <a:cubicBezTo>
                    <a:pt x="1188" y="571"/>
                    <a:pt x="1198" y="582"/>
                    <a:pt x="1208" y="593"/>
                  </a:cubicBezTo>
                  <a:cubicBezTo>
                    <a:pt x="1215" y="600"/>
                    <a:pt x="1223" y="602"/>
                    <a:pt x="1233" y="599"/>
                  </a:cubicBezTo>
                  <a:cubicBezTo>
                    <a:pt x="1244" y="595"/>
                    <a:pt x="1253" y="588"/>
                    <a:pt x="1262" y="580"/>
                  </a:cubicBezTo>
                  <a:cubicBezTo>
                    <a:pt x="1277" y="564"/>
                    <a:pt x="1292" y="547"/>
                    <a:pt x="1299" y="524"/>
                  </a:cubicBezTo>
                  <a:cubicBezTo>
                    <a:pt x="1299" y="523"/>
                    <a:pt x="1300" y="522"/>
                    <a:pt x="1300" y="522"/>
                  </a:cubicBezTo>
                  <a:cubicBezTo>
                    <a:pt x="1319" y="483"/>
                    <a:pt x="1321" y="442"/>
                    <a:pt x="1321" y="400"/>
                  </a:cubicBezTo>
                  <a:close/>
                  <a:moveTo>
                    <a:pt x="981" y="459"/>
                  </a:moveTo>
                  <a:cubicBezTo>
                    <a:pt x="987" y="457"/>
                    <a:pt x="992" y="454"/>
                    <a:pt x="998" y="451"/>
                  </a:cubicBezTo>
                  <a:cubicBezTo>
                    <a:pt x="1012" y="444"/>
                    <a:pt x="1026" y="437"/>
                    <a:pt x="1040" y="431"/>
                  </a:cubicBezTo>
                  <a:cubicBezTo>
                    <a:pt x="1056" y="423"/>
                    <a:pt x="1073" y="416"/>
                    <a:pt x="1090" y="409"/>
                  </a:cubicBezTo>
                  <a:cubicBezTo>
                    <a:pt x="1105" y="403"/>
                    <a:pt x="1120" y="396"/>
                    <a:pt x="1135" y="391"/>
                  </a:cubicBezTo>
                  <a:cubicBezTo>
                    <a:pt x="1153" y="385"/>
                    <a:pt x="1170" y="375"/>
                    <a:pt x="1186" y="365"/>
                  </a:cubicBezTo>
                  <a:cubicBezTo>
                    <a:pt x="1191" y="363"/>
                    <a:pt x="1195" y="359"/>
                    <a:pt x="1199" y="356"/>
                  </a:cubicBezTo>
                  <a:cubicBezTo>
                    <a:pt x="1204" y="350"/>
                    <a:pt x="1204" y="345"/>
                    <a:pt x="1198" y="340"/>
                  </a:cubicBezTo>
                  <a:cubicBezTo>
                    <a:pt x="1196" y="338"/>
                    <a:pt x="1193" y="337"/>
                    <a:pt x="1191" y="335"/>
                  </a:cubicBezTo>
                  <a:cubicBezTo>
                    <a:pt x="1189" y="333"/>
                    <a:pt x="1186" y="330"/>
                    <a:pt x="1186" y="327"/>
                  </a:cubicBezTo>
                  <a:cubicBezTo>
                    <a:pt x="1185" y="319"/>
                    <a:pt x="1179" y="313"/>
                    <a:pt x="1174" y="306"/>
                  </a:cubicBezTo>
                  <a:cubicBezTo>
                    <a:pt x="1171" y="302"/>
                    <a:pt x="1166" y="301"/>
                    <a:pt x="1161" y="302"/>
                  </a:cubicBezTo>
                  <a:cubicBezTo>
                    <a:pt x="1137" y="307"/>
                    <a:pt x="1112" y="313"/>
                    <a:pt x="1088" y="318"/>
                  </a:cubicBezTo>
                  <a:cubicBezTo>
                    <a:pt x="1071" y="321"/>
                    <a:pt x="1053" y="323"/>
                    <a:pt x="1037" y="330"/>
                  </a:cubicBezTo>
                  <a:cubicBezTo>
                    <a:pt x="1035" y="331"/>
                    <a:pt x="1032" y="330"/>
                    <a:pt x="1030" y="330"/>
                  </a:cubicBezTo>
                  <a:cubicBezTo>
                    <a:pt x="1027" y="329"/>
                    <a:pt x="1023" y="327"/>
                    <a:pt x="1021" y="331"/>
                  </a:cubicBezTo>
                  <a:cubicBezTo>
                    <a:pt x="1019" y="335"/>
                    <a:pt x="1023" y="337"/>
                    <a:pt x="1025" y="339"/>
                  </a:cubicBezTo>
                  <a:cubicBezTo>
                    <a:pt x="1031" y="346"/>
                    <a:pt x="1037" y="352"/>
                    <a:pt x="1043" y="359"/>
                  </a:cubicBezTo>
                  <a:cubicBezTo>
                    <a:pt x="1037" y="361"/>
                    <a:pt x="1037" y="361"/>
                    <a:pt x="1032" y="358"/>
                  </a:cubicBezTo>
                  <a:cubicBezTo>
                    <a:pt x="1021" y="351"/>
                    <a:pt x="1014" y="352"/>
                    <a:pt x="1005" y="360"/>
                  </a:cubicBezTo>
                  <a:cubicBezTo>
                    <a:pt x="990" y="375"/>
                    <a:pt x="973" y="386"/>
                    <a:pt x="954" y="394"/>
                  </a:cubicBezTo>
                  <a:cubicBezTo>
                    <a:pt x="933" y="403"/>
                    <a:pt x="912" y="410"/>
                    <a:pt x="890" y="416"/>
                  </a:cubicBezTo>
                  <a:cubicBezTo>
                    <a:pt x="887" y="416"/>
                    <a:pt x="883" y="417"/>
                    <a:pt x="882" y="419"/>
                  </a:cubicBezTo>
                  <a:cubicBezTo>
                    <a:pt x="879" y="426"/>
                    <a:pt x="877" y="434"/>
                    <a:pt x="880" y="442"/>
                  </a:cubicBezTo>
                  <a:cubicBezTo>
                    <a:pt x="885" y="443"/>
                    <a:pt x="890" y="443"/>
                    <a:pt x="896" y="444"/>
                  </a:cubicBezTo>
                  <a:cubicBezTo>
                    <a:pt x="905" y="446"/>
                    <a:pt x="915" y="444"/>
                    <a:pt x="924" y="448"/>
                  </a:cubicBezTo>
                  <a:cubicBezTo>
                    <a:pt x="929" y="451"/>
                    <a:pt x="935" y="450"/>
                    <a:pt x="941" y="447"/>
                  </a:cubicBezTo>
                  <a:cubicBezTo>
                    <a:pt x="947" y="444"/>
                    <a:pt x="953" y="444"/>
                    <a:pt x="959" y="447"/>
                  </a:cubicBezTo>
                  <a:cubicBezTo>
                    <a:pt x="966" y="451"/>
                    <a:pt x="973" y="455"/>
                    <a:pt x="981" y="459"/>
                  </a:cubicBezTo>
                  <a:close/>
                  <a:moveTo>
                    <a:pt x="884" y="459"/>
                  </a:moveTo>
                  <a:cubicBezTo>
                    <a:pt x="886" y="452"/>
                    <a:pt x="885" y="451"/>
                    <a:pt x="877" y="449"/>
                  </a:cubicBezTo>
                  <a:cubicBezTo>
                    <a:pt x="877" y="457"/>
                    <a:pt x="878" y="458"/>
                    <a:pt x="884" y="4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1" name="Freeform 753"/>
            <p:cNvSpPr/>
            <p:nvPr/>
          </p:nvSpPr>
          <p:spPr bwMode="auto">
            <a:xfrm>
              <a:off x="7024584" y="5143429"/>
              <a:ext cx="1104883" cy="1300145"/>
            </a:xfrm>
            <a:custGeom>
              <a:avLst/>
              <a:gdLst>
                <a:gd name="T0" fmla="*/ 224 w 294"/>
                <a:gd name="T1" fmla="*/ 6 h 346"/>
                <a:gd name="T2" fmla="*/ 258 w 294"/>
                <a:gd name="T3" fmla="*/ 3 h 346"/>
                <a:gd name="T4" fmla="*/ 292 w 294"/>
                <a:gd name="T5" fmla="*/ 20 h 346"/>
                <a:gd name="T6" fmla="*/ 290 w 294"/>
                <a:gd name="T7" fmla="*/ 35 h 346"/>
                <a:gd name="T8" fmla="*/ 256 w 294"/>
                <a:gd name="T9" fmla="*/ 67 h 346"/>
                <a:gd name="T10" fmla="*/ 239 w 294"/>
                <a:gd name="T11" fmla="*/ 73 h 346"/>
                <a:gd name="T12" fmla="*/ 183 w 294"/>
                <a:gd name="T13" fmla="*/ 77 h 346"/>
                <a:gd name="T14" fmla="*/ 122 w 294"/>
                <a:gd name="T15" fmla="*/ 99 h 346"/>
                <a:gd name="T16" fmla="*/ 108 w 294"/>
                <a:gd name="T17" fmla="*/ 120 h 346"/>
                <a:gd name="T18" fmla="*/ 93 w 294"/>
                <a:gd name="T19" fmla="*/ 222 h 346"/>
                <a:gd name="T20" fmla="*/ 71 w 294"/>
                <a:gd name="T21" fmla="*/ 293 h 346"/>
                <a:gd name="T22" fmla="*/ 47 w 294"/>
                <a:gd name="T23" fmla="*/ 334 h 346"/>
                <a:gd name="T24" fmla="*/ 34 w 294"/>
                <a:gd name="T25" fmla="*/ 345 h 346"/>
                <a:gd name="T26" fmla="*/ 26 w 294"/>
                <a:gd name="T27" fmla="*/ 345 h 346"/>
                <a:gd name="T28" fmla="*/ 13 w 294"/>
                <a:gd name="T29" fmla="*/ 329 h 346"/>
                <a:gd name="T30" fmla="*/ 10 w 294"/>
                <a:gd name="T31" fmla="*/ 319 h 346"/>
                <a:gd name="T32" fmla="*/ 7 w 294"/>
                <a:gd name="T33" fmla="*/ 250 h 346"/>
                <a:gd name="T34" fmla="*/ 30 w 294"/>
                <a:gd name="T35" fmla="*/ 178 h 346"/>
                <a:gd name="T36" fmla="*/ 45 w 294"/>
                <a:gd name="T37" fmla="*/ 140 h 346"/>
                <a:gd name="T38" fmla="*/ 76 w 294"/>
                <a:gd name="T39" fmla="*/ 82 h 346"/>
                <a:gd name="T40" fmla="*/ 128 w 294"/>
                <a:gd name="T41" fmla="*/ 38 h 346"/>
                <a:gd name="T42" fmla="*/ 187 w 294"/>
                <a:gd name="T43" fmla="*/ 10 h 346"/>
                <a:gd name="T44" fmla="*/ 224 w 294"/>
                <a:gd name="T45" fmla="*/ 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4" h="346">
                  <a:moveTo>
                    <a:pt x="224" y="6"/>
                  </a:moveTo>
                  <a:cubicBezTo>
                    <a:pt x="235" y="6"/>
                    <a:pt x="247" y="7"/>
                    <a:pt x="258" y="3"/>
                  </a:cubicBezTo>
                  <a:cubicBezTo>
                    <a:pt x="269" y="0"/>
                    <a:pt x="287" y="10"/>
                    <a:pt x="292" y="20"/>
                  </a:cubicBezTo>
                  <a:cubicBezTo>
                    <a:pt x="294" y="25"/>
                    <a:pt x="293" y="31"/>
                    <a:pt x="290" y="35"/>
                  </a:cubicBezTo>
                  <a:cubicBezTo>
                    <a:pt x="279" y="46"/>
                    <a:pt x="268" y="57"/>
                    <a:pt x="256" y="67"/>
                  </a:cubicBezTo>
                  <a:cubicBezTo>
                    <a:pt x="252" y="71"/>
                    <a:pt x="245" y="73"/>
                    <a:pt x="239" y="73"/>
                  </a:cubicBezTo>
                  <a:cubicBezTo>
                    <a:pt x="221" y="75"/>
                    <a:pt x="202" y="76"/>
                    <a:pt x="183" y="77"/>
                  </a:cubicBezTo>
                  <a:cubicBezTo>
                    <a:pt x="160" y="77"/>
                    <a:pt x="140" y="86"/>
                    <a:pt x="122" y="99"/>
                  </a:cubicBezTo>
                  <a:cubicBezTo>
                    <a:pt x="114" y="104"/>
                    <a:pt x="110" y="111"/>
                    <a:pt x="108" y="120"/>
                  </a:cubicBezTo>
                  <a:cubicBezTo>
                    <a:pt x="103" y="154"/>
                    <a:pt x="98" y="188"/>
                    <a:pt x="93" y="222"/>
                  </a:cubicBezTo>
                  <a:cubicBezTo>
                    <a:pt x="90" y="247"/>
                    <a:pt x="83" y="271"/>
                    <a:pt x="71" y="293"/>
                  </a:cubicBezTo>
                  <a:cubicBezTo>
                    <a:pt x="63" y="307"/>
                    <a:pt x="55" y="321"/>
                    <a:pt x="47" y="334"/>
                  </a:cubicBezTo>
                  <a:cubicBezTo>
                    <a:pt x="44" y="339"/>
                    <a:pt x="39" y="342"/>
                    <a:pt x="34" y="345"/>
                  </a:cubicBezTo>
                  <a:cubicBezTo>
                    <a:pt x="32" y="346"/>
                    <a:pt x="28" y="346"/>
                    <a:pt x="26" y="345"/>
                  </a:cubicBezTo>
                  <a:cubicBezTo>
                    <a:pt x="19" y="342"/>
                    <a:pt x="14" y="337"/>
                    <a:pt x="13" y="329"/>
                  </a:cubicBezTo>
                  <a:cubicBezTo>
                    <a:pt x="12" y="326"/>
                    <a:pt x="12" y="322"/>
                    <a:pt x="10" y="319"/>
                  </a:cubicBezTo>
                  <a:cubicBezTo>
                    <a:pt x="0" y="296"/>
                    <a:pt x="1" y="273"/>
                    <a:pt x="7" y="250"/>
                  </a:cubicBezTo>
                  <a:cubicBezTo>
                    <a:pt x="13" y="226"/>
                    <a:pt x="22" y="202"/>
                    <a:pt x="30" y="178"/>
                  </a:cubicBezTo>
                  <a:cubicBezTo>
                    <a:pt x="34" y="166"/>
                    <a:pt x="40" y="153"/>
                    <a:pt x="45" y="140"/>
                  </a:cubicBezTo>
                  <a:cubicBezTo>
                    <a:pt x="53" y="120"/>
                    <a:pt x="64" y="101"/>
                    <a:pt x="76" y="82"/>
                  </a:cubicBezTo>
                  <a:cubicBezTo>
                    <a:pt x="90" y="63"/>
                    <a:pt x="108" y="49"/>
                    <a:pt x="128" y="38"/>
                  </a:cubicBezTo>
                  <a:cubicBezTo>
                    <a:pt x="147" y="27"/>
                    <a:pt x="167" y="18"/>
                    <a:pt x="187" y="10"/>
                  </a:cubicBezTo>
                  <a:cubicBezTo>
                    <a:pt x="199" y="4"/>
                    <a:pt x="211" y="6"/>
                    <a:pt x="22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2" name="Freeform 754"/>
            <p:cNvSpPr>
              <a:spLocks noEditPoints="1"/>
            </p:cNvSpPr>
            <p:nvPr/>
          </p:nvSpPr>
          <p:spPr bwMode="auto">
            <a:xfrm>
              <a:off x="5000551" y="376231"/>
              <a:ext cx="1284268" cy="1176321"/>
            </a:xfrm>
            <a:custGeom>
              <a:avLst/>
              <a:gdLst>
                <a:gd name="T0" fmla="*/ 136 w 342"/>
                <a:gd name="T1" fmla="*/ 157 h 313"/>
                <a:gd name="T2" fmla="*/ 113 w 342"/>
                <a:gd name="T3" fmla="*/ 175 h 313"/>
                <a:gd name="T4" fmla="*/ 52 w 342"/>
                <a:gd name="T5" fmla="*/ 139 h 313"/>
                <a:gd name="T6" fmla="*/ 29 w 342"/>
                <a:gd name="T7" fmla="*/ 126 h 313"/>
                <a:gd name="T8" fmla="*/ 18 w 342"/>
                <a:gd name="T9" fmla="*/ 116 h 313"/>
                <a:gd name="T10" fmla="*/ 3 w 342"/>
                <a:gd name="T11" fmla="*/ 78 h 313"/>
                <a:gd name="T12" fmla="*/ 2 w 342"/>
                <a:gd name="T13" fmla="*/ 23 h 313"/>
                <a:gd name="T14" fmla="*/ 10 w 342"/>
                <a:gd name="T15" fmla="*/ 28 h 313"/>
                <a:gd name="T16" fmla="*/ 48 w 342"/>
                <a:gd name="T17" fmla="*/ 16 h 313"/>
                <a:gd name="T18" fmla="*/ 55 w 342"/>
                <a:gd name="T19" fmla="*/ 0 h 313"/>
                <a:gd name="T20" fmla="*/ 61 w 342"/>
                <a:gd name="T21" fmla="*/ 12 h 313"/>
                <a:gd name="T22" fmla="*/ 91 w 342"/>
                <a:gd name="T23" fmla="*/ 24 h 313"/>
                <a:gd name="T24" fmla="*/ 99 w 342"/>
                <a:gd name="T25" fmla="*/ 41 h 313"/>
                <a:gd name="T26" fmla="*/ 95 w 342"/>
                <a:gd name="T27" fmla="*/ 64 h 313"/>
                <a:gd name="T28" fmla="*/ 122 w 342"/>
                <a:gd name="T29" fmla="*/ 68 h 313"/>
                <a:gd name="T30" fmla="*/ 149 w 342"/>
                <a:gd name="T31" fmla="*/ 72 h 313"/>
                <a:gd name="T32" fmla="*/ 200 w 342"/>
                <a:gd name="T33" fmla="*/ 85 h 313"/>
                <a:gd name="T34" fmla="*/ 160 w 342"/>
                <a:gd name="T35" fmla="*/ 112 h 313"/>
                <a:gd name="T36" fmla="*/ 194 w 342"/>
                <a:gd name="T37" fmla="*/ 137 h 313"/>
                <a:gd name="T38" fmla="*/ 215 w 342"/>
                <a:gd name="T39" fmla="*/ 154 h 313"/>
                <a:gd name="T40" fmla="*/ 271 w 342"/>
                <a:gd name="T41" fmla="*/ 178 h 313"/>
                <a:gd name="T42" fmla="*/ 328 w 342"/>
                <a:gd name="T43" fmla="*/ 170 h 313"/>
                <a:gd name="T44" fmla="*/ 334 w 342"/>
                <a:gd name="T45" fmla="*/ 182 h 313"/>
                <a:gd name="T46" fmla="*/ 309 w 342"/>
                <a:gd name="T47" fmla="*/ 217 h 313"/>
                <a:gd name="T48" fmla="*/ 239 w 342"/>
                <a:gd name="T49" fmla="*/ 215 h 313"/>
                <a:gd name="T50" fmla="*/ 188 w 342"/>
                <a:gd name="T51" fmla="*/ 217 h 313"/>
                <a:gd name="T52" fmla="*/ 163 w 342"/>
                <a:gd name="T53" fmla="*/ 195 h 313"/>
                <a:gd name="T54" fmla="*/ 166 w 342"/>
                <a:gd name="T55" fmla="*/ 230 h 313"/>
                <a:gd name="T56" fmla="*/ 165 w 342"/>
                <a:gd name="T57" fmla="*/ 258 h 313"/>
                <a:gd name="T58" fmla="*/ 162 w 342"/>
                <a:gd name="T59" fmla="*/ 305 h 313"/>
                <a:gd name="T60" fmla="*/ 153 w 342"/>
                <a:gd name="T61" fmla="*/ 285 h 313"/>
                <a:gd name="T62" fmla="*/ 152 w 342"/>
                <a:gd name="T63" fmla="*/ 254 h 313"/>
                <a:gd name="T64" fmla="*/ 154 w 342"/>
                <a:gd name="T65" fmla="*/ 227 h 313"/>
                <a:gd name="T66" fmla="*/ 150 w 342"/>
                <a:gd name="T67" fmla="*/ 196 h 313"/>
                <a:gd name="T68" fmla="*/ 151 w 342"/>
                <a:gd name="T69" fmla="*/ 179 h 313"/>
                <a:gd name="T70" fmla="*/ 149 w 342"/>
                <a:gd name="T71" fmla="*/ 150 h 313"/>
                <a:gd name="T72" fmla="*/ 121 w 342"/>
                <a:gd name="T73" fmla="*/ 118 h 313"/>
                <a:gd name="T74" fmla="*/ 144 w 342"/>
                <a:gd name="T75" fmla="*/ 11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313">
                  <a:moveTo>
                    <a:pt x="149" y="150"/>
                  </a:moveTo>
                  <a:cubicBezTo>
                    <a:pt x="144" y="153"/>
                    <a:pt x="140" y="156"/>
                    <a:pt x="136" y="157"/>
                  </a:cubicBezTo>
                  <a:cubicBezTo>
                    <a:pt x="121" y="161"/>
                    <a:pt x="121" y="161"/>
                    <a:pt x="118" y="174"/>
                  </a:cubicBezTo>
                  <a:cubicBezTo>
                    <a:pt x="116" y="174"/>
                    <a:pt x="115" y="175"/>
                    <a:pt x="113" y="175"/>
                  </a:cubicBezTo>
                  <a:cubicBezTo>
                    <a:pt x="96" y="172"/>
                    <a:pt x="80" y="165"/>
                    <a:pt x="67" y="153"/>
                  </a:cubicBezTo>
                  <a:cubicBezTo>
                    <a:pt x="62" y="148"/>
                    <a:pt x="57" y="144"/>
                    <a:pt x="52" y="139"/>
                  </a:cubicBezTo>
                  <a:cubicBezTo>
                    <a:pt x="47" y="134"/>
                    <a:pt x="43" y="131"/>
                    <a:pt x="38" y="133"/>
                  </a:cubicBezTo>
                  <a:cubicBezTo>
                    <a:pt x="34" y="130"/>
                    <a:pt x="32" y="128"/>
                    <a:pt x="29" y="126"/>
                  </a:cubicBezTo>
                  <a:cubicBezTo>
                    <a:pt x="27" y="125"/>
                    <a:pt x="25" y="123"/>
                    <a:pt x="23" y="122"/>
                  </a:cubicBezTo>
                  <a:cubicBezTo>
                    <a:pt x="21" y="120"/>
                    <a:pt x="20" y="117"/>
                    <a:pt x="18" y="116"/>
                  </a:cubicBezTo>
                  <a:cubicBezTo>
                    <a:pt x="9" y="109"/>
                    <a:pt x="4" y="100"/>
                    <a:pt x="4" y="88"/>
                  </a:cubicBezTo>
                  <a:cubicBezTo>
                    <a:pt x="4" y="85"/>
                    <a:pt x="4" y="81"/>
                    <a:pt x="3" y="78"/>
                  </a:cubicBezTo>
                  <a:cubicBezTo>
                    <a:pt x="6" y="74"/>
                    <a:pt x="9" y="69"/>
                    <a:pt x="12" y="64"/>
                  </a:cubicBezTo>
                  <a:cubicBezTo>
                    <a:pt x="6" y="52"/>
                    <a:pt x="0" y="39"/>
                    <a:pt x="2" y="23"/>
                  </a:cubicBezTo>
                  <a:cubicBezTo>
                    <a:pt x="4" y="25"/>
                    <a:pt x="6" y="26"/>
                    <a:pt x="9" y="28"/>
                  </a:cubicBezTo>
                  <a:cubicBezTo>
                    <a:pt x="9" y="28"/>
                    <a:pt x="10" y="28"/>
                    <a:pt x="10" y="28"/>
                  </a:cubicBezTo>
                  <a:cubicBezTo>
                    <a:pt x="15" y="27"/>
                    <a:pt x="20" y="25"/>
                    <a:pt x="25" y="25"/>
                  </a:cubicBezTo>
                  <a:cubicBezTo>
                    <a:pt x="34" y="25"/>
                    <a:pt x="42" y="22"/>
                    <a:pt x="48" y="16"/>
                  </a:cubicBezTo>
                  <a:cubicBezTo>
                    <a:pt x="50" y="14"/>
                    <a:pt x="51" y="11"/>
                    <a:pt x="52" y="8"/>
                  </a:cubicBezTo>
                  <a:cubicBezTo>
                    <a:pt x="53" y="6"/>
                    <a:pt x="54" y="3"/>
                    <a:pt x="55" y="0"/>
                  </a:cubicBezTo>
                  <a:cubicBezTo>
                    <a:pt x="56" y="0"/>
                    <a:pt x="57" y="0"/>
                    <a:pt x="57" y="0"/>
                  </a:cubicBezTo>
                  <a:cubicBezTo>
                    <a:pt x="58" y="4"/>
                    <a:pt x="60" y="8"/>
                    <a:pt x="61" y="12"/>
                  </a:cubicBezTo>
                  <a:cubicBezTo>
                    <a:pt x="64" y="22"/>
                    <a:pt x="69" y="26"/>
                    <a:pt x="80" y="25"/>
                  </a:cubicBezTo>
                  <a:cubicBezTo>
                    <a:pt x="84" y="24"/>
                    <a:pt x="87" y="24"/>
                    <a:pt x="91" y="24"/>
                  </a:cubicBezTo>
                  <a:cubicBezTo>
                    <a:pt x="96" y="24"/>
                    <a:pt x="99" y="26"/>
                    <a:pt x="101" y="31"/>
                  </a:cubicBezTo>
                  <a:cubicBezTo>
                    <a:pt x="104" y="35"/>
                    <a:pt x="101" y="38"/>
                    <a:pt x="99" y="41"/>
                  </a:cubicBezTo>
                  <a:cubicBezTo>
                    <a:pt x="96" y="44"/>
                    <a:pt x="93" y="47"/>
                    <a:pt x="91" y="50"/>
                  </a:cubicBezTo>
                  <a:cubicBezTo>
                    <a:pt x="86" y="57"/>
                    <a:pt x="88" y="62"/>
                    <a:pt x="95" y="64"/>
                  </a:cubicBezTo>
                  <a:cubicBezTo>
                    <a:pt x="99" y="66"/>
                    <a:pt x="103" y="67"/>
                    <a:pt x="107" y="69"/>
                  </a:cubicBezTo>
                  <a:cubicBezTo>
                    <a:pt x="112" y="71"/>
                    <a:pt x="116" y="72"/>
                    <a:pt x="122" y="68"/>
                  </a:cubicBezTo>
                  <a:cubicBezTo>
                    <a:pt x="124" y="67"/>
                    <a:pt x="129" y="67"/>
                    <a:pt x="132" y="68"/>
                  </a:cubicBezTo>
                  <a:cubicBezTo>
                    <a:pt x="138" y="69"/>
                    <a:pt x="143" y="71"/>
                    <a:pt x="149" y="72"/>
                  </a:cubicBezTo>
                  <a:cubicBezTo>
                    <a:pt x="158" y="75"/>
                    <a:pt x="166" y="77"/>
                    <a:pt x="175" y="79"/>
                  </a:cubicBezTo>
                  <a:cubicBezTo>
                    <a:pt x="183" y="81"/>
                    <a:pt x="192" y="82"/>
                    <a:pt x="200" y="85"/>
                  </a:cubicBezTo>
                  <a:cubicBezTo>
                    <a:pt x="203" y="85"/>
                    <a:pt x="205" y="88"/>
                    <a:pt x="210" y="90"/>
                  </a:cubicBezTo>
                  <a:cubicBezTo>
                    <a:pt x="195" y="103"/>
                    <a:pt x="176" y="104"/>
                    <a:pt x="160" y="112"/>
                  </a:cubicBezTo>
                  <a:cubicBezTo>
                    <a:pt x="164" y="120"/>
                    <a:pt x="167" y="128"/>
                    <a:pt x="171" y="134"/>
                  </a:cubicBezTo>
                  <a:cubicBezTo>
                    <a:pt x="179" y="135"/>
                    <a:pt x="186" y="136"/>
                    <a:pt x="194" y="137"/>
                  </a:cubicBezTo>
                  <a:cubicBezTo>
                    <a:pt x="195" y="141"/>
                    <a:pt x="195" y="145"/>
                    <a:pt x="196" y="151"/>
                  </a:cubicBezTo>
                  <a:cubicBezTo>
                    <a:pt x="202" y="152"/>
                    <a:pt x="208" y="154"/>
                    <a:pt x="215" y="154"/>
                  </a:cubicBezTo>
                  <a:cubicBezTo>
                    <a:pt x="221" y="154"/>
                    <a:pt x="226" y="156"/>
                    <a:pt x="230" y="160"/>
                  </a:cubicBezTo>
                  <a:cubicBezTo>
                    <a:pt x="241" y="172"/>
                    <a:pt x="255" y="178"/>
                    <a:pt x="271" y="178"/>
                  </a:cubicBezTo>
                  <a:cubicBezTo>
                    <a:pt x="286" y="178"/>
                    <a:pt x="301" y="176"/>
                    <a:pt x="316" y="175"/>
                  </a:cubicBezTo>
                  <a:cubicBezTo>
                    <a:pt x="320" y="174"/>
                    <a:pt x="324" y="172"/>
                    <a:pt x="328" y="170"/>
                  </a:cubicBezTo>
                  <a:cubicBezTo>
                    <a:pt x="332" y="168"/>
                    <a:pt x="336" y="166"/>
                    <a:pt x="342" y="168"/>
                  </a:cubicBezTo>
                  <a:cubicBezTo>
                    <a:pt x="341" y="174"/>
                    <a:pt x="338" y="178"/>
                    <a:pt x="334" y="182"/>
                  </a:cubicBezTo>
                  <a:cubicBezTo>
                    <a:pt x="327" y="191"/>
                    <a:pt x="320" y="200"/>
                    <a:pt x="313" y="208"/>
                  </a:cubicBezTo>
                  <a:cubicBezTo>
                    <a:pt x="312" y="210"/>
                    <a:pt x="311" y="213"/>
                    <a:pt x="309" y="217"/>
                  </a:cubicBezTo>
                  <a:cubicBezTo>
                    <a:pt x="306" y="217"/>
                    <a:pt x="301" y="218"/>
                    <a:pt x="297" y="217"/>
                  </a:cubicBezTo>
                  <a:cubicBezTo>
                    <a:pt x="278" y="213"/>
                    <a:pt x="258" y="215"/>
                    <a:pt x="239" y="215"/>
                  </a:cubicBezTo>
                  <a:cubicBezTo>
                    <a:pt x="226" y="215"/>
                    <a:pt x="213" y="217"/>
                    <a:pt x="201" y="222"/>
                  </a:cubicBezTo>
                  <a:cubicBezTo>
                    <a:pt x="196" y="224"/>
                    <a:pt x="192" y="222"/>
                    <a:pt x="188" y="217"/>
                  </a:cubicBezTo>
                  <a:cubicBezTo>
                    <a:pt x="185" y="213"/>
                    <a:pt x="181" y="208"/>
                    <a:pt x="177" y="204"/>
                  </a:cubicBezTo>
                  <a:cubicBezTo>
                    <a:pt x="174" y="199"/>
                    <a:pt x="169" y="195"/>
                    <a:pt x="163" y="195"/>
                  </a:cubicBezTo>
                  <a:cubicBezTo>
                    <a:pt x="158" y="208"/>
                    <a:pt x="158" y="209"/>
                    <a:pt x="165" y="213"/>
                  </a:cubicBezTo>
                  <a:cubicBezTo>
                    <a:pt x="166" y="219"/>
                    <a:pt x="166" y="225"/>
                    <a:pt x="166" y="230"/>
                  </a:cubicBezTo>
                  <a:cubicBezTo>
                    <a:pt x="166" y="233"/>
                    <a:pt x="166" y="236"/>
                    <a:pt x="166" y="239"/>
                  </a:cubicBezTo>
                  <a:cubicBezTo>
                    <a:pt x="164" y="245"/>
                    <a:pt x="164" y="251"/>
                    <a:pt x="165" y="258"/>
                  </a:cubicBezTo>
                  <a:cubicBezTo>
                    <a:pt x="167" y="264"/>
                    <a:pt x="167" y="272"/>
                    <a:pt x="166" y="279"/>
                  </a:cubicBezTo>
                  <a:cubicBezTo>
                    <a:pt x="166" y="287"/>
                    <a:pt x="164" y="296"/>
                    <a:pt x="162" y="305"/>
                  </a:cubicBezTo>
                  <a:cubicBezTo>
                    <a:pt x="162" y="308"/>
                    <a:pt x="160" y="310"/>
                    <a:pt x="158" y="313"/>
                  </a:cubicBezTo>
                  <a:cubicBezTo>
                    <a:pt x="153" y="304"/>
                    <a:pt x="153" y="294"/>
                    <a:pt x="153" y="285"/>
                  </a:cubicBezTo>
                  <a:cubicBezTo>
                    <a:pt x="152" y="280"/>
                    <a:pt x="153" y="275"/>
                    <a:pt x="154" y="270"/>
                  </a:cubicBezTo>
                  <a:cubicBezTo>
                    <a:pt x="155" y="264"/>
                    <a:pt x="155" y="259"/>
                    <a:pt x="152" y="254"/>
                  </a:cubicBezTo>
                  <a:cubicBezTo>
                    <a:pt x="150" y="252"/>
                    <a:pt x="150" y="248"/>
                    <a:pt x="150" y="245"/>
                  </a:cubicBezTo>
                  <a:cubicBezTo>
                    <a:pt x="151" y="239"/>
                    <a:pt x="152" y="233"/>
                    <a:pt x="154" y="227"/>
                  </a:cubicBezTo>
                  <a:cubicBezTo>
                    <a:pt x="156" y="220"/>
                    <a:pt x="157" y="213"/>
                    <a:pt x="149" y="209"/>
                  </a:cubicBezTo>
                  <a:cubicBezTo>
                    <a:pt x="152" y="204"/>
                    <a:pt x="153" y="200"/>
                    <a:pt x="150" y="196"/>
                  </a:cubicBezTo>
                  <a:cubicBezTo>
                    <a:pt x="148" y="194"/>
                    <a:pt x="149" y="191"/>
                    <a:pt x="149" y="189"/>
                  </a:cubicBezTo>
                  <a:cubicBezTo>
                    <a:pt x="150" y="185"/>
                    <a:pt x="152" y="181"/>
                    <a:pt x="151" y="179"/>
                  </a:cubicBezTo>
                  <a:cubicBezTo>
                    <a:pt x="148" y="170"/>
                    <a:pt x="152" y="164"/>
                    <a:pt x="157" y="156"/>
                  </a:cubicBezTo>
                  <a:cubicBezTo>
                    <a:pt x="154" y="154"/>
                    <a:pt x="151" y="152"/>
                    <a:pt x="149" y="150"/>
                  </a:cubicBezTo>
                  <a:close/>
                  <a:moveTo>
                    <a:pt x="144" y="114"/>
                  </a:moveTo>
                  <a:cubicBezTo>
                    <a:pt x="136" y="112"/>
                    <a:pt x="129" y="115"/>
                    <a:pt x="121" y="118"/>
                  </a:cubicBezTo>
                  <a:cubicBezTo>
                    <a:pt x="125" y="131"/>
                    <a:pt x="136" y="136"/>
                    <a:pt x="147" y="144"/>
                  </a:cubicBezTo>
                  <a:cubicBezTo>
                    <a:pt x="146" y="133"/>
                    <a:pt x="145" y="123"/>
                    <a:pt x="14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3" name="Freeform 755"/>
            <p:cNvSpPr/>
            <p:nvPr/>
          </p:nvSpPr>
          <p:spPr bwMode="auto">
            <a:xfrm>
              <a:off x="7881819" y="5662536"/>
              <a:ext cx="454018" cy="390521"/>
            </a:xfrm>
            <a:custGeom>
              <a:avLst/>
              <a:gdLst>
                <a:gd name="T0" fmla="*/ 98 w 121"/>
                <a:gd name="T1" fmla="*/ 33 h 104"/>
                <a:gd name="T2" fmla="*/ 120 w 121"/>
                <a:gd name="T3" fmla="*/ 47 h 104"/>
                <a:gd name="T4" fmla="*/ 102 w 121"/>
                <a:gd name="T5" fmla="*/ 66 h 104"/>
                <a:gd name="T6" fmla="*/ 91 w 121"/>
                <a:gd name="T7" fmla="*/ 83 h 104"/>
                <a:gd name="T8" fmla="*/ 55 w 121"/>
                <a:gd name="T9" fmla="*/ 104 h 104"/>
                <a:gd name="T10" fmla="*/ 21 w 121"/>
                <a:gd name="T11" fmla="*/ 88 h 104"/>
                <a:gd name="T12" fmla="*/ 25 w 121"/>
                <a:gd name="T13" fmla="*/ 15 h 104"/>
                <a:gd name="T14" fmla="*/ 79 w 121"/>
                <a:gd name="T15" fmla="*/ 13 h 104"/>
                <a:gd name="T16" fmla="*/ 98 w 121"/>
                <a:gd name="T17"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04">
                  <a:moveTo>
                    <a:pt x="98" y="33"/>
                  </a:moveTo>
                  <a:cubicBezTo>
                    <a:pt x="113" y="34"/>
                    <a:pt x="119" y="38"/>
                    <a:pt x="120" y="47"/>
                  </a:cubicBezTo>
                  <a:cubicBezTo>
                    <a:pt x="121" y="57"/>
                    <a:pt x="114" y="64"/>
                    <a:pt x="102" y="66"/>
                  </a:cubicBezTo>
                  <a:cubicBezTo>
                    <a:pt x="98" y="72"/>
                    <a:pt x="95" y="78"/>
                    <a:pt x="91" y="83"/>
                  </a:cubicBezTo>
                  <a:cubicBezTo>
                    <a:pt x="82" y="96"/>
                    <a:pt x="69" y="103"/>
                    <a:pt x="55" y="104"/>
                  </a:cubicBezTo>
                  <a:cubicBezTo>
                    <a:pt x="41" y="104"/>
                    <a:pt x="30" y="98"/>
                    <a:pt x="21" y="88"/>
                  </a:cubicBezTo>
                  <a:cubicBezTo>
                    <a:pt x="6" y="71"/>
                    <a:pt x="0" y="37"/>
                    <a:pt x="25" y="15"/>
                  </a:cubicBezTo>
                  <a:cubicBezTo>
                    <a:pt x="41" y="1"/>
                    <a:pt x="63" y="0"/>
                    <a:pt x="79" y="13"/>
                  </a:cubicBezTo>
                  <a:cubicBezTo>
                    <a:pt x="86" y="19"/>
                    <a:pt x="92" y="26"/>
                    <a:pt x="9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4" name="Freeform 756"/>
            <p:cNvSpPr/>
            <p:nvPr/>
          </p:nvSpPr>
          <p:spPr bwMode="auto">
            <a:xfrm>
              <a:off x="8443786" y="595301"/>
              <a:ext cx="530216" cy="660393"/>
            </a:xfrm>
            <a:custGeom>
              <a:avLst/>
              <a:gdLst>
                <a:gd name="T0" fmla="*/ 29 w 141"/>
                <a:gd name="T1" fmla="*/ 77 h 176"/>
                <a:gd name="T2" fmla="*/ 53 w 141"/>
                <a:gd name="T3" fmla="*/ 72 h 176"/>
                <a:gd name="T4" fmla="*/ 40 w 141"/>
                <a:gd name="T5" fmla="*/ 62 h 176"/>
                <a:gd name="T6" fmla="*/ 30 w 141"/>
                <a:gd name="T7" fmla="*/ 63 h 176"/>
                <a:gd name="T8" fmla="*/ 12 w 141"/>
                <a:gd name="T9" fmla="*/ 50 h 176"/>
                <a:gd name="T10" fmla="*/ 4 w 141"/>
                <a:gd name="T11" fmla="*/ 37 h 176"/>
                <a:gd name="T12" fmla="*/ 12 w 141"/>
                <a:gd name="T13" fmla="*/ 23 h 176"/>
                <a:gd name="T14" fmla="*/ 23 w 141"/>
                <a:gd name="T15" fmla="*/ 13 h 176"/>
                <a:gd name="T16" fmla="*/ 27 w 141"/>
                <a:gd name="T17" fmla="*/ 0 h 176"/>
                <a:gd name="T18" fmla="*/ 48 w 141"/>
                <a:gd name="T19" fmla="*/ 12 h 176"/>
                <a:gd name="T20" fmla="*/ 49 w 141"/>
                <a:gd name="T21" fmla="*/ 7 h 176"/>
                <a:gd name="T22" fmla="*/ 52 w 141"/>
                <a:gd name="T23" fmla="*/ 4 h 176"/>
                <a:gd name="T24" fmla="*/ 58 w 141"/>
                <a:gd name="T25" fmla="*/ 9 h 176"/>
                <a:gd name="T26" fmla="*/ 79 w 141"/>
                <a:gd name="T27" fmla="*/ 43 h 176"/>
                <a:gd name="T28" fmla="*/ 76 w 141"/>
                <a:gd name="T29" fmla="*/ 59 h 176"/>
                <a:gd name="T30" fmla="*/ 104 w 141"/>
                <a:gd name="T31" fmla="*/ 101 h 176"/>
                <a:gd name="T32" fmla="*/ 108 w 141"/>
                <a:gd name="T33" fmla="*/ 106 h 176"/>
                <a:gd name="T34" fmla="*/ 122 w 141"/>
                <a:gd name="T35" fmla="*/ 131 h 176"/>
                <a:gd name="T36" fmla="*/ 134 w 141"/>
                <a:gd name="T37" fmla="*/ 150 h 176"/>
                <a:gd name="T38" fmla="*/ 140 w 141"/>
                <a:gd name="T39" fmla="*/ 167 h 176"/>
                <a:gd name="T40" fmla="*/ 137 w 141"/>
                <a:gd name="T41" fmla="*/ 174 h 176"/>
                <a:gd name="T42" fmla="*/ 128 w 141"/>
                <a:gd name="T43" fmla="*/ 173 h 176"/>
                <a:gd name="T44" fmla="*/ 114 w 141"/>
                <a:gd name="T45" fmla="*/ 154 h 176"/>
                <a:gd name="T46" fmla="*/ 101 w 141"/>
                <a:gd name="T47" fmla="*/ 128 h 176"/>
                <a:gd name="T48" fmla="*/ 87 w 141"/>
                <a:gd name="T49" fmla="*/ 108 h 176"/>
                <a:gd name="T50" fmla="*/ 71 w 141"/>
                <a:gd name="T51" fmla="*/ 104 h 176"/>
                <a:gd name="T52" fmla="*/ 54 w 141"/>
                <a:gd name="T53" fmla="*/ 112 h 176"/>
                <a:gd name="T54" fmla="*/ 39 w 141"/>
                <a:gd name="T55" fmla="*/ 106 h 176"/>
                <a:gd name="T56" fmla="*/ 31 w 141"/>
                <a:gd name="T57" fmla="*/ 92 h 176"/>
                <a:gd name="T58" fmla="*/ 29 w 141"/>
                <a:gd name="T59" fmla="*/ 7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1" h="176">
                  <a:moveTo>
                    <a:pt x="29" y="77"/>
                  </a:moveTo>
                  <a:cubicBezTo>
                    <a:pt x="37" y="76"/>
                    <a:pt x="45" y="74"/>
                    <a:pt x="53" y="72"/>
                  </a:cubicBezTo>
                  <a:cubicBezTo>
                    <a:pt x="51" y="64"/>
                    <a:pt x="47" y="61"/>
                    <a:pt x="40" y="62"/>
                  </a:cubicBezTo>
                  <a:cubicBezTo>
                    <a:pt x="37" y="62"/>
                    <a:pt x="33" y="63"/>
                    <a:pt x="30" y="63"/>
                  </a:cubicBezTo>
                  <a:cubicBezTo>
                    <a:pt x="20" y="64"/>
                    <a:pt x="16" y="58"/>
                    <a:pt x="12" y="50"/>
                  </a:cubicBezTo>
                  <a:cubicBezTo>
                    <a:pt x="9" y="46"/>
                    <a:pt x="6" y="42"/>
                    <a:pt x="4" y="37"/>
                  </a:cubicBezTo>
                  <a:cubicBezTo>
                    <a:pt x="0" y="28"/>
                    <a:pt x="2" y="25"/>
                    <a:pt x="12" y="23"/>
                  </a:cubicBezTo>
                  <a:cubicBezTo>
                    <a:pt x="21" y="21"/>
                    <a:pt x="21" y="21"/>
                    <a:pt x="23" y="13"/>
                  </a:cubicBezTo>
                  <a:cubicBezTo>
                    <a:pt x="24" y="8"/>
                    <a:pt x="25" y="4"/>
                    <a:pt x="27" y="0"/>
                  </a:cubicBezTo>
                  <a:cubicBezTo>
                    <a:pt x="35" y="1"/>
                    <a:pt x="42" y="4"/>
                    <a:pt x="48" y="12"/>
                  </a:cubicBezTo>
                  <a:cubicBezTo>
                    <a:pt x="49" y="10"/>
                    <a:pt x="49" y="8"/>
                    <a:pt x="49" y="7"/>
                  </a:cubicBezTo>
                  <a:cubicBezTo>
                    <a:pt x="50" y="6"/>
                    <a:pt x="51" y="5"/>
                    <a:pt x="52" y="4"/>
                  </a:cubicBezTo>
                  <a:cubicBezTo>
                    <a:pt x="54" y="6"/>
                    <a:pt x="57" y="7"/>
                    <a:pt x="58" y="9"/>
                  </a:cubicBezTo>
                  <a:cubicBezTo>
                    <a:pt x="65" y="20"/>
                    <a:pt x="72" y="31"/>
                    <a:pt x="79" y="43"/>
                  </a:cubicBezTo>
                  <a:cubicBezTo>
                    <a:pt x="83" y="49"/>
                    <a:pt x="83" y="54"/>
                    <a:pt x="76" y="59"/>
                  </a:cubicBezTo>
                  <a:cubicBezTo>
                    <a:pt x="84" y="74"/>
                    <a:pt x="93" y="88"/>
                    <a:pt x="104" y="101"/>
                  </a:cubicBezTo>
                  <a:cubicBezTo>
                    <a:pt x="105" y="103"/>
                    <a:pt x="107" y="105"/>
                    <a:pt x="108" y="106"/>
                  </a:cubicBezTo>
                  <a:cubicBezTo>
                    <a:pt x="113" y="115"/>
                    <a:pt x="117" y="123"/>
                    <a:pt x="122" y="131"/>
                  </a:cubicBezTo>
                  <a:cubicBezTo>
                    <a:pt x="126" y="138"/>
                    <a:pt x="131" y="143"/>
                    <a:pt x="134" y="150"/>
                  </a:cubicBezTo>
                  <a:cubicBezTo>
                    <a:pt x="137" y="155"/>
                    <a:pt x="138" y="161"/>
                    <a:pt x="140" y="167"/>
                  </a:cubicBezTo>
                  <a:cubicBezTo>
                    <a:pt x="141" y="170"/>
                    <a:pt x="140" y="173"/>
                    <a:pt x="137" y="174"/>
                  </a:cubicBezTo>
                  <a:cubicBezTo>
                    <a:pt x="134" y="176"/>
                    <a:pt x="130" y="176"/>
                    <a:pt x="128" y="173"/>
                  </a:cubicBezTo>
                  <a:cubicBezTo>
                    <a:pt x="123" y="167"/>
                    <a:pt x="118" y="161"/>
                    <a:pt x="114" y="154"/>
                  </a:cubicBezTo>
                  <a:cubicBezTo>
                    <a:pt x="109" y="146"/>
                    <a:pt x="106" y="136"/>
                    <a:pt x="101" y="128"/>
                  </a:cubicBezTo>
                  <a:cubicBezTo>
                    <a:pt x="97" y="121"/>
                    <a:pt x="92" y="114"/>
                    <a:pt x="87" y="108"/>
                  </a:cubicBezTo>
                  <a:cubicBezTo>
                    <a:pt x="83" y="102"/>
                    <a:pt x="78" y="101"/>
                    <a:pt x="71" y="104"/>
                  </a:cubicBezTo>
                  <a:cubicBezTo>
                    <a:pt x="65" y="107"/>
                    <a:pt x="59" y="108"/>
                    <a:pt x="54" y="112"/>
                  </a:cubicBezTo>
                  <a:cubicBezTo>
                    <a:pt x="50" y="115"/>
                    <a:pt x="42" y="111"/>
                    <a:pt x="39" y="106"/>
                  </a:cubicBezTo>
                  <a:cubicBezTo>
                    <a:pt x="36" y="101"/>
                    <a:pt x="33" y="97"/>
                    <a:pt x="31" y="92"/>
                  </a:cubicBezTo>
                  <a:cubicBezTo>
                    <a:pt x="29" y="88"/>
                    <a:pt x="30" y="83"/>
                    <a:pt x="29"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5" name="Freeform 757"/>
            <p:cNvSpPr/>
            <p:nvPr/>
          </p:nvSpPr>
          <p:spPr bwMode="auto">
            <a:xfrm>
              <a:off x="8781922" y="433381"/>
              <a:ext cx="134938" cy="138110"/>
            </a:xfrm>
            <a:custGeom>
              <a:avLst/>
              <a:gdLst>
                <a:gd name="T0" fmla="*/ 34 w 36"/>
                <a:gd name="T1" fmla="*/ 19 h 37"/>
                <a:gd name="T2" fmla="*/ 17 w 36"/>
                <a:gd name="T3" fmla="*/ 37 h 37"/>
                <a:gd name="T4" fmla="*/ 0 w 36"/>
                <a:gd name="T5" fmla="*/ 19 h 37"/>
                <a:gd name="T6" fmla="*/ 15 w 36"/>
                <a:gd name="T7" fmla="*/ 0 h 37"/>
                <a:gd name="T8" fmla="*/ 34 w 36"/>
                <a:gd name="T9" fmla="*/ 19 h 37"/>
              </a:gdLst>
              <a:ahLst/>
              <a:cxnLst>
                <a:cxn ang="0">
                  <a:pos x="T0" y="T1"/>
                </a:cxn>
                <a:cxn ang="0">
                  <a:pos x="T2" y="T3"/>
                </a:cxn>
                <a:cxn ang="0">
                  <a:pos x="T4" y="T5"/>
                </a:cxn>
                <a:cxn ang="0">
                  <a:pos x="T6" y="T7"/>
                </a:cxn>
                <a:cxn ang="0">
                  <a:pos x="T8" y="T9"/>
                </a:cxn>
              </a:cxnLst>
              <a:rect l="0" t="0" r="r" b="b"/>
              <a:pathLst>
                <a:path w="36" h="37">
                  <a:moveTo>
                    <a:pt x="34" y="19"/>
                  </a:moveTo>
                  <a:cubicBezTo>
                    <a:pt x="34" y="30"/>
                    <a:pt x="27" y="37"/>
                    <a:pt x="17" y="37"/>
                  </a:cubicBezTo>
                  <a:cubicBezTo>
                    <a:pt x="8" y="37"/>
                    <a:pt x="0" y="29"/>
                    <a:pt x="0" y="19"/>
                  </a:cubicBezTo>
                  <a:cubicBezTo>
                    <a:pt x="0" y="9"/>
                    <a:pt x="7" y="0"/>
                    <a:pt x="15" y="0"/>
                  </a:cubicBezTo>
                  <a:cubicBezTo>
                    <a:pt x="22" y="0"/>
                    <a:pt x="36" y="11"/>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6" name="Freeform 758"/>
            <p:cNvSpPr/>
            <p:nvPr/>
          </p:nvSpPr>
          <p:spPr bwMode="auto">
            <a:xfrm>
              <a:off x="6367368" y="455604"/>
              <a:ext cx="230183" cy="98425"/>
            </a:xfrm>
            <a:custGeom>
              <a:avLst/>
              <a:gdLst>
                <a:gd name="T0" fmla="*/ 2 w 61"/>
                <a:gd name="T1" fmla="*/ 19 h 26"/>
                <a:gd name="T2" fmla="*/ 0 w 61"/>
                <a:gd name="T3" fmla="*/ 5 h 26"/>
                <a:gd name="T4" fmla="*/ 61 w 61"/>
                <a:gd name="T5" fmla="*/ 11 h 26"/>
                <a:gd name="T6" fmla="*/ 53 w 61"/>
                <a:gd name="T7" fmla="*/ 16 h 26"/>
                <a:gd name="T8" fmla="*/ 2 w 61"/>
                <a:gd name="T9" fmla="*/ 19 h 26"/>
              </a:gdLst>
              <a:ahLst/>
              <a:cxnLst>
                <a:cxn ang="0">
                  <a:pos x="T0" y="T1"/>
                </a:cxn>
                <a:cxn ang="0">
                  <a:pos x="T2" y="T3"/>
                </a:cxn>
                <a:cxn ang="0">
                  <a:pos x="T4" y="T5"/>
                </a:cxn>
                <a:cxn ang="0">
                  <a:pos x="T6" y="T7"/>
                </a:cxn>
                <a:cxn ang="0">
                  <a:pos x="T8" y="T9"/>
                </a:cxn>
              </a:cxnLst>
              <a:rect l="0" t="0" r="r" b="b"/>
              <a:pathLst>
                <a:path w="61" h="26">
                  <a:moveTo>
                    <a:pt x="2" y="19"/>
                  </a:moveTo>
                  <a:cubicBezTo>
                    <a:pt x="2" y="14"/>
                    <a:pt x="1" y="10"/>
                    <a:pt x="0" y="5"/>
                  </a:cubicBezTo>
                  <a:cubicBezTo>
                    <a:pt x="20" y="2"/>
                    <a:pt x="40" y="0"/>
                    <a:pt x="61" y="11"/>
                  </a:cubicBezTo>
                  <a:cubicBezTo>
                    <a:pt x="57" y="13"/>
                    <a:pt x="55" y="15"/>
                    <a:pt x="53" y="16"/>
                  </a:cubicBezTo>
                  <a:cubicBezTo>
                    <a:pt x="36" y="19"/>
                    <a:pt x="20" y="26"/>
                    <a:pt x="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7" name="Freeform 759"/>
            <p:cNvSpPr/>
            <p:nvPr/>
          </p:nvSpPr>
          <p:spPr bwMode="auto">
            <a:xfrm>
              <a:off x="9056552" y="1549379"/>
              <a:ext cx="138110" cy="131762"/>
            </a:xfrm>
            <a:custGeom>
              <a:avLst/>
              <a:gdLst>
                <a:gd name="T0" fmla="*/ 4 w 37"/>
                <a:gd name="T1" fmla="*/ 34 h 35"/>
                <a:gd name="T2" fmla="*/ 13 w 37"/>
                <a:gd name="T3" fmla="*/ 0 h 35"/>
                <a:gd name="T4" fmla="*/ 15 w 37"/>
                <a:gd name="T5" fmla="*/ 3 h 35"/>
                <a:gd name="T6" fmla="*/ 23 w 37"/>
                <a:gd name="T7" fmla="*/ 22 h 35"/>
                <a:gd name="T8" fmla="*/ 27 w 37"/>
                <a:gd name="T9" fmla="*/ 26 h 35"/>
                <a:gd name="T10" fmla="*/ 37 w 37"/>
                <a:gd name="T11" fmla="*/ 31 h 35"/>
                <a:gd name="T12" fmla="*/ 4 w 37"/>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7" h="35">
                  <a:moveTo>
                    <a:pt x="4" y="34"/>
                  </a:moveTo>
                  <a:cubicBezTo>
                    <a:pt x="0" y="21"/>
                    <a:pt x="7" y="11"/>
                    <a:pt x="13" y="0"/>
                  </a:cubicBezTo>
                  <a:cubicBezTo>
                    <a:pt x="14" y="1"/>
                    <a:pt x="15" y="2"/>
                    <a:pt x="15" y="3"/>
                  </a:cubicBezTo>
                  <a:cubicBezTo>
                    <a:pt x="14" y="11"/>
                    <a:pt x="22" y="15"/>
                    <a:pt x="23" y="22"/>
                  </a:cubicBezTo>
                  <a:cubicBezTo>
                    <a:pt x="23" y="23"/>
                    <a:pt x="25" y="25"/>
                    <a:pt x="27" y="26"/>
                  </a:cubicBezTo>
                  <a:cubicBezTo>
                    <a:pt x="30" y="27"/>
                    <a:pt x="32" y="29"/>
                    <a:pt x="37" y="31"/>
                  </a:cubicBezTo>
                  <a:cubicBezTo>
                    <a:pt x="25" y="35"/>
                    <a:pt x="15" y="33"/>
                    <a:pt x="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8" name="Freeform 760"/>
            <p:cNvSpPr/>
            <p:nvPr/>
          </p:nvSpPr>
          <p:spPr bwMode="auto">
            <a:xfrm>
              <a:off x="5640302" y="5891134"/>
              <a:ext cx="247645" cy="365122"/>
            </a:xfrm>
            <a:custGeom>
              <a:avLst/>
              <a:gdLst>
                <a:gd name="T0" fmla="*/ 66 w 66"/>
                <a:gd name="T1" fmla="*/ 0 h 97"/>
                <a:gd name="T2" fmla="*/ 62 w 66"/>
                <a:gd name="T3" fmla="*/ 7 h 97"/>
                <a:gd name="T4" fmla="*/ 29 w 66"/>
                <a:gd name="T5" fmla="*/ 57 h 97"/>
                <a:gd name="T6" fmla="*/ 16 w 66"/>
                <a:gd name="T7" fmla="*/ 81 h 97"/>
                <a:gd name="T8" fmla="*/ 3 w 66"/>
                <a:gd name="T9" fmla="*/ 97 h 97"/>
                <a:gd name="T10" fmla="*/ 6 w 66"/>
                <a:gd name="T11" fmla="*/ 78 h 97"/>
                <a:gd name="T12" fmla="*/ 63 w 66"/>
                <a:gd name="T13" fmla="*/ 2 h 97"/>
                <a:gd name="T14" fmla="*/ 65 w 66"/>
                <a:gd name="T15" fmla="*/ 0 h 97"/>
                <a:gd name="T16" fmla="*/ 66 w 66"/>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97">
                  <a:moveTo>
                    <a:pt x="66" y="0"/>
                  </a:moveTo>
                  <a:cubicBezTo>
                    <a:pt x="65" y="3"/>
                    <a:pt x="63" y="5"/>
                    <a:pt x="62" y="7"/>
                  </a:cubicBezTo>
                  <a:cubicBezTo>
                    <a:pt x="51" y="24"/>
                    <a:pt x="40" y="40"/>
                    <a:pt x="29" y="57"/>
                  </a:cubicBezTo>
                  <a:cubicBezTo>
                    <a:pt x="24" y="65"/>
                    <a:pt x="21" y="73"/>
                    <a:pt x="16" y="81"/>
                  </a:cubicBezTo>
                  <a:cubicBezTo>
                    <a:pt x="13" y="86"/>
                    <a:pt x="8" y="91"/>
                    <a:pt x="3" y="97"/>
                  </a:cubicBezTo>
                  <a:cubicBezTo>
                    <a:pt x="0" y="89"/>
                    <a:pt x="2" y="82"/>
                    <a:pt x="6" y="78"/>
                  </a:cubicBezTo>
                  <a:cubicBezTo>
                    <a:pt x="28" y="55"/>
                    <a:pt x="43" y="26"/>
                    <a:pt x="63" y="2"/>
                  </a:cubicBezTo>
                  <a:cubicBezTo>
                    <a:pt x="64" y="1"/>
                    <a:pt x="65" y="0"/>
                    <a:pt x="65" y="0"/>
                  </a:cubicBezTo>
                  <a:cubicBezTo>
                    <a:pt x="66" y="0"/>
                    <a:pt x="66" y="0"/>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99" name="Freeform 761"/>
            <p:cNvSpPr/>
            <p:nvPr/>
          </p:nvSpPr>
          <p:spPr bwMode="auto">
            <a:xfrm>
              <a:off x="5849852" y="6534062"/>
              <a:ext cx="180971" cy="346070"/>
            </a:xfrm>
            <a:custGeom>
              <a:avLst/>
              <a:gdLst>
                <a:gd name="T0" fmla="*/ 0 w 48"/>
                <a:gd name="T1" fmla="*/ 92 h 92"/>
                <a:gd name="T2" fmla="*/ 15 w 48"/>
                <a:gd name="T3" fmla="*/ 53 h 92"/>
                <a:gd name="T4" fmla="*/ 18 w 48"/>
                <a:gd name="T5" fmla="*/ 50 h 92"/>
                <a:gd name="T6" fmla="*/ 29 w 48"/>
                <a:gd name="T7" fmla="*/ 37 h 92"/>
                <a:gd name="T8" fmla="*/ 43 w 48"/>
                <a:gd name="T9" fmla="*/ 6 h 92"/>
                <a:gd name="T10" fmla="*/ 48 w 48"/>
                <a:gd name="T11" fmla="*/ 0 h 92"/>
                <a:gd name="T12" fmla="*/ 0 w 4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8" h="92">
                  <a:moveTo>
                    <a:pt x="0" y="92"/>
                  </a:moveTo>
                  <a:cubicBezTo>
                    <a:pt x="5" y="79"/>
                    <a:pt x="10" y="66"/>
                    <a:pt x="15" y="53"/>
                  </a:cubicBezTo>
                  <a:cubicBezTo>
                    <a:pt x="15" y="52"/>
                    <a:pt x="17" y="50"/>
                    <a:pt x="18" y="50"/>
                  </a:cubicBezTo>
                  <a:cubicBezTo>
                    <a:pt x="24" y="47"/>
                    <a:pt x="26" y="42"/>
                    <a:pt x="29" y="37"/>
                  </a:cubicBezTo>
                  <a:cubicBezTo>
                    <a:pt x="33" y="26"/>
                    <a:pt x="38" y="16"/>
                    <a:pt x="43" y="6"/>
                  </a:cubicBezTo>
                  <a:cubicBezTo>
                    <a:pt x="44" y="3"/>
                    <a:pt x="45" y="2"/>
                    <a:pt x="48" y="0"/>
                  </a:cubicBezTo>
                  <a:cubicBezTo>
                    <a:pt x="35" y="32"/>
                    <a:pt x="20" y="64"/>
                    <a:pt x="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0" name="Freeform 762"/>
            <p:cNvSpPr/>
            <p:nvPr/>
          </p:nvSpPr>
          <p:spPr bwMode="auto">
            <a:xfrm>
              <a:off x="5800639" y="5035481"/>
              <a:ext cx="82549" cy="77788"/>
            </a:xfrm>
            <a:custGeom>
              <a:avLst/>
              <a:gdLst>
                <a:gd name="T0" fmla="*/ 11 w 22"/>
                <a:gd name="T1" fmla="*/ 21 h 21"/>
                <a:gd name="T2" fmla="*/ 3 w 22"/>
                <a:gd name="T3" fmla="*/ 6 h 21"/>
                <a:gd name="T4" fmla="*/ 12 w 22"/>
                <a:gd name="T5" fmla="*/ 0 h 21"/>
                <a:gd name="T6" fmla="*/ 22 w 22"/>
                <a:gd name="T7" fmla="*/ 10 h 21"/>
                <a:gd name="T8" fmla="*/ 11 w 22"/>
                <a:gd name="T9" fmla="*/ 21 h 21"/>
              </a:gdLst>
              <a:ahLst/>
              <a:cxnLst>
                <a:cxn ang="0">
                  <a:pos x="T0" y="T1"/>
                </a:cxn>
                <a:cxn ang="0">
                  <a:pos x="T2" y="T3"/>
                </a:cxn>
                <a:cxn ang="0">
                  <a:pos x="T4" y="T5"/>
                </a:cxn>
                <a:cxn ang="0">
                  <a:pos x="T6" y="T7"/>
                </a:cxn>
                <a:cxn ang="0">
                  <a:pos x="T8" y="T9"/>
                </a:cxn>
              </a:cxnLst>
              <a:rect l="0" t="0" r="r" b="b"/>
              <a:pathLst>
                <a:path w="22" h="21">
                  <a:moveTo>
                    <a:pt x="11" y="21"/>
                  </a:moveTo>
                  <a:cubicBezTo>
                    <a:pt x="2" y="14"/>
                    <a:pt x="0" y="12"/>
                    <a:pt x="3" y="6"/>
                  </a:cubicBezTo>
                  <a:cubicBezTo>
                    <a:pt x="4" y="2"/>
                    <a:pt x="7" y="0"/>
                    <a:pt x="12" y="0"/>
                  </a:cubicBezTo>
                  <a:cubicBezTo>
                    <a:pt x="16" y="1"/>
                    <a:pt x="22" y="6"/>
                    <a:pt x="22" y="10"/>
                  </a:cubicBezTo>
                  <a:cubicBezTo>
                    <a:pt x="21" y="16"/>
                    <a:pt x="17" y="19"/>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1" name="Freeform 763"/>
            <p:cNvSpPr/>
            <p:nvPr/>
          </p:nvSpPr>
          <p:spPr bwMode="auto">
            <a:xfrm>
              <a:off x="2593935" y="2913022"/>
              <a:ext cx="68264" cy="96835"/>
            </a:xfrm>
            <a:custGeom>
              <a:avLst/>
              <a:gdLst>
                <a:gd name="T0" fmla="*/ 3 w 18"/>
                <a:gd name="T1" fmla="*/ 6 h 26"/>
                <a:gd name="T2" fmla="*/ 8 w 18"/>
                <a:gd name="T3" fmla="*/ 26 h 26"/>
                <a:gd name="T4" fmla="*/ 8 w 18"/>
                <a:gd name="T5" fmla="*/ 19 h 26"/>
                <a:gd name="T6" fmla="*/ 3 w 18"/>
                <a:gd name="T7" fmla="*/ 15 h 26"/>
                <a:gd name="T8" fmla="*/ 4 w 18"/>
                <a:gd name="T9" fmla="*/ 0 h 26"/>
                <a:gd name="T10" fmla="*/ 5 w 18"/>
                <a:gd name="T11" fmla="*/ 3 h 26"/>
                <a:gd name="T12" fmla="*/ 3 w 18"/>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3" y="6"/>
                  </a:moveTo>
                  <a:cubicBezTo>
                    <a:pt x="17" y="10"/>
                    <a:pt x="18" y="14"/>
                    <a:pt x="8" y="26"/>
                  </a:cubicBezTo>
                  <a:cubicBezTo>
                    <a:pt x="8" y="23"/>
                    <a:pt x="8" y="21"/>
                    <a:pt x="8" y="19"/>
                  </a:cubicBezTo>
                  <a:cubicBezTo>
                    <a:pt x="11" y="12"/>
                    <a:pt x="6" y="15"/>
                    <a:pt x="3" y="15"/>
                  </a:cubicBezTo>
                  <a:cubicBezTo>
                    <a:pt x="0" y="10"/>
                    <a:pt x="0" y="5"/>
                    <a:pt x="4" y="0"/>
                  </a:cubicBezTo>
                  <a:cubicBezTo>
                    <a:pt x="5" y="2"/>
                    <a:pt x="5" y="2"/>
                    <a:pt x="5" y="3"/>
                  </a:cubicBezTo>
                  <a:cubicBezTo>
                    <a:pt x="4" y="4"/>
                    <a:pt x="4"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2" name="Freeform 764"/>
            <p:cNvSpPr/>
            <p:nvPr/>
          </p:nvSpPr>
          <p:spPr bwMode="auto">
            <a:xfrm>
              <a:off x="2687598" y="2908261"/>
              <a:ext cx="49212" cy="71436"/>
            </a:xfrm>
            <a:custGeom>
              <a:avLst/>
              <a:gdLst>
                <a:gd name="T0" fmla="*/ 0 w 13"/>
                <a:gd name="T1" fmla="*/ 0 h 19"/>
                <a:gd name="T2" fmla="*/ 13 w 13"/>
                <a:gd name="T3" fmla="*/ 6 h 19"/>
                <a:gd name="T4" fmla="*/ 13 w 13"/>
                <a:gd name="T5" fmla="*/ 19 h 19"/>
                <a:gd name="T6" fmla="*/ 0 w 13"/>
                <a:gd name="T7" fmla="*/ 0 h 19"/>
              </a:gdLst>
              <a:ahLst/>
              <a:cxnLst>
                <a:cxn ang="0">
                  <a:pos x="T0" y="T1"/>
                </a:cxn>
                <a:cxn ang="0">
                  <a:pos x="T2" y="T3"/>
                </a:cxn>
                <a:cxn ang="0">
                  <a:pos x="T4" y="T5"/>
                </a:cxn>
                <a:cxn ang="0">
                  <a:pos x="T6" y="T7"/>
                </a:cxn>
              </a:cxnLst>
              <a:rect l="0" t="0" r="r" b="b"/>
              <a:pathLst>
                <a:path w="13" h="19">
                  <a:moveTo>
                    <a:pt x="0" y="0"/>
                  </a:moveTo>
                  <a:cubicBezTo>
                    <a:pt x="5" y="2"/>
                    <a:pt x="9" y="4"/>
                    <a:pt x="13" y="6"/>
                  </a:cubicBezTo>
                  <a:cubicBezTo>
                    <a:pt x="13" y="11"/>
                    <a:pt x="13" y="15"/>
                    <a:pt x="13" y="19"/>
                  </a:cubicBezTo>
                  <a:cubicBezTo>
                    <a:pt x="6" y="15"/>
                    <a:pt x="1" y="1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3" name="Freeform 765"/>
            <p:cNvSpPr/>
            <p:nvPr/>
          </p:nvSpPr>
          <p:spPr bwMode="auto">
            <a:xfrm>
              <a:off x="8985116" y="2033559"/>
              <a:ext cx="38099" cy="82550"/>
            </a:xfrm>
            <a:custGeom>
              <a:avLst/>
              <a:gdLst>
                <a:gd name="T0" fmla="*/ 9 w 10"/>
                <a:gd name="T1" fmla="*/ 5 h 22"/>
                <a:gd name="T2" fmla="*/ 10 w 10"/>
                <a:gd name="T3" fmla="*/ 22 h 22"/>
                <a:gd name="T4" fmla="*/ 0 w 10"/>
                <a:gd name="T5" fmla="*/ 11 h 22"/>
                <a:gd name="T6" fmla="*/ 0 w 10"/>
                <a:gd name="T7" fmla="*/ 0 h 22"/>
                <a:gd name="T8" fmla="*/ 9 w 10"/>
                <a:gd name="T9" fmla="*/ 5 h 22"/>
              </a:gdLst>
              <a:ahLst/>
              <a:cxnLst>
                <a:cxn ang="0">
                  <a:pos x="T0" y="T1"/>
                </a:cxn>
                <a:cxn ang="0">
                  <a:pos x="T2" y="T3"/>
                </a:cxn>
                <a:cxn ang="0">
                  <a:pos x="T4" y="T5"/>
                </a:cxn>
                <a:cxn ang="0">
                  <a:pos x="T6" y="T7"/>
                </a:cxn>
                <a:cxn ang="0">
                  <a:pos x="T8" y="T9"/>
                </a:cxn>
              </a:cxnLst>
              <a:rect l="0" t="0" r="r" b="b"/>
              <a:pathLst>
                <a:path w="10" h="22">
                  <a:moveTo>
                    <a:pt x="9" y="5"/>
                  </a:moveTo>
                  <a:cubicBezTo>
                    <a:pt x="10" y="11"/>
                    <a:pt x="10" y="16"/>
                    <a:pt x="10" y="22"/>
                  </a:cubicBezTo>
                  <a:cubicBezTo>
                    <a:pt x="6" y="18"/>
                    <a:pt x="4" y="15"/>
                    <a:pt x="0" y="11"/>
                  </a:cubicBezTo>
                  <a:cubicBezTo>
                    <a:pt x="0" y="8"/>
                    <a:pt x="0" y="5"/>
                    <a:pt x="0" y="0"/>
                  </a:cubicBezTo>
                  <a:cubicBezTo>
                    <a:pt x="4" y="2"/>
                    <a:pt x="7" y="4"/>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4" name="Freeform 766"/>
            <p:cNvSpPr/>
            <p:nvPr/>
          </p:nvSpPr>
          <p:spPr bwMode="auto">
            <a:xfrm>
              <a:off x="9680431" y="2314542"/>
              <a:ext cx="82549" cy="98425"/>
            </a:xfrm>
            <a:custGeom>
              <a:avLst/>
              <a:gdLst>
                <a:gd name="T0" fmla="*/ 0 w 22"/>
                <a:gd name="T1" fmla="*/ 9 h 26"/>
                <a:gd name="T2" fmla="*/ 10 w 22"/>
                <a:gd name="T3" fmla="*/ 6 h 26"/>
                <a:gd name="T4" fmla="*/ 21 w 22"/>
                <a:gd name="T5" fmla="*/ 19 h 26"/>
                <a:gd name="T6" fmla="*/ 20 w 22"/>
                <a:gd name="T7" fmla="*/ 26 h 26"/>
                <a:gd name="T8" fmla="*/ 17 w 22"/>
                <a:gd name="T9" fmla="*/ 19 h 26"/>
                <a:gd name="T10" fmla="*/ 4 w 22"/>
                <a:gd name="T11" fmla="*/ 10 h 26"/>
                <a:gd name="T12" fmla="*/ 0 w 22"/>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2" h="26">
                  <a:moveTo>
                    <a:pt x="0" y="9"/>
                  </a:moveTo>
                  <a:cubicBezTo>
                    <a:pt x="4" y="1"/>
                    <a:pt x="5" y="0"/>
                    <a:pt x="10" y="6"/>
                  </a:cubicBezTo>
                  <a:cubicBezTo>
                    <a:pt x="14" y="10"/>
                    <a:pt x="18" y="14"/>
                    <a:pt x="21" y="19"/>
                  </a:cubicBezTo>
                  <a:cubicBezTo>
                    <a:pt x="22" y="21"/>
                    <a:pt x="21" y="23"/>
                    <a:pt x="20" y="26"/>
                  </a:cubicBezTo>
                  <a:cubicBezTo>
                    <a:pt x="19" y="24"/>
                    <a:pt x="17" y="22"/>
                    <a:pt x="17" y="19"/>
                  </a:cubicBezTo>
                  <a:cubicBezTo>
                    <a:pt x="15" y="13"/>
                    <a:pt x="11" y="9"/>
                    <a:pt x="4" y="10"/>
                  </a:cubicBezTo>
                  <a:cubicBezTo>
                    <a:pt x="3" y="10"/>
                    <a:pt x="1" y="1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5" name="Freeform 767"/>
            <p:cNvSpPr/>
            <p:nvPr/>
          </p:nvSpPr>
          <p:spPr bwMode="auto">
            <a:xfrm>
              <a:off x="6616603" y="1368404"/>
              <a:ext cx="47623" cy="46037"/>
            </a:xfrm>
            <a:custGeom>
              <a:avLst/>
              <a:gdLst>
                <a:gd name="T0" fmla="*/ 0 w 13"/>
                <a:gd name="T1" fmla="*/ 0 h 12"/>
                <a:gd name="T2" fmla="*/ 13 w 13"/>
                <a:gd name="T3" fmla="*/ 8 h 12"/>
                <a:gd name="T4" fmla="*/ 2 w 13"/>
                <a:gd name="T5" fmla="*/ 10 h 12"/>
                <a:gd name="T6" fmla="*/ 0 w 13"/>
                <a:gd name="T7" fmla="*/ 0 h 12"/>
              </a:gdLst>
              <a:ahLst/>
              <a:cxnLst>
                <a:cxn ang="0">
                  <a:pos x="T0" y="T1"/>
                </a:cxn>
                <a:cxn ang="0">
                  <a:pos x="T2" y="T3"/>
                </a:cxn>
                <a:cxn ang="0">
                  <a:pos x="T4" y="T5"/>
                </a:cxn>
                <a:cxn ang="0">
                  <a:pos x="T6" y="T7"/>
                </a:cxn>
              </a:cxnLst>
              <a:rect l="0" t="0" r="r" b="b"/>
              <a:pathLst>
                <a:path w="13" h="12">
                  <a:moveTo>
                    <a:pt x="0" y="0"/>
                  </a:moveTo>
                  <a:cubicBezTo>
                    <a:pt x="7" y="0"/>
                    <a:pt x="9" y="4"/>
                    <a:pt x="13" y="8"/>
                  </a:cubicBezTo>
                  <a:cubicBezTo>
                    <a:pt x="9" y="11"/>
                    <a:pt x="4" y="12"/>
                    <a:pt x="2" y="10"/>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6" name="Freeform 768"/>
            <p:cNvSpPr/>
            <p:nvPr/>
          </p:nvSpPr>
          <p:spPr bwMode="auto">
            <a:xfrm>
              <a:off x="6138771" y="666740"/>
              <a:ext cx="49212" cy="41275"/>
            </a:xfrm>
            <a:custGeom>
              <a:avLst/>
              <a:gdLst>
                <a:gd name="T0" fmla="*/ 0 w 13"/>
                <a:gd name="T1" fmla="*/ 0 h 11"/>
                <a:gd name="T2" fmla="*/ 3 w 13"/>
                <a:gd name="T3" fmla="*/ 1 h 11"/>
                <a:gd name="T4" fmla="*/ 13 w 13"/>
                <a:gd name="T5" fmla="*/ 7 h 11"/>
                <a:gd name="T6" fmla="*/ 1 w 13"/>
                <a:gd name="T7" fmla="*/ 10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cubicBezTo>
                    <a:pt x="2" y="1"/>
                    <a:pt x="3" y="0"/>
                    <a:pt x="3" y="1"/>
                  </a:cubicBezTo>
                  <a:cubicBezTo>
                    <a:pt x="7" y="3"/>
                    <a:pt x="10" y="5"/>
                    <a:pt x="13" y="7"/>
                  </a:cubicBezTo>
                  <a:cubicBezTo>
                    <a:pt x="8" y="11"/>
                    <a:pt x="8" y="11"/>
                    <a:pt x="1" y="10"/>
                  </a:cubicBezTo>
                  <a:cubicBezTo>
                    <a:pt x="1" y="7"/>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7" name="Freeform 769"/>
            <p:cNvSpPr/>
            <p:nvPr/>
          </p:nvSpPr>
          <p:spPr bwMode="auto">
            <a:xfrm>
              <a:off x="9716944" y="2435190"/>
              <a:ext cx="71436" cy="49213"/>
            </a:xfrm>
            <a:custGeom>
              <a:avLst/>
              <a:gdLst>
                <a:gd name="T0" fmla="*/ 18 w 19"/>
                <a:gd name="T1" fmla="*/ 13 h 13"/>
                <a:gd name="T2" fmla="*/ 0 w 19"/>
                <a:gd name="T3" fmla="*/ 1 h 13"/>
                <a:gd name="T4" fmla="*/ 18 w 19"/>
                <a:gd name="T5" fmla="*/ 13 h 13"/>
              </a:gdLst>
              <a:ahLst/>
              <a:cxnLst>
                <a:cxn ang="0">
                  <a:pos x="T0" y="T1"/>
                </a:cxn>
                <a:cxn ang="0">
                  <a:pos x="T2" y="T3"/>
                </a:cxn>
                <a:cxn ang="0">
                  <a:pos x="T4" y="T5"/>
                </a:cxn>
              </a:cxnLst>
              <a:rect l="0" t="0" r="r" b="b"/>
              <a:pathLst>
                <a:path w="19" h="13">
                  <a:moveTo>
                    <a:pt x="18" y="13"/>
                  </a:moveTo>
                  <a:cubicBezTo>
                    <a:pt x="15" y="6"/>
                    <a:pt x="9" y="4"/>
                    <a:pt x="0" y="1"/>
                  </a:cubicBezTo>
                  <a:cubicBezTo>
                    <a:pt x="14" y="0"/>
                    <a:pt x="19" y="3"/>
                    <a:pt x="18"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8" name="Freeform 770"/>
            <p:cNvSpPr/>
            <p:nvPr/>
          </p:nvSpPr>
          <p:spPr bwMode="auto">
            <a:xfrm>
              <a:off x="7081731" y="6559461"/>
              <a:ext cx="30161" cy="46037"/>
            </a:xfrm>
            <a:custGeom>
              <a:avLst/>
              <a:gdLst>
                <a:gd name="T0" fmla="*/ 4 w 8"/>
                <a:gd name="T1" fmla="*/ 12 h 12"/>
                <a:gd name="T2" fmla="*/ 0 w 8"/>
                <a:gd name="T3" fmla="*/ 4 h 12"/>
                <a:gd name="T4" fmla="*/ 4 w 8"/>
                <a:gd name="T5" fmla="*/ 0 h 12"/>
                <a:gd name="T6" fmla="*/ 8 w 8"/>
                <a:gd name="T7" fmla="*/ 3 h 12"/>
                <a:gd name="T8" fmla="*/ 4 w 8"/>
                <a:gd name="T9" fmla="*/ 12 h 12"/>
              </a:gdLst>
              <a:ahLst/>
              <a:cxnLst>
                <a:cxn ang="0">
                  <a:pos x="T0" y="T1"/>
                </a:cxn>
                <a:cxn ang="0">
                  <a:pos x="T2" y="T3"/>
                </a:cxn>
                <a:cxn ang="0">
                  <a:pos x="T4" y="T5"/>
                </a:cxn>
                <a:cxn ang="0">
                  <a:pos x="T6" y="T7"/>
                </a:cxn>
                <a:cxn ang="0">
                  <a:pos x="T8" y="T9"/>
                </a:cxn>
              </a:cxnLst>
              <a:rect l="0" t="0" r="r" b="b"/>
              <a:pathLst>
                <a:path w="8" h="12">
                  <a:moveTo>
                    <a:pt x="4" y="12"/>
                  </a:moveTo>
                  <a:cubicBezTo>
                    <a:pt x="2" y="8"/>
                    <a:pt x="0" y="6"/>
                    <a:pt x="0" y="4"/>
                  </a:cubicBezTo>
                  <a:cubicBezTo>
                    <a:pt x="0" y="2"/>
                    <a:pt x="2" y="0"/>
                    <a:pt x="4" y="0"/>
                  </a:cubicBezTo>
                  <a:cubicBezTo>
                    <a:pt x="5" y="0"/>
                    <a:pt x="8" y="2"/>
                    <a:pt x="8" y="3"/>
                  </a:cubicBezTo>
                  <a:cubicBezTo>
                    <a:pt x="7" y="6"/>
                    <a:pt x="6" y="8"/>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09" name="Freeform 771"/>
            <p:cNvSpPr/>
            <p:nvPr/>
          </p:nvSpPr>
          <p:spPr bwMode="auto">
            <a:xfrm>
              <a:off x="2673309" y="2957469"/>
              <a:ext cx="19051" cy="41275"/>
            </a:xfrm>
            <a:custGeom>
              <a:avLst/>
              <a:gdLst>
                <a:gd name="T0" fmla="*/ 5 w 5"/>
                <a:gd name="T1" fmla="*/ 0 h 11"/>
                <a:gd name="T2" fmla="*/ 1 w 5"/>
                <a:gd name="T3" fmla="*/ 11 h 11"/>
                <a:gd name="T4" fmla="*/ 5 w 5"/>
                <a:gd name="T5" fmla="*/ 0 h 11"/>
              </a:gdLst>
              <a:ahLst/>
              <a:cxnLst>
                <a:cxn ang="0">
                  <a:pos x="T0" y="T1"/>
                </a:cxn>
                <a:cxn ang="0">
                  <a:pos x="T2" y="T3"/>
                </a:cxn>
                <a:cxn ang="0">
                  <a:pos x="T4" y="T5"/>
                </a:cxn>
              </a:cxnLst>
              <a:rect l="0" t="0" r="r" b="b"/>
              <a:pathLst>
                <a:path w="5" h="11">
                  <a:moveTo>
                    <a:pt x="5" y="0"/>
                  </a:moveTo>
                  <a:cubicBezTo>
                    <a:pt x="4" y="5"/>
                    <a:pt x="2" y="7"/>
                    <a:pt x="1" y="11"/>
                  </a:cubicBezTo>
                  <a:cubicBezTo>
                    <a:pt x="0" y="3"/>
                    <a:pt x="0" y="3"/>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10" name="Freeform 772"/>
            <p:cNvSpPr/>
            <p:nvPr/>
          </p:nvSpPr>
          <p:spPr bwMode="auto">
            <a:xfrm>
              <a:off x="5591093" y="1860522"/>
              <a:ext cx="7938" cy="22223"/>
            </a:xfrm>
            <a:custGeom>
              <a:avLst/>
              <a:gdLst>
                <a:gd name="T0" fmla="*/ 2 w 2"/>
                <a:gd name="T1" fmla="*/ 0 h 6"/>
                <a:gd name="T2" fmla="*/ 2 w 2"/>
                <a:gd name="T3" fmla="*/ 6 h 6"/>
                <a:gd name="T4" fmla="*/ 1 w 2"/>
                <a:gd name="T5" fmla="*/ 6 h 6"/>
                <a:gd name="T6" fmla="*/ 0 w 2"/>
                <a:gd name="T7" fmla="*/ 0 h 6"/>
                <a:gd name="T8" fmla="*/ 2 w 2"/>
                <a:gd name="T9" fmla="*/ 0 h 6"/>
              </a:gdLst>
              <a:ahLst/>
              <a:cxnLst>
                <a:cxn ang="0">
                  <a:pos x="T0" y="T1"/>
                </a:cxn>
                <a:cxn ang="0">
                  <a:pos x="T2" y="T3"/>
                </a:cxn>
                <a:cxn ang="0">
                  <a:pos x="T4" y="T5"/>
                </a:cxn>
                <a:cxn ang="0">
                  <a:pos x="T6" y="T7"/>
                </a:cxn>
                <a:cxn ang="0">
                  <a:pos x="T8" y="T9"/>
                </a:cxn>
              </a:cxnLst>
              <a:rect l="0" t="0" r="r" b="b"/>
              <a:pathLst>
                <a:path w="2" h="6">
                  <a:moveTo>
                    <a:pt x="2" y="0"/>
                  </a:moveTo>
                  <a:cubicBezTo>
                    <a:pt x="2" y="2"/>
                    <a:pt x="2" y="4"/>
                    <a:pt x="2" y="6"/>
                  </a:cubicBezTo>
                  <a:cubicBezTo>
                    <a:pt x="2" y="6"/>
                    <a:pt x="1" y="6"/>
                    <a:pt x="1" y="6"/>
                  </a:cubicBezTo>
                  <a:cubicBezTo>
                    <a:pt x="0" y="4"/>
                    <a:pt x="0" y="2"/>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11" name="Freeform 773"/>
            <p:cNvSpPr/>
            <p:nvPr/>
          </p:nvSpPr>
          <p:spPr bwMode="auto">
            <a:xfrm>
              <a:off x="6886475" y="696901"/>
              <a:ext cx="22223" cy="28575"/>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cubicBezTo>
                    <a:pt x="3" y="4"/>
                    <a:pt x="4" y="6"/>
                    <a:pt x="6" y="8"/>
                  </a:cubicBezTo>
                  <a:cubicBezTo>
                    <a:pt x="2" y="8"/>
                    <a:pt x="0"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12" name="Freeform 774"/>
            <p:cNvSpPr/>
            <p:nvPr/>
          </p:nvSpPr>
          <p:spPr bwMode="auto">
            <a:xfrm>
              <a:off x="2741573" y="3014623"/>
              <a:ext cx="17462" cy="14289"/>
            </a:xfrm>
            <a:custGeom>
              <a:avLst/>
              <a:gdLst>
                <a:gd name="T0" fmla="*/ 5 w 5"/>
                <a:gd name="T1" fmla="*/ 2 h 4"/>
                <a:gd name="T2" fmla="*/ 2 w 5"/>
                <a:gd name="T3" fmla="*/ 4 h 4"/>
                <a:gd name="T4" fmla="*/ 0 w 5"/>
                <a:gd name="T5" fmla="*/ 3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0" y="3"/>
                  </a:cubicBezTo>
                  <a:cubicBezTo>
                    <a:pt x="0" y="2"/>
                    <a:pt x="1" y="0"/>
                    <a:pt x="2" y="0"/>
                  </a:cubicBezTo>
                  <a:cubicBezTo>
                    <a:pt x="2" y="0"/>
                    <a:pt x="4"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sp>
          <p:nvSpPr>
            <p:cNvPr id="113" name="Freeform 777"/>
            <p:cNvSpPr/>
            <p:nvPr/>
          </p:nvSpPr>
          <p:spPr bwMode="auto">
            <a:xfrm>
              <a:off x="5857877" y="3389312"/>
              <a:ext cx="33337" cy="38099"/>
            </a:xfrm>
            <a:custGeom>
              <a:avLst/>
              <a:gdLst>
                <a:gd name="T0" fmla="*/ 7 w 9"/>
                <a:gd name="T1" fmla="*/ 10 h 10"/>
                <a:gd name="T2" fmla="*/ 0 w 9"/>
                <a:gd name="T3" fmla="*/ 0 h 10"/>
                <a:gd name="T4" fmla="*/ 7 w 9"/>
                <a:gd name="T5" fmla="*/ 10 h 10"/>
              </a:gdLst>
              <a:ahLst/>
              <a:cxnLst>
                <a:cxn ang="0">
                  <a:pos x="T0" y="T1"/>
                </a:cxn>
                <a:cxn ang="0">
                  <a:pos x="T2" y="T3"/>
                </a:cxn>
                <a:cxn ang="0">
                  <a:pos x="T4" y="T5"/>
                </a:cxn>
              </a:cxnLst>
              <a:rect l="0" t="0" r="r" b="b"/>
              <a:pathLst>
                <a:path w="9" h="10">
                  <a:moveTo>
                    <a:pt x="7" y="10"/>
                  </a:moveTo>
                  <a:cubicBezTo>
                    <a:pt x="1" y="9"/>
                    <a:pt x="0" y="8"/>
                    <a:pt x="0" y="0"/>
                  </a:cubicBezTo>
                  <a:cubicBezTo>
                    <a:pt x="8" y="2"/>
                    <a:pt x="9" y="3"/>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幼圆" panose="02010509060101010101" pitchFamily="49"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style.rotation</p:attrName>
                                        </p:attrNameLst>
                                      </p:cBhvr>
                                      <p:tavLst>
                                        <p:tav tm="0">
                                          <p:val>
                                            <p:fltVal val="90"/>
                                          </p:val>
                                        </p:tav>
                                        <p:tav tm="100000">
                                          <p:val>
                                            <p:fltVal val="0"/>
                                          </p:val>
                                        </p:tav>
                                      </p:tavLst>
                                    </p:anim>
                                    <p:animEffect transition="in" filter="fade">
                                      <p:cBhvr>
                                        <p:cTn id="10" dur="1000"/>
                                        <p:tgtEl>
                                          <p:spTgt spid="88"/>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1000"/>
                                        <p:tgtEl>
                                          <p:spTgt spid="60"/>
                                        </p:tgtEl>
                                      </p:cBhvr>
                                    </p:animEffect>
                                    <p:anim calcmode="lin" valueType="num">
                                      <p:cBhvr>
                                        <p:cTn id="21" dur="1000" fill="hold"/>
                                        <p:tgtEl>
                                          <p:spTgt spid="60"/>
                                        </p:tgtEl>
                                        <p:attrNameLst>
                                          <p:attrName>ppt_x</p:attrName>
                                        </p:attrNameLst>
                                      </p:cBhvr>
                                      <p:tavLst>
                                        <p:tav tm="0">
                                          <p:val>
                                            <p:strVal val="#ppt_x"/>
                                          </p:val>
                                        </p:tav>
                                        <p:tav tm="100000">
                                          <p:val>
                                            <p:strVal val="#ppt_x"/>
                                          </p:val>
                                        </p:tav>
                                      </p:tavLst>
                                    </p:anim>
                                    <p:anim calcmode="lin" valueType="num">
                                      <p:cBhvr>
                                        <p:cTn id="22" dur="1000" fill="hold"/>
                                        <p:tgtEl>
                                          <p:spTgt spid="6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1" presetClass="entr" presetSubtype="3"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1500"/>
                                        <p:tgtEl>
                                          <p:spTgt spid="7"/>
                                        </p:tgtEl>
                                      </p:cBhvr>
                                    </p:animEffect>
                                  </p:childTnLst>
                                </p:cTn>
                              </p:par>
                            </p:childTnLst>
                          </p:cTn>
                        </p:par>
                        <p:par>
                          <p:cTn id="27" fill="hold">
                            <p:stCondLst>
                              <p:cond delay="4500"/>
                            </p:stCondLst>
                            <p:childTnLst>
                              <p:par>
                                <p:cTn id="28" presetID="2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50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750"/>
                                        <p:tgtEl>
                                          <p:spTgt spid="18"/>
                                        </p:tgtEl>
                                      </p:cBhvr>
                                    </p:animEffect>
                                  </p:childTnLst>
                                </p:cTn>
                              </p:par>
                            </p:childTnLst>
                          </p:cTn>
                        </p:par>
                        <p:par>
                          <p:cTn id="40" fill="hold">
                            <p:stCondLst>
                              <p:cond delay="6500"/>
                            </p:stCondLst>
                            <p:childTnLst>
                              <p:par>
                                <p:cTn id="41" presetID="2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750" fill="hold"/>
                                        <p:tgtEl>
                                          <p:spTgt spid="28"/>
                                        </p:tgtEl>
                                        <p:attrNameLst>
                                          <p:attrName>ppt_w</p:attrName>
                                        </p:attrNameLst>
                                      </p:cBhvr>
                                      <p:tavLst>
                                        <p:tav tm="0">
                                          <p:val>
                                            <p:fltVal val="0"/>
                                          </p:val>
                                        </p:tav>
                                        <p:tav tm="100000">
                                          <p:val>
                                            <p:strVal val="#ppt_w"/>
                                          </p:val>
                                        </p:tav>
                                      </p:tavLst>
                                    </p:anim>
                                    <p:anim calcmode="lin" valueType="num">
                                      <p:cBhvr>
                                        <p:cTn id="44" dur="750" fill="hold"/>
                                        <p:tgtEl>
                                          <p:spTgt spid="28"/>
                                        </p:tgtEl>
                                        <p:attrNameLst>
                                          <p:attrName>ppt_h</p:attrName>
                                        </p:attrNameLst>
                                      </p:cBhvr>
                                      <p:tavLst>
                                        <p:tav tm="0">
                                          <p:val>
                                            <p:fltVal val="0"/>
                                          </p:val>
                                        </p:tav>
                                        <p:tav tm="100000">
                                          <p:val>
                                            <p:strVal val="#ppt_h"/>
                                          </p:val>
                                        </p:tav>
                                      </p:tavLst>
                                    </p:anim>
                                  </p:childTnLst>
                                </p:cTn>
                              </p:par>
                            </p:childTnLst>
                          </p:cTn>
                        </p:par>
                        <p:par>
                          <p:cTn id="45" fill="hold">
                            <p:stCondLst>
                              <p:cond delay="7500"/>
                            </p:stCondLst>
                            <p:childTnLst>
                              <p:par>
                                <p:cTn id="46" presetID="47"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750"/>
                                        <p:tgtEl>
                                          <p:spTgt spid="6"/>
                                        </p:tgtEl>
                                      </p:cBhvr>
                                    </p:animEffect>
                                    <p:anim calcmode="lin" valueType="num">
                                      <p:cBhvr>
                                        <p:cTn id="49" dur="750" fill="hold"/>
                                        <p:tgtEl>
                                          <p:spTgt spid="6"/>
                                        </p:tgtEl>
                                        <p:attrNameLst>
                                          <p:attrName>ppt_x</p:attrName>
                                        </p:attrNameLst>
                                      </p:cBhvr>
                                      <p:tavLst>
                                        <p:tav tm="0">
                                          <p:val>
                                            <p:strVal val="#ppt_x"/>
                                          </p:val>
                                        </p:tav>
                                        <p:tav tm="100000">
                                          <p:val>
                                            <p:strVal val="#ppt_x"/>
                                          </p:val>
                                        </p:tav>
                                      </p:tavLst>
                                    </p:anim>
                                    <p:anim calcmode="lin" valueType="num">
                                      <p:cBhvr>
                                        <p:cTn id="50" dur="750" fill="hold"/>
                                        <p:tgtEl>
                                          <p:spTgt spid="6"/>
                                        </p:tgtEl>
                                        <p:attrNameLst>
                                          <p:attrName>ppt_y</p:attrName>
                                        </p:attrNameLst>
                                      </p:cBhvr>
                                      <p:tavLst>
                                        <p:tav tm="0">
                                          <p:val>
                                            <p:strVal val="#ppt_y-.1"/>
                                          </p:val>
                                        </p:tav>
                                        <p:tav tm="100000">
                                          <p:val>
                                            <p:strVal val="#ppt_y"/>
                                          </p:val>
                                        </p:tav>
                                      </p:tavLst>
                                    </p:anim>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750"/>
                                        <p:tgtEl>
                                          <p:spTgt spid="21"/>
                                        </p:tgtEl>
                                      </p:cBhvr>
                                    </p:animEffect>
                                    <p:anim calcmode="lin" valueType="num">
                                      <p:cBhvr>
                                        <p:cTn id="55" dur="750" fill="hold"/>
                                        <p:tgtEl>
                                          <p:spTgt spid="21"/>
                                        </p:tgtEl>
                                        <p:attrNameLst>
                                          <p:attrName>ppt_x</p:attrName>
                                        </p:attrNameLst>
                                      </p:cBhvr>
                                      <p:tavLst>
                                        <p:tav tm="0">
                                          <p:val>
                                            <p:strVal val="#ppt_x"/>
                                          </p:val>
                                        </p:tav>
                                        <p:tav tm="100000">
                                          <p:val>
                                            <p:strVal val="#ppt_x"/>
                                          </p:val>
                                        </p:tav>
                                      </p:tavLst>
                                    </p:anim>
                                    <p:anim calcmode="lin" valueType="num">
                                      <p:cBhvr>
                                        <p:cTn id="56" dur="75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9500"/>
                            </p:stCondLst>
                            <p:childTnLst>
                              <p:par>
                                <p:cTn id="58" presetID="9"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500"/>
                                        <p:tgtEl>
                                          <p:spTgt spid="11"/>
                                        </p:tgtEl>
                                      </p:cBhvr>
                                    </p:animEffect>
                                  </p:childTnLst>
                                </p:cTn>
                              </p:par>
                            </p:childTnLst>
                          </p:cTn>
                        </p:par>
                        <p:par>
                          <p:cTn id="61" fill="hold">
                            <p:stCondLst>
                              <p:cond delay="10000"/>
                            </p:stCondLst>
                            <p:childTnLst>
                              <p:par>
                                <p:cTn id="62" presetID="22" presetClass="entr" presetSubtype="8"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750"/>
                                        <p:tgtEl>
                                          <p:spTgt spid="22"/>
                                        </p:tgtEl>
                                      </p:cBhvr>
                                    </p:animEffect>
                                  </p:childTnLst>
                                </p:cTn>
                              </p:par>
                            </p:childTnLst>
                          </p:cTn>
                        </p:par>
                        <p:par>
                          <p:cTn id="65" fill="hold">
                            <p:stCondLst>
                              <p:cond delay="11000"/>
                            </p:stCondLst>
                            <p:childTnLst>
                              <p:par>
                                <p:cTn id="66" presetID="23" presetClass="entr" presetSubtype="16"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750" fill="hold"/>
                                        <p:tgtEl>
                                          <p:spTgt spid="31"/>
                                        </p:tgtEl>
                                        <p:attrNameLst>
                                          <p:attrName>ppt_w</p:attrName>
                                        </p:attrNameLst>
                                      </p:cBhvr>
                                      <p:tavLst>
                                        <p:tav tm="0">
                                          <p:val>
                                            <p:fltVal val="0"/>
                                          </p:val>
                                        </p:tav>
                                        <p:tav tm="100000">
                                          <p:val>
                                            <p:strVal val="#ppt_w"/>
                                          </p:val>
                                        </p:tav>
                                      </p:tavLst>
                                    </p:anim>
                                    <p:anim calcmode="lin" valueType="num">
                                      <p:cBhvr>
                                        <p:cTn id="69" dur="750" fill="hold"/>
                                        <p:tgtEl>
                                          <p:spTgt spid="31"/>
                                        </p:tgtEl>
                                        <p:attrNameLst>
                                          <p:attrName>ppt_h</p:attrName>
                                        </p:attrNameLst>
                                      </p:cBhvr>
                                      <p:tavLst>
                                        <p:tav tm="0">
                                          <p:val>
                                            <p:fltVal val="0"/>
                                          </p:val>
                                        </p:tav>
                                        <p:tav tm="100000">
                                          <p:val>
                                            <p:strVal val="#ppt_h"/>
                                          </p:val>
                                        </p:tav>
                                      </p:tavLst>
                                    </p:anim>
                                  </p:childTnLst>
                                </p:cTn>
                              </p:par>
                            </p:childTnLst>
                          </p:cTn>
                        </p:par>
                        <p:par>
                          <p:cTn id="70" fill="hold">
                            <p:stCondLst>
                              <p:cond delay="12000"/>
                            </p:stCondLst>
                            <p:childTnLst>
                              <p:par>
                                <p:cTn id="71" presetID="47"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750"/>
                                        <p:tgtEl>
                                          <p:spTgt spid="29"/>
                                        </p:tgtEl>
                                      </p:cBhvr>
                                    </p:animEffect>
                                    <p:anim calcmode="lin" valueType="num">
                                      <p:cBhvr>
                                        <p:cTn id="74" dur="750" fill="hold"/>
                                        <p:tgtEl>
                                          <p:spTgt spid="29"/>
                                        </p:tgtEl>
                                        <p:attrNameLst>
                                          <p:attrName>ppt_x</p:attrName>
                                        </p:attrNameLst>
                                      </p:cBhvr>
                                      <p:tavLst>
                                        <p:tav tm="0">
                                          <p:val>
                                            <p:strVal val="#ppt_x"/>
                                          </p:val>
                                        </p:tav>
                                        <p:tav tm="100000">
                                          <p:val>
                                            <p:strVal val="#ppt_x"/>
                                          </p:val>
                                        </p:tav>
                                      </p:tavLst>
                                    </p:anim>
                                    <p:anim calcmode="lin" valueType="num">
                                      <p:cBhvr>
                                        <p:cTn id="75" dur="750" fill="hold"/>
                                        <p:tgtEl>
                                          <p:spTgt spid="29"/>
                                        </p:tgtEl>
                                        <p:attrNameLst>
                                          <p:attrName>ppt_y</p:attrName>
                                        </p:attrNameLst>
                                      </p:cBhvr>
                                      <p:tavLst>
                                        <p:tav tm="0">
                                          <p:val>
                                            <p:strVal val="#ppt_y-.1"/>
                                          </p:val>
                                        </p:tav>
                                        <p:tav tm="100000">
                                          <p:val>
                                            <p:strVal val="#ppt_y"/>
                                          </p:val>
                                        </p:tav>
                                      </p:tavLst>
                                    </p:anim>
                                  </p:childTnLst>
                                </p:cTn>
                              </p:par>
                            </p:childTnLst>
                          </p:cTn>
                        </p:par>
                        <p:par>
                          <p:cTn id="76" fill="hold">
                            <p:stCondLst>
                              <p:cond delay="13000"/>
                            </p:stCondLst>
                            <p:childTnLst>
                              <p:par>
                                <p:cTn id="77" presetID="42"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750"/>
                                        <p:tgtEl>
                                          <p:spTgt spid="30"/>
                                        </p:tgtEl>
                                      </p:cBhvr>
                                    </p:animEffect>
                                    <p:anim calcmode="lin" valueType="num">
                                      <p:cBhvr>
                                        <p:cTn id="80" dur="750" fill="hold"/>
                                        <p:tgtEl>
                                          <p:spTgt spid="30"/>
                                        </p:tgtEl>
                                        <p:attrNameLst>
                                          <p:attrName>ppt_x</p:attrName>
                                        </p:attrNameLst>
                                      </p:cBhvr>
                                      <p:tavLst>
                                        <p:tav tm="0">
                                          <p:val>
                                            <p:strVal val="#ppt_x"/>
                                          </p:val>
                                        </p:tav>
                                        <p:tav tm="100000">
                                          <p:val>
                                            <p:strVal val="#ppt_x"/>
                                          </p:val>
                                        </p:tav>
                                      </p:tavLst>
                                    </p:anim>
                                    <p:anim calcmode="lin" valueType="num">
                                      <p:cBhvr>
                                        <p:cTn id="81" dur="75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14000"/>
                            </p:stCondLst>
                            <p:childTnLst>
                              <p:par>
                                <p:cTn id="83" presetID="9"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cTn>
                              </p:par>
                            </p:childTnLst>
                          </p:cTn>
                        </p:par>
                        <p:par>
                          <p:cTn id="86" fill="hold">
                            <p:stCondLst>
                              <p:cond delay="14500"/>
                            </p:stCondLst>
                            <p:childTnLst>
                              <p:par>
                                <p:cTn id="87" presetID="22" presetClass="entr" presetSubtype="1"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up)">
                                      <p:cBhvr>
                                        <p:cTn id="89" dur="750"/>
                                        <p:tgtEl>
                                          <p:spTgt spid="25"/>
                                        </p:tgtEl>
                                      </p:cBhvr>
                                    </p:animEffect>
                                  </p:childTnLst>
                                </p:cTn>
                              </p:par>
                            </p:childTnLst>
                          </p:cTn>
                        </p:par>
                        <p:par>
                          <p:cTn id="90" fill="hold">
                            <p:stCondLst>
                              <p:cond delay="15500"/>
                            </p:stCondLst>
                            <p:childTnLst>
                              <p:par>
                                <p:cTn id="91" presetID="23" presetClass="entr" presetSubtype="16"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p:cTn id="93" dur="750" fill="hold"/>
                                        <p:tgtEl>
                                          <p:spTgt spid="34"/>
                                        </p:tgtEl>
                                        <p:attrNameLst>
                                          <p:attrName>ppt_w</p:attrName>
                                        </p:attrNameLst>
                                      </p:cBhvr>
                                      <p:tavLst>
                                        <p:tav tm="0">
                                          <p:val>
                                            <p:fltVal val="0"/>
                                          </p:val>
                                        </p:tav>
                                        <p:tav tm="100000">
                                          <p:val>
                                            <p:strVal val="#ppt_w"/>
                                          </p:val>
                                        </p:tav>
                                      </p:tavLst>
                                    </p:anim>
                                    <p:anim calcmode="lin" valueType="num">
                                      <p:cBhvr>
                                        <p:cTn id="94" dur="750" fill="hold"/>
                                        <p:tgtEl>
                                          <p:spTgt spid="34"/>
                                        </p:tgtEl>
                                        <p:attrNameLst>
                                          <p:attrName>ppt_h</p:attrName>
                                        </p:attrNameLst>
                                      </p:cBhvr>
                                      <p:tavLst>
                                        <p:tav tm="0">
                                          <p:val>
                                            <p:fltVal val="0"/>
                                          </p:val>
                                        </p:tav>
                                        <p:tav tm="100000">
                                          <p:val>
                                            <p:strVal val="#ppt_h"/>
                                          </p:val>
                                        </p:tav>
                                      </p:tavLst>
                                    </p:anim>
                                  </p:childTnLst>
                                </p:cTn>
                              </p:par>
                            </p:childTnLst>
                          </p:cTn>
                        </p:par>
                        <p:par>
                          <p:cTn id="95" fill="hold">
                            <p:stCondLst>
                              <p:cond delay="16500"/>
                            </p:stCondLst>
                            <p:childTnLst>
                              <p:par>
                                <p:cTn id="96" presetID="47" presetClass="entr" presetSubtype="0"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750"/>
                                        <p:tgtEl>
                                          <p:spTgt spid="32"/>
                                        </p:tgtEl>
                                      </p:cBhvr>
                                    </p:animEffect>
                                    <p:anim calcmode="lin" valueType="num">
                                      <p:cBhvr>
                                        <p:cTn id="99" dur="750" fill="hold"/>
                                        <p:tgtEl>
                                          <p:spTgt spid="32"/>
                                        </p:tgtEl>
                                        <p:attrNameLst>
                                          <p:attrName>ppt_x</p:attrName>
                                        </p:attrNameLst>
                                      </p:cBhvr>
                                      <p:tavLst>
                                        <p:tav tm="0">
                                          <p:val>
                                            <p:strVal val="#ppt_x"/>
                                          </p:val>
                                        </p:tav>
                                        <p:tav tm="100000">
                                          <p:val>
                                            <p:strVal val="#ppt_x"/>
                                          </p:val>
                                        </p:tav>
                                      </p:tavLst>
                                    </p:anim>
                                    <p:anim calcmode="lin" valueType="num">
                                      <p:cBhvr>
                                        <p:cTn id="100" dur="750" fill="hold"/>
                                        <p:tgtEl>
                                          <p:spTgt spid="32"/>
                                        </p:tgtEl>
                                        <p:attrNameLst>
                                          <p:attrName>ppt_y</p:attrName>
                                        </p:attrNameLst>
                                      </p:cBhvr>
                                      <p:tavLst>
                                        <p:tav tm="0">
                                          <p:val>
                                            <p:strVal val="#ppt_y-.1"/>
                                          </p:val>
                                        </p:tav>
                                        <p:tav tm="100000">
                                          <p:val>
                                            <p:strVal val="#ppt_y"/>
                                          </p:val>
                                        </p:tav>
                                      </p:tavLst>
                                    </p:anim>
                                  </p:childTnLst>
                                </p:cTn>
                              </p:par>
                            </p:childTnLst>
                          </p:cTn>
                        </p:par>
                        <p:par>
                          <p:cTn id="101" fill="hold">
                            <p:stCondLst>
                              <p:cond delay="175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750"/>
                                        <p:tgtEl>
                                          <p:spTgt spid="33"/>
                                        </p:tgtEl>
                                      </p:cBhvr>
                                    </p:animEffect>
                                    <p:anim calcmode="lin" valueType="num">
                                      <p:cBhvr>
                                        <p:cTn id="105" dur="750" fill="hold"/>
                                        <p:tgtEl>
                                          <p:spTgt spid="33"/>
                                        </p:tgtEl>
                                        <p:attrNameLst>
                                          <p:attrName>ppt_x</p:attrName>
                                        </p:attrNameLst>
                                      </p:cBhvr>
                                      <p:tavLst>
                                        <p:tav tm="0">
                                          <p:val>
                                            <p:strVal val="#ppt_x"/>
                                          </p:val>
                                        </p:tav>
                                        <p:tav tm="100000">
                                          <p:val>
                                            <p:strVal val="#ppt_x"/>
                                          </p:val>
                                        </p:tav>
                                      </p:tavLst>
                                    </p:anim>
                                    <p:anim calcmode="lin" valueType="num">
                                      <p:cBhvr>
                                        <p:cTn id="10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p:bldP spid="21" grpId="0"/>
      <p:bldP spid="28" grpId="0"/>
      <p:bldP spid="29" grpId="0"/>
      <p:bldP spid="30" grpId="0"/>
      <p:bldP spid="31"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528005" y="2623458"/>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4629150" y="2848666"/>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a typeface="幼圆" panose="02010509060101010101" pitchFamily="49" charset="-122"/>
            </a:endParaRPr>
          </a:p>
        </p:txBody>
      </p:sp>
      <p:cxnSp>
        <p:nvCxnSpPr>
          <p:cNvPr id="7" name="直接连接符 6"/>
          <p:cNvCxnSpPr/>
          <p:nvPr/>
        </p:nvCxnSpPr>
        <p:spPr>
          <a:xfrm>
            <a:off x="4528005" y="4963433"/>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629150" y="1678667"/>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a typeface="幼圆" panose="02010509060101010101" pitchFamily="49" charset="-122"/>
            </a:endParaRPr>
          </a:p>
        </p:txBody>
      </p:sp>
      <p:sp>
        <p:nvSpPr>
          <p:cNvPr id="9" name="文本框 17"/>
          <p:cNvSpPr txBox="1">
            <a:spLocks noChangeArrowheads="1"/>
          </p:cNvSpPr>
          <p:nvPr/>
        </p:nvSpPr>
        <p:spPr bwMode="auto">
          <a:xfrm>
            <a:off x="5477332" y="1709059"/>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accent4">
                    <a:lumMod val="75000"/>
                  </a:schemeClr>
                </a:solidFill>
                <a:ea typeface="幼圆" panose="02010509060101010101" pitchFamily="49" charset="-122"/>
              </a:rPr>
              <a:t>Your </a:t>
            </a:r>
            <a:r>
              <a:rPr lang="zh-CN" altLang="en-US" b="1" dirty="0" smtClean="0">
                <a:solidFill>
                  <a:schemeClr val="accent4">
                    <a:lumMod val="75000"/>
                  </a:schemeClr>
                </a:solidFill>
                <a:ea typeface="幼圆" panose="02010509060101010101" pitchFamily="49" charset="-122"/>
              </a:rPr>
              <a:t>标题</a:t>
            </a:r>
            <a:endParaRPr lang="en-US" altLang="zh-CN" b="1" dirty="0">
              <a:solidFill>
                <a:schemeClr val="accent4">
                  <a:lumMod val="75000"/>
                </a:schemeClr>
              </a:solidFill>
              <a:ea typeface="幼圆" panose="02010509060101010101" pitchFamily="49" charset="-122"/>
            </a:endParaRPr>
          </a:p>
        </p:txBody>
      </p:sp>
      <p:sp>
        <p:nvSpPr>
          <p:cNvPr id="10" name="椭圆 9"/>
          <p:cNvSpPr/>
          <p:nvPr/>
        </p:nvSpPr>
        <p:spPr>
          <a:xfrm>
            <a:off x="4629150" y="5188666"/>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a typeface="幼圆" panose="02010509060101010101" pitchFamily="49" charset="-122"/>
            </a:endParaRPr>
          </a:p>
        </p:txBody>
      </p:sp>
      <p:sp>
        <p:nvSpPr>
          <p:cNvPr id="11" name="椭圆 10"/>
          <p:cNvSpPr/>
          <p:nvPr/>
        </p:nvSpPr>
        <p:spPr>
          <a:xfrm>
            <a:off x="4629150" y="4018665"/>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a typeface="幼圆" panose="02010509060101010101" pitchFamily="49" charset="-122"/>
            </a:endParaRPr>
          </a:p>
        </p:txBody>
      </p:sp>
      <p:cxnSp>
        <p:nvCxnSpPr>
          <p:cNvPr id="12" name="直接连接符 11"/>
          <p:cNvCxnSpPr/>
          <p:nvPr/>
        </p:nvCxnSpPr>
        <p:spPr>
          <a:xfrm>
            <a:off x="4528005" y="3793446"/>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 name="KSO_Shape"/>
          <p:cNvSpPr/>
          <p:nvPr/>
        </p:nvSpPr>
        <p:spPr bwMode="auto">
          <a:xfrm>
            <a:off x="4839155" y="1872572"/>
            <a:ext cx="298450" cy="331787"/>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accent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14" name="KSO_Shape"/>
          <p:cNvSpPr/>
          <p:nvPr/>
        </p:nvSpPr>
        <p:spPr bwMode="auto">
          <a:xfrm>
            <a:off x="4867730" y="3018747"/>
            <a:ext cx="268288" cy="377825"/>
          </a:xfrm>
          <a:custGeom>
            <a:avLst/>
            <a:gdLst>
              <a:gd name="T0" fmla="*/ 651555 w 1550987"/>
              <a:gd name="T1" fmla="*/ 1893658 h 2189163"/>
              <a:gd name="T2" fmla="*/ 568017 w 1550987"/>
              <a:gd name="T3" fmla="*/ 1894689 h 2189163"/>
              <a:gd name="T4" fmla="*/ 520232 w 1550987"/>
              <a:gd name="T5" fmla="*/ 1873723 h 2189163"/>
              <a:gd name="T6" fmla="*/ 343215 w 1550987"/>
              <a:gd name="T7" fmla="*/ 1837978 h 2189163"/>
              <a:gd name="T8" fmla="*/ 314618 w 1550987"/>
              <a:gd name="T9" fmla="*/ 1869255 h 2189163"/>
              <a:gd name="T10" fmla="*/ 233999 w 1550987"/>
              <a:gd name="T11" fmla="*/ 1904313 h 2189163"/>
              <a:gd name="T12" fmla="*/ 193000 w 1550987"/>
              <a:gd name="T13" fmla="*/ 1876472 h 2189163"/>
              <a:gd name="T14" fmla="*/ 138805 w 1550987"/>
              <a:gd name="T15" fmla="*/ 1242713 h 2189163"/>
              <a:gd name="T16" fmla="*/ 134662 w 1550987"/>
              <a:gd name="T17" fmla="*/ 1289519 h 2189163"/>
              <a:gd name="T18" fmla="*/ 119124 w 1550987"/>
              <a:gd name="T19" fmla="*/ 1264902 h 2189163"/>
              <a:gd name="T20" fmla="*/ 102550 w 1550987"/>
              <a:gd name="T21" fmla="*/ 1301654 h 2189163"/>
              <a:gd name="T22" fmla="*/ 54900 w 1550987"/>
              <a:gd name="T23" fmla="*/ 1257621 h 2189163"/>
              <a:gd name="T24" fmla="*/ 1249587 w 1550987"/>
              <a:gd name="T25" fmla="*/ 1043801 h 2189163"/>
              <a:gd name="T26" fmla="*/ 1189508 w 1550987"/>
              <a:gd name="T27" fmla="*/ 1168265 h 2189163"/>
              <a:gd name="T28" fmla="*/ 1031712 w 1550987"/>
              <a:gd name="T29" fmla="*/ 1197653 h 2189163"/>
              <a:gd name="T30" fmla="*/ 1041725 w 1550987"/>
              <a:gd name="T31" fmla="*/ 1266108 h 2189163"/>
              <a:gd name="T32" fmla="*/ 1227489 w 1550987"/>
              <a:gd name="T33" fmla="*/ 1357727 h 2189163"/>
              <a:gd name="T34" fmla="*/ 1332456 w 1550987"/>
              <a:gd name="T35" fmla="*/ 1459718 h 2189163"/>
              <a:gd name="T36" fmla="*/ 1341779 w 1550987"/>
              <a:gd name="T37" fmla="*/ 1604581 h 2189163"/>
              <a:gd name="T38" fmla="*/ 1252350 w 1550987"/>
              <a:gd name="T39" fmla="*/ 1724896 h 2189163"/>
              <a:gd name="T40" fmla="*/ 994077 w 1550987"/>
              <a:gd name="T41" fmla="*/ 1768804 h 2189163"/>
              <a:gd name="T42" fmla="*/ 896361 w 1550987"/>
              <a:gd name="T43" fmla="*/ 1594901 h 2189163"/>
              <a:gd name="T44" fmla="*/ 1089030 w 1550987"/>
              <a:gd name="T45" fmla="*/ 1635352 h 2189163"/>
              <a:gd name="T46" fmla="*/ 1170172 w 1550987"/>
              <a:gd name="T47" fmla="*/ 1587986 h 2189163"/>
              <a:gd name="T48" fmla="*/ 1161194 w 1550987"/>
              <a:gd name="T49" fmla="*/ 1522988 h 2189163"/>
              <a:gd name="T50" fmla="*/ 981301 w 1550987"/>
              <a:gd name="T51" fmla="*/ 1431368 h 2189163"/>
              <a:gd name="T52" fmla="*/ 869428 w 1550987"/>
              <a:gd name="T53" fmla="*/ 1330761 h 2189163"/>
              <a:gd name="T54" fmla="*/ 860451 w 1550987"/>
              <a:gd name="T55" fmla="*/ 1182786 h 2189163"/>
              <a:gd name="T56" fmla="*/ 952297 w 1550987"/>
              <a:gd name="T57" fmla="*/ 1071461 h 2189163"/>
              <a:gd name="T58" fmla="*/ 1135466 w 1550987"/>
              <a:gd name="T59" fmla="*/ 837130 h 2189163"/>
              <a:gd name="T60" fmla="*/ 1216437 w 1550987"/>
              <a:gd name="T61" fmla="*/ 917079 h 2189163"/>
              <a:gd name="T62" fmla="*/ 1196367 w 1550987"/>
              <a:gd name="T63" fmla="*/ 983934 h 2189163"/>
              <a:gd name="T64" fmla="*/ 694839 w 1550987"/>
              <a:gd name="T65" fmla="*/ 496977 h 2189163"/>
              <a:gd name="T66" fmla="*/ 836707 w 1550987"/>
              <a:gd name="T67" fmla="*/ 581266 h 2189163"/>
              <a:gd name="T68" fmla="*/ 879163 w 1550987"/>
              <a:gd name="T69" fmla="*/ 684900 h 2189163"/>
              <a:gd name="T70" fmla="*/ 1014472 w 1550987"/>
              <a:gd name="T71" fmla="*/ 806153 h 2189163"/>
              <a:gd name="T72" fmla="*/ 1022411 w 1550987"/>
              <a:gd name="T73" fmla="*/ 922569 h 2189163"/>
              <a:gd name="T74" fmla="*/ 966492 w 1550987"/>
              <a:gd name="T75" fmla="*/ 930169 h 2189163"/>
              <a:gd name="T76" fmla="*/ 771468 w 1550987"/>
              <a:gd name="T77" fmla="*/ 797517 h 2189163"/>
              <a:gd name="T78" fmla="*/ 698636 w 1550987"/>
              <a:gd name="T79" fmla="*/ 728427 h 2189163"/>
              <a:gd name="T80" fmla="*/ 430089 w 1550987"/>
              <a:gd name="T81" fmla="*/ 1387888 h 2189163"/>
              <a:gd name="T82" fmla="*/ 176385 w 1550987"/>
              <a:gd name="T83" fmla="*/ 1216546 h 2189163"/>
              <a:gd name="T84" fmla="*/ 122538 w 1550987"/>
              <a:gd name="T85" fmla="*/ 803734 h 2189163"/>
              <a:gd name="T86" fmla="*/ 68000 w 1550987"/>
              <a:gd name="T87" fmla="*/ 1193747 h 2189163"/>
              <a:gd name="T88" fmla="*/ 3107 w 1550987"/>
              <a:gd name="T89" fmla="*/ 753645 h 2189163"/>
              <a:gd name="T90" fmla="*/ 30376 w 1550987"/>
              <a:gd name="T91" fmla="*/ 568830 h 2189163"/>
              <a:gd name="T92" fmla="*/ 216426 w 1550987"/>
              <a:gd name="T93" fmla="*/ 489723 h 2189163"/>
              <a:gd name="T94" fmla="*/ 545723 w 1550987"/>
              <a:gd name="T95" fmla="*/ 486268 h 2189163"/>
              <a:gd name="T96" fmla="*/ 529138 w 1550987"/>
              <a:gd name="T97" fmla="*/ 15841 h 2189163"/>
              <a:gd name="T98" fmla="*/ 594968 w 1550987"/>
              <a:gd name="T99" fmla="*/ 95735 h 2189163"/>
              <a:gd name="T100" fmla="*/ 510871 w 1550987"/>
              <a:gd name="T101" fmla="*/ 127072 h 2189163"/>
              <a:gd name="T102" fmla="*/ 570842 w 1550987"/>
              <a:gd name="T103" fmla="*/ 148423 h 2189163"/>
              <a:gd name="T104" fmla="*/ 601172 w 1550987"/>
              <a:gd name="T105" fmla="*/ 189747 h 2189163"/>
              <a:gd name="T106" fmla="*/ 612890 w 1550987"/>
              <a:gd name="T107" fmla="*/ 294436 h 2189163"/>
              <a:gd name="T108" fmla="*/ 588075 w 1550987"/>
              <a:gd name="T109" fmla="*/ 314409 h 2189163"/>
              <a:gd name="T110" fmla="*/ 517420 w 1550987"/>
              <a:gd name="T111" fmla="*/ 441825 h 2189163"/>
              <a:gd name="T112" fmla="*/ 419881 w 1550987"/>
              <a:gd name="T113" fmla="*/ 480050 h 2189163"/>
              <a:gd name="T114" fmla="*/ 325445 w 1550987"/>
              <a:gd name="T115" fmla="*/ 416687 h 2189163"/>
              <a:gd name="T116" fmla="*/ 259615 w 1550987"/>
              <a:gd name="T117" fmla="*/ 309243 h 2189163"/>
              <a:gd name="T118" fmla="*/ 237556 w 1550987"/>
              <a:gd name="T119" fmla="*/ 254144 h 2189163"/>
              <a:gd name="T120" fmla="*/ 256513 w 1550987"/>
              <a:gd name="T121" fmla="*/ 169774 h 2189163"/>
              <a:gd name="T122" fmla="*/ 280638 w 1550987"/>
              <a:gd name="T123" fmla="*/ 79204 h 2189163"/>
              <a:gd name="T124" fmla="*/ 338886 w 1550987"/>
              <a:gd name="T125" fmla="*/ 21007 h 2189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50987" h="2189163">
                <a:moveTo>
                  <a:pt x="568325" y="2106613"/>
                </a:moveTo>
                <a:lnTo>
                  <a:pt x="680545" y="2106613"/>
                </a:lnTo>
                <a:lnTo>
                  <a:pt x="685287" y="2110168"/>
                </a:lnTo>
                <a:lnTo>
                  <a:pt x="698327" y="2118858"/>
                </a:lnTo>
                <a:lnTo>
                  <a:pt x="706625" y="2124387"/>
                </a:lnTo>
                <a:lnTo>
                  <a:pt x="715318" y="2131102"/>
                </a:lnTo>
                <a:lnTo>
                  <a:pt x="723616" y="2138211"/>
                </a:lnTo>
                <a:lnTo>
                  <a:pt x="731519" y="2145321"/>
                </a:lnTo>
                <a:lnTo>
                  <a:pt x="738631" y="2152825"/>
                </a:lnTo>
                <a:lnTo>
                  <a:pt x="741792" y="2156380"/>
                </a:lnTo>
                <a:lnTo>
                  <a:pt x="744163" y="2159935"/>
                </a:lnTo>
                <a:lnTo>
                  <a:pt x="746139" y="2163490"/>
                </a:lnTo>
                <a:lnTo>
                  <a:pt x="748115" y="2166650"/>
                </a:lnTo>
                <a:lnTo>
                  <a:pt x="748905" y="2170204"/>
                </a:lnTo>
                <a:lnTo>
                  <a:pt x="749300" y="2172969"/>
                </a:lnTo>
                <a:lnTo>
                  <a:pt x="748905" y="2176129"/>
                </a:lnTo>
                <a:lnTo>
                  <a:pt x="747719" y="2178499"/>
                </a:lnTo>
                <a:lnTo>
                  <a:pt x="745349" y="2180869"/>
                </a:lnTo>
                <a:lnTo>
                  <a:pt x="742583" y="2183239"/>
                </a:lnTo>
                <a:lnTo>
                  <a:pt x="738631" y="2185213"/>
                </a:lnTo>
                <a:lnTo>
                  <a:pt x="733889" y="2186398"/>
                </a:lnTo>
                <a:lnTo>
                  <a:pt x="727567" y="2187583"/>
                </a:lnTo>
                <a:lnTo>
                  <a:pt x="720455" y="2188373"/>
                </a:lnTo>
                <a:lnTo>
                  <a:pt x="711366" y="2189163"/>
                </a:lnTo>
                <a:lnTo>
                  <a:pt x="702673" y="2189163"/>
                </a:lnTo>
                <a:lnTo>
                  <a:pt x="694770" y="2188373"/>
                </a:lnTo>
                <a:lnTo>
                  <a:pt x="686868" y="2187188"/>
                </a:lnTo>
                <a:lnTo>
                  <a:pt x="679755" y="2186003"/>
                </a:lnTo>
                <a:lnTo>
                  <a:pt x="672247" y="2184424"/>
                </a:lnTo>
                <a:lnTo>
                  <a:pt x="665135" y="2182449"/>
                </a:lnTo>
                <a:lnTo>
                  <a:pt x="658813" y="2179684"/>
                </a:lnTo>
                <a:lnTo>
                  <a:pt x="652885" y="2177314"/>
                </a:lnTo>
                <a:lnTo>
                  <a:pt x="646563" y="2174154"/>
                </a:lnTo>
                <a:lnTo>
                  <a:pt x="640636" y="2170994"/>
                </a:lnTo>
                <a:lnTo>
                  <a:pt x="634709" y="2167440"/>
                </a:lnTo>
                <a:lnTo>
                  <a:pt x="623645" y="2160330"/>
                </a:lnTo>
                <a:lnTo>
                  <a:pt x="612976" y="2152430"/>
                </a:lnTo>
                <a:lnTo>
                  <a:pt x="608234" y="2149666"/>
                </a:lnTo>
                <a:lnTo>
                  <a:pt x="604678" y="2148086"/>
                </a:lnTo>
                <a:lnTo>
                  <a:pt x="603888" y="2147691"/>
                </a:lnTo>
                <a:lnTo>
                  <a:pt x="602702" y="2148086"/>
                </a:lnTo>
                <a:lnTo>
                  <a:pt x="602307" y="2148086"/>
                </a:lnTo>
                <a:lnTo>
                  <a:pt x="601517" y="2149271"/>
                </a:lnTo>
                <a:lnTo>
                  <a:pt x="600727" y="2150456"/>
                </a:lnTo>
                <a:lnTo>
                  <a:pt x="600331" y="2152035"/>
                </a:lnTo>
                <a:lnTo>
                  <a:pt x="599541" y="2152825"/>
                </a:lnTo>
                <a:lnTo>
                  <a:pt x="598751" y="2153220"/>
                </a:lnTo>
                <a:lnTo>
                  <a:pt x="597961" y="2153220"/>
                </a:lnTo>
                <a:lnTo>
                  <a:pt x="585316" y="2152825"/>
                </a:lnTo>
                <a:lnTo>
                  <a:pt x="578599" y="2152430"/>
                </a:lnTo>
                <a:lnTo>
                  <a:pt x="575438" y="2151641"/>
                </a:lnTo>
                <a:lnTo>
                  <a:pt x="573857" y="2150851"/>
                </a:lnTo>
                <a:lnTo>
                  <a:pt x="571091" y="2140186"/>
                </a:lnTo>
                <a:lnTo>
                  <a:pt x="569906" y="2131497"/>
                </a:lnTo>
                <a:lnTo>
                  <a:pt x="569115" y="2124387"/>
                </a:lnTo>
                <a:lnTo>
                  <a:pt x="569115" y="2118858"/>
                </a:lnTo>
                <a:lnTo>
                  <a:pt x="569115" y="2114908"/>
                </a:lnTo>
                <a:lnTo>
                  <a:pt x="569510" y="2112143"/>
                </a:lnTo>
                <a:lnTo>
                  <a:pt x="570301" y="2110168"/>
                </a:lnTo>
                <a:lnTo>
                  <a:pt x="568325" y="2106613"/>
                </a:lnTo>
                <a:close/>
                <a:moveTo>
                  <a:pt x="282821" y="2106613"/>
                </a:moveTo>
                <a:lnTo>
                  <a:pt x="395287" y="2106613"/>
                </a:lnTo>
                <a:lnTo>
                  <a:pt x="393307" y="2110168"/>
                </a:lnTo>
                <a:lnTo>
                  <a:pt x="394495" y="2112143"/>
                </a:lnTo>
                <a:lnTo>
                  <a:pt x="394495" y="2114908"/>
                </a:lnTo>
                <a:lnTo>
                  <a:pt x="394891" y="2118858"/>
                </a:lnTo>
                <a:lnTo>
                  <a:pt x="394891" y="2124387"/>
                </a:lnTo>
                <a:lnTo>
                  <a:pt x="394099" y="2131497"/>
                </a:lnTo>
                <a:lnTo>
                  <a:pt x="392515" y="2140186"/>
                </a:lnTo>
                <a:lnTo>
                  <a:pt x="390139" y="2150851"/>
                </a:lnTo>
                <a:lnTo>
                  <a:pt x="388555" y="2151641"/>
                </a:lnTo>
                <a:lnTo>
                  <a:pt x="385387" y="2152430"/>
                </a:lnTo>
                <a:lnTo>
                  <a:pt x="378655" y="2152825"/>
                </a:lnTo>
                <a:lnTo>
                  <a:pt x="365587" y="2153220"/>
                </a:lnTo>
                <a:lnTo>
                  <a:pt x="364795" y="2153220"/>
                </a:lnTo>
                <a:lnTo>
                  <a:pt x="364398" y="2152825"/>
                </a:lnTo>
                <a:lnTo>
                  <a:pt x="363606" y="2152035"/>
                </a:lnTo>
                <a:lnTo>
                  <a:pt x="362814" y="2150456"/>
                </a:lnTo>
                <a:lnTo>
                  <a:pt x="362022" y="2149271"/>
                </a:lnTo>
                <a:lnTo>
                  <a:pt x="361626" y="2148086"/>
                </a:lnTo>
                <a:lnTo>
                  <a:pt x="361230" y="2148086"/>
                </a:lnTo>
                <a:lnTo>
                  <a:pt x="359646" y="2147691"/>
                </a:lnTo>
                <a:lnTo>
                  <a:pt x="358854" y="2148086"/>
                </a:lnTo>
                <a:lnTo>
                  <a:pt x="355686" y="2149666"/>
                </a:lnTo>
                <a:lnTo>
                  <a:pt x="350934" y="2152430"/>
                </a:lnTo>
                <a:lnTo>
                  <a:pt x="340242" y="2160330"/>
                </a:lnTo>
                <a:lnTo>
                  <a:pt x="328758" y="2167440"/>
                </a:lnTo>
                <a:lnTo>
                  <a:pt x="323214" y="2170994"/>
                </a:lnTo>
                <a:lnTo>
                  <a:pt x="317274" y="2174154"/>
                </a:lnTo>
                <a:lnTo>
                  <a:pt x="310938" y="2177314"/>
                </a:lnTo>
                <a:lnTo>
                  <a:pt x="304601" y="2179684"/>
                </a:lnTo>
                <a:lnTo>
                  <a:pt x="297869" y="2182449"/>
                </a:lnTo>
                <a:lnTo>
                  <a:pt x="291137" y="2184424"/>
                </a:lnTo>
                <a:lnTo>
                  <a:pt x="284009" y="2186003"/>
                </a:lnTo>
                <a:lnTo>
                  <a:pt x="276485" y="2187188"/>
                </a:lnTo>
                <a:lnTo>
                  <a:pt x="268961" y="2188373"/>
                </a:lnTo>
                <a:lnTo>
                  <a:pt x="260645" y="2189163"/>
                </a:lnTo>
                <a:lnTo>
                  <a:pt x="252329" y="2189163"/>
                </a:lnTo>
                <a:lnTo>
                  <a:pt x="243220" y="2188373"/>
                </a:lnTo>
                <a:lnTo>
                  <a:pt x="235696" y="2187583"/>
                </a:lnTo>
                <a:lnTo>
                  <a:pt x="229756" y="2186398"/>
                </a:lnTo>
                <a:lnTo>
                  <a:pt x="225004" y="2185213"/>
                </a:lnTo>
                <a:lnTo>
                  <a:pt x="221044" y="2183239"/>
                </a:lnTo>
                <a:lnTo>
                  <a:pt x="218272" y="2180869"/>
                </a:lnTo>
                <a:lnTo>
                  <a:pt x="215896" y="2178499"/>
                </a:lnTo>
                <a:lnTo>
                  <a:pt x="214708" y="2176129"/>
                </a:lnTo>
                <a:lnTo>
                  <a:pt x="214312" y="2172969"/>
                </a:lnTo>
                <a:lnTo>
                  <a:pt x="214708" y="2170204"/>
                </a:lnTo>
                <a:lnTo>
                  <a:pt x="215500" y="2166650"/>
                </a:lnTo>
                <a:lnTo>
                  <a:pt x="217084" y="2163490"/>
                </a:lnTo>
                <a:lnTo>
                  <a:pt x="219460" y="2159935"/>
                </a:lnTo>
                <a:lnTo>
                  <a:pt x="221836" y="2156380"/>
                </a:lnTo>
                <a:lnTo>
                  <a:pt x="225004" y="2152825"/>
                </a:lnTo>
                <a:lnTo>
                  <a:pt x="232132" y="2145321"/>
                </a:lnTo>
                <a:lnTo>
                  <a:pt x="240052" y="2138211"/>
                </a:lnTo>
                <a:lnTo>
                  <a:pt x="248369" y="2131102"/>
                </a:lnTo>
                <a:lnTo>
                  <a:pt x="257081" y="2124387"/>
                </a:lnTo>
                <a:lnTo>
                  <a:pt x="265001" y="2118858"/>
                </a:lnTo>
                <a:lnTo>
                  <a:pt x="277673" y="2110168"/>
                </a:lnTo>
                <a:lnTo>
                  <a:pt x="282821" y="2106613"/>
                </a:lnTo>
                <a:close/>
                <a:moveTo>
                  <a:pt x="53975" y="1395413"/>
                </a:moveTo>
                <a:lnTo>
                  <a:pt x="145257" y="1412546"/>
                </a:lnTo>
                <a:lnTo>
                  <a:pt x="148035" y="1413343"/>
                </a:lnTo>
                <a:lnTo>
                  <a:pt x="150813" y="1414936"/>
                </a:lnTo>
                <a:lnTo>
                  <a:pt x="153591" y="1417327"/>
                </a:lnTo>
                <a:lnTo>
                  <a:pt x="155575" y="1420514"/>
                </a:lnTo>
                <a:lnTo>
                  <a:pt x="157560" y="1424100"/>
                </a:lnTo>
                <a:lnTo>
                  <a:pt x="159544" y="1428085"/>
                </a:lnTo>
                <a:lnTo>
                  <a:pt x="161132" y="1432866"/>
                </a:lnTo>
                <a:lnTo>
                  <a:pt x="162322" y="1438045"/>
                </a:lnTo>
                <a:lnTo>
                  <a:pt x="164704" y="1448803"/>
                </a:lnTo>
                <a:lnTo>
                  <a:pt x="167085" y="1460358"/>
                </a:lnTo>
                <a:lnTo>
                  <a:pt x="168275" y="1472311"/>
                </a:lnTo>
                <a:lnTo>
                  <a:pt x="169466" y="1483068"/>
                </a:lnTo>
                <a:lnTo>
                  <a:pt x="169863" y="1487849"/>
                </a:lnTo>
                <a:lnTo>
                  <a:pt x="169466" y="1491037"/>
                </a:lnTo>
                <a:lnTo>
                  <a:pt x="168672" y="1493427"/>
                </a:lnTo>
                <a:lnTo>
                  <a:pt x="167879" y="1493826"/>
                </a:lnTo>
                <a:lnTo>
                  <a:pt x="167482" y="1493826"/>
                </a:lnTo>
                <a:lnTo>
                  <a:pt x="165894" y="1493826"/>
                </a:lnTo>
                <a:lnTo>
                  <a:pt x="163513" y="1492631"/>
                </a:lnTo>
                <a:lnTo>
                  <a:pt x="161529" y="1490638"/>
                </a:lnTo>
                <a:lnTo>
                  <a:pt x="159544" y="1488248"/>
                </a:lnTo>
                <a:lnTo>
                  <a:pt x="154782" y="1481873"/>
                </a:lnTo>
                <a:lnTo>
                  <a:pt x="150416" y="1474701"/>
                </a:lnTo>
                <a:lnTo>
                  <a:pt x="148829" y="1470717"/>
                </a:lnTo>
                <a:lnTo>
                  <a:pt x="147638" y="1467529"/>
                </a:lnTo>
                <a:lnTo>
                  <a:pt x="146844" y="1463943"/>
                </a:lnTo>
                <a:lnTo>
                  <a:pt x="146844" y="1461553"/>
                </a:lnTo>
                <a:lnTo>
                  <a:pt x="146447" y="1459162"/>
                </a:lnTo>
                <a:lnTo>
                  <a:pt x="146050" y="1456772"/>
                </a:lnTo>
                <a:lnTo>
                  <a:pt x="145654" y="1455178"/>
                </a:lnTo>
                <a:lnTo>
                  <a:pt x="144463" y="1453584"/>
                </a:lnTo>
                <a:lnTo>
                  <a:pt x="143669" y="1452787"/>
                </a:lnTo>
                <a:lnTo>
                  <a:pt x="142479" y="1451991"/>
                </a:lnTo>
                <a:lnTo>
                  <a:pt x="141685" y="1451592"/>
                </a:lnTo>
                <a:lnTo>
                  <a:pt x="140494" y="1451592"/>
                </a:lnTo>
                <a:lnTo>
                  <a:pt x="139303" y="1451991"/>
                </a:lnTo>
                <a:lnTo>
                  <a:pt x="138510" y="1452389"/>
                </a:lnTo>
                <a:lnTo>
                  <a:pt x="136922" y="1453584"/>
                </a:lnTo>
                <a:lnTo>
                  <a:pt x="136128" y="1455178"/>
                </a:lnTo>
                <a:lnTo>
                  <a:pt x="135335" y="1457170"/>
                </a:lnTo>
                <a:lnTo>
                  <a:pt x="134938" y="1459959"/>
                </a:lnTo>
                <a:lnTo>
                  <a:pt x="134541" y="1462748"/>
                </a:lnTo>
                <a:lnTo>
                  <a:pt x="134541" y="1466732"/>
                </a:lnTo>
                <a:lnTo>
                  <a:pt x="134144" y="1473904"/>
                </a:lnTo>
                <a:lnTo>
                  <a:pt x="133747" y="1476693"/>
                </a:lnTo>
                <a:lnTo>
                  <a:pt x="132953" y="1480279"/>
                </a:lnTo>
                <a:lnTo>
                  <a:pt x="132160" y="1482670"/>
                </a:lnTo>
                <a:lnTo>
                  <a:pt x="130572" y="1485857"/>
                </a:lnTo>
                <a:lnTo>
                  <a:pt x="128985" y="1487849"/>
                </a:lnTo>
                <a:lnTo>
                  <a:pt x="127397" y="1489841"/>
                </a:lnTo>
                <a:lnTo>
                  <a:pt x="125413" y="1492232"/>
                </a:lnTo>
                <a:lnTo>
                  <a:pt x="123032" y="1493427"/>
                </a:lnTo>
                <a:lnTo>
                  <a:pt x="120650" y="1495021"/>
                </a:lnTo>
                <a:lnTo>
                  <a:pt x="117872" y="1495818"/>
                </a:lnTo>
                <a:lnTo>
                  <a:pt x="114300" y="1496615"/>
                </a:lnTo>
                <a:lnTo>
                  <a:pt x="110331" y="1497013"/>
                </a:lnTo>
                <a:lnTo>
                  <a:pt x="106760" y="1497013"/>
                </a:lnTo>
                <a:lnTo>
                  <a:pt x="101997" y="1496615"/>
                </a:lnTo>
                <a:lnTo>
                  <a:pt x="98822" y="1496216"/>
                </a:lnTo>
                <a:lnTo>
                  <a:pt x="94853" y="1495021"/>
                </a:lnTo>
                <a:lnTo>
                  <a:pt x="92075" y="1493826"/>
                </a:lnTo>
                <a:lnTo>
                  <a:pt x="88503" y="1491834"/>
                </a:lnTo>
                <a:lnTo>
                  <a:pt x="85725" y="1489045"/>
                </a:lnTo>
                <a:lnTo>
                  <a:pt x="82947" y="1486256"/>
                </a:lnTo>
                <a:lnTo>
                  <a:pt x="80169" y="1483068"/>
                </a:lnTo>
                <a:lnTo>
                  <a:pt x="78184" y="1479881"/>
                </a:lnTo>
                <a:lnTo>
                  <a:pt x="73422" y="1471912"/>
                </a:lnTo>
                <a:lnTo>
                  <a:pt x="69453" y="1463147"/>
                </a:lnTo>
                <a:lnTo>
                  <a:pt x="66278" y="1454381"/>
                </a:lnTo>
                <a:lnTo>
                  <a:pt x="63103" y="1445217"/>
                </a:lnTo>
                <a:lnTo>
                  <a:pt x="60722" y="1435655"/>
                </a:lnTo>
                <a:lnTo>
                  <a:pt x="58738" y="1426889"/>
                </a:lnTo>
                <a:lnTo>
                  <a:pt x="55563" y="1410952"/>
                </a:lnTo>
                <a:lnTo>
                  <a:pt x="54372" y="1399796"/>
                </a:lnTo>
                <a:lnTo>
                  <a:pt x="53975" y="1395413"/>
                </a:lnTo>
                <a:close/>
                <a:moveTo>
                  <a:pt x="1197768" y="1065213"/>
                </a:moveTo>
                <a:lnTo>
                  <a:pt x="1325562" y="1065213"/>
                </a:lnTo>
                <a:lnTo>
                  <a:pt x="1325562" y="1183610"/>
                </a:lnTo>
                <a:lnTo>
                  <a:pt x="1341437" y="1184405"/>
                </a:lnTo>
                <a:lnTo>
                  <a:pt x="1357312" y="1185994"/>
                </a:lnTo>
                <a:lnTo>
                  <a:pt x="1371996" y="1187583"/>
                </a:lnTo>
                <a:lnTo>
                  <a:pt x="1385887" y="1189172"/>
                </a:lnTo>
                <a:lnTo>
                  <a:pt x="1399381" y="1191159"/>
                </a:lnTo>
                <a:lnTo>
                  <a:pt x="1412478" y="1193940"/>
                </a:lnTo>
                <a:lnTo>
                  <a:pt x="1424384" y="1196324"/>
                </a:lnTo>
                <a:lnTo>
                  <a:pt x="1436290" y="1199502"/>
                </a:lnTo>
                <a:lnTo>
                  <a:pt x="1447799" y="1202284"/>
                </a:lnTo>
                <a:lnTo>
                  <a:pt x="1458912" y="1205462"/>
                </a:lnTo>
                <a:lnTo>
                  <a:pt x="1469231" y="1209038"/>
                </a:lnTo>
                <a:lnTo>
                  <a:pt x="1478756" y="1212613"/>
                </a:lnTo>
                <a:lnTo>
                  <a:pt x="1488678" y="1216587"/>
                </a:lnTo>
                <a:lnTo>
                  <a:pt x="1497409" y="1220560"/>
                </a:lnTo>
                <a:lnTo>
                  <a:pt x="1514475" y="1228108"/>
                </a:lnTo>
                <a:lnTo>
                  <a:pt x="1476771" y="1380276"/>
                </a:lnTo>
                <a:lnTo>
                  <a:pt x="1462484" y="1374317"/>
                </a:lnTo>
                <a:lnTo>
                  <a:pt x="1446212" y="1367165"/>
                </a:lnTo>
                <a:lnTo>
                  <a:pt x="1427162" y="1359616"/>
                </a:lnTo>
                <a:lnTo>
                  <a:pt x="1416446" y="1356041"/>
                </a:lnTo>
                <a:lnTo>
                  <a:pt x="1405334" y="1352068"/>
                </a:lnTo>
                <a:lnTo>
                  <a:pt x="1393428" y="1348889"/>
                </a:lnTo>
                <a:lnTo>
                  <a:pt x="1380728" y="1345313"/>
                </a:lnTo>
                <a:lnTo>
                  <a:pt x="1367234" y="1342532"/>
                </a:lnTo>
                <a:lnTo>
                  <a:pt x="1353343" y="1339751"/>
                </a:lnTo>
                <a:lnTo>
                  <a:pt x="1338262" y="1337765"/>
                </a:lnTo>
                <a:lnTo>
                  <a:pt x="1322387" y="1336175"/>
                </a:lnTo>
                <a:lnTo>
                  <a:pt x="1306115" y="1335381"/>
                </a:lnTo>
                <a:lnTo>
                  <a:pt x="1288653" y="1334586"/>
                </a:lnTo>
                <a:lnTo>
                  <a:pt x="1273571" y="1335381"/>
                </a:lnTo>
                <a:lnTo>
                  <a:pt x="1259681" y="1336573"/>
                </a:lnTo>
                <a:lnTo>
                  <a:pt x="1246981" y="1338559"/>
                </a:lnTo>
                <a:lnTo>
                  <a:pt x="1235868" y="1340943"/>
                </a:lnTo>
                <a:lnTo>
                  <a:pt x="1225549" y="1344519"/>
                </a:lnTo>
                <a:lnTo>
                  <a:pt x="1216421" y="1348889"/>
                </a:lnTo>
                <a:lnTo>
                  <a:pt x="1208484" y="1353259"/>
                </a:lnTo>
                <a:lnTo>
                  <a:pt x="1200943" y="1358424"/>
                </a:lnTo>
                <a:lnTo>
                  <a:pt x="1195387" y="1363987"/>
                </a:lnTo>
                <a:lnTo>
                  <a:pt x="1190228" y="1369946"/>
                </a:lnTo>
                <a:lnTo>
                  <a:pt x="1185862" y="1376303"/>
                </a:lnTo>
                <a:lnTo>
                  <a:pt x="1182687" y="1382660"/>
                </a:lnTo>
                <a:lnTo>
                  <a:pt x="1179909" y="1389414"/>
                </a:lnTo>
                <a:lnTo>
                  <a:pt x="1178321" y="1396168"/>
                </a:lnTo>
                <a:lnTo>
                  <a:pt x="1177528" y="1403320"/>
                </a:lnTo>
                <a:lnTo>
                  <a:pt x="1177131" y="1410471"/>
                </a:lnTo>
                <a:lnTo>
                  <a:pt x="1177131" y="1414444"/>
                </a:lnTo>
                <a:lnTo>
                  <a:pt x="1177528" y="1418418"/>
                </a:lnTo>
                <a:lnTo>
                  <a:pt x="1178321" y="1421993"/>
                </a:lnTo>
                <a:lnTo>
                  <a:pt x="1179115" y="1426364"/>
                </a:lnTo>
                <a:lnTo>
                  <a:pt x="1180306" y="1430337"/>
                </a:lnTo>
                <a:lnTo>
                  <a:pt x="1182290" y="1433515"/>
                </a:lnTo>
                <a:lnTo>
                  <a:pt x="1183878" y="1437488"/>
                </a:lnTo>
                <a:lnTo>
                  <a:pt x="1185862" y="1441064"/>
                </a:lnTo>
                <a:lnTo>
                  <a:pt x="1188243" y="1444640"/>
                </a:lnTo>
                <a:lnTo>
                  <a:pt x="1191021" y="1448215"/>
                </a:lnTo>
                <a:lnTo>
                  <a:pt x="1197371" y="1454970"/>
                </a:lnTo>
                <a:lnTo>
                  <a:pt x="1204912" y="1461724"/>
                </a:lnTo>
                <a:lnTo>
                  <a:pt x="1213643" y="1468478"/>
                </a:lnTo>
                <a:lnTo>
                  <a:pt x="1223962" y="1475232"/>
                </a:lnTo>
                <a:lnTo>
                  <a:pt x="1235471" y="1481986"/>
                </a:lnTo>
                <a:lnTo>
                  <a:pt x="1247775" y="1489138"/>
                </a:lnTo>
                <a:lnTo>
                  <a:pt x="1262459" y="1495892"/>
                </a:lnTo>
                <a:lnTo>
                  <a:pt x="1277937" y="1503044"/>
                </a:lnTo>
                <a:lnTo>
                  <a:pt x="1294606" y="1510592"/>
                </a:lnTo>
                <a:lnTo>
                  <a:pt x="1313259" y="1518538"/>
                </a:lnTo>
                <a:lnTo>
                  <a:pt x="1333499" y="1526087"/>
                </a:lnTo>
                <a:lnTo>
                  <a:pt x="1347390" y="1531649"/>
                </a:lnTo>
                <a:lnTo>
                  <a:pt x="1361281" y="1536814"/>
                </a:lnTo>
                <a:lnTo>
                  <a:pt x="1374378" y="1542377"/>
                </a:lnTo>
                <a:lnTo>
                  <a:pt x="1387078" y="1548336"/>
                </a:lnTo>
                <a:lnTo>
                  <a:pt x="1399381" y="1554296"/>
                </a:lnTo>
                <a:lnTo>
                  <a:pt x="1410890" y="1560255"/>
                </a:lnTo>
                <a:lnTo>
                  <a:pt x="1422003" y="1566215"/>
                </a:lnTo>
                <a:lnTo>
                  <a:pt x="1432718" y="1572572"/>
                </a:lnTo>
                <a:lnTo>
                  <a:pt x="1442640" y="1578532"/>
                </a:lnTo>
                <a:lnTo>
                  <a:pt x="1452562" y="1585286"/>
                </a:lnTo>
                <a:lnTo>
                  <a:pt x="1461690" y="1591643"/>
                </a:lnTo>
                <a:lnTo>
                  <a:pt x="1470025" y="1598794"/>
                </a:lnTo>
                <a:lnTo>
                  <a:pt x="1478359" y="1605548"/>
                </a:lnTo>
                <a:lnTo>
                  <a:pt x="1486296" y="1613097"/>
                </a:lnTo>
                <a:lnTo>
                  <a:pt x="1493440" y="1620646"/>
                </a:lnTo>
                <a:lnTo>
                  <a:pt x="1500584" y="1628195"/>
                </a:lnTo>
                <a:lnTo>
                  <a:pt x="1506934" y="1635743"/>
                </a:lnTo>
                <a:lnTo>
                  <a:pt x="1512490" y="1643690"/>
                </a:lnTo>
                <a:lnTo>
                  <a:pt x="1517649" y="1651636"/>
                </a:lnTo>
                <a:lnTo>
                  <a:pt x="1522809" y="1660376"/>
                </a:lnTo>
                <a:lnTo>
                  <a:pt x="1527571" y="1668720"/>
                </a:lnTo>
                <a:lnTo>
                  <a:pt x="1531540" y="1677460"/>
                </a:lnTo>
                <a:lnTo>
                  <a:pt x="1535509" y="1686201"/>
                </a:lnTo>
                <a:lnTo>
                  <a:pt x="1538684" y="1695737"/>
                </a:lnTo>
                <a:lnTo>
                  <a:pt x="1541859" y="1704875"/>
                </a:lnTo>
                <a:lnTo>
                  <a:pt x="1544240" y="1714807"/>
                </a:lnTo>
                <a:lnTo>
                  <a:pt x="1546225" y="1724740"/>
                </a:lnTo>
                <a:lnTo>
                  <a:pt x="1548209" y="1735070"/>
                </a:lnTo>
                <a:lnTo>
                  <a:pt x="1549399" y="1745400"/>
                </a:lnTo>
                <a:lnTo>
                  <a:pt x="1550193" y="1756127"/>
                </a:lnTo>
                <a:lnTo>
                  <a:pt x="1550590" y="1766854"/>
                </a:lnTo>
                <a:lnTo>
                  <a:pt x="1550987" y="1778376"/>
                </a:lnTo>
                <a:lnTo>
                  <a:pt x="1550590" y="1789501"/>
                </a:lnTo>
                <a:lnTo>
                  <a:pt x="1549796" y="1800625"/>
                </a:lnTo>
                <a:lnTo>
                  <a:pt x="1549003" y="1811750"/>
                </a:lnTo>
                <a:lnTo>
                  <a:pt x="1547415" y="1822080"/>
                </a:lnTo>
                <a:lnTo>
                  <a:pt x="1545034" y="1833204"/>
                </a:lnTo>
                <a:lnTo>
                  <a:pt x="1542256" y="1843931"/>
                </a:lnTo>
                <a:lnTo>
                  <a:pt x="1539081" y="1853864"/>
                </a:lnTo>
                <a:lnTo>
                  <a:pt x="1535906" y="1864194"/>
                </a:lnTo>
                <a:lnTo>
                  <a:pt x="1531540" y="1874127"/>
                </a:lnTo>
                <a:lnTo>
                  <a:pt x="1527571" y="1884059"/>
                </a:lnTo>
                <a:lnTo>
                  <a:pt x="1522412" y="1893594"/>
                </a:lnTo>
                <a:lnTo>
                  <a:pt x="1516856" y="1902733"/>
                </a:lnTo>
                <a:lnTo>
                  <a:pt x="1511299" y="1912268"/>
                </a:lnTo>
                <a:lnTo>
                  <a:pt x="1504949" y="1921009"/>
                </a:lnTo>
                <a:lnTo>
                  <a:pt x="1498203" y="1929352"/>
                </a:lnTo>
                <a:lnTo>
                  <a:pt x="1491059" y="1937695"/>
                </a:lnTo>
                <a:lnTo>
                  <a:pt x="1483518" y="1946039"/>
                </a:lnTo>
                <a:lnTo>
                  <a:pt x="1475581" y="1953985"/>
                </a:lnTo>
                <a:lnTo>
                  <a:pt x="1467246" y="1961534"/>
                </a:lnTo>
                <a:lnTo>
                  <a:pt x="1458118" y="1968685"/>
                </a:lnTo>
                <a:lnTo>
                  <a:pt x="1448990" y="1975439"/>
                </a:lnTo>
                <a:lnTo>
                  <a:pt x="1439465" y="1982194"/>
                </a:lnTo>
                <a:lnTo>
                  <a:pt x="1429146" y="1988550"/>
                </a:lnTo>
                <a:lnTo>
                  <a:pt x="1418431" y="1994510"/>
                </a:lnTo>
                <a:lnTo>
                  <a:pt x="1407318" y="2000072"/>
                </a:lnTo>
                <a:lnTo>
                  <a:pt x="1395809" y="2004840"/>
                </a:lnTo>
                <a:lnTo>
                  <a:pt x="1383903" y="2009608"/>
                </a:lnTo>
                <a:lnTo>
                  <a:pt x="1371996" y="2014375"/>
                </a:lnTo>
                <a:lnTo>
                  <a:pt x="1359296" y="2017951"/>
                </a:lnTo>
                <a:lnTo>
                  <a:pt x="1346199" y="2021924"/>
                </a:lnTo>
                <a:lnTo>
                  <a:pt x="1332706" y="2024705"/>
                </a:lnTo>
                <a:lnTo>
                  <a:pt x="1319212" y="2027884"/>
                </a:lnTo>
                <a:lnTo>
                  <a:pt x="1319212" y="2165351"/>
                </a:lnTo>
                <a:lnTo>
                  <a:pt x="1191418" y="2165351"/>
                </a:lnTo>
                <a:lnTo>
                  <a:pt x="1191418" y="2037022"/>
                </a:lnTo>
                <a:lnTo>
                  <a:pt x="1175146" y="2036227"/>
                </a:lnTo>
                <a:lnTo>
                  <a:pt x="1158875" y="2034638"/>
                </a:lnTo>
                <a:lnTo>
                  <a:pt x="1142603" y="2032651"/>
                </a:lnTo>
                <a:lnTo>
                  <a:pt x="1127125" y="2030665"/>
                </a:lnTo>
                <a:lnTo>
                  <a:pt x="1111249" y="2027884"/>
                </a:lnTo>
                <a:lnTo>
                  <a:pt x="1096168" y="2024705"/>
                </a:lnTo>
                <a:lnTo>
                  <a:pt x="1081087" y="2021527"/>
                </a:lnTo>
                <a:lnTo>
                  <a:pt x="1066799" y="2017554"/>
                </a:lnTo>
                <a:lnTo>
                  <a:pt x="1052512" y="2013978"/>
                </a:lnTo>
                <a:lnTo>
                  <a:pt x="1039018" y="2009608"/>
                </a:lnTo>
                <a:lnTo>
                  <a:pt x="1025921" y="2004840"/>
                </a:lnTo>
                <a:lnTo>
                  <a:pt x="1013221" y="2000470"/>
                </a:lnTo>
                <a:lnTo>
                  <a:pt x="1001315" y="1995305"/>
                </a:lnTo>
                <a:lnTo>
                  <a:pt x="989806" y="1990140"/>
                </a:lnTo>
                <a:lnTo>
                  <a:pt x="979884" y="1984577"/>
                </a:lnTo>
                <a:lnTo>
                  <a:pt x="969962" y="1979412"/>
                </a:lnTo>
                <a:lnTo>
                  <a:pt x="1008856" y="1821285"/>
                </a:lnTo>
                <a:lnTo>
                  <a:pt x="1019571" y="1827245"/>
                </a:lnTo>
                <a:lnTo>
                  <a:pt x="1030287" y="1832807"/>
                </a:lnTo>
                <a:lnTo>
                  <a:pt x="1041796" y="1838369"/>
                </a:lnTo>
                <a:lnTo>
                  <a:pt x="1054099" y="1843931"/>
                </a:lnTo>
                <a:lnTo>
                  <a:pt x="1066403" y="1848699"/>
                </a:lnTo>
                <a:lnTo>
                  <a:pt x="1079103" y="1853864"/>
                </a:lnTo>
                <a:lnTo>
                  <a:pt x="1092199" y="1858632"/>
                </a:lnTo>
                <a:lnTo>
                  <a:pt x="1105693" y="1862605"/>
                </a:lnTo>
                <a:lnTo>
                  <a:pt x="1119584" y="1866578"/>
                </a:lnTo>
                <a:lnTo>
                  <a:pt x="1134268" y="1870551"/>
                </a:lnTo>
                <a:lnTo>
                  <a:pt x="1148556" y="1873332"/>
                </a:lnTo>
                <a:lnTo>
                  <a:pt x="1163637" y="1875716"/>
                </a:lnTo>
                <a:lnTo>
                  <a:pt x="1178321" y="1878100"/>
                </a:lnTo>
                <a:lnTo>
                  <a:pt x="1193799" y="1879689"/>
                </a:lnTo>
                <a:lnTo>
                  <a:pt x="1209675" y="1880483"/>
                </a:lnTo>
                <a:lnTo>
                  <a:pt x="1225153" y="1880881"/>
                </a:lnTo>
                <a:lnTo>
                  <a:pt x="1239043" y="1880483"/>
                </a:lnTo>
                <a:lnTo>
                  <a:pt x="1251743" y="1879292"/>
                </a:lnTo>
                <a:lnTo>
                  <a:pt x="1264443" y="1877702"/>
                </a:lnTo>
                <a:lnTo>
                  <a:pt x="1276349" y="1875318"/>
                </a:lnTo>
                <a:lnTo>
                  <a:pt x="1287065" y="1872140"/>
                </a:lnTo>
                <a:lnTo>
                  <a:pt x="1297384" y="1868564"/>
                </a:lnTo>
                <a:lnTo>
                  <a:pt x="1306909" y="1864194"/>
                </a:lnTo>
                <a:lnTo>
                  <a:pt x="1315243" y="1859426"/>
                </a:lnTo>
                <a:lnTo>
                  <a:pt x="1319609" y="1856248"/>
                </a:lnTo>
                <a:lnTo>
                  <a:pt x="1323578" y="1853467"/>
                </a:lnTo>
                <a:lnTo>
                  <a:pt x="1326753" y="1850686"/>
                </a:lnTo>
                <a:lnTo>
                  <a:pt x="1330325" y="1847110"/>
                </a:lnTo>
                <a:lnTo>
                  <a:pt x="1333499" y="1843931"/>
                </a:lnTo>
                <a:lnTo>
                  <a:pt x="1335881" y="1840356"/>
                </a:lnTo>
                <a:lnTo>
                  <a:pt x="1339056" y="1836780"/>
                </a:lnTo>
                <a:lnTo>
                  <a:pt x="1341040" y="1832807"/>
                </a:lnTo>
                <a:lnTo>
                  <a:pt x="1343025" y="1828834"/>
                </a:lnTo>
                <a:lnTo>
                  <a:pt x="1345009" y="1824861"/>
                </a:lnTo>
                <a:lnTo>
                  <a:pt x="1346596" y="1820490"/>
                </a:lnTo>
                <a:lnTo>
                  <a:pt x="1347787" y="1816517"/>
                </a:lnTo>
                <a:lnTo>
                  <a:pt x="1348978" y="1811750"/>
                </a:lnTo>
                <a:lnTo>
                  <a:pt x="1349375" y="1806982"/>
                </a:lnTo>
                <a:lnTo>
                  <a:pt x="1349771" y="1801817"/>
                </a:lnTo>
                <a:lnTo>
                  <a:pt x="1350565" y="1797447"/>
                </a:lnTo>
                <a:lnTo>
                  <a:pt x="1349771" y="1787514"/>
                </a:lnTo>
                <a:lnTo>
                  <a:pt x="1348978" y="1783541"/>
                </a:lnTo>
                <a:lnTo>
                  <a:pt x="1348184" y="1778773"/>
                </a:lnTo>
                <a:lnTo>
                  <a:pt x="1346993" y="1774403"/>
                </a:lnTo>
                <a:lnTo>
                  <a:pt x="1345803" y="1770430"/>
                </a:lnTo>
                <a:lnTo>
                  <a:pt x="1344215" y="1766060"/>
                </a:lnTo>
                <a:lnTo>
                  <a:pt x="1342231" y="1762086"/>
                </a:lnTo>
                <a:lnTo>
                  <a:pt x="1340246" y="1758113"/>
                </a:lnTo>
                <a:lnTo>
                  <a:pt x="1337865" y="1753743"/>
                </a:lnTo>
                <a:lnTo>
                  <a:pt x="1334690" y="1750167"/>
                </a:lnTo>
                <a:lnTo>
                  <a:pt x="1331912" y="1746194"/>
                </a:lnTo>
                <a:lnTo>
                  <a:pt x="1325165" y="1739043"/>
                </a:lnTo>
                <a:lnTo>
                  <a:pt x="1317625" y="1731891"/>
                </a:lnTo>
                <a:lnTo>
                  <a:pt x="1308099" y="1725137"/>
                </a:lnTo>
                <a:lnTo>
                  <a:pt x="1298178" y="1718383"/>
                </a:lnTo>
                <a:lnTo>
                  <a:pt x="1287065" y="1711629"/>
                </a:lnTo>
                <a:lnTo>
                  <a:pt x="1274365" y="1705272"/>
                </a:lnTo>
                <a:lnTo>
                  <a:pt x="1260475" y="1698915"/>
                </a:lnTo>
                <a:lnTo>
                  <a:pt x="1245790" y="1692558"/>
                </a:lnTo>
                <a:lnTo>
                  <a:pt x="1229915" y="1686201"/>
                </a:lnTo>
                <a:lnTo>
                  <a:pt x="1212056" y="1679844"/>
                </a:lnTo>
                <a:lnTo>
                  <a:pt x="1186656" y="1670706"/>
                </a:lnTo>
                <a:lnTo>
                  <a:pt x="1162049" y="1660774"/>
                </a:lnTo>
                <a:lnTo>
                  <a:pt x="1150143" y="1655609"/>
                </a:lnTo>
                <a:lnTo>
                  <a:pt x="1138634" y="1650444"/>
                </a:lnTo>
                <a:lnTo>
                  <a:pt x="1127918" y="1644881"/>
                </a:lnTo>
                <a:lnTo>
                  <a:pt x="1116806" y="1638922"/>
                </a:lnTo>
                <a:lnTo>
                  <a:pt x="1106090" y="1633757"/>
                </a:lnTo>
                <a:lnTo>
                  <a:pt x="1096168" y="1627400"/>
                </a:lnTo>
                <a:lnTo>
                  <a:pt x="1085849" y="1621440"/>
                </a:lnTo>
                <a:lnTo>
                  <a:pt x="1076721" y="1615084"/>
                </a:lnTo>
                <a:lnTo>
                  <a:pt x="1067593" y="1608329"/>
                </a:lnTo>
                <a:lnTo>
                  <a:pt x="1058862" y="1601575"/>
                </a:lnTo>
                <a:lnTo>
                  <a:pt x="1050528" y="1594821"/>
                </a:lnTo>
                <a:lnTo>
                  <a:pt x="1042590" y="1587272"/>
                </a:lnTo>
                <a:lnTo>
                  <a:pt x="1035049" y="1580121"/>
                </a:lnTo>
                <a:lnTo>
                  <a:pt x="1027906" y="1571777"/>
                </a:lnTo>
                <a:lnTo>
                  <a:pt x="1021556" y="1563831"/>
                </a:lnTo>
                <a:lnTo>
                  <a:pt x="1015206" y="1555885"/>
                </a:lnTo>
                <a:lnTo>
                  <a:pt x="1009253" y="1547542"/>
                </a:lnTo>
                <a:lnTo>
                  <a:pt x="1003696" y="1538801"/>
                </a:lnTo>
                <a:lnTo>
                  <a:pt x="999331" y="1529266"/>
                </a:lnTo>
                <a:lnTo>
                  <a:pt x="994568" y="1520128"/>
                </a:lnTo>
                <a:lnTo>
                  <a:pt x="990599" y="1510195"/>
                </a:lnTo>
                <a:lnTo>
                  <a:pt x="987425" y="1500262"/>
                </a:lnTo>
                <a:lnTo>
                  <a:pt x="984249" y="1489932"/>
                </a:lnTo>
                <a:lnTo>
                  <a:pt x="981868" y="1479205"/>
                </a:lnTo>
                <a:lnTo>
                  <a:pt x="980281" y="1468081"/>
                </a:lnTo>
                <a:lnTo>
                  <a:pt x="979090" y="1456559"/>
                </a:lnTo>
                <a:lnTo>
                  <a:pt x="978296" y="1445434"/>
                </a:lnTo>
                <a:lnTo>
                  <a:pt x="977503" y="1433118"/>
                </a:lnTo>
                <a:lnTo>
                  <a:pt x="978296" y="1421993"/>
                </a:lnTo>
                <a:lnTo>
                  <a:pt x="978693" y="1411266"/>
                </a:lnTo>
                <a:lnTo>
                  <a:pt x="979884" y="1400539"/>
                </a:lnTo>
                <a:lnTo>
                  <a:pt x="981471" y="1390209"/>
                </a:lnTo>
                <a:lnTo>
                  <a:pt x="983456" y="1379482"/>
                </a:lnTo>
                <a:lnTo>
                  <a:pt x="986234" y="1369549"/>
                </a:lnTo>
                <a:lnTo>
                  <a:pt x="989012" y="1359219"/>
                </a:lnTo>
                <a:lnTo>
                  <a:pt x="992584" y="1349684"/>
                </a:lnTo>
                <a:lnTo>
                  <a:pt x="996156" y="1339751"/>
                </a:lnTo>
                <a:lnTo>
                  <a:pt x="1000918" y="1330613"/>
                </a:lnTo>
                <a:lnTo>
                  <a:pt x="1005681" y="1321078"/>
                </a:lnTo>
                <a:lnTo>
                  <a:pt x="1010443" y="1312337"/>
                </a:lnTo>
                <a:lnTo>
                  <a:pt x="1015999" y="1303994"/>
                </a:lnTo>
                <a:lnTo>
                  <a:pt x="1022349" y="1295650"/>
                </a:lnTo>
                <a:lnTo>
                  <a:pt x="1028699" y="1286910"/>
                </a:lnTo>
                <a:lnTo>
                  <a:pt x="1035446" y="1278963"/>
                </a:lnTo>
                <a:lnTo>
                  <a:pt x="1042590" y="1271415"/>
                </a:lnTo>
                <a:lnTo>
                  <a:pt x="1050528" y="1264263"/>
                </a:lnTo>
                <a:lnTo>
                  <a:pt x="1058465" y="1257112"/>
                </a:lnTo>
                <a:lnTo>
                  <a:pt x="1067196" y="1250357"/>
                </a:lnTo>
                <a:lnTo>
                  <a:pt x="1075928" y="1243603"/>
                </a:lnTo>
                <a:lnTo>
                  <a:pt x="1085056" y="1237246"/>
                </a:lnTo>
                <a:lnTo>
                  <a:pt x="1094581" y="1231287"/>
                </a:lnTo>
                <a:lnTo>
                  <a:pt x="1104503" y="1225725"/>
                </a:lnTo>
                <a:lnTo>
                  <a:pt x="1115218" y="1220560"/>
                </a:lnTo>
                <a:lnTo>
                  <a:pt x="1125537" y="1215792"/>
                </a:lnTo>
                <a:lnTo>
                  <a:pt x="1137046" y="1211024"/>
                </a:lnTo>
                <a:lnTo>
                  <a:pt x="1148556" y="1207051"/>
                </a:lnTo>
                <a:lnTo>
                  <a:pt x="1160065" y="1202681"/>
                </a:lnTo>
                <a:lnTo>
                  <a:pt x="1172368" y="1199502"/>
                </a:lnTo>
                <a:lnTo>
                  <a:pt x="1185068" y="1195927"/>
                </a:lnTo>
                <a:lnTo>
                  <a:pt x="1197768" y="1193146"/>
                </a:lnTo>
                <a:lnTo>
                  <a:pt x="1197768" y="1065213"/>
                </a:lnTo>
                <a:close/>
                <a:moveTo>
                  <a:pt x="1253810" y="950913"/>
                </a:moveTo>
                <a:lnTo>
                  <a:pt x="1260969" y="951705"/>
                </a:lnTo>
                <a:lnTo>
                  <a:pt x="1269321" y="952893"/>
                </a:lnTo>
                <a:lnTo>
                  <a:pt x="1279264" y="954873"/>
                </a:lnTo>
                <a:lnTo>
                  <a:pt x="1291594" y="958042"/>
                </a:lnTo>
                <a:lnTo>
                  <a:pt x="1305117" y="962002"/>
                </a:lnTo>
                <a:lnTo>
                  <a:pt x="1312276" y="964774"/>
                </a:lnTo>
                <a:lnTo>
                  <a:pt x="1319435" y="967546"/>
                </a:lnTo>
                <a:lnTo>
                  <a:pt x="1326992" y="970714"/>
                </a:lnTo>
                <a:lnTo>
                  <a:pt x="1334151" y="974278"/>
                </a:lnTo>
                <a:lnTo>
                  <a:pt x="1341311" y="978238"/>
                </a:lnTo>
                <a:lnTo>
                  <a:pt x="1348470" y="982594"/>
                </a:lnTo>
                <a:lnTo>
                  <a:pt x="1355231" y="987347"/>
                </a:lnTo>
                <a:lnTo>
                  <a:pt x="1361993" y="992891"/>
                </a:lnTo>
                <a:lnTo>
                  <a:pt x="1368356" y="998435"/>
                </a:lnTo>
                <a:lnTo>
                  <a:pt x="1374322" y="1004771"/>
                </a:lnTo>
                <a:lnTo>
                  <a:pt x="1379891" y="1011504"/>
                </a:lnTo>
                <a:lnTo>
                  <a:pt x="1385061" y="1019028"/>
                </a:lnTo>
                <a:lnTo>
                  <a:pt x="1389039" y="1026552"/>
                </a:lnTo>
                <a:lnTo>
                  <a:pt x="1393016" y="1034868"/>
                </a:lnTo>
                <a:lnTo>
                  <a:pt x="1395800" y="1044373"/>
                </a:lnTo>
                <a:lnTo>
                  <a:pt x="1398186" y="1053877"/>
                </a:lnTo>
                <a:lnTo>
                  <a:pt x="1399777" y="1064174"/>
                </a:lnTo>
                <a:lnTo>
                  <a:pt x="1400175" y="1074866"/>
                </a:lnTo>
                <a:lnTo>
                  <a:pt x="1399777" y="1086746"/>
                </a:lnTo>
                <a:lnTo>
                  <a:pt x="1398186" y="1099023"/>
                </a:lnTo>
                <a:lnTo>
                  <a:pt x="1396198" y="1108131"/>
                </a:lnTo>
                <a:lnTo>
                  <a:pt x="1394607" y="1115260"/>
                </a:lnTo>
                <a:lnTo>
                  <a:pt x="1392618" y="1121596"/>
                </a:lnTo>
                <a:lnTo>
                  <a:pt x="1390232" y="1125952"/>
                </a:lnTo>
                <a:lnTo>
                  <a:pt x="1388243" y="1129120"/>
                </a:lnTo>
                <a:lnTo>
                  <a:pt x="1386254" y="1131892"/>
                </a:lnTo>
                <a:lnTo>
                  <a:pt x="1384266" y="1133080"/>
                </a:lnTo>
                <a:lnTo>
                  <a:pt x="1381879" y="1133476"/>
                </a:lnTo>
                <a:lnTo>
                  <a:pt x="1380288" y="1133476"/>
                </a:lnTo>
                <a:lnTo>
                  <a:pt x="1378697" y="1132684"/>
                </a:lnTo>
                <a:lnTo>
                  <a:pt x="1376709" y="1131892"/>
                </a:lnTo>
                <a:lnTo>
                  <a:pt x="1375118" y="1130704"/>
                </a:lnTo>
                <a:lnTo>
                  <a:pt x="1373527" y="1128724"/>
                </a:lnTo>
                <a:lnTo>
                  <a:pt x="1372731" y="1127536"/>
                </a:lnTo>
                <a:lnTo>
                  <a:pt x="1347277" y="1106151"/>
                </a:lnTo>
                <a:lnTo>
                  <a:pt x="1352049" y="1018632"/>
                </a:lnTo>
                <a:lnTo>
                  <a:pt x="1216025" y="1021008"/>
                </a:lnTo>
                <a:lnTo>
                  <a:pt x="1253810" y="950913"/>
                </a:lnTo>
                <a:close/>
                <a:moveTo>
                  <a:pt x="674077" y="546100"/>
                </a:moveTo>
                <a:lnTo>
                  <a:pt x="687963" y="546497"/>
                </a:lnTo>
                <a:lnTo>
                  <a:pt x="701849" y="547291"/>
                </a:lnTo>
                <a:lnTo>
                  <a:pt x="715735" y="548879"/>
                </a:lnTo>
                <a:lnTo>
                  <a:pt x="729622" y="551260"/>
                </a:lnTo>
                <a:lnTo>
                  <a:pt x="743905" y="554039"/>
                </a:lnTo>
                <a:lnTo>
                  <a:pt x="757791" y="557612"/>
                </a:lnTo>
                <a:lnTo>
                  <a:pt x="771280" y="561582"/>
                </a:lnTo>
                <a:lnTo>
                  <a:pt x="785167" y="565949"/>
                </a:lnTo>
                <a:lnTo>
                  <a:pt x="798656" y="571109"/>
                </a:lnTo>
                <a:lnTo>
                  <a:pt x="812145" y="575873"/>
                </a:lnTo>
                <a:lnTo>
                  <a:pt x="825238" y="581431"/>
                </a:lnTo>
                <a:lnTo>
                  <a:pt x="837934" y="587385"/>
                </a:lnTo>
                <a:lnTo>
                  <a:pt x="850630" y="593340"/>
                </a:lnTo>
                <a:lnTo>
                  <a:pt x="862929" y="599692"/>
                </a:lnTo>
                <a:lnTo>
                  <a:pt x="874435" y="606043"/>
                </a:lnTo>
                <a:lnTo>
                  <a:pt x="885941" y="612792"/>
                </a:lnTo>
                <a:lnTo>
                  <a:pt x="896653" y="619144"/>
                </a:lnTo>
                <a:lnTo>
                  <a:pt x="906969" y="625892"/>
                </a:lnTo>
                <a:lnTo>
                  <a:pt x="916887" y="632244"/>
                </a:lnTo>
                <a:lnTo>
                  <a:pt x="926012" y="638596"/>
                </a:lnTo>
                <a:lnTo>
                  <a:pt x="934344" y="644947"/>
                </a:lnTo>
                <a:lnTo>
                  <a:pt x="942279" y="650902"/>
                </a:lnTo>
                <a:lnTo>
                  <a:pt x="949421" y="656856"/>
                </a:lnTo>
                <a:lnTo>
                  <a:pt x="956165" y="662414"/>
                </a:lnTo>
                <a:lnTo>
                  <a:pt x="961720" y="667972"/>
                </a:lnTo>
                <a:lnTo>
                  <a:pt x="966878" y="672736"/>
                </a:lnTo>
                <a:lnTo>
                  <a:pt x="970845" y="677102"/>
                </a:lnTo>
                <a:lnTo>
                  <a:pt x="974019" y="681469"/>
                </a:lnTo>
                <a:lnTo>
                  <a:pt x="976003" y="684645"/>
                </a:lnTo>
                <a:lnTo>
                  <a:pt x="977590" y="688218"/>
                </a:lnTo>
                <a:lnTo>
                  <a:pt x="978383" y="692187"/>
                </a:lnTo>
                <a:lnTo>
                  <a:pt x="978780" y="696554"/>
                </a:lnTo>
                <a:lnTo>
                  <a:pt x="979574" y="707670"/>
                </a:lnTo>
                <a:lnTo>
                  <a:pt x="980367" y="714418"/>
                </a:lnTo>
                <a:lnTo>
                  <a:pt x="981954" y="721961"/>
                </a:lnTo>
                <a:lnTo>
                  <a:pt x="984335" y="730297"/>
                </a:lnTo>
                <a:lnTo>
                  <a:pt x="987112" y="739825"/>
                </a:lnTo>
                <a:lnTo>
                  <a:pt x="991079" y="750146"/>
                </a:lnTo>
                <a:lnTo>
                  <a:pt x="995840" y="761262"/>
                </a:lnTo>
                <a:lnTo>
                  <a:pt x="1002585" y="773568"/>
                </a:lnTo>
                <a:lnTo>
                  <a:pt x="1010520" y="787065"/>
                </a:lnTo>
                <a:lnTo>
                  <a:pt x="1020042" y="801356"/>
                </a:lnTo>
                <a:lnTo>
                  <a:pt x="1031945" y="816838"/>
                </a:lnTo>
                <a:lnTo>
                  <a:pt x="1045434" y="833115"/>
                </a:lnTo>
                <a:lnTo>
                  <a:pt x="1060907" y="851376"/>
                </a:lnTo>
                <a:lnTo>
                  <a:pt x="1075190" y="866461"/>
                </a:lnTo>
                <a:lnTo>
                  <a:pt x="1087886" y="879958"/>
                </a:lnTo>
                <a:lnTo>
                  <a:pt x="1099392" y="891073"/>
                </a:lnTo>
                <a:lnTo>
                  <a:pt x="1109707" y="900204"/>
                </a:lnTo>
                <a:lnTo>
                  <a:pt x="1119626" y="907349"/>
                </a:lnTo>
                <a:lnTo>
                  <a:pt x="1129148" y="913701"/>
                </a:lnTo>
                <a:lnTo>
                  <a:pt x="1133909" y="916480"/>
                </a:lnTo>
                <a:lnTo>
                  <a:pt x="1137877" y="918465"/>
                </a:lnTo>
                <a:lnTo>
                  <a:pt x="1142637" y="920053"/>
                </a:lnTo>
                <a:lnTo>
                  <a:pt x="1147399" y="921641"/>
                </a:lnTo>
                <a:lnTo>
                  <a:pt x="1156524" y="924816"/>
                </a:lnTo>
                <a:lnTo>
                  <a:pt x="1166046" y="926404"/>
                </a:lnTo>
                <a:lnTo>
                  <a:pt x="1177155" y="927595"/>
                </a:lnTo>
                <a:lnTo>
                  <a:pt x="1188660" y="929183"/>
                </a:lnTo>
                <a:lnTo>
                  <a:pt x="1215639" y="930374"/>
                </a:lnTo>
                <a:lnTo>
                  <a:pt x="1231509" y="931565"/>
                </a:lnTo>
                <a:lnTo>
                  <a:pt x="1249363" y="932756"/>
                </a:lnTo>
                <a:lnTo>
                  <a:pt x="1244205" y="939108"/>
                </a:lnTo>
                <a:lnTo>
                  <a:pt x="1238651" y="946253"/>
                </a:lnTo>
                <a:lnTo>
                  <a:pt x="1232699" y="954987"/>
                </a:lnTo>
                <a:lnTo>
                  <a:pt x="1226351" y="964515"/>
                </a:lnTo>
                <a:lnTo>
                  <a:pt x="1213259" y="985554"/>
                </a:lnTo>
                <a:lnTo>
                  <a:pt x="1200166" y="1008182"/>
                </a:lnTo>
                <a:lnTo>
                  <a:pt x="1194215" y="1019297"/>
                </a:lnTo>
                <a:lnTo>
                  <a:pt x="1188660" y="1030016"/>
                </a:lnTo>
                <a:lnTo>
                  <a:pt x="1183503" y="1041131"/>
                </a:lnTo>
                <a:lnTo>
                  <a:pt x="1178742" y="1051056"/>
                </a:lnTo>
                <a:lnTo>
                  <a:pt x="1175171" y="1060186"/>
                </a:lnTo>
                <a:lnTo>
                  <a:pt x="1171997" y="1068126"/>
                </a:lnTo>
                <a:lnTo>
                  <a:pt x="1170410" y="1075271"/>
                </a:lnTo>
                <a:lnTo>
                  <a:pt x="1170013" y="1078447"/>
                </a:lnTo>
                <a:lnTo>
                  <a:pt x="1169616" y="1080829"/>
                </a:lnTo>
                <a:lnTo>
                  <a:pt x="1171997" y="1081623"/>
                </a:lnTo>
                <a:lnTo>
                  <a:pt x="1175171" y="1083608"/>
                </a:lnTo>
                <a:lnTo>
                  <a:pt x="1175964" y="1084799"/>
                </a:lnTo>
                <a:lnTo>
                  <a:pt x="1175964" y="1085593"/>
                </a:lnTo>
                <a:lnTo>
                  <a:pt x="1174774" y="1085990"/>
                </a:lnTo>
                <a:lnTo>
                  <a:pt x="1172394" y="1085990"/>
                </a:lnTo>
                <a:lnTo>
                  <a:pt x="1168426" y="1085593"/>
                </a:lnTo>
                <a:lnTo>
                  <a:pt x="1162078" y="1084005"/>
                </a:lnTo>
                <a:lnTo>
                  <a:pt x="1153747" y="1082020"/>
                </a:lnTo>
                <a:lnTo>
                  <a:pt x="1142241" y="1078844"/>
                </a:lnTo>
                <a:lnTo>
                  <a:pt x="1128355" y="1074477"/>
                </a:lnTo>
                <a:lnTo>
                  <a:pt x="1110897" y="1068920"/>
                </a:lnTo>
                <a:lnTo>
                  <a:pt x="1064875" y="1053041"/>
                </a:lnTo>
                <a:lnTo>
                  <a:pt x="1049005" y="1047086"/>
                </a:lnTo>
                <a:lnTo>
                  <a:pt x="1033531" y="1040337"/>
                </a:lnTo>
                <a:lnTo>
                  <a:pt x="1018455" y="1032795"/>
                </a:lnTo>
                <a:lnTo>
                  <a:pt x="1004569" y="1024855"/>
                </a:lnTo>
                <a:lnTo>
                  <a:pt x="990286" y="1016122"/>
                </a:lnTo>
                <a:lnTo>
                  <a:pt x="977987" y="1007388"/>
                </a:lnTo>
                <a:lnTo>
                  <a:pt x="965291" y="997861"/>
                </a:lnTo>
                <a:lnTo>
                  <a:pt x="953388" y="987936"/>
                </a:lnTo>
                <a:lnTo>
                  <a:pt x="942279" y="978409"/>
                </a:lnTo>
                <a:lnTo>
                  <a:pt x="931964" y="968087"/>
                </a:lnTo>
                <a:lnTo>
                  <a:pt x="921648" y="957766"/>
                </a:lnTo>
                <a:lnTo>
                  <a:pt x="912126" y="947444"/>
                </a:lnTo>
                <a:lnTo>
                  <a:pt x="903398" y="937123"/>
                </a:lnTo>
                <a:lnTo>
                  <a:pt x="894669" y="926801"/>
                </a:lnTo>
                <a:lnTo>
                  <a:pt x="886734" y="916480"/>
                </a:lnTo>
                <a:lnTo>
                  <a:pt x="879593" y="906158"/>
                </a:lnTo>
                <a:lnTo>
                  <a:pt x="872451" y="896631"/>
                </a:lnTo>
                <a:lnTo>
                  <a:pt x="866103" y="886707"/>
                </a:lnTo>
                <a:lnTo>
                  <a:pt x="854598" y="868843"/>
                </a:lnTo>
                <a:lnTo>
                  <a:pt x="845076" y="852169"/>
                </a:lnTo>
                <a:lnTo>
                  <a:pt x="837141" y="837878"/>
                </a:lnTo>
                <a:lnTo>
                  <a:pt x="830793" y="826366"/>
                </a:lnTo>
                <a:lnTo>
                  <a:pt x="825635" y="818029"/>
                </a:lnTo>
                <a:lnTo>
                  <a:pt x="824048" y="815251"/>
                </a:lnTo>
                <a:lnTo>
                  <a:pt x="822461" y="813266"/>
                </a:lnTo>
                <a:lnTo>
                  <a:pt x="820874" y="812472"/>
                </a:lnTo>
                <a:lnTo>
                  <a:pt x="820477" y="812472"/>
                </a:lnTo>
                <a:lnTo>
                  <a:pt x="820080" y="812869"/>
                </a:lnTo>
                <a:lnTo>
                  <a:pt x="812145" y="823190"/>
                </a:lnTo>
                <a:lnTo>
                  <a:pt x="804607" y="834305"/>
                </a:lnTo>
                <a:lnTo>
                  <a:pt x="803020" y="837084"/>
                </a:lnTo>
                <a:lnTo>
                  <a:pt x="778025" y="1207068"/>
                </a:lnTo>
                <a:lnTo>
                  <a:pt x="770884" y="1284081"/>
                </a:lnTo>
                <a:lnTo>
                  <a:pt x="765329" y="1344025"/>
                </a:lnTo>
                <a:lnTo>
                  <a:pt x="760171" y="1398014"/>
                </a:lnTo>
                <a:lnTo>
                  <a:pt x="759378" y="1403175"/>
                </a:lnTo>
                <a:lnTo>
                  <a:pt x="756997" y="1411511"/>
                </a:lnTo>
                <a:lnTo>
                  <a:pt x="753427" y="1419848"/>
                </a:lnTo>
                <a:lnTo>
                  <a:pt x="750253" y="1428184"/>
                </a:lnTo>
                <a:lnTo>
                  <a:pt x="745888" y="1436124"/>
                </a:lnTo>
                <a:lnTo>
                  <a:pt x="741921" y="1444857"/>
                </a:lnTo>
                <a:lnTo>
                  <a:pt x="737160" y="1452797"/>
                </a:lnTo>
                <a:lnTo>
                  <a:pt x="732002" y="1460736"/>
                </a:lnTo>
                <a:lnTo>
                  <a:pt x="727241" y="1468676"/>
                </a:lnTo>
                <a:lnTo>
                  <a:pt x="680821" y="2084388"/>
                </a:lnTo>
                <a:lnTo>
                  <a:pt x="556242" y="2084388"/>
                </a:lnTo>
                <a:lnTo>
                  <a:pt x="494349" y="1594915"/>
                </a:lnTo>
                <a:lnTo>
                  <a:pt x="486414" y="1595709"/>
                </a:lnTo>
                <a:lnTo>
                  <a:pt x="482447" y="1595709"/>
                </a:lnTo>
                <a:lnTo>
                  <a:pt x="478479" y="1596106"/>
                </a:lnTo>
                <a:lnTo>
                  <a:pt x="473322" y="1595709"/>
                </a:lnTo>
                <a:lnTo>
                  <a:pt x="467767" y="1595312"/>
                </a:lnTo>
                <a:lnTo>
                  <a:pt x="409842" y="2082403"/>
                </a:lnTo>
                <a:lnTo>
                  <a:pt x="280502" y="2084388"/>
                </a:lnTo>
                <a:lnTo>
                  <a:pt x="233685" y="1460340"/>
                </a:lnTo>
                <a:lnTo>
                  <a:pt x="224560" y="1446445"/>
                </a:lnTo>
                <a:lnTo>
                  <a:pt x="220593" y="1439697"/>
                </a:lnTo>
                <a:lnTo>
                  <a:pt x="216228" y="1432551"/>
                </a:lnTo>
                <a:lnTo>
                  <a:pt x="212658" y="1425405"/>
                </a:lnTo>
                <a:lnTo>
                  <a:pt x="209087" y="1418260"/>
                </a:lnTo>
                <a:lnTo>
                  <a:pt x="206310" y="1411114"/>
                </a:lnTo>
                <a:lnTo>
                  <a:pt x="203532" y="1403969"/>
                </a:lnTo>
                <a:lnTo>
                  <a:pt x="202739" y="1398014"/>
                </a:lnTo>
                <a:lnTo>
                  <a:pt x="200755" y="1374989"/>
                </a:lnTo>
                <a:lnTo>
                  <a:pt x="194804" y="1313855"/>
                </a:lnTo>
                <a:lnTo>
                  <a:pt x="186869" y="1222550"/>
                </a:lnTo>
                <a:lnTo>
                  <a:pt x="176950" y="1108220"/>
                </a:lnTo>
                <a:lnTo>
                  <a:pt x="158303" y="827557"/>
                </a:lnTo>
                <a:lnTo>
                  <a:pt x="154335" y="824381"/>
                </a:lnTo>
                <a:lnTo>
                  <a:pt x="150765" y="820808"/>
                </a:lnTo>
                <a:lnTo>
                  <a:pt x="142830" y="812869"/>
                </a:lnTo>
                <a:lnTo>
                  <a:pt x="142433" y="812472"/>
                </a:lnTo>
                <a:lnTo>
                  <a:pt x="142036" y="813266"/>
                </a:lnTo>
                <a:lnTo>
                  <a:pt x="141243" y="816441"/>
                </a:lnTo>
                <a:lnTo>
                  <a:pt x="140449" y="822396"/>
                </a:lnTo>
                <a:lnTo>
                  <a:pt x="140052" y="830733"/>
                </a:lnTo>
                <a:lnTo>
                  <a:pt x="139656" y="854551"/>
                </a:lnTo>
                <a:lnTo>
                  <a:pt x="140052" y="885516"/>
                </a:lnTo>
                <a:lnTo>
                  <a:pt x="140846" y="923625"/>
                </a:lnTo>
                <a:lnTo>
                  <a:pt x="142036" y="966896"/>
                </a:lnTo>
                <a:lnTo>
                  <a:pt x="145607" y="1062965"/>
                </a:lnTo>
                <a:lnTo>
                  <a:pt x="149971" y="1163003"/>
                </a:lnTo>
                <a:lnTo>
                  <a:pt x="154732" y="1256690"/>
                </a:lnTo>
                <a:lnTo>
                  <a:pt x="159493" y="1332116"/>
                </a:lnTo>
                <a:lnTo>
                  <a:pt x="161477" y="1359904"/>
                </a:lnTo>
                <a:lnTo>
                  <a:pt x="162667" y="1379356"/>
                </a:lnTo>
                <a:lnTo>
                  <a:pt x="153542" y="1379753"/>
                </a:lnTo>
                <a:lnTo>
                  <a:pt x="141243" y="1379753"/>
                </a:lnTo>
                <a:lnTo>
                  <a:pt x="127356" y="1379356"/>
                </a:lnTo>
                <a:lnTo>
                  <a:pt x="119818" y="1378959"/>
                </a:lnTo>
                <a:lnTo>
                  <a:pt x="111883" y="1378165"/>
                </a:lnTo>
                <a:lnTo>
                  <a:pt x="103948" y="1377371"/>
                </a:lnTo>
                <a:lnTo>
                  <a:pt x="95220" y="1376180"/>
                </a:lnTo>
                <a:lnTo>
                  <a:pt x="86888" y="1373798"/>
                </a:lnTo>
                <a:lnTo>
                  <a:pt x="78160" y="1371814"/>
                </a:lnTo>
                <a:lnTo>
                  <a:pt x="69431" y="1368638"/>
                </a:lnTo>
                <a:lnTo>
                  <a:pt x="61099" y="1365462"/>
                </a:lnTo>
                <a:lnTo>
                  <a:pt x="52371" y="1361095"/>
                </a:lnTo>
                <a:lnTo>
                  <a:pt x="44436" y="1356728"/>
                </a:lnTo>
                <a:lnTo>
                  <a:pt x="42055" y="1345216"/>
                </a:lnTo>
                <a:lnTo>
                  <a:pt x="40072" y="1331719"/>
                </a:lnTo>
                <a:lnTo>
                  <a:pt x="35707" y="1299564"/>
                </a:lnTo>
                <a:lnTo>
                  <a:pt x="31343" y="1261057"/>
                </a:lnTo>
                <a:lnTo>
                  <a:pt x="26979" y="1216992"/>
                </a:lnTo>
                <a:lnTo>
                  <a:pt x="23011" y="1169355"/>
                </a:lnTo>
                <a:lnTo>
                  <a:pt x="19044" y="1119336"/>
                </a:lnTo>
                <a:lnTo>
                  <a:pt x="15076" y="1066935"/>
                </a:lnTo>
                <a:lnTo>
                  <a:pt x="11506" y="1014534"/>
                </a:lnTo>
                <a:lnTo>
                  <a:pt x="8332" y="962927"/>
                </a:lnTo>
                <a:lnTo>
                  <a:pt x="5554" y="912907"/>
                </a:lnTo>
                <a:lnTo>
                  <a:pt x="3571" y="866064"/>
                </a:lnTo>
                <a:lnTo>
                  <a:pt x="1587" y="823587"/>
                </a:lnTo>
                <a:lnTo>
                  <a:pt x="397" y="787065"/>
                </a:lnTo>
                <a:lnTo>
                  <a:pt x="0" y="756101"/>
                </a:lnTo>
                <a:lnTo>
                  <a:pt x="397" y="733870"/>
                </a:lnTo>
                <a:lnTo>
                  <a:pt x="1190" y="725931"/>
                </a:lnTo>
                <a:lnTo>
                  <a:pt x="1587" y="719976"/>
                </a:lnTo>
                <a:lnTo>
                  <a:pt x="2380" y="715212"/>
                </a:lnTo>
                <a:lnTo>
                  <a:pt x="3174" y="710448"/>
                </a:lnTo>
                <a:lnTo>
                  <a:pt x="3967" y="706479"/>
                </a:lnTo>
                <a:lnTo>
                  <a:pt x="4761" y="701715"/>
                </a:lnTo>
                <a:lnTo>
                  <a:pt x="7538" y="692981"/>
                </a:lnTo>
                <a:lnTo>
                  <a:pt x="11506" y="684248"/>
                </a:lnTo>
                <a:lnTo>
                  <a:pt x="16267" y="676308"/>
                </a:lnTo>
                <a:lnTo>
                  <a:pt x="21821" y="668369"/>
                </a:lnTo>
                <a:lnTo>
                  <a:pt x="28169" y="660826"/>
                </a:lnTo>
                <a:lnTo>
                  <a:pt x="34914" y="653681"/>
                </a:lnTo>
                <a:lnTo>
                  <a:pt x="43246" y="646535"/>
                </a:lnTo>
                <a:lnTo>
                  <a:pt x="51577" y="639786"/>
                </a:lnTo>
                <a:lnTo>
                  <a:pt x="60703" y="633038"/>
                </a:lnTo>
                <a:lnTo>
                  <a:pt x="70621" y="626686"/>
                </a:lnTo>
                <a:lnTo>
                  <a:pt x="80540" y="620732"/>
                </a:lnTo>
                <a:lnTo>
                  <a:pt x="91649" y="614777"/>
                </a:lnTo>
                <a:lnTo>
                  <a:pt x="102758" y="609219"/>
                </a:lnTo>
                <a:lnTo>
                  <a:pt x="114661" y="604058"/>
                </a:lnTo>
                <a:lnTo>
                  <a:pt x="126960" y="598898"/>
                </a:lnTo>
                <a:lnTo>
                  <a:pt x="139656" y="594134"/>
                </a:lnTo>
                <a:lnTo>
                  <a:pt x="152352" y="589370"/>
                </a:lnTo>
                <a:lnTo>
                  <a:pt x="165841" y="585004"/>
                </a:lnTo>
                <a:lnTo>
                  <a:pt x="179331" y="580637"/>
                </a:lnTo>
                <a:lnTo>
                  <a:pt x="192820" y="577064"/>
                </a:lnTo>
                <a:lnTo>
                  <a:pt x="220593" y="569124"/>
                </a:lnTo>
                <a:lnTo>
                  <a:pt x="248762" y="562773"/>
                </a:lnTo>
                <a:lnTo>
                  <a:pt x="276931" y="557612"/>
                </a:lnTo>
                <a:lnTo>
                  <a:pt x="305100" y="552451"/>
                </a:lnTo>
                <a:lnTo>
                  <a:pt x="332873" y="548085"/>
                </a:lnTo>
                <a:lnTo>
                  <a:pt x="336047" y="547688"/>
                </a:lnTo>
                <a:lnTo>
                  <a:pt x="339221" y="547688"/>
                </a:lnTo>
                <a:lnTo>
                  <a:pt x="345569" y="548085"/>
                </a:lnTo>
                <a:lnTo>
                  <a:pt x="436027" y="880752"/>
                </a:lnTo>
                <a:lnTo>
                  <a:pt x="438011" y="867652"/>
                </a:lnTo>
                <a:lnTo>
                  <a:pt x="468561" y="639389"/>
                </a:lnTo>
                <a:lnTo>
                  <a:pt x="459832" y="616762"/>
                </a:lnTo>
                <a:lnTo>
                  <a:pt x="477686" y="586988"/>
                </a:lnTo>
                <a:lnTo>
                  <a:pt x="516964" y="586988"/>
                </a:lnTo>
                <a:lnTo>
                  <a:pt x="533231" y="616762"/>
                </a:lnTo>
                <a:lnTo>
                  <a:pt x="525693" y="643359"/>
                </a:lnTo>
                <a:lnTo>
                  <a:pt x="553465" y="884722"/>
                </a:lnTo>
                <a:lnTo>
                  <a:pt x="627260" y="558803"/>
                </a:lnTo>
                <a:lnTo>
                  <a:pt x="635592" y="554833"/>
                </a:lnTo>
                <a:lnTo>
                  <a:pt x="641940" y="551657"/>
                </a:lnTo>
                <a:lnTo>
                  <a:pt x="645908" y="549276"/>
                </a:lnTo>
                <a:lnTo>
                  <a:pt x="646701" y="548482"/>
                </a:lnTo>
                <a:lnTo>
                  <a:pt x="646701" y="548085"/>
                </a:lnTo>
                <a:lnTo>
                  <a:pt x="660191" y="546894"/>
                </a:lnTo>
                <a:lnTo>
                  <a:pt x="674077" y="546100"/>
                </a:lnTo>
                <a:close/>
                <a:moveTo>
                  <a:pt x="496878" y="0"/>
                </a:moveTo>
                <a:lnTo>
                  <a:pt x="512724" y="0"/>
                </a:lnTo>
                <a:lnTo>
                  <a:pt x="528174" y="395"/>
                </a:lnTo>
                <a:lnTo>
                  <a:pt x="542832" y="1978"/>
                </a:lnTo>
                <a:lnTo>
                  <a:pt x="557093" y="4353"/>
                </a:lnTo>
                <a:lnTo>
                  <a:pt x="570563" y="6727"/>
                </a:lnTo>
                <a:lnTo>
                  <a:pt x="583636" y="10289"/>
                </a:lnTo>
                <a:lnTo>
                  <a:pt x="596313" y="13851"/>
                </a:lnTo>
                <a:lnTo>
                  <a:pt x="608197" y="18204"/>
                </a:lnTo>
                <a:lnTo>
                  <a:pt x="619686" y="22953"/>
                </a:lnTo>
                <a:lnTo>
                  <a:pt x="629986" y="27306"/>
                </a:lnTo>
                <a:lnTo>
                  <a:pt x="639890" y="32450"/>
                </a:lnTo>
                <a:lnTo>
                  <a:pt x="649001" y="37595"/>
                </a:lnTo>
                <a:lnTo>
                  <a:pt x="657321" y="42344"/>
                </a:lnTo>
                <a:lnTo>
                  <a:pt x="665244" y="47488"/>
                </a:lnTo>
                <a:lnTo>
                  <a:pt x="672771" y="52237"/>
                </a:lnTo>
                <a:lnTo>
                  <a:pt x="678713" y="56986"/>
                </a:lnTo>
                <a:lnTo>
                  <a:pt x="689805" y="65692"/>
                </a:lnTo>
                <a:lnTo>
                  <a:pt x="697332" y="72420"/>
                </a:lnTo>
                <a:lnTo>
                  <a:pt x="703671" y="78752"/>
                </a:lnTo>
                <a:lnTo>
                  <a:pt x="701690" y="83105"/>
                </a:lnTo>
                <a:lnTo>
                  <a:pt x="698521" y="88249"/>
                </a:lnTo>
                <a:lnTo>
                  <a:pt x="694955" y="94581"/>
                </a:lnTo>
                <a:lnTo>
                  <a:pt x="689805" y="102100"/>
                </a:lnTo>
                <a:lnTo>
                  <a:pt x="683863" y="110015"/>
                </a:lnTo>
                <a:lnTo>
                  <a:pt x="680298" y="114368"/>
                </a:lnTo>
                <a:lnTo>
                  <a:pt x="676336" y="118721"/>
                </a:lnTo>
                <a:lnTo>
                  <a:pt x="671978" y="122283"/>
                </a:lnTo>
                <a:lnTo>
                  <a:pt x="668017" y="126636"/>
                </a:lnTo>
                <a:lnTo>
                  <a:pt x="662867" y="130197"/>
                </a:lnTo>
                <a:lnTo>
                  <a:pt x="657717" y="133759"/>
                </a:lnTo>
                <a:lnTo>
                  <a:pt x="652567" y="136925"/>
                </a:lnTo>
                <a:lnTo>
                  <a:pt x="646624" y="140091"/>
                </a:lnTo>
                <a:lnTo>
                  <a:pt x="640286" y="142465"/>
                </a:lnTo>
                <a:lnTo>
                  <a:pt x="633947" y="144840"/>
                </a:lnTo>
                <a:lnTo>
                  <a:pt x="627213" y="146423"/>
                </a:lnTo>
                <a:lnTo>
                  <a:pt x="619686" y="147610"/>
                </a:lnTo>
                <a:lnTo>
                  <a:pt x="612159" y="148006"/>
                </a:lnTo>
                <a:lnTo>
                  <a:pt x="604236" y="148006"/>
                </a:lnTo>
                <a:lnTo>
                  <a:pt x="595916" y="147214"/>
                </a:lnTo>
                <a:lnTo>
                  <a:pt x="587201" y="146027"/>
                </a:lnTo>
                <a:lnTo>
                  <a:pt x="578486" y="143257"/>
                </a:lnTo>
                <a:lnTo>
                  <a:pt x="568978" y="140487"/>
                </a:lnTo>
                <a:lnTo>
                  <a:pt x="559074" y="136529"/>
                </a:lnTo>
                <a:lnTo>
                  <a:pt x="548774" y="131780"/>
                </a:lnTo>
                <a:lnTo>
                  <a:pt x="537285" y="126240"/>
                </a:lnTo>
                <a:lnTo>
                  <a:pt x="525401" y="121096"/>
                </a:lnTo>
                <a:lnTo>
                  <a:pt x="549566" y="132968"/>
                </a:lnTo>
                <a:lnTo>
                  <a:pt x="573732" y="144840"/>
                </a:lnTo>
                <a:lnTo>
                  <a:pt x="585616" y="149589"/>
                </a:lnTo>
                <a:lnTo>
                  <a:pt x="596313" y="154733"/>
                </a:lnTo>
                <a:lnTo>
                  <a:pt x="607801" y="159482"/>
                </a:lnTo>
                <a:lnTo>
                  <a:pt x="618497" y="163044"/>
                </a:lnTo>
                <a:lnTo>
                  <a:pt x="628401" y="166605"/>
                </a:lnTo>
                <a:lnTo>
                  <a:pt x="637909" y="168584"/>
                </a:lnTo>
                <a:lnTo>
                  <a:pt x="647417" y="170167"/>
                </a:lnTo>
                <a:lnTo>
                  <a:pt x="656132" y="170563"/>
                </a:lnTo>
                <a:lnTo>
                  <a:pt x="660490" y="170563"/>
                </a:lnTo>
                <a:lnTo>
                  <a:pt x="664451" y="170167"/>
                </a:lnTo>
                <a:lnTo>
                  <a:pt x="668413" y="169771"/>
                </a:lnTo>
                <a:lnTo>
                  <a:pt x="671978" y="168584"/>
                </a:lnTo>
                <a:lnTo>
                  <a:pt x="675940" y="167397"/>
                </a:lnTo>
                <a:lnTo>
                  <a:pt x="679505" y="165814"/>
                </a:lnTo>
                <a:lnTo>
                  <a:pt x="682674" y="163835"/>
                </a:lnTo>
                <a:lnTo>
                  <a:pt x="685448" y="161461"/>
                </a:lnTo>
                <a:lnTo>
                  <a:pt x="687032" y="169771"/>
                </a:lnTo>
                <a:lnTo>
                  <a:pt x="687428" y="177686"/>
                </a:lnTo>
                <a:lnTo>
                  <a:pt x="688221" y="193516"/>
                </a:lnTo>
                <a:lnTo>
                  <a:pt x="687824" y="207762"/>
                </a:lnTo>
                <a:lnTo>
                  <a:pt x="687428" y="221613"/>
                </a:lnTo>
                <a:lnTo>
                  <a:pt x="688617" y="220426"/>
                </a:lnTo>
                <a:lnTo>
                  <a:pt x="689805" y="219239"/>
                </a:lnTo>
                <a:lnTo>
                  <a:pt x="690994" y="218051"/>
                </a:lnTo>
                <a:lnTo>
                  <a:pt x="692182" y="218051"/>
                </a:lnTo>
                <a:lnTo>
                  <a:pt x="694163" y="218051"/>
                </a:lnTo>
                <a:lnTo>
                  <a:pt x="695748" y="219634"/>
                </a:lnTo>
                <a:lnTo>
                  <a:pt x="697332" y="221217"/>
                </a:lnTo>
                <a:lnTo>
                  <a:pt x="698917" y="223592"/>
                </a:lnTo>
                <a:lnTo>
                  <a:pt x="700501" y="226758"/>
                </a:lnTo>
                <a:lnTo>
                  <a:pt x="702086" y="229923"/>
                </a:lnTo>
                <a:lnTo>
                  <a:pt x="704463" y="239025"/>
                </a:lnTo>
                <a:lnTo>
                  <a:pt x="706840" y="249315"/>
                </a:lnTo>
                <a:lnTo>
                  <a:pt x="708425" y="261187"/>
                </a:lnTo>
                <a:lnTo>
                  <a:pt x="709217" y="274642"/>
                </a:lnTo>
                <a:lnTo>
                  <a:pt x="709613" y="288888"/>
                </a:lnTo>
                <a:lnTo>
                  <a:pt x="709217" y="302739"/>
                </a:lnTo>
                <a:lnTo>
                  <a:pt x="708425" y="316194"/>
                </a:lnTo>
                <a:lnTo>
                  <a:pt x="706840" y="328066"/>
                </a:lnTo>
                <a:lnTo>
                  <a:pt x="704463" y="338356"/>
                </a:lnTo>
                <a:lnTo>
                  <a:pt x="702086" y="347458"/>
                </a:lnTo>
                <a:lnTo>
                  <a:pt x="700501" y="350623"/>
                </a:lnTo>
                <a:lnTo>
                  <a:pt x="698917" y="353789"/>
                </a:lnTo>
                <a:lnTo>
                  <a:pt x="697332" y="356164"/>
                </a:lnTo>
                <a:lnTo>
                  <a:pt x="695748" y="357747"/>
                </a:lnTo>
                <a:lnTo>
                  <a:pt x="694163" y="358934"/>
                </a:lnTo>
                <a:lnTo>
                  <a:pt x="692182" y="359330"/>
                </a:lnTo>
                <a:lnTo>
                  <a:pt x="690201" y="358934"/>
                </a:lnTo>
                <a:lnTo>
                  <a:pt x="688617" y="357747"/>
                </a:lnTo>
                <a:lnTo>
                  <a:pt x="687032" y="355768"/>
                </a:lnTo>
                <a:lnTo>
                  <a:pt x="685051" y="352998"/>
                </a:lnTo>
                <a:lnTo>
                  <a:pt x="683863" y="349832"/>
                </a:lnTo>
                <a:lnTo>
                  <a:pt x="682278" y="345875"/>
                </a:lnTo>
                <a:lnTo>
                  <a:pt x="679901" y="336773"/>
                </a:lnTo>
                <a:lnTo>
                  <a:pt x="677921" y="349436"/>
                </a:lnTo>
                <a:lnTo>
                  <a:pt x="675940" y="361308"/>
                </a:lnTo>
                <a:lnTo>
                  <a:pt x="673563" y="372785"/>
                </a:lnTo>
                <a:lnTo>
                  <a:pt x="670394" y="384261"/>
                </a:lnTo>
                <a:lnTo>
                  <a:pt x="667224" y="395342"/>
                </a:lnTo>
                <a:lnTo>
                  <a:pt x="663263" y="406027"/>
                </a:lnTo>
                <a:lnTo>
                  <a:pt x="659301" y="416712"/>
                </a:lnTo>
                <a:lnTo>
                  <a:pt x="654944" y="426605"/>
                </a:lnTo>
                <a:lnTo>
                  <a:pt x="649794" y="436499"/>
                </a:lnTo>
                <a:lnTo>
                  <a:pt x="644644" y="445601"/>
                </a:lnTo>
                <a:lnTo>
                  <a:pt x="639494" y="455098"/>
                </a:lnTo>
                <a:lnTo>
                  <a:pt x="633551" y="463804"/>
                </a:lnTo>
                <a:lnTo>
                  <a:pt x="627609" y="471719"/>
                </a:lnTo>
                <a:lnTo>
                  <a:pt x="621270" y="479634"/>
                </a:lnTo>
                <a:lnTo>
                  <a:pt x="614932" y="487153"/>
                </a:lnTo>
                <a:lnTo>
                  <a:pt x="608593" y="494276"/>
                </a:lnTo>
                <a:lnTo>
                  <a:pt x="601859" y="501400"/>
                </a:lnTo>
                <a:lnTo>
                  <a:pt x="594728" y="507731"/>
                </a:lnTo>
                <a:lnTo>
                  <a:pt x="587597" y="513667"/>
                </a:lnTo>
                <a:lnTo>
                  <a:pt x="580863" y="519208"/>
                </a:lnTo>
                <a:lnTo>
                  <a:pt x="573336" y="524748"/>
                </a:lnTo>
                <a:lnTo>
                  <a:pt x="566205" y="529497"/>
                </a:lnTo>
                <a:lnTo>
                  <a:pt x="559074" y="533454"/>
                </a:lnTo>
                <a:lnTo>
                  <a:pt x="551547" y="537807"/>
                </a:lnTo>
                <a:lnTo>
                  <a:pt x="544416" y="540973"/>
                </a:lnTo>
                <a:lnTo>
                  <a:pt x="536493" y="544139"/>
                </a:lnTo>
                <a:lnTo>
                  <a:pt x="529362" y="546514"/>
                </a:lnTo>
                <a:lnTo>
                  <a:pt x="522232" y="548492"/>
                </a:lnTo>
                <a:lnTo>
                  <a:pt x="515101" y="550471"/>
                </a:lnTo>
                <a:lnTo>
                  <a:pt x="507970" y="551658"/>
                </a:lnTo>
                <a:lnTo>
                  <a:pt x="500839" y="552450"/>
                </a:lnTo>
                <a:lnTo>
                  <a:pt x="494105" y="552450"/>
                </a:lnTo>
                <a:lnTo>
                  <a:pt x="488558" y="552450"/>
                </a:lnTo>
                <a:lnTo>
                  <a:pt x="482616" y="551658"/>
                </a:lnTo>
                <a:lnTo>
                  <a:pt x="477070" y="550471"/>
                </a:lnTo>
                <a:lnTo>
                  <a:pt x="470731" y="548492"/>
                </a:lnTo>
                <a:lnTo>
                  <a:pt x="464393" y="546514"/>
                </a:lnTo>
                <a:lnTo>
                  <a:pt x="457658" y="543744"/>
                </a:lnTo>
                <a:lnTo>
                  <a:pt x="450924" y="540578"/>
                </a:lnTo>
                <a:lnTo>
                  <a:pt x="444189" y="537016"/>
                </a:lnTo>
                <a:lnTo>
                  <a:pt x="437454" y="533059"/>
                </a:lnTo>
                <a:lnTo>
                  <a:pt x="430324" y="528310"/>
                </a:lnTo>
                <a:lnTo>
                  <a:pt x="423193" y="523561"/>
                </a:lnTo>
                <a:lnTo>
                  <a:pt x="416458" y="518416"/>
                </a:lnTo>
                <a:lnTo>
                  <a:pt x="409327" y="512480"/>
                </a:lnTo>
                <a:lnTo>
                  <a:pt x="402197" y="506544"/>
                </a:lnTo>
                <a:lnTo>
                  <a:pt x="394670" y="500212"/>
                </a:lnTo>
                <a:lnTo>
                  <a:pt x="387935" y="493485"/>
                </a:lnTo>
                <a:lnTo>
                  <a:pt x="381200" y="486362"/>
                </a:lnTo>
                <a:lnTo>
                  <a:pt x="374070" y="478843"/>
                </a:lnTo>
                <a:lnTo>
                  <a:pt x="367731" y="471324"/>
                </a:lnTo>
                <a:lnTo>
                  <a:pt x="360996" y="463013"/>
                </a:lnTo>
                <a:lnTo>
                  <a:pt x="355054" y="454307"/>
                </a:lnTo>
                <a:lnTo>
                  <a:pt x="348716" y="445996"/>
                </a:lnTo>
                <a:lnTo>
                  <a:pt x="342773" y="436894"/>
                </a:lnTo>
                <a:lnTo>
                  <a:pt x="337227" y="427397"/>
                </a:lnTo>
                <a:lnTo>
                  <a:pt x="331681" y="418295"/>
                </a:lnTo>
                <a:lnTo>
                  <a:pt x="326135" y="408401"/>
                </a:lnTo>
                <a:lnTo>
                  <a:pt x="321777" y="398112"/>
                </a:lnTo>
                <a:lnTo>
                  <a:pt x="317023" y="388219"/>
                </a:lnTo>
                <a:lnTo>
                  <a:pt x="312666" y="377534"/>
                </a:lnTo>
                <a:lnTo>
                  <a:pt x="308704" y="367244"/>
                </a:lnTo>
                <a:lnTo>
                  <a:pt x="305139" y="356164"/>
                </a:lnTo>
                <a:lnTo>
                  <a:pt x="302365" y="344687"/>
                </a:lnTo>
                <a:lnTo>
                  <a:pt x="299592" y="352206"/>
                </a:lnTo>
                <a:lnTo>
                  <a:pt x="298404" y="355372"/>
                </a:lnTo>
                <a:lnTo>
                  <a:pt x="296819" y="357747"/>
                </a:lnTo>
                <a:lnTo>
                  <a:pt x="295631" y="359725"/>
                </a:lnTo>
                <a:lnTo>
                  <a:pt x="294046" y="361704"/>
                </a:lnTo>
                <a:lnTo>
                  <a:pt x="292065" y="362496"/>
                </a:lnTo>
                <a:lnTo>
                  <a:pt x="290877" y="362891"/>
                </a:lnTo>
                <a:lnTo>
                  <a:pt x="288896" y="362496"/>
                </a:lnTo>
                <a:lnTo>
                  <a:pt x="287312" y="361308"/>
                </a:lnTo>
                <a:lnTo>
                  <a:pt x="285331" y="359330"/>
                </a:lnTo>
                <a:lnTo>
                  <a:pt x="284142" y="356955"/>
                </a:lnTo>
                <a:lnTo>
                  <a:pt x="282558" y="354185"/>
                </a:lnTo>
                <a:lnTo>
                  <a:pt x="281369" y="350623"/>
                </a:lnTo>
                <a:lnTo>
                  <a:pt x="278200" y="341917"/>
                </a:lnTo>
                <a:lnTo>
                  <a:pt x="276219" y="331232"/>
                </a:lnTo>
                <a:lnTo>
                  <a:pt x="275031" y="319360"/>
                </a:lnTo>
                <a:lnTo>
                  <a:pt x="273842" y="305905"/>
                </a:lnTo>
                <a:lnTo>
                  <a:pt x="273050" y="292054"/>
                </a:lnTo>
                <a:lnTo>
                  <a:pt x="273842" y="277808"/>
                </a:lnTo>
                <a:lnTo>
                  <a:pt x="275031" y="264353"/>
                </a:lnTo>
                <a:lnTo>
                  <a:pt x="276219" y="252876"/>
                </a:lnTo>
                <a:lnTo>
                  <a:pt x="278200" y="242191"/>
                </a:lnTo>
                <a:lnTo>
                  <a:pt x="281369" y="233485"/>
                </a:lnTo>
                <a:lnTo>
                  <a:pt x="282558" y="229923"/>
                </a:lnTo>
                <a:lnTo>
                  <a:pt x="284142" y="227153"/>
                </a:lnTo>
                <a:lnTo>
                  <a:pt x="285331" y="224383"/>
                </a:lnTo>
                <a:lnTo>
                  <a:pt x="287312" y="222800"/>
                </a:lnTo>
                <a:lnTo>
                  <a:pt x="288896" y="221613"/>
                </a:lnTo>
                <a:lnTo>
                  <a:pt x="290877" y="221613"/>
                </a:lnTo>
                <a:lnTo>
                  <a:pt x="291669" y="221613"/>
                </a:lnTo>
                <a:lnTo>
                  <a:pt x="292462" y="222009"/>
                </a:lnTo>
                <a:lnTo>
                  <a:pt x="292858" y="212907"/>
                </a:lnTo>
                <a:lnTo>
                  <a:pt x="294046" y="203805"/>
                </a:lnTo>
                <a:lnTo>
                  <a:pt x="294839" y="195099"/>
                </a:lnTo>
                <a:lnTo>
                  <a:pt x="296423" y="187579"/>
                </a:lnTo>
                <a:lnTo>
                  <a:pt x="295631" y="177290"/>
                </a:lnTo>
                <a:lnTo>
                  <a:pt x="295235" y="168188"/>
                </a:lnTo>
                <a:lnTo>
                  <a:pt x="295235" y="159482"/>
                </a:lnTo>
                <a:lnTo>
                  <a:pt x="295235" y="151567"/>
                </a:lnTo>
                <a:lnTo>
                  <a:pt x="296027" y="143257"/>
                </a:lnTo>
                <a:lnTo>
                  <a:pt x="297215" y="136134"/>
                </a:lnTo>
                <a:lnTo>
                  <a:pt x="298800" y="129406"/>
                </a:lnTo>
                <a:lnTo>
                  <a:pt x="300781" y="122678"/>
                </a:lnTo>
                <a:lnTo>
                  <a:pt x="302762" y="116742"/>
                </a:lnTo>
                <a:lnTo>
                  <a:pt x="305139" y="111598"/>
                </a:lnTo>
                <a:lnTo>
                  <a:pt x="308308" y="106849"/>
                </a:lnTo>
                <a:lnTo>
                  <a:pt x="311477" y="102100"/>
                </a:lnTo>
                <a:lnTo>
                  <a:pt x="315042" y="98143"/>
                </a:lnTo>
                <a:lnTo>
                  <a:pt x="318608" y="94185"/>
                </a:lnTo>
                <a:lnTo>
                  <a:pt x="322569" y="91019"/>
                </a:lnTo>
                <a:lnTo>
                  <a:pt x="326927" y="87458"/>
                </a:lnTo>
                <a:lnTo>
                  <a:pt x="307912" y="87854"/>
                </a:lnTo>
                <a:lnTo>
                  <a:pt x="292858" y="88249"/>
                </a:lnTo>
                <a:lnTo>
                  <a:pt x="279785" y="89041"/>
                </a:lnTo>
                <a:lnTo>
                  <a:pt x="284539" y="87062"/>
                </a:lnTo>
                <a:lnTo>
                  <a:pt x="288896" y="84688"/>
                </a:lnTo>
                <a:lnTo>
                  <a:pt x="298008" y="78752"/>
                </a:lnTo>
                <a:lnTo>
                  <a:pt x="307515" y="72024"/>
                </a:lnTo>
                <a:lnTo>
                  <a:pt x="316231" y="65296"/>
                </a:lnTo>
                <a:lnTo>
                  <a:pt x="333662" y="52237"/>
                </a:lnTo>
                <a:lnTo>
                  <a:pt x="341981" y="46697"/>
                </a:lnTo>
                <a:lnTo>
                  <a:pt x="349508" y="41948"/>
                </a:lnTo>
                <a:lnTo>
                  <a:pt x="359412" y="37199"/>
                </a:lnTo>
                <a:lnTo>
                  <a:pt x="369712" y="32450"/>
                </a:lnTo>
                <a:lnTo>
                  <a:pt x="379220" y="27701"/>
                </a:lnTo>
                <a:lnTo>
                  <a:pt x="389520" y="24140"/>
                </a:lnTo>
                <a:lnTo>
                  <a:pt x="399027" y="20182"/>
                </a:lnTo>
                <a:lnTo>
                  <a:pt x="408139" y="17016"/>
                </a:lnTo>
                <a:lnTo>
                  <a:pt x="418043" y="13851"/>
                </a:lnTo>
                <a:lnTo>
                  <a:pt x="427154" y="11476"/>
                </a:lnTo>
                <a:lnTo>
                  <a:pt x="436662" y="8706"/>
                </a:lnTo>
                <a:lnTo>
                  <a:pt x="445377" y="6727"/>
                </a:lnTo>
                <a:lnTo>
                  <a:pt x="454093" y="5144"/>
                </a:lnTo>
                <a:lnTo>
                  <a:pt x="463204" y="3957"/>
                </a:lnTo>
                <a:lnTo>
                  <a:pt x="480239" y="1187"/>
                </a:lnTo>
                <a:lnTo>
                  <a:pt x="49687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15" name="KSO_Shape"/>
          <p:cNvSpPr/>
          <p:nvPr/>
        </p:nvSpPr>
        <p:spPr bwMode="auto">
          <a:xfrm>
            <a:off x="4851855" y="4220484"/>
            <a:ext cx="273050" cy="314325"/>
          </a:xfrm>
          <a:custGeom>
            <a:avLst/>
            <a:gdLst>
              <a:gd name="T0" fmla="*/ 150989 w 2062163"/>
              <a:gd name="T1" fmla="*/ 1478933 h 2376487"/>
              <a:gd name="T2" fmla="*/ 1168577 w 2062163"/>
              <a:gd name="T3" fmla="*/ 1287826 h 2376487"/>
              <a:gd name="T4" fmla="*/ 1228852 w 2062163"/>
              <a:gd name="T5" fmla="*/ 1363153 h 2376487"/>
              <a:gd name="T6" fmla="*/ 1135680 w 2062163"/>
              <a:gd name="T7" fmla="*/ 1417474 h 2376487"/>
              <a:gd name="T8" fmla="*/ 817537 w 2062163"/>
              <a:gd name="T9" fmla="*/ 1430417 h 2376487"/>
              <a:gd name="T10" fmla="*/ 827512 w 2062163"/>
              <a:gd name="T11" fmla="*/ 1463306 h 2376487"/>
              <a:gd name="T12" fmla="*/ 1039112 w 2062163"/>
              <a:gd name="T13" fmla="*/ 1509987 h 2376487"/>
              <a:gd name="T14" fmla="*/ 1278091 w 2062163"/>
              <a:gd name="T15" fmla="*/ 1471582 h 2376487"/>
              <a:gd name="T16" fmla="*/ 1469741 w 2062163"/>
              <a:gd name="T17" fmla="*/ 1323474 h 2376487"/>
              <a:gd name="T18" fmla="*/ 1572039 w 2062163"/>
              <a:gd name="T19" fmla="*/ 1272548 h 2376487"/>
              <a:gd name="T20" fmla="*/ 1629556 w 2062163"/>
              <a:gd name="T21" fmla="*/ 1330476 h 2376487"/>
              <a:gd name="T22" fmla="*/ 1355346 w 2062163"/>
              <a:gd name="T23" fmla="*/ 1573220 h 2376487"/>
              <a:gd name="T24" fmla="*/ 1023619 w 2062163"/>
              <a:gd name="T25" fmla="*/ 1680376 h 2376487"/>
              <a:gd name="T26" fmla="*/ 621218 w 2062163"/>
              <a:gd name="T27" fmla="*/ 1689499 h 2376487"/>
              <a:gd name="T28" fmla="*/ 505124 w 2062163"/>
              <a:gd name="T29" fmla="*/ 1289098 h 2376487"/>
              <a:gd name="T30" fmla="*/ 1051184 w 2062163"/>
              <a:gd name="T31" fmla="*/ 851969 h 2376487"/>
              <a:gd name="T32" fmla="*/ 1111697 w 2062163"/>
              <a:gd name="T33" fmla="*/ 916233 h 2376487"/>
              <a:gd name="T34" fmla="*/ 1045390 w 2062163"/>
              <a:gd name="T35" fmla="*/ 983678 h 2376487"/>
              <a:gd name="T36" fmla="*/ 865078 w 2062163"/>
              <a:gd name="T37" fmla="*/ 688023 h 2376487"/>
              <a:gd name="T38" fmla="*/ 875054 w 2062163"/>
              <a:gd name="T39" fmla="*/ 608913 h 2376487"/>
              <a:gd name="T40" fmla="*/ 939210 w 2062163"/>
              <a:gd name="T41" fmla="*/ 483409 h 2376487"/>
              <a:gd name="T42" fmla="*/ 820879 w 2062163"/>
              <a:gd name="T43" fmla="*/ 576988 h 2376487"/>
              <a:gd name="T44" fmla="*/ 779453 w 2062163"/>
              <a:gd name="T45" fmla="*/ 670143 h 2376487"/>
              <a:gd name="T46" fmla="*/ 827252 w 2062163"/>
              <a:gd name="T47" fmla="*/ 755871 h 2376487"/>
              <a:gd name="T48" fmla="*/ 849134 w 2062163"/>
              <a:gd name="T49" fmla="*/ 938573 h 2376487"/>
              <a:gd name="T50" fmla="*/ 793261 w 2062163"/>
              <a:gd name="T51" fmla="*/ 928176 h 2376487"/>
              <a:gd name="T52" fmla="*/ 792624 w 2062163"/>
              <a:gd name="T53" fmla="*/ 987167 h 2376487"/>
              <a:gd name="T54" fmla="*/ 938148 w 2062163"/>
              <a:gd name="T55" fmla="*/ 1082868 h 2376487"/>
              <a:gd name="T56" fmla="*/ 1025250 w 2062163"/>
              <a:gd name="T57" fmla="*/ 1045097 h 2376487"/>
              <a:gd name="T58" fmla="*/ 1166951 w 2062163"/>
              <a:gd name="T59" fmla="*/ 986742 h 2376487"/>
              <a:gd name="T60" fmla="*/ 1195418 w 2062163"/>
              <a:gd name="T61" fmla="*/ 892527 h 2376487"/>
              <a:gd name="T62" fmla="*/ 1118513 w 2062163"/>
              <a:gd name="T63" fmla="*/ 804464 h 2376487"/>
              <a:gd name="T64" fmla="*/ 1101517 w 2062163"/>
              <a:gd name="T65" fmla="*/ 633221 h 2376487"/>
              <a:gd name="T66" fmla="*/ 1154204 w 2062163"/>
              <a:gd name="T67" fmla="*/ 640435 h 2376487"/>
              <a:gd name="T68" fmla="*/ 1149318 w 2062163"/>
              <a:gd name="T69" fmla="*/ 577413 h 2376487"/>
              <a:gd name="T70" fmla="*/ 1013353 w 2062163"/>
              <a:gd name="T71" fmla="*/ 481287 h 2376487"/>
              <a:gd name="T72" fmla="*/ 1226009 w 2062163"/>
              <a:gd name="T73" fmla="*/ 439271 h 2376487"/>
              <a:gd name="T74" fmla="*/ 1459061 w 2062163"/>
              <a:gd name="T75" fmla="*/ 677995 h 2376487"/>
              <a:gd name="T76" fmla="*/ 1529167 w 2062163"/>
              <a:gd name="T77" fmla="*/ 930722 h 2376487"/>
              <a:gd name="T78" fmla="*/ 1455025 w 2062163"/>
              <a:gd name="T79" fmla="*/ 1113637 h 2376487"/>
              <a:gd name="T80" fmla="*/ 1266162 w 2062163"/>
              <a:gd name="T81" fmla="*/ 1197031 h 2376487"/>
              <a:gd name="T82" fmla="*/ 840849 w 2062163"/>
              <a:gd name="T83" fmla="*/ 1212734 h 2376487"/>
              <a:gd name="T84" fmla="*/ 582942 w 2062163"/>
              <a:gd name="T85" fmla="*/ 1159684 h 2376487"/>
              <a:gd name="T86" fmla="*/ 456962 w 2062163"/>
              <a:gd name="T87" fmla="*/ 1023878 h 2376487"/>
              <a:gd name="T88" fmla="*/ 463548 w 2062163"/>
              <a:gd name="T89" fmla="*/ 775393 h 2376487"/>
              <a:gd name="T90" fmla="*/ 597175 w 2062163"/>
              <a:gd name="T91" fmla="*/ 572108 h 2376487"/>
              <a:gd name="T92" fmla="*/ 1145019 w 2062163"/>
              <a:gd name="T93" fmla="*/ 281232 h 2376487"/>
              <a:gd name="T94" fmla="*/ 1176218 w 2062163"/>
              <a:gd name="T95" fmla="*/ 327468 h 2376487"/>
              <a:gd name="T96" fmla="*/ 795039 w 2062163"/>
              <a:gd name="T97" fmla="*/ 332346 h 2376487"/>
              <a:gd name="T98" fmla="*/ 815627 w 2062163"/>
              <a:gd name="T99" fmla="*/ 281869 h 2376487"/>
              <a:gd name="T100" fmla="*/ 1092244 w 2062163"/>
              <a:gd name="T101" fmla="*/ 17194 h 2376487"/>
              <a:gd name="T102" fmla="*/ 1055155 w 2062163"/>
              <a:gd name="T103" fmla="*/ 142649 h 2376487"/>
              <a:gd name="T104" fmla="*/ 1124882 w 2062163"/>
              <a:gd name="T105" fmla="*/ 83424 h 2376487"/>
              <a:gd name="T106" fmla="*/ 1209022 w 2062163"/>
              <a:gd name="T107" fmla="*/ 42667 h 2376487"/>
              <a:gd name="T108" fmla="*/ 1293162 w 2062163"/>
              <a:gd name="T109" fmla="*/ 88943 h 2376487"/>
              <a:gd name="T110" fmla="*/ 1192067 w 2062163"/>
              <a:gd name="T111" fmla="*/ 192533 h 2376487"/>
              <a:gd name="T112" fmla="*/ 777092 w 2062163"/>
              <a:gd name="T113" fmla="*/ 183618 h 2376487"/>
              <a:gd name="T114" fmla="*/ 691680 w 2062163"/>
              <a:gd name="T115" fmla="*/ 99133 h 2376487"/>
              <a:gd name="T116" fmla="*/ 755474 w 2062163"/>
              <a:gd name="T117" fmla="*/ 40544 h 2376487"/>
              <a:gd name="T118" fmla="*/ 840461 w 2062163"/>
              <a:gd name="T119" fmla="*/ 66018 h 2376487"/>
              <a:gd name="T120" fmla="*/ 920150 w 2062163"/>
              <a:gd name="T121" fmla="*/ 146045 h 2376487"/>
              <a:gd name="T122" fmla="*/ 880730 w 2062163"/>
              <a:gd name="T123" fmla="*/ 18892 h 23764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62163" h="2376487">
                <a:moveTo>
                  <a:pt x="217045" y="1824037"/>
                </a:moveTo>
                <a:lnTo>
                  <a:pt x="644525" y="2192867"/>
                </a:lnTo>
                <a:lnTo>
                  <a:pt x="622847" y="2208765"/>
                </a:lnTo>
                <a:lnTo>
                  <a:pt x="600905" y="2224663"/>
                </a:lnTo>
                <a:lnTo>
                  <a:pt x="557813" y="2256723"/>
                </a:lnTo>
                <a:lnTo>
                  <a:pt x="517365" y="2287724"/>
                </a:lnTo>
                <a:lnTo>
                  <a:pt x="480354" y="2315810"/>
                </a:lnTo>
                <a:lnTo>
                  <a:pt x="449423" y="2340452"/>
                </a:lnTo>
                <a:lnTo>
                  <a:pt x="424837" y="2359530"/>
                </a:lnTo>
                <a:lnTo>
                  <a:pt x="403687" y="2376487"/>
                </a:lnTo>
                <a:lnTo>
                  <a:pt x="0" y="1995734"/>
                </a:lnTo>
                <a:lnTo>
                  <a:pt x="2908" y="1993084"/>
                </a:lnTo>
                <a:lnTo>
                  <a:pt x="11632" y="1985400"/>
                </a:lnTo>
                <a:lnTo>
                  <a:pt x="26701" y="1972152"/>
                </a:lnTo>
                <a:lnTo>
                  <a:pt x="49172" y="1953605"/>
                </a:lnTo>
                <a:lnTo>
                  <a:pt x="78517" y="1929493"/>
                </a:lnTo>
                <a:lnTo>
                  <a:pt x="96229" y="1915450"/>
                </a:lnTo>
                <a:lnTo>
                  <a:pt x="116321" y="1899817"/>
                </a:lnTo>
                <a:lnTo>
                  <a:pt x="138263" y="1883124"/>
                </a:lnTo>
                <a:lnTo>
                  <a:pt x="162321" y="1864842"/>
                </a:lnTo>
                <a:lnTo>
                  <a:pt x="188229" y="1844969"/>
                </a:lnTo>
                <a:lnTo>
                  <a:pt x="217045" y="1824037"/>
                </a:lnTo>
                <a:close/>
                <a:moveTo>
                  <a:pt x="811213" y="1579562"/>
                </a:moveTo>
                <a:lnTo>
                  <a:pt x="839259" y="1579827"/>
                </a:lnTo>
                <a:lnTo>
                  <a:pt x="867834" y="1580356"/>
                </a:lnTo>
                <a:lnTo>
                  <a:pt x="897202" y="1581680"/>
                </a:lnTo>
                <a:lnTo>
                  <a:pt x="926307" y="1583003"/>
                </a:lnTo>
                <a:lnTo>
                  <a:pt x="955146" y="1584327"/>
                </a:lnTo>
                <a:lnTo>
                  <a:pt x="1011767" y="1587503"/>
                </a:lnTo>
                <a:lnTo>
                  <a:pt x="1063625" y="1590150"/>
                </a:lnTo>
                <a:lnTo>
                  <a:pt x="1086909" y="1591474"/>
                </a:lnTo>
                <a:lnTo>
                  <a:pt x="1108605" y="1592003"/>
                </a:lnTo>
                <a:lnTo>
                  <a:pt x="1161786" y="1593327"/>
                </a:lnTo>
                <a:lnTo>
                  <a:pt x="1209940" y="1594650"/>
                </a:lnTo>
                <a:lnTo>
                  <a:pt x="1253861" y="1596239"/>
                </a:lnTo>
                <a:lnTo>
                  <a:pt x="1293019" y="1597562"/>
                </a:lnTo>
                <a:lnTo>
                  <a:pt x="1328473" y="1598886"/>
                </a:lnTo>
                <a:lnTo>
                  <a:pt x="1360223" y="1600474"/>
                </a:lnTo>
                <a:lnTo>
                  <a:pt x="1388534" y="1602062"/>
                </a:lnTo>
                <a:lnTo>
                  <a:pt x="1414198" y="1603386"/>
                </a:lnTo>
                <a:lnTo>
                  <a:pt x="1436688" y="1605239"/>
                </a:lnTo>
                <a:lnTo>
                  <a:pt x="1456796" y="1606562"/>
                </a:lnTo>
                <a:lnTo>
                  <a:pt x="1475053" y="1608150"/>
                </a:lnTo>
                <a:lnTo>
                  <a:pt x="1491457" y="1609739"/>
                </a:lnTo>
                <a:lnTo>
                  <a:pt x="1519503" y="1612650"/>
                </a:lnTo>
                <a:lnTo>
                  <a:pt x="1544373" y="1615827"/>
                </a:lnTo>
                <a:lnTo>
                  <a:pt x="1544903" y="1617415"/>
                </a:lnTo>
                <a:lnTo>
                  <a:pt x="1546226" y="1622180"/>
                </a:lnTo>
                <a:lnTo>
                  <a:pt x="1547019" y="1625621"/>
                </a:lnTo>
                <a:lnTo>
                  <a:pt x="1547548" y="1629592"/>
                </a:lnTo>
                <a:lnTo>
                  <a:pt x="1548078" y="1634356"/>
                </a:lnTo>
                <a:lnTo>
                  <a:pt x="1548607" y="1639386"/>
                </a:lnTo>
                <a:lnTo>
                  <a:pt x="1548607" y="1644945"/>
                </a:lnTo>
                <a:lnTo>
                  <a:pt x="1548342" y="1651298"/>
                </a:lnTo>
                <a:lnTo>
                  <a:pt x="1547813" y="1657386"/>
                </a:lnTo>
                <a:lnTo>
                  <a:pt x="1546755" y="1664268"/>
                </a:lnTo>
                <a:lnTo>
                  <a:pt x="1545167" y="1671150"/>
                </a:lnTo>
                <a:lnTo>
                  <a:pt x="1543051" y="1678298"/>
                </a:lnTo>
                <a:lnTo>
                  <a:pt x="1539876" y="1685445"/>
                </a:lnTo>
                <a:lnTo>
                  <a:pt x="1538288" y="1689150"/>
                </a:lnTo>
                <a:lnTo>
                  <a:pt x="1536436" y="1693121"/>
                </a:lnTo>
                <a:lnTo>
                  <a:pt x="1534319" y="1696827"/>
                </a:lnTo>
                <a:lnTo>
                  <a:pt x="1531938" y="1700533"/>
                </a:lnTo>
                <a:lnTo>
                  <a:pt x="1529292" y="1703974"/>
                </a:lnTo>
                <a:lnTo>
                  <a:pt x="1526382" y="1707945"/>
                </a:lnTo>
                <a:lnTo>
                  <a:pt x="1523471" y="1711650"/>
                </a:lnTo>
                <a:lnTo>
                  <a:pt x="1520032" y="1715356"/>
                </a:lnTo>
                <a:lnTo>
                  <a:pt x="1516328" y="1719062"/>
                </a:lnTo>
                <a:lnTo>
                  <a:pt x="1512623" y="1722503"/>
                </a:lnTo>
                <a:lnTo>
                  <a:pt x="1508390" y="1725945"/>
                </a:lnTo>
                <a:lnTo>
                  <a:pt x="1503892" y="1729650"/>
                </a:lnTo>
                <a:lnTo>
                  <a:pt x="1499130" y="1733092"/>
                </a:lnTo>
                <a:lnTo>
                  <a:pt x="1494103" y="1736533"/>
                </a:lnTo>
                <a:lnTo>
                  <a:pt x="1488811" y="1739974"/>
                </a:lnTo>
                <a:lnTo>
                  <a:pt x="1483255" y="1743150"/>
                </a:lnTo>
                <a:lnTo>
                  <a:pt x="1477169" y="1746592"/>
                </a:lnTo>
                <a:lnTo>
                  <a:pt x="1470819" y="1749503"/>
                </a:lnTo>
                <a:lnTo>
                  <a:pt x="1464205" y="1752415"/>
                </a:lnTo>
                <a:lnTo>
                  <a:pt x="1457061" y="1755592"/>
                </a:lnTo>
                <a:lnTo>
                  <a:pt x="1449653" y="1758239"/>
                </a:lnTo>
                <a:lnTo>
                  <a:pt x="1441715" y="1760886"/>
                </a:lnTo>
                <a:lnTo>
                  <a:pt x="1433513" y="1763533"/>
                </a:lnTo>
                <a:lnTo>
                  <a:pt x="1424782" y="1765915"/>
                </a:lnTo>
                <a:lnTo>
                  <a:pt x="1415786" y="1768298"/>
                </a:lnTo>
                <a:lnTo>
                  <a:pt x="1406261" y="1770415"/>
                </a:lnTo>
                <a:lnTo>
                  <a:pt x="1396471" y="1772533"/>
                </a:lnTo>
                <a:lnTo>
                  <a:pt x="1386153" y="1774386"/>
                </a:lnTo>
                <a:lnTo>
                  <a:pt x="1375305" y="1775974"/>
                </a:lnTo>
                <a:lnTo>
                  <a:pt x="1364192" y="1777562"/>
                </a:lnTo>
                <a:lnTo>
                  <a:pt x="1352286" y="1779150"/>
                </a:lnTo>
                <a:lnTo>
                  <a:pt x="1340380" y="1780209"/>
                </a:lnTo>
                <a:lnTo>
                  <a:pt x="1327680" y="1781268"/>
                </a:lnTo>
                <a:lnTo>
                  <a:pt x="1314715" y="1782062"/>
                </a:lnTo>
                <a:lnTo>
                  <a:pt x="1288257" y="1783650"/>
                </a:lnTo>
                <a:lnTo>
                  <a:pt x="1263386" y="1784445"/>
                </a:lnTo>
                <a:lnTo>
                  <a:pt x="1239044" y="1785239"/>
                </a:lnTo>
                <a:lnTo>
                  <a:pt x="1216555" y="1785768"/>
                </a:lnTo>
                <a:lnTo>
                  <a:pt x="1194594" y="1786033"/>
                </a:lnTo>
                <a:lnTo>
                  <a:pt x="1173957" y="1786298"/>
                </a:lnTo>
                <a:lnTo>
                  <a:pt x="1135857" y="1786033"/>
                </a:lnTo>
                <a:lnTo>
                  <a:pt x="1102255" y="1785768"/>
                </a:lnTo>
                <a:lnTo>
                  <a:pt x="1072886" y="1784974"/>
                </a:lnTo>
                <a:lnTo>
                  <a:pt x="1048280" y="1784445"/>
                </a:lnTo>
                <a:lnTo>
                  <a:pt x="1027642" y="1784445"/>
                </a:lnTo>
                <a:lnTo>
                  <a:pt x="1019175" y="1784445"/>
                </a:lnTo>
                <a:lnTo>
                  <a:pt x="1012032" y="1784709"/>
                </a:lnTo>
                <a:lnTo>
                  <a:pt x="1005417" y="1784974"/>
                </a:lnTo>
                <a:lnTo>
                  <a:pt x="1000390" y="1785768"/>
                </a:lnTo>
                <a:lnTo>
                  <a:pt x="996421" y="1786562"/>
                </a:lnTo>
                <a:lnTo>
                  <a:pt x="994834" y="1787356"/>
                </a:lnTo>
                <a:lnTo>
                  <a:pt x="993511" y="1787886"/>
                </a:lnTo>
                <a:lnTo>
                  <a:pt x="992717" y="1788680"/>
                </a:lnTo>
                <a:lnTo>
                  <a:pt x="991659" y="1789474"/>
                </a:lnTo>
                <a:lnTo>
                  <a:pt x="991130" y="1790268"/>
                </a:lnTo>
                <a:lnTo>
                  <a:pt x="991130" y="1791327"/>
                </a:lnTo>
                <a:lnTo>
                  <a:pt x="991130" y="1792386"/>
                </a:lnTo>
                <a:lnTo>
                  <a:pt x="991394" y="1793709"/>
                </a:lnTo>
                <a:lnTo>
                  <a:pt x="991923" y="1794768"/>
                </a:lnTo>
                <a:lnTo>
                  <a:pt x="993246" y="1796092"/>
                </a:lnTo>
                <a:lnTo>
                  <a:pt x="995627" y="1799268"/>
                </a:lnTo>
                <a:lnTo>
                  <a:pt x="999596" y="1802709"/>
                </a:lnTo>
                <a:lnTo>
                  <a:pt x="1004623" y="1806945"/>
                </a:lnTo>
                <a:lnTo>
                  <a:pt x="1010444" y="1811445"/>
                </a:lnTo>
                <a:lnTo>
                  <a:pt x="1017853" y="1816474"/>
                </a:lnTo>
                <a:lnTo>
                  <a:pt x="1026319" y="1822033"/>
                </a:lnTo>
                <a:lnTo>
                  <a:pt x="1031611" y="1825474"/>
                </a:lnTo>
                <a:lnTo>
                  <a:pt x="1037961" y="1829180"/>
                </a:lnTo>
                <a:lnTo>
                  <a:pt x="1045105" y="1832356"/>
                </a:lnTo>
                <a:lnTo>
                  <a:pt x="1053042" y="1836062"/>
                </a:lnTo>
                <a:lnTo>
                  <a:pt x="1061773" y="1839768"/>
                </a:lnTo>
                <a:lnTo>
                  <a:pt x="1071034" y="1843209"/>
                </a:lnTo>
                <a:lnTo>
                  <a:pt x="1081088" y="1846915"/>
                </a:lnTo>
                <a:lnTo>
                  <a:pt x="1091671" y="1850092"/>
                </a:lnTo>
                <a:lnTo>
                  <a:pt x="1103048" y="1853533"/>
                </a:lnTo>
                <a:lnTo>
                  <a:pt x="1114955" y="1856974"/>
                </a:lnTo>
                <a:lnTo>
                  <a:pt x="1127390" y="1859886"/>
                </a:lnTo>
                <a:lnTo>
                  <a:pt x="1140619" y="1863062"/>
                </a:lnTo>
                <a:lnTo>
                  <a:pt x="1154113" y="1866239"/>
                </a:lnTo>
                <a:lnTo>
                  <a:pt x="1168136" y="1868886"/>
                </a:lnTo>
                <a:lnTo>
                  <a:pt x="1182688" y="1871533"/>
                </a:lnTo>
                <a:lnTo>
                  <a:pt x="1197505" y="1873650"/>
                </a:lnTo>
                <a:lnTo>
                  <a:pt x="1213115" y="1876033"/>
                </a:lnTo>
                <a:lnTo>
                  <a:pt x="1228725" y="1877886"/>
                </a:lnTo>
                <a:lnTo>
                  <a:pt x="1245130" y="1880003"/>
                </a:lnTo>
                <a:lnTo>
                  <a:pt x="1261269" y="1881327"/>
                </a:lnTo>
                <a:lnTo>
                  <a:pt x="1278203" y="1882386"/>
                </a:lnTo>
                <a:lnTo>
                  <a:pt x="1295400" y="1883709"/>
                </a:lnTo>
                <a:lnTo>
                  <a:pt x="1312863" y="1884239"/>
                </a:lnTo>
                <a:lnTo>
                  <a:pt x="1330061" y="1884503"/>
                </a:lnTo>
                <a:lnTo>
                  <a:pt x="1348053" y="1884503"/>
                </a:lnTo>
                <a:lnTo>
                  <a:pt x="1366044" y="1883974"/>
                </a:lnTo>
                <a:lnTo>
                  <a:pt x="1384036" y="1883445"/>
                </a:lnTo>
                <a:lnTo>
                  <a:pt x="1402557" y="1881856"/>
                </a:lnTo>
                <a:lnTo>
                  <a:pt x="1420813" y="1880533"/>
                </a:lnTo>
                <a:lnTo>
                  <a:pt x="1439334" y="1878150"/>
                </a:lnTo>
                <a:lnTo>
                  <a:pt x="1457855" y="1876033"/>
                </a:lnTo>
                <a:lnTo>
                  <a:pt x="1476376" y="1872856"/>
                </a:lnTo>
                <a:lnTo>
                  <a:pt x="1488017" y="1871003"/>
                </a:lnTo>
                <a:lnTo>
                  <a:pt x="1499130" y="1868356"/>
                </a:lnTo>
                <a:lnTo>
                  <a:pt x="1510507" y="1865974"/>
                </a:lnTo>
                <a:lnTo>
                  <a:pt x="1521090" y="1862798"/>
                </a:lnTo>
                <a:lnTo>
                  <a:pt x="1532203" y="1859621"/>
                </a:lnTo>
                <a:lnTo>
                  <a:pt x="1542786" y="1856445"/>
                </a:lnTo>
                <a:lnTo>
                  <a:pt x="1553105" y="1852739"/>
                </a:lnTo>
                <a:lnTo>
                  <a:pt x="1563159" y="1848768"/>
                </a:lnTo>
                <a:lnTo>
                  <a:pt x="1573478" y="1844798"/>
                </a:lnTo>
                <a:lnTo>
                  <a:pt x="1583532" y="1840298"/>
                </a:lnTo>
                <a:lnTo>
                  <a:pt x="1593321" y="1835798"/>
                </a:lnTo>
                <a:lnTo>
                  <a:pt x="1603111" y="1831033"/>
                </a:lnTo>
                <a:lnTo>
                  <a:pt x="1612901" y="1826003"/>
                </a:lnTo>
                <a:lnTo>
                  <a:pt x="1622426" y="1820709"/>
                </a:lnTo>
                <a:lnTo>
                  <a:pt x="1631951" y="1815415"/>
                </a:lnTo>
                <a:lnTo>
                  <a:pt x="1641211" y="1809592"/>
                </a:lnTo>
                <a:lnTo>
                  <a:pt x="1651001" y="1803768"/>
                </a:lnTo>
                <a:lnTo>
                  <a:pt x="1660261" y="1797945"/>
                </a:lnTo>
                <a:lnTo>
                  <a:pt x="1669521" y="1791856"/>
                </a:lnTo>
                <a:lnTo>
                  <a:pt x="1678782" y="1785239"/>
                </a:lnTo>
                <a:lnTo>
                  <a:pt x="1697038" y="1771739"/>
                </a:lnTo>
                <a:lnTo>
                  <a:pt x="1715294" y="1757709"/>
                </a:lnTo>
                <a:lnTo>
                  <a:pt x="1733815" y="1742886"/>
                </a:lnTo>
                <a:lnTo>
                  <a:pt x="1752336" y="1727533"/>
                </a:lnTo>
                <a:lnTo>
                  <a:pt x="1771121" y="1711650"/>
                </a:lnTo>
                <a:lnTo>
                  <a:pt x="1789907" y="1694974"/>
                </a:lnTo>
                <a:lnTo>
                  <a:pt x="1797315" y="1686768"/>
                </a:lnTo>
                <a:lnTo>
                  <a:pt x="1804194" y="1678827"/>
                </a:lnTo>
                <a:lnTo>
                  <a:pt x="1811603" y="1671150"/>
                </a:lnTo>
                <a:lnTo>
                  <a:pt x="1818482" y="1664268"/>
                </a:lnTo>
                <a:lnTo>
                  <a:pt x="1825626" y="1657386"/>
                </a:lnTo>
                <a:lnTo>
                  <a:pt x="1832240" y="1651033"/>
                </a:lnTo>
                <a:lnTo>
                  <a:pt x="1839384" y="1644945"/>
                </a:lnTo>
                <a:lnTo>
                  <a:pt x="1845999" y="1639121"/>
                </a:lnTo>
                <a:lnTo>
                  <a:pt x="1852878" y="1634092"/>
                </a:lnTo>
                <a:lnTo>
                  <a:pt x="1859228" y="1629062"/>
                </a:lnTo>
                <a:lnTo>
                  <a:pt x="1866107" y="1624298"/>
                </a:lnTo>
                <a:lnTo>
                  <a:pt x="1872457" y="1620062"/>
                </a:lnTo>
                <a:lnTo>
                  <a:pt x="1878807" y="1616092"/>
                </a:lnTo>
                <a:lnTo>
                  <a:pt x="1885157" y="1612121"/>
                </a:lnTo>
                <a:lnTo>
                  <a:pt x="1891507" y="1608680"/>
                </a:lnTo>
                <a:lnTo>
                  <a:pt x="1897857" y="1605768"/>
                </a:lnTo>
                <a:lnTo>
                  <a:pt x="1903678" y="1602856"/>
                </a:lnTo>
                <a:lnTo>
                  <a:pt x="1909763" y="1600474"/>
                </a:lnTo>
                <a:lnTo>
                  <a:pt x="1915849" y="1598092"/>
                </a:lnTo>
                <a:lnTo>
                  <a:pt x="1921669" y="1595974"/>
                </a:lnTo>
                <a:lnTo>
                  <a:pt x="1927226" y="1594121"/>
                </a:lnTo>
                <a:lnTo>
                  <a:pt x="1932782" y="1592533"/>
                </a:lnTo>
                <a:lnTo>
                  <a:pt x="1938338" y="1591209"/>
                </a:lnTo>
                <a:lnTo>
                  <a:pt x="1943894" y="1589886"/>
                </a:lnTo>
                <a:lnTo>
                  <a:pt x="1949451" y="1588827"/>
                </a:lnTo>
                <a:lnTo>
                  <a:pt x="1954478" y="1588298"/>
                </a:lnTo>
                <a:lnTo>
                  <a:pt x="1959769" y="1587503"/>
                </a:lnTo>
                <a:lnTo>
                  <a:pt x="1964796" y="1587239"/>
                </a:lnTo>
                <a:lnTo>
                  <a:pt x="1974586" y="1586974"/>
                </a:lnTo>
                <a:lnTo>
                  <a:pt x="1983846" y="1587239"/>
                </a:lnTo>
                <a:lnTo>
                  <a:pt x="1992842" y="1588033"/>
                </a:lnTo>
                <a:lnTo>
                  <a:pt x="2001309" y="1589092"/>
                </a:lnTo>
                <a:lnTo>
                  <a:pt x="2009247" y="1590945"/>
                </a:lnTo>
                <a:lnTo>
                  <a:pt x="2016919" y="1593062"/>
                </a:lnTo>
                <a:lnTo>
                  <a:pt x="2023534" y="1595445"/>
                </a:lnTo>
                <a:lnTo>
                  <a:pt x="2030149" y="1597562"/>
                </a:lnTo>
                <a:lnTo>
                  <a:pt x="2035969" y="1600209"/>
                </a:lnTo>
                <a:lnTo>
                  <a:pt x="2041261" y="1602592"/>
                </a:lnTo>
                <a:lnTo>
                  <a:pt x="2046024" y="1605239"/>
                </a:lnTo>
                <a:lnTo>
                  <a:pt x="2050257" y="1607621"/>
                </a:lnTo>
                <a:lnTo>
                  <a:pt x="2056607" y="1611856"/>
                </a:lnTo>
                <a:lnTo>
                  <a:pt x="2060576" y="1615033"/>
                </a:lnTo>
                <a:lnTo>
                  <a:pt x="2062163" y="1616092"/>
                </a:lnTo>
                <a:lnTo>
                  <a:pt x="2060311" y="1619003"/>
                </a:lnTo>
                <a:lnTo>
                  <a:pt x="2054755" y="1627739"/>
                </a:lnTo>
                <a:lnTo>
                  <a:pt x="2044965" y="1641239"/>
                </a:lnTo>
                <a:lnTo>
                  <a:pt x="2038615" y="1649709"/>
                </a:lnTo>
                <a:lnTo>
                  <a:pt x="2031472" y="1659768"/>
                </a:lnTo>
                <a:lnTo>
                  <a:pt x="2022740" y="1670356"/>
                </a:lnTo>
                <a:lnTo>
                  <a:pt x="2013215" y="1682268"/>
                </a:lnTo>
                <a:lnTo>
                  <a:pt x="2002632" y="1694709"/>
                </a:lnTo>
                <a:lnTo>
                  <a:pt x="1990726" y="1708474"/>
                </a:lnTo>
                <a:lnTo>
                  <a:pt x="1977496" y="1723298"/>
                </a:lnTo>
                <a:lnTo>
                  <a:pt x="1963209" y="1738386"/>
                </a:lnTo>
                <a:lnTo>
                  <a:pt x="1947863" y="1754268"/>
                </a:lnTo>
                <a:lnTo>
                  <a:pt x="1931194" y="1770945"/>
                </a:lnTo>
                <a:lnTo>
                  <a:pt x="1912938" y="1788415"/>
                </a:lnTo>
                <a:lnTo>
                  <a:pt x="1893888" y="1806150"/>
                </a:lnTo>
                <a:lnTo>
                  <a:pt x="1872986" y="1824680"/>
                </a:lnTo>
                <a:lnTo>
                  <a:pt x="1851026" y="1843474"/>
                </a:lnTo>
                <a:lnTo>
                  <a:pt x="1827742" y="1862533"/>
                </a:lnTo>
                <a:lnTo>
                  <a:pt x="1803136" y="1881856"/>
                </a:lnTo>
                <a:lnTo>
                  <a:pt x="1776678" y="1901974"/>
                </a:lnTo>
                <a:lnTo>
                  <a:pt x="1763184" y="1912033"/>
                </a:lnTo>
                <a:lnTo>
                  <a:pt x="1749161" y="1921827"/>
                </a:lnTo>
                <a:lnTo>
                  <a:pt x="1734874" y="1931886"/>
                </a:lnTo>
                <a:lnTo>
                  <a:pt x="1720321" y="1941945"/>
                </a:lnTo>
                <a:lnTo>
                  <a:pt x="1704976" y="1952268"/>
                </a:lnTo>
                <a:lnTo>
                  <a:pt x="1689630" y="1962592"/>
                </a:lnTo>
                <a:lnTo>
                  <a:pt x="1673755" y="1972650"/>
                </a:lnTo>
                <a:lnTo>
                  <a:pt x="1657615" y="1982709"/>
                </a:lnTo>
                <a:lnTo>
                  <a:pt x="1640946" y="1993033"/>
                </a:lnTo>
                <a:lnTo>
                  <a:pt x="1624013" y="2003356"/>
                </a:lnTo>
                <a:lnTo>
                  <a:pt x="1606551" y="2013415"/>
                </a:lnTo>
                <a:lnTo>
                  <a:pt x="1588823" y="2023474"/>
                </a:lnTo>
                <a:lnTo>
                  <a:pt x="1570567" y="2033533"/>
                </a:lnTo>
                <a:lnTo>
                  <a:pt x="1552046" y="2043856"/>
                </a:lnTo>
                <a:lnTo>
                  <a:pt x="1533261" y="2053915"/>
                </a:lnTo>
                <a:lnTo>
                  <a:pt x="1513946" y="2063709"/>
                </a:lnTo>
                <a:lnTo>
                  <a:pt x="1493838" y="2073768"/>
                </a:lnTo>
                <a:lnTo>
                  <a:pt x="1473730" y="2083562"/>
                </a:lnTo>
                <a:lnTo>
                  <a:pt x="1453092" y="2086209"/>
                </a:lnTo>
                <a:lnTo>
                  <a:pt x="1432190" y="2088327"/>
                </a:lnTo>
                <a:lnTo>
                  <a:pt x="1410759" y="2090445"/>
                </a:lnTo>
                <a:lnTo>
                  <a:pt x="1388798" y="2092033"/>
                </a:lnTo>
                <a:lnTo>
                  <a:pt x="1366573" y="2093621"/>
                </a:lnTo>
                <a:lnTo>
                  <a:pt x="1344084" y="2094680"/>
                </a:lnTo>
                <a:lnTo>
                  <a:pt x="1321330" y="2095474"/>
                </a:lnTo>
                <a:lnTo>
                  <a:pt x="1298840" y="2096003"/>
                </a:lnTo>
                <a:lnTo>
                  <a:pt x="1276086" y="2096268"/>
                </a:lnTo>
                <a:lnTo>
                  <a:pt x="1253067" y="2096533"/>
                </a:lnTo>
                <a:lnTo>
                  <a:pt x="1229784" y="2096533"/>
                </a:lnTo>
                <a:lnTo>
                  <a:pt x="1206765" y="2096533"/>
                </a:lnTo>
                <a:lnTo>
                  <a:pt x="1160992" y="2095739"/>
                </a:lnTo>
                <a:lnTo>
                  <a:pt x="1116278" y="2094680"/>
                </a:lnTo>
                <a:lnTo>
                  <a:pt x="1072357" y="2093092"/>
                </a:lnTo>
                <a:lnTo>
                  <a:pt x="1030288" y="2091239"/>
                </a:lnTo>
                <a:lnTo>
                  <a:pt x="951971" y="2087798"/>
                </a:lnTo>
                <a:lnTo>
                  <a:pt x="916782" y="2086209"/>
                </a:lnTo>
                <a:lnTo>
                  <a:pt x="885032" y="2084886"/>
                </a:lnTo>
                <a:lnTo>
                  <a:pt x="856457" y="2083827"/>
                </a:lnTo>
                <a:lnTo>
                  <a:pt x="831850" y="2083562"/>
                </a:lnTo>
                <a:lnTo>
                  <a:pt x="828146" y="2083827"/>
                </a:lnTo>
                <a:lnTo>
                  <a:pt x="823119" y="2085150"/>
                </a:lnTo>
                <a:lnTo>
                  <a:pt x="817827" y="2086474"/>
                </a:lnTo>
                <a:lnTo>
                  <a:pt x="812007" y="2088592"/>
                </a:lnTo>
                <a:lnTo>
                  <a:pt x="805657" y="2091503"/>
                </a:lnTo>
                <a:lnTo>
                  <a:pt x="798513" y="2094680"/>
                </a:lnTo>
                <a:lnTo>
                  <a:pt x="790840" y="2098650"/>
                </a:lnTo>
                <a:lnTo>
                  <a:pt x="782902" y="2102886"/>
                </a:lnTo>
                <a:lnTo>
                  <a:pt x="774436" y="2107650"/>
                </a:lnTo>
                <a:lnTo>
                  <a:pt x="765705" y="2112680"/>
                </a:lnTo>
                <a:lnTo>
                  <a:pt x="746655" y="2124062"/>
                </a:lnTo>
                <a:lnTo>
                  <a:pt x="726282" y="2137033"/>
                </a:lnTo>
                <a:lnTo>
                  <a:pt x="705115" y="2151062"/>
                </a:lnTo>
                <a:lnTo>
                  <a:pt x="317500" y="1817268"/>
                </a:lnTo>
                <a:lnTo>
                  <a:pt x="346340" y="1797415"/>
                </a:lnTo>
                <a:lnTo>
                  <a:pt x="374121" y="1777562"/>
                </a:lnTo>
                <a:lnTo>
                  <a:pt x="400844" y="1758239"/>
                </a:lnTo>
                <a:lnTo>
                  <a:pt x="426773" y="1739445"/>
                </a:lnTo>
                <a:lnTo>
                  <a:pt x="475721" y="1703709"/>
                </a:lnTo>
                <a:lnTo>
                  <a:pt x="499269" y="1687033"/>
                </a:lnTo>
                <a:lnTo>
                  <a:pt x="522288" y="1670886"/>
                </a:lnTo>
                <a:lnTo>
                  <a:pt x="544248" y="1656062"/>
                </a:lnTo>
                <a:lnTo>
                  <a:pt x="555361" y="1648915"/>
                </a:lnTo>
                <a:lnTo>
                  <a:pt x="565944" y="1642298"/>
                </a:lnTo>
                <a:lnTo>
                  <a:pt x="577057" y="1635680"/>
                </a:lnTo>
                <a:lnTo>
                  <a:pt x="587640" y="1629592"/>
                </a:lnTo>
                <a:lnTo>
                  <a:pt x="598223" y="1623768"/>
                </a:lnTo>
                <a:lnTo>
                  <a:pt x="608807" y="1618474"/>
                </a:lnTo>
                <a:lnTo>
                  <a:pt x="619390" y="1612915"/>
                </a:lnTo>
                <a:lnTo>
                  <a:pt x="629709" y="1608150"/>
                </a:lnTo>
                <a:lnTo>
                  <a:pt x="640027" y="1603915"/>
                </a:lnTo>
                <a:lnTo>
                  <a:pt x="650875" y="1599945"/>
                </a:lnTo>
                <a:lnTo>
                  <a:pt x="661194" y="1596503"/>
                </a:lnTo>
                <a:lnTo>
                  <a:pt x="671513" y="1593062"/>
                </a:lnTo>
                <a:lnTo>
                  <a:pt x="682361" y="1590150"/>
                </a:lnTo>
                <a:lnTo>
                  <a:pt x="692680" y="1588033"/>
                </a:lnTo>
                <a:lnTo>
                  <a:pt x="702205" y="1586445"/>
                </a:lnTo>
                <a:lnTo>
                  <a:pt x="712523" y="1584592"/>
                </a:lnTo>
                <a:lnTo>
                  <a:pt x="723371" y="1583533"/>
                </a:lnTo>
                <a:lnTo>
                  <a:pt x="734484" y="1582474"/>
                </a:lnTo>
                <a:lnTo>
                  <a:pt x="746390" y="1581680"/>
                </a:lnTo>
                <a:lnTo>
                  <a:pt x="758296" y="1580621"/>
                </a:lnTo>
                <a:lnTo>
                  <a:pt x="770996" y="1580092"/>
                </a:lnTo>
                <a:lnTo>
                  <a:pt x="784225" y="1579827"/>
                </a:lnTo>
                <a:lnTo>
                  <a:pt x="811213" y="1579562"/>
                </a:lnTo>
                <a:close/>
                <a:moveTo>
                  <a:pt x="1050885" y="1163988"/>
                </a:moveTo>
                <a:lnTo>
                  <a:pt x="1051297" y="1164340"/>
                </a:lnTo>
                <a:lnTo>
                  <a:pt x="1051415" y="1164517"/>
                </a:lnTo>
                <a:lnTo>
                  <a:pt x="1050885" y="1163988"/>
                </a:lnTo>
                <a:close/>
                <a:moveTo>
                  <a:pt x="1265238" y="1044575"/>
                </a:moveTo>
                <a:lnTo>
                  <a:pt x="1310449" y="1062831"/>
                </a:lnTo>
                <a:lnTo>
                  <a:pt x="1319812" y="1067064"/>
                </a:lnTo>
                <a:lnTo>
                  <a:pt x="1329175" y="1071827"/>
                </a:lnTo>
                <a:lnTo>
                  <a:pt x="1338538" y="1076854"/>
                </a:lnTo>
                <a:lnTo>
                  <a:pt x="1347366" y="1082675"/>
                </a:lnTo>
                <a:lnTo>
                  <a:pt x="1351646" y="1085850"/>
                </a:lnTo>
                <a:lnTo>
                  <a:pt x="1355659" y="1089025"/>
                </a:lnTo>
                <a:lnTo>
                  <a:pt x="1359404" y="1092200"/>
                </a:lnTo>
                <a:lnTo>
                  <a:pt x="1362882" y="1095639"/>
                </a:lnTo>
                <a:lnTo>
                  <a:pt x="1366360" y="1099079"/>
                </a:lnTo>
                <a:lnTo>
                  <a:pt x="1369570" y="1102783"/>
                </a:lnTo>
                <a:lnTo>
                  <a:pt x="1372245" y="1106223"/>
                </a:lnTo>
                <a:lnTo>
                  <a:pt x="1375188" y="1109927"/>
                </a:lnTo>
                <a:lnTo>
                  <a:pt x="1376793" y="1113102"/>
                </a:lnTo>
                <a:lnTo>
                  <a:pt x="1378665" y="1116542"/>
                </a:lnTo>
                <a:lnTo>
                  <a:pt x="1380270" y="1119452"/>
                </a:lnTo>
                <a:lnTo>
                  <a:pt x="1381340" y="1122892"/>
                </a:lnTo>
                <a:lnTo>
                  <a:pt x="1382678" y="1126331"/>
                </a:lnTo>
                <a:lnTo>
                  <a:pt x="1383748" y="1129506"/>
                </a:lnTo>
                <a:lnTo>
                  <a:pt x="1384551" y="1132946"/>
                </a:lnTo>
                <a:lnTo>
                  <a:pt x="1385086" y="1136385"/>
                </a:lnTo>
                <a:lnTo>
                  <a:pt x="1385888" y="1143000"/>
                </a:lnTo>
                <a:lnTo>
                  <a:pt x="1385888" y="1149879"/>
                </a:lnTo>
                <a:lnTo>
                  <a:pt x="1385353" y="1156494"/>
                </a:lnTo>
                <a:lnTo>
                  <a:pt x="1384283" y="1163373"/>
                </a:lnTo>
                <a:lnTo>
                  <a:pt x="1382678" y="1169723"/>
                </a:lnTo>
                <a:lnTo>
                  <a:pt x="1380270" y="1176338"/>
                </a:lnTo>
                <a:lnTo>
                  <a:pt x="1377328" y="1182423"/>
                </a:lnTo>
                <a:lnTo>
                  <a:pt x="1373850" y="1188244"/>
                </a:lnTo>
                <a:lnTo>
                  <a:pt x="1369837" y="1193800"/>
                </a:lnTo>
                <a:lnTo>
                  <a:pt x="1365289" y="1199092"/>
                </a:lnTo>
                <a:lnTo>
                  <a:pt x="1360207" y="1203854"/>
                </a:lnTo>
                <a:lnTo>
                  <a:pt x="1354589" y="1208088"/>
                </a:lnTo>
                <a:lnTo>
                  <a:pt x="1350309" y="1210734"/>
                </a:lnTo>
                <a:lnTo>
                  <a:pt x="1346028" y="1213644"/>
                </a:lnTo>
                <a:lnTo>
                  <a:pt x="1341213" y="1215761"/>
                </a:lnTo>
                <a:lnTo>
                  <a:pt x="1336398" y="1218142"/>
                </a:lnTo>
                <a:lnTo>
                  <a:pt x="1331315" y="1219994"/>
                </a:lnTo>
                <a:lnTo>
                  <a:pt x="1325697" y="1221846"/>
                </a:lnTo>
                <a:lnTo>
                  <a:pt x="1320347" y="1223434"/>
                </a:lnTo>
                <a:lnTo>
                  <a:pt x="1314729" y="1224756"/>
                </a:lnTo>
                <a:lnTo>
                  <a:pt x="1309111" y="1226079"/>
                </a:lnTo>
                <a:lnTo>
                  <a:pt x="1303226" y="1227138"/>
                </a:lnTo>
                <a:lnTo>
                  <a:pt x="1297073" y="1227932"/>
                </a:lnTo>
                <a:lnTo>
                  <a:pt x="1290920" y="1228461"/>
                </a:lnTo>
                <a:lnTo>
                  <a:pt x="1278347" y="1229519"/>
                </a:lnTo>
                <a:lnTo>
                  <a:pt x="1265238" y="1230313"/>
                </a:lnTo>
                <a:lnTo>
                  <a:pt x="1265238" y="1044575"/>
                </a:lnTo>
                <a:close/>
                <a:moveTo>
                  <a:pt x="1169988" y="730250"/>
                </a:moveTo>
                <a:lnTo>
                  <a:pt x="1169988" y="912813"/>
                </a:lnTo>
                <a:lnTo>
                  <a:pt x="1151467" y="905934"/>
                </a:lnTo>
                <a:lnTo>
                  <a:pt x="1140090" y="901171"/>
                </a:lnTo>
                <a:lnTo>
                  <a:pt x="1129242" y="896673"/>
                </a:lnTo>
                <a:lnTo>
                  <a:pt x="1119188" y="891911"/>
                </a:lnTo>
                <a:lnTo>
                  <a:pt x="1114426" y="889529"/>
                </a:lnTo>
                <a:lnTo>
                  <a:pt x="1109663" y="887148"/>
                </a:lnTo>
                <a:lnTo>
                  <a:pt x="1105430" y="884238"/>
                </a:lnTo>
                <a:lnTo>
                  <a:pt x="1100932" y="881327"/>
                </a:lnTo>
                <a:lnTo>
                  <a:pt x="1096963" y="878152"/>
                </a:lnTo>
                <a:lnTo>
                  <a:pt x="1092730" y="874977"/>
                </a:lnTo>
                <a:lnTo>
                  <a:pt x="1089026" y="871273"/>
                </a:lnTo>
                <a:lnTo>
                  <a:pt x="1085586" y="867304"/>
                </a:lnTo>
                <a:lnTo>
                  <a:pt x="1081882" y="863071"/>
                </a:lnTo>
                <a:lnTo>
                  <a:pt x="1078442" y="858308"/>
                </a:lnTo>
                <a:lnTo>
                  <a:pt x="1076590" y="855663"/>
                </a:lnTo>
                <a:lnTo>
                  <a:pt x="1074474" y="852488"/>
                </a:lnTo>
                <a:lnTo>
                  <a:pt x="1073151" y="849313"/>
                </a:lnTo>
                <a:lnTo>
                  <a:pt x="1071563" y="846138"/>
                </a:lnTo>
                <a:lnTo>
                  <a:pt x="1068917" y="839523"/>
                </a:lnTo>
                <a:lnTo>
                  <a:pt x="1067330" y="832908"/>
                </a:lnTo>
                <a:lnTo>
                  <a:pt x="1065742" y="826029"/>
                </a:lnTo>
                <a:lnTo>
                  <a:pt x="1065213" y="819415"/>
                </a:lnTo>
                <a:lnTo>
                  <a:pt x="1065213" y="812535"/>
                </a:lnTo>
                <a:lnTo>
                  <a:pt x="1065478" y="805656"/>
                </a:lnTo>
                <a:lnTo>
                  <a:pt x="1067065" y="799042"/>
                </a:lnTo>
                <a:lnTo>
                  <a:pt x="1068653" y="792427"/>
                </a:lnTo>
                <a:lnTo>
                  <a:pt x="1071034" y="786342"/>
                </a:lnTo>
                <a:lnTo>
                  <a:pt x="1073680" y="779992"/>
                </a:lnTo>
                <a:lnTo>
                  <a:pt x="1077119" y="774435"/>
                </a:lnTo>
                <a:lnTo>
                  <a:pt x="1078972" y="771525"/>
                </a:lnTo>
                <a:lnTo>
                  <a:pt x="1081353" y="769144"/>
                </a:lnTo>
                <a:lnTo>
                  <a:pt x="1083469" y="766498"/>
                </a:lnTo>
                <a:lnTo>
                  <a:pt x="1085851" y="764117"/>
                </a:lnTo>
                <a:lnTo>
                  <a:pt x="1088232" y="761735"/>
                </a:lnTo>
                <a:lnTo>
                  <a:pt x="1090878" y="759619"/>
                </a:lnTo>
                <a:lnTo>
                  <a:pt x="1095111" y="756708"/>
                </a:lnTo>
                <a:lnTo>
                  <a:pt x="1099344" y="753533"/>
                </a:lnTo>
                <a:lnTo>
                  <a:pt x="1103842" y="751152"/>
                </a:lnTo>
                <a:lnTo>
                  <a:pt x="1108340" y="748506"/>
                </a:lnTo>
                <a:lnTo>
                  <a:pt x="1113103" y="746125"/>
                </a:lnTo>
                <a:lnTo>
                  <a:pt x="1117601" y="744008"/>
                </a:lnTo>
                <a:lnTo>
                  <a:pt x="1122628" y="742156"/>
                </a:lnTo>
                <a:lnTo>
                  <a:pt x="1127390" y="740039"/>
                </a:lnTo>
                <a:lnTo>
                  <a:pt x="1132682" y="738452"/>
                </a:lnTo>
                <a:lnTo>
                  <a:pt x="1137709" y="736864"/>
                </a:lnTo>
                <a:lnTo>
                  <a:pt x="1148028" y="734219"/>
                </a:lnTo>
                <a:lnTo>
                  <a:pt x="1159140" y="732102"/>
                </a:lnTo>
                <a:lnTo>
                  <a:pt x="1169988" y="730250"/>
                </a:lnTo>
                <a:close/>
                <a:moveTo>
                  <a:pt x="1185954" y="592728"/>
                </a:moveTo>
                <a:lnTo>
                  <a:pt x="1184100" y="592993"/>
                </a:lnTo>
                <a:lnTo>
                  <a:pt x="1182511" y="593258"/>
                </a:lnTo>
                <a:lnTo>
                  <a:pt x="1179333" y="594052"/>
                </a:lnTo>
                <a:lnTo>
                  <a:pt x="1176685" y="595905"/>
                </a:lnTo>
                <a:lnTo>
                  <a:pt x="1174036" y="597758"/>
                </a:lnTo>
                <a:lnTo>
                  <a:pt x="1172183" y="600405"/>
                </a:lnTo>
                <a:lnTo>
                  <a:pt x="1170858" y="603052"/>
                </a:lnTo>
                <a:lnTo>
                  <a:pt x="1169534" y="606229"/>
                </a:lnTo>
                <a:lnTo>
                  <a:pt x="1169269" y="607817"/>
                </a:lnTo>
                <a:lnTo>
                  <a:pt x="1169269" y="609670"/>
                </a:lnTo>
                <a:lnTo>
                  <a:pt x="1169269" y="657849"/>
                </a:lnTo>
                <a:lnTo>
                  <a:pt x="1159470" y="659702"/>
                </a:lnTo>
                <a:lnTo>
                  <a:pt x="1149406" y="661290"/>
                </a:lnTo>
                <a:lnTo>
                  <a:pt x="1139872" y="663673"/>
                </a:lnTo>
                <a:lnTo>
                  <a:pt x="1130073" y="665790"/>
                </a:lnTo>
                <a:lnTo>
                  <a:pt x="1120538" y="668438"/>
                </a:lnTo>
                <a:lnTo>
                  <a:pt x="1111004" y="671349"/>
                </a:lnTo>
                <a:lnTo>
                  <a:pt x="1101735" y="674526"/>
                </a:lnTo>
                <a:lnTo>
                  <a:pt x="1092730" y="677967"/>
                </a:lnTo>
                <a:lnTo>
                  <a:pt x="1083990" y="681673"/>
                </a:lnTo>
                <a:lnTo>
                  <a:pt x="1075251" y="685379"/>
                </a:lnTo>
                <a:lnTo>
                  <a:pt x="1067040" y="689615"/>
                </a:lnTo>
                <a:lnTo>
                  <a:pt x="1058566" y="694380"/>
                </a:lnTo>
                <a:lnTo>
                  <a:pt x="1050620" y="699145"/>
                </a:lnTo>
                <a:lnTo>
                  <a:pt x="1043205" y="704174"/>
                </a:lnTo>
                <a:lnTo>
                  <a:pt x="1035789" y="709733"/>
                </a:lnTo>
                <a:lnTo>
                  <a:pt x="1028638" y="715292"/>
                </a:lnTo>
                <a:lnTo>
                  <a:pt x="1023342" y="719793"/>
                </a:lnTo>
                <a:lnTo>
                  <a:pt x="1018310" y="724558"/>
                </a:lnTo>
                <a:lnTo>
                  <a:pt x="1013807" y="729322"/>
                </a:lnTo>
                <a:lnTo>
                  <a:pt x="1009305" y="734352"/>
                </a:lnTo>
                <a:lnTo>
                  <a:pt x="1005068" y="739382"/>
                </a:lnTo>
                <a:lnTo>
                  <a:pt x="1000830" y="744411"/>
                </a:lnTo>
                <a:lnTo>
                  <a:pt x="997387" y="749706"/>
                </a:lnTo>
                <a:lnTo>
                  <a:pt x="993944" y="755265"/>
                </a:lnTo>
                <a:lnTo>
                  <a:pt x="990501" y="760559"/>
                </a:lnTo>
                <a:lnTo>
                  <a:pt x="987323" y="766118"/>
                </a:lnTo>
                <a:lnTo>
                  <a:pt x="984940" y="771677"/>
                </a:lnTo>
                <a:lnTo>
                  <a:pt x="982291" y="777236"/>
                </a:lnTo>
                <a:lnTo>
                  <a:pt x="980172" y="783060"/>
                </a:lnTo>
                <a:lnTo>
                  <a:pt x="978054" y="788884"/>
                </a:lnTo>
                <a:lnTo>
                  <a:pt x="976200" y="794443"/>
                </a:lnTo>
                <a:lnTo>
                  <a:pt x="974876" y="800531"/>
                </a:lnTo>
                <a:lnTo>
                  <a:pt x="973551" y="806355"/>
                </a:lnTo>
                <a:lnTo>
                  <a:pt x="972757" y="812179"/>
                </a:lnTo>
                <a:lnTo>
                  <a:pt x="971962" y="818003"/>
                </a:lnTo>
                <a:lnTo>
                  <a:pt x="971698" y="824356"/>
                </a:lnTo>
                <a:lnTo>
                  <a:pt x="971433" y="830180"/>
                </a:lnTo>
                <a:lnTo>
                  <a:pt x="971698" y="836003"/>
                </a:lnTo>
                <a:lnTo>
                  <a:pt x="971962" y="842092"/>
                </a:lnTo>
                <a:lnTo>
                  <a:pt x="972757" y="847916"/>
                </a:lnTo>
                <a:lnTo>
                  <a:pt x="973551" y="853739"/>
                </a:lnTo>
                <a:lnTo>
                  <a:pt x="974876" y="859563"/>
                </a:lnTo>
                <a:lnTo>
                  <a:pt x="976465" y="865652"/>
                </a:lnTo>
                <a:lnTo>
                  <a:pt x="978054" y="871211"/>
                </a:lnTo>
                <a:lnTo>
                  <a:pt x="980437" y="877035"/>
                </a:lnTo>
                <a:lnTo>
                  <a:pt x="982556" y="882858"/>
                </a:lnTo>
                <a:lnTo>
                  <a:pt x="985204" y="888417"/>
                </a:lnTo>
                <a:lnTo>
                  <a:pt x="988383" y="893976"/>
                </a:lnTo>
                <a:lnTo>
                  <a:pt x="991031" y="899006"/>
                </a:lnTo>
                <a:lnTo>
                  <a:pt x="994209" y="903771"/>
                </a:lnTo>
                <a:lnTo>
                  <a:pt x="997652" y="908536"/>
                </a:lnTo>
                <a:lnTo>
                  <a:pt x="1001095" y="913301"/>
                </a:lnTo>
                <a:lnTo>
                  <a:pt x="1004803" y="917801"/>
                </a:lnTo>
                <a:lnTo>
                  <a:pt x="1008775" y="922301"/>
                </a:lnTo>
                <a:lnTo>
                  <a:pt x="1013013" y="926801"/>
                </a:lnTo>
                <a:lnTo>
                  <a:pt x="1017250" y="931037"/>
                </a:lnTo>
                <a:lnTo>
                  <a:pt x="1021753" y="935272"/>
                </a:lnTo>
                <a:lnTo>
                  <a:pt x="1026520" y="939243"/>
                </a:lnTo>
                <a:lnTo>
                  <a:pt x="1031287" y="942949"/>
                </a:lnTo>
                <a:lnTo>
                  <a:pt x="1036319" y="946390"/>
                </a:lnTo>
                <a:lnTo>
                  <a:pt x="1041616" y="949832"/>
                </a:lnTo>
                <a:lnTo>
                  <a:pt x="1046913" y="953273"/>
                </a:lnTo>
                <a:lnTo>
                  <a:pt x="1052739" y="956450"/>
                </a:lnTo>
                <a:lnTo>
                  <a:pt x="1058301" y="959097"/>
                </a:lnTo>
                <a:lnTo>
                  <a:pt x="1074456" y="966244"/>
                </a:lnTo>
                <a:lnTo>
                  <a:pt x="1100411" y="976833"/>
                </a:lnTo>
                <a:lnTo>
                  <a:pt x="1169269" y="1005158"/>
                </a:lnTo>
                <a:lnTo>
                  <a:pt x="1169269" y="1219843"/>
                </a:lnTo>
                <a:lnTo>
                  <a:pt x="1151260" y="1215872"/>
                </a:lnTo>
                <a:lnTo>
                  <a:pt x="1143050" y="1213755"/>
                </a:lnTo>
                <a:lnTo>
                  <a:pt x="1135370" y="1211372"/>
                </a:lnTo>
                <a:lnTo>
                  <a:pt x="1126365" y="1208725"/>
                </a:lnTo>
                <a:lnTo>
                  <a:pt x="1116831" y="1204754"/>
                </a:lnTo>
                <a:lnTo>
                  <a:pt x="1107032" y="1200254"/>
                </a:lnTo>
                <a:lnTo>
                  <a:pt x="1096968" y="1195489"/>
                </a:lnTo>
                <a:lnTo>
                  <a:pt x="1087698" y="1190460"/>
                </a:lnTo>
                <a:lnTo>
                  <a:pt x="1078693" y="1185165"/>
                </a:lnTo>
                <a:lnTo>
                  <a:pt x="1070483" y="1179341"/>
                </a:lnTo>
                <a:lnTo>
                  <a:pt x="1063068" y="1174047"/>
                </a:lnTo>
                <a:lnTo>
                  <a:pt x="1058566" y="1170870"/>
                </a:lnTo>
                <a:lnTo>
                  <a:pt x="1054593" y="1167164"/>
                </a:lnTo>
                <a:lnTo>
                  <a:pt x="1051297" y="1164340"/>
                </a:lnTo>
                <a:lnTo>
                  <a:pt x="1050885" y="1163723"/>
                </a:lnTo>
                <a:lnTo>
                  <a:pt x="1048502" y="1160811"/>
                </a:lnTo>
                <a:lnTo>
                  <a:pt x="1046118" y="1157899"/>
                </a:lnTo>
                <a:lnTo>
                  <a:pt x="1043734" y="1154723"/>
                </a:lnTo>
                <a:lnTo>
                  <a:pt x="1040821" y="1152076"/>
                </a:lnTo>
                <a:lnTo>
                  <a:pt x="1037643" y="1149958"/>
                </a:lnTo>
                <a:lnTo>
                  <a:pt x="1034465" y="1148370"/>
                </a:lnTo>
                <a:lnTo>
                  <a:pt x="1031022" y="1147046"/>
                </a:lnTo>
                <a:lnTo>
                  <a:pt x="1027314" y="1146252"/>
                </a:lnTo>
                <a:lnTo>
                  <a:pt x="1023342" y="1145987"/>
                </a:lnTo>
                <a:lnTo>
                  <a:pt x="1019899" y="1145987"/>
                </a:lnTo>
                <a:lnTo>
                  <a:pt x="1015926" y="1146252"/>
                </a:lnTo>
                <a:lnTo>
                  <a:pt x="1011953" y="1147046"/>
                </a:lnTo>
                <a:lnTo>
                  <a:pt x="1007981" y="1148370"/>
                </a:lnTo>
                <a:lnTo>
                  <a:pt x="1004008" y="1149693"/>
                </a:lnTo>
                <a:lnTo>
                  <a:pt x="1000036" y="1151281"/>
                </a:lnTo>
                <a:lnTo>
                  <a:pt x="996063" y="1153399"/>
                </a:lnTo>
                <a:lnTo>
                  <a:pt x="992620" y="1155517"/>
                </a:lnTo>
                <a:lnTo>
                  <a:pt x="988912" y="1157899"/>
                </a:lnTo>
                <a:lnTo>
                  <a:pt x="985204" y="1160282"/>
                </a:lnTo>
                <a:lnTo>
                  <a:pt x="981762" y="1163194"/>
                </a:lnTo>
                <a:lnTo>
                  <a:pt x="978848" y="1166370"/>
                </a:lnTo>
                <a:lnTo>
                  <a:pt x="975935" y="1169282"/>
                </a:lnTo>
                <a:lnTo>
                  <a:pt x="973022" y="1172459"/>
                </a:lnTo>
                <a:lnTo>
                  <a:pt x="970903" y="1175900"/>
                </a:lnTo>
                <a:lnTo>
                  <a:pt x="968784" y="1179077"/>
                </a:lnTo>
                <a:lnTo>
                  <a:pt x="966930" y="1182518"/>
                </a:lnTo>
                <a:lnTo>
                  <a:pt x="965871" y="1186224"/>
                </a:lnTo>
                <a:lnTo>
                  <a:pt x="964547" y="1189665"/>
                </a:lnTo>
                <a:lnTo>
                  <a:pt x="964017" y="1192842"/>
                </a:lnTo>
                <a:lnTo>
                  <a:pt x="963752" y="1196548"/>
                </a:lnTo>
                <a:lnTo>
                  <a:pt x="964017" y="1199989"/>
                </a:lnTo>
                <a:lnTo>
                  <a:pt x="965076" y="1203166"/>
                </a:lnTo>
                <a:lnTo>
                  <a:pt x="966401" y="1206343"/>
                </a:lnTo>
                <a:lnTo>
                  <a:pt x="968255" y="1209519"/>
                </a:lnTo>
                <a:lnTo>
                  <a:pt x="971698" y="1214019"/>
                </a:lnTo>
                <a:lnTo>
                  <a:pt x="975405" y="1218520"/>
                </a:lnTo>
                <a:lnTo>
                  <a:pt x="979378" y="1223020"/>
                </a:lnTo>
                <a:lnTo>
                  <a:pt x="983615" y="1227255"/>
                </a:lnTo>
                <a:lnTo>
                  <a:pt x="988118" y="1231491"/>
                </a:lnTo>
                <a:lnTo>
                  <a:pt x="992620" y="1235461"/>
                </a:lnTo>
                <a:lnTo>
                  <a:pt x="997652" y="1239432"/>
                </a:lnTo>
                <a:lnTo>
                  <a:pt x="1002684" y="1242874"/>
                </a:lnTo>
                <a:lnTo>
                  <a:pt x="1007981" y="1246844"/>
                </a:lnTo>
                <a:lnTo>
                  <a:pt x="1013278" y="1250286"/>
                </a:lnTo>
                <a:lnTo>
                  <a:pt x="1018839" y="1253992"/>
                </a:lnTo>
                <a:lnTo>
                  <a:pt x="1024931" y="1257168"/>
                </a:lnTo>
                <a:lnTo>
                  <a:pt x="1030757" y="1260345"/>
                </a:lnTo>
                <a:lnTo>
                  <a:pt x="1037113" y="1263521"/>
                </a:lnTo>
                <a:lnTo>
                  <a:pt x="1049826" y="1269345"/>
                </a:lnTo>
                <a:lnTo>
                  <a:pt x="1063333" y="1274904"/>
                </a:lnTo>
                <a:lnTo>
                  <a:pt x="1077369" y="1279934"/>
                </a:lnTo>
                <a:lnTo>
                  <a:pt x="1091936" y="1284434"/>
                </a:lnTo>
                <a:lnTo>
                  <a:pt x="1106502" y="1288670"/>
                </a:lnTo>
                <a:lnTo>
                  <a:pt x="1122128" y="1292376"/>
                </a:lnTo>
                <a:lnTo>
                  <a:pt x="1137488" y="1295552"/>
                </a:lnTo>
                <a:lnTo>
                  <a:pt x="1153379" y="1298199"/>
                </a:lnTo>
                <a:lnTo>
                  <a:pt x="1169269" y="1300582"/>
                </a:lnTo>
                <a:lnTo>
                  <a:pt x="1169269" y="1347437"/>
                </a:lnTo>
                <a:lnTo>
                  <a:pt x="1169269" y="1349290"/>
                </a:lnTo>
                <a:lnTo>
                  <a:pt x="1169534" y="1350878"/>
                </a:lnTo>
                <a:lnTo>
                  <a:pt x="1170858" y="1354055"/>
                </a:lnTo>
                <a:lnTo>
                  <a:pt x="1172183" y="1356702"/>
                </a:lnTo>
                <a:lnTo>
                  <a:pt x="1174036" y="1359349"/>
                </a:lnTo>
                <a:lnTo>
                  <a:pt x="1176685" y="1361202"/>
                </a:lnTo>
                <a:lnTo>
                  <a:pt x="1179333" y="1363055"/>
                </a:lnTo>
                <a:lnTo>
                  <a:pt x="1182511" y="1363849"/>
                </a:lnTo>
                <a:lnTo>
                  <a:pt x="1184100" y="1364114"/>
                </a:lnTo>
                <a:lnTo>
                  <a:pt x="1185954" y="1364114"/>
                </a:lnTo>
                <a:lnTo>
                  <a:pt x="1249516" y="1364114"/>
                </a:lnTo>
                <a:lnTo>
                  <a:pt x="1251105" y="1364114"/>
                </a:lnTo>
                <a:lnTo>
                  <a:pt x="1252694" y="1363849"/>
                </a:lnTo>
                <a:lnTo>
                  <a:pt x="1255873" y="1363055"/>
                </a:lnTo>
                <a:lnTo>
                  <a:pt x="1258786" y="1361202"/>
                </a:lnTo>
                <a:lnTo>
                  <a:pt x="1261169" y="1359349"/>
                </a:lnTo>
                <a:lnTo>
                  <a:pt x="1263288" y="1356702"/>
                </a:lnTo>
                <a:lnTo>
                  <a:pt x="1264877" y="1354055"/>
                </a:lnTo>
                <a:lnTo>
                  <a:pt x="1265672" y="1350878"/>
                </a:lnTo>
                <a:lnTo>
                  <a:pt x="1265936" y="1349290"/>
                </a:lnTo>
                <a:lnTo>
                  <a:pt x="1265936" y="1347437"/>
                </a:lnTo>
                <a:lnTo>
                  <a:pt x="1265936" y="1304553"/>
                </a:lnTo>
                <a:lnTo>
                  <a:pt x="1278119" y="1303758"/>
                </a:lnTo>
                <a:lnTo>
                  <a:pt x="1290302" y="1302700"/>
                </a:lnTo>
                <a:lnTo>
                  <a:pt x="1301690" y="1301376"/>
                </a:lnTo>
                <a:lnTo>
                  <a:pt x="1313343" y="1299788"/>
                </a:lnTo>
                <a:lnTo>
                  <a:pt x="1324466" y="1297935"/>
                </a:lnTo>
                <a:lnTo>
                  <a:pt x="1335855" y="1295817"/>
                </a:lnTo>
                <a:lnTo>
                  <a:pt x="1346448" y="1293170"/>
                </a:lnTo>
                <a:lnTo>
                  <a:pt x="1356777" y="1290523"/>
                </a:lnTo>
                <a:lnTo>
                  <a:pt x="1366841" y="1287611"/>
                </a:lnTo>
                <a:lnTo>
                  <a:pt x="1376905" y="1284169"/>
                </a:lnTo>
                <a:lnTo>
                  <a:pt x="1386175" y="1280728"/>
                </a:lnTo>
                <a:lnTo>
                  <a:pt x="1395179" y="1276757"/>
                </a:lnTo>
                <a:lnTo>
                  <a:pt x="1403389" y="1272522"/>
                </a:lnTo>
                <a:lnTo>
                  <a:pt x="1411599" y="1268022"/>
                </a:lnTo>
                <a:lnTo>
                  <a:pt x="1419280" y="1263257"/>
                </a:lnTo>
                <a:lnTo>
                  <a:pt x="1426166" y="1258227"/>
                </a:lnTo>
                <a:lnTo>
                  <a:pt x="1431727" y="1253992"/>
                </a:lnTo>
                <a:lnTo>
                  <a:pt x="1436494" y="1249491"/>
                </a:lnTo>
                <a:lnTo>
                  <a:pt x="1441526" y="1244991"/>
                </a:lnTo>
                <a:lnTo>
                  <a:pt x="1446029" y="1240491"/>
                </a:lnTo>
                <a:lnTo>
                  <a:pt x="1450531" y="1235726"/>
                </a:lnTo>
                <a:lnTo>
                  <a:pt x="1454769" y="1230961"/>
                </a:lnTo>
                <a:lnTo>
                  <a:pt x="1458476" y="1226196"/>
                </a:lnTo>
                <a:lnTo>
                  <a:pt x="1462184" y="1221167"/>
                </a:lnTo>
                <a:lnTo>
                  <a:pt x="1465892" y="1215872"/>
                </a:lnTo>
                <a:lnTo>
                  <a:pt x="1469335" y="1210578"/>
                </a:lnTo>
                <a:lnTo>
                  <a:pt x="1472248" y="1205284"/>
                </a:lnTo>
                <a:lnTo>
                  <a:pt x="1475161" y="1199989"/>
                </a:lnTo>
                <a:lnTo>
                  <a:pt x="1478075" y="1194695"/>
                </a:lnTo>
                <a:lnTo>
                  <a:pt x="1480458" y="1189136"/>
                </a:lnTo>
                <a:lnTo>
                  <a:pt x="1482842" y="1183312"/>
                </a:lnTo>
                <a:lnTo>
                  <a:pt x="1484696" y="1177753"/>
                </a:lnTo>
                <a:lnTo>
                  <a:pt x="1486550" y="1172194"/>
                </a:lnTo>
                <a:lnTo>
                  <a:pt x="1487874" y="1166370"/>
                </a:lnTo>
                <a:lnTo>
                  <a:pt x="1489198" y="1160547"/>
                </a:lnTo>
                <a:lnTo>
                  <a:pt x="1489992" y="1154723"/>
                </a:lnTo>
                <a:lnTo>
                  <a:pt x="1490787" y="1148899"/>
                </a:lnTo>
                <a:lnTo>
                  <a:pt x="1491581" y="1142810"/>
                </a:lnTo>
                <a:lnTo>
                  <a:pt x="1491846" y="1136987"/>
                </a:lnTo>
                <a:lnTo>
                  <a:pt x="1491846" y="1131163"/>
                </a:lnTo>
                <a:lnTo>
                  <a:pt x="1491581" y="1125339"/>
                </a:lnTo>
                <a:lnTo>
                  <a:pt x="1491317" y="1119251"/>
                </a:lnTo>
                <a:lnTo>
                  <a:pt x="1490257" y="1113427"/>
                </a:lnTo>
                <a:lnTo>
                  <a:pt x="1489198" y="1107603"/>
                </a:lnTo>
                <a:lnTo>
                  <a:pt x="1488139" y="1101515"/>
                </a:lnTo>
                <a:lnTo>
                  <a:pt x="1486550" y="1095426"/>
                </a:lnTo>
                <a:lnTo>
                  <a:pt x="1484431" y="1089867"/>
                </a:lnTo>
                <a:lnTo>
                  <a:pt x="1482577" y="1084043"/>
                </a:lnTo>
                <a:lnTo>
                  <a:pt x="1479664" y="1077690"/>
                </a:lnTo>
                <a:lnTo>
                  <a:pt x="1476486" y="1071866"/>
                </a:lnTo>
                <a:lnTo>
                  <a:pt x="1473307" y="1066043"/>
                </a:lnTo>
                <a:lnTo>
                  <a:pt x="1469070" y="1060219"/>
                </a:lnTo>
                <a:lnTo>
                  <a:pt x="1464832" y="1054924"/>
                </a:lnTo>
                <a:lnTo>
                  <a:pt x="1459801" y="1049630"/>
                </a:lnTo>
                <a:lnTo>
                  <a:pt x="1454769" y="1044336"/>
                </a:lnTo>
                <a:lnTo>
                  <a:pt x="1448942" y="1039306"/>
                </a:lnTo>
                <a:lnTo>
                  <a:pt x="1443115" y="1034541"/>
                </a:lnTo>
                <a:lnTo>
                  <a:pt x="1437024" y="1029776"/>
                </a:lnTo>
                <a:lnTo>
                  <a:pt x="1430403" y="1025011"/>
                </a:lnTo>
                <a:lnTo>
                  <a:pt x="1423782" y="1020511"/>
                </a:lnTo>
                <a:lnTo>
                  <a:pt x="1416631" y="1016011"/>
                </a:lnTo>
                <a:lnTo>
                  <a:pt x="1409481" y="1011776"/>
                </a:lnTo>
                <a:lnTo>
                  <a:pt x="1402065" y="1007540"/>
                </a:lnTo>
                <a:lnTo>
                  <a:pt x="1394385" y="1003569"/>
                </a:lnTo>
                <a:lnTo>
                  <a:pt x="1378759" y="995628"/>
                </a:lnTo>
                <a:lnTo>
                  <a:pt x="1362604" y="988216"/>
                </a:lnTo>
                <a:lnTo>
                  <a:pt x="1346183" y="981333"/>
                </a:lnTo>
                <a:lnTo>
                  <a:pt x="1329498" y="974715"/>
                </a:lnTo>
                <a:lnTo>
                  <a:pt x="1313343" y="968362"/>
                </a:lnTo>
                <a:lnTo>
                  <a:pt x="1296923" y="962273"/>
                </a:lnTo>
                <a:lnTo>
                  <a:pt x="1265936" y="951420"/>
                </a:lnTo>
                <a:lnTo>
                  <a:pt x="1265936" y="735411"/>
                </a:lnTo>
                <a:lnTo>
                  <a:pt x="1278914" y="738588"/>
                </a:lnTo>
                <a:lnTo>
                  <a:pt x="1291361" y="742029"/>
                </a:lnTo>
                <a:lnTo>
                  <a:pt x="1295864" y="743352"/>
                </a:lnTo>
                <a:lnTo>
                  <a:pt x="1300366" y="744941"/>
                </a:lnTo>
                <a:lnTo>
                  <a:pt x="1310165" y="749176"/>
                </a:lnTo>
                <a:lnTo>
                  <a:pt x="1319964" y="754206"/>
                </a:lnTo>
                <a:lnTo>
                  <a:pt x="1329763" y="759765"/>
                </a:lnTo>
                <a:lnTo>
                  <a:pt x="1339562" y="765589"/>
                </a:lnTo>
                <a:lnTo>
                  <a:pt x="1348567" y="771412"/>
                </a:lnTo>
                <a:lnTo>
                  <a:pt x="1357042" y="777236"/>
                </a:lnTo>
                <a:lnTo>
                  <a:pt x="1364458" y="782795"/>
                </a:lnTo>
                <a:lnTo>
                  <a:pt x="1368960" y="786237"/>
                </a:lnTo>
                <a:lnTo>
                  <a:pt x="1373197" y="789943"/>
                </a:lnTo>
                <a:lnTo>
                  <a:pt x="1376375" y="792855"/>
                </a:lnTo>
                <a:lnTo>
                  <a:pt x="1376111" y="792590"/>
                </a:lnTo>
                <a:lnTo>
                  <a:pt x="1376905" y="793384"/>
                </a:lnTo>
                <a:lnTo>
                  <a:pt x="1379024" y="796296"/>
                </a:lnTo>
                <a:lnTo>
                  <a:pt x="1381407" y="798943"/>
                </a:lnTo>
                <a:lnTo>
                  <a:pt x="1384056" y="802384"/>
                </a:lnTo>
                <a:lnTo>
                  <a:pt x="1386969" y="805032"/>
                </a:lnTo>
                <a:lnTo>
                  <a:pt x="1389882" y="807149"/>
                </a:lnTo>
                <a:lnTo>
                  <a:pt x="1393060" y="808738"/>
                </a:lnTo>
                <a:lnTo>
                  <a:pt x="1396768" y="810061"/>
                </a:lnTo>
                <a:lnTo>
                  <a:pt x="1400476" y="810855"/>
                </a:lnTo>
                <a:lnTo>
                  <a:pt x="1404184" y="811120"/>
                </a:lnTo>
                <a:lnTo>
                  <a:pt x="1407892" y="811120"/>
                </a:lnTo>
                <a:lnTo>
                  <a:pt x="1411599" y="810591"/>
                </a:lnTo>
                <a:lnTo>
                  <a:pt x="1415837" y="810061"/>
                </a:lnTo>
                <a:lnTo>
                  <a:pt x="1419809" y="808738"/>
                </a:lnTo>
                <a:lnTo>
                  <a:pt x="1423782" y="807414"/>
                </a:lnTo>
                <a:lnTo>
                  <a:pt x="1427755" y="805826"/>
                </a:lnTo>
                <a:lnTo>
                  <a:pt x="1431198" y="803708"/>
                </a:lnTo>
                <a:lnTo>
                  <a:pt x="1435170" y="801590"/>
                </a:lnTo>
                <a:lnTo>
                  <a:pt x="1438878" y="798943"/>
                </a:lnTo>
                <a:lnTo>
                  <a:pt x="1442321" y="796561"/>
                </a:lnTo>
                <a:lnTo>
                  <a:pt x="1445764" y="793649"/>
                </a:lnTo>
                <a:lnTo>
                  <a:pt x="1448677" y="790737"/>
                </a:lnTo>
                <a:lnTo>
                  <a:pt x="1451855" y="787825"/>
                </a:lnTo>
                <a:lnTo>
                  <a:pt x="1454504" y="784384"/>
                </a:lnTo>
                <a:lnTo>
                  <a:pt x="1456622" y="780942"/>
                </a:lnTo>
                <a:lnTo>
                  <a:pt x="1458741" y="777766"/>
                </a:lnTo>
                <a:lnTo>
                  <a:pt x="1460595" y="774324"/>
                </a:lnTo>
                <a:lnTo>
                  <a:pt x="1461919" y="770883"/>
                </a:lnTo>
                <a:lnTo>
                  <a:pt x="1462714" y="767442"/>
                </a:lnTo>
                <a:lnTo>
                  <a:pt x="1463773" y="764000"/>
                </a:lnTo>
                <a:lnTo>
                  <a:pt x="1463773" y="760559"/>
                </a:lnTo>
                <a:lnTo>
                  <a:pt x="1463243" y="757118"/>
                </a:lnTo>
                <a:lnTo>
                  <a:pt x="1462449" y="753676"/>
                </a:lnTo>
                <a:lnTo>
                  <a:pt x="1461125" y="750765"/>
                </a:lnTo>
                <a:lnTo>
                  <a:pt x="1459536" y="747588"/>
                </a:lnTo>
                <a:lnTo>
                  <a:pt x="1456622" y="743882"/>
                </a:lnTo>
                <a:lnTo>
                  <a:pt x="1453709" y="740441"/>
                </a:lnTo>
                <a:lnTo>
                  <a:pt x="1447618" y="733558"/>
                </a:lnTo>
                <a:lnTo>
                  <a:pt x="1440467" y="726675"/>
                </a:lnTo>
                <a:lnTo>
                  <a:pt x="1432787" y="720322"/>
                </a:lnTo>
                <a:lnTo>
                  <a:pt x="1424577" y="713969"/>
                </a:lnTo>
                <a:lnTo>
                  <a:pt x="1415837" y="707616"/>
                </a:lnTo>
                <a:lnTo>
                  <a:pt x="1406567" y="701792"/>
                </a:lnTo>
                <a:lnTo>
                  <a:pt x="1397033" y="696233"/>
                </a:lnTo>
                <a:lnTo>
                  <a:pt x="1387234" y="691203"/>
                </a:lnTo>
                <a:lnTo>
                  <a:pt x="1377435" y="685909"/>
                </a:lnTo>
                <a:lnTo>
                  <a:pt x="1367106" y="681144"/>
                </a:lnTo>
                <a:lnTo>
                  <a:pt x="1357042" y="677173"/>
                </a:lnTo>
                <a:lnTo>
                  <a:pt x="1346978" y="673467"/>
                </a:lnTo>
                <a:lnTo>
                  <a:pt x="1336914" y="669761"/>
                </a:lnTo>
                <a:lnTo>
                  <a:pt x="1327380" y="666849"/>
                </a:lnTo>
                <a:lnTo>
                  <a:pt x="1317845" y="664467"/>
                </a:lnTo>
                <a:lnTo>
                  <a:pt x="1305133" y="661555"/>
                </a:lnTo>
                <a:lnTo>
                  <a:pt x="1292421" y="659437"/>
                </a:lnTo>
                <a:lnTo>
                  <a:pt x="1279179" y="657584"/>
                </a:lnTo>
                <a:lnTo>
                  <a:pt x="1265936" y="656261"/>
                </a:lnTo>
                <a:lnTo>
                  <a:pt x="1265936" y="609670"/>
                </a:lnTo>
                <a:lnTo>
                  <a:pt x="1265936" y="607817"/>
                </a:lnTo>
                <a:lnTo>
                  <a:pt x="1265672" y="606229"/>
                </a:lnTo>
                <a:lnTo>
                  <a:pt x="1264877" y="603052"/>
                </a:lnTo>
                <a:lnTo>
                  <a:pt x="1263288" y="600405"/>
                </a:lnTo>
                <a:lnTo>
                  <a:pt x="1261169" y="597758"/>
                </a:lnTo>
                <a:lnTo>
                  <a:pt x="1258786" y="595905"/>
                </a:lnTo>
                <a:lnTo>
                  <a:pt x="1255873" y="594052"/>
                </a:lnTo>
                <a:lnTo>
                  <a:pt x="1252694" y="593258"/>
                </a:lnTo>
                <a:lnTo>
                  <a:pt x="1251105" y="592993"/>
                </a:lnTo>
                <a:lnTo>
                  <a:pt x="1249516" y="592728"/>
                </a:lnTo>
                <a:lnTo>
                  <a:pt x="1185954" y="592728"/>
                </a:lnTo>
                <a:close/>
                <a:moveTo>
                  <a:pt x="994739" y="469900"/>
                </a:moveTo>
                <a:lnTo>
                  <a:pt x="1212438" y="469900"/>
                </a:lnTo>
                <a:lnTo>
                  <a:pt x="1243160" y="469900"/>
                </a:lnTo>
                <a:lnTo>
                  <a:pt x="1460860" y="469900"/>
                </a:lnTo>
                <a:lnTo>
                  <a:pt x="1464568" y="475988"/>
                </a:lnTo>
                <a:lnTo>
                  <a:pt x="1468540" y="482341"/>
                </a:lnTo>
                <a:lnTo>
                  <a:pt x="1472513" y="488430"/>
                </a:lnTo>
                <a:lnTo>
                  <a:pt x="1477545" y="494783"/>
                </a:lnTo>
                <a:lnTo>
                  <a:pt x="1482842" y="501136"/>
                </a:lnTo>
                <a:lnTo>
                  <a:pt x="1488139" y="507490"/>
                </a:lnTo>
                <a:lnTo>
                  <a:pt x="1493965" y="514107"/>
                </a:lnTo>
                <a:lnTo>
                  <a:pt x="1500321" y="520725"/>
                </a:lnTo>
                <a:lnTo>
                  <a:pt x="1513563" y="534226"/>
                </a:lnTo>
                <a:lnTo>
                  <a:pt x="1528394" y="547991"/>
                </a:lnTo>
                <a:lnTo>
                  <a:pt x="1544020" y="562021"/>
                </a:lnTo>
                <a:lnTo>
                  <a:pt x="1560705" y="576845"/>
                </a:lnTo>
                <a:lnTo>
                  <a:pt x="1595929" y="607553"/>
                </a:lnTo>
                <a:lnTo>
                  <a:pt x="1614733" y="623700"/>
                </a:lnTo>
                <a:lnTo>
                  <a:pt x="1633801" y="640113"/>
                </a:lnTo>
                <a:lnTo>
                  <a:pt x="1652870" y="657584"/>
                </a:lnTo>
                <a:lnTo>
                  <a:pt x="1672468" y="675585"/>
                </a:lnTo>
                <a:lnTo>
                  <a:pt x="1691802" y="694115"/>
                </a:lnTo>
                <a:lnTo>
                  <a:pt x="1711400" y="713704"/>
                </a:lnTo>
                <a:lnTo>
                  <a:pt x="1720934" y="723499"/>
                </a:lnTo>
                <a:lnTo>
                  <a:pt x="1730469" y="733558"/>
                </a:lnTo>
                <a:lnTo>
                  <a:pt x="1740003" y="743882"/>
                </a:lnTo>
                <a:lnTo>
                  <a:pt x="1749272" y="754206"/>
                </a:lnTo>
                <a:lnTo>
                  <a:pt x="1758542" y="765059"/>
                </a:lnTo>
                <a:lnTo>
                  <a:pt x="1767811" y="775913"/>
                </a:lnTo>
                <a:lnTo>
                  <a:pt x="1776816" y="787295"/>
                </a:lnTo>
                <a:lnTo>
                  <a:pt x="1785556" y="798414"/>
                </a:lnTo>
                <a:lnTo>
                  <a:pt x="1794295" y="810061"/>
                </a:lnTo>
                <a:lnTo>
                  <a:pt x="1802770" y="821709"/>
                </a:lnTo>
                <a:lnTo>
                  <a:pt x="1810716" y="833886"/>
                </a:lnTo>
                <a:lnTo>
                  <a:pt x="1818926" y="845798"/>
                </a:lnTo>
                <a:lnTo>
                  <a:pt x="1826606" y="858504"/>
                </a:lnTo>
                <a:lnTo>
                  <a:pt x="1834286" y="871211"/>
                </a:lnTo>
                <a:lnTo>
                  <a:pt x="1841437" y="884182"/>
                </a:lnTo>
                <a:lnTo>
                  <a:pt x="1848323" y="897418"/>
                </a:lnTo>
                <a:lnTo>
                  <a:pt x="1854944" y="910918"/>
                </a:lnTo>
                <a:lnTo>
                  <a:pt x="1861035" y="924684"/>
                </a:lnTo>
                <a:lnTo>
                  <a:pt x="1867127" y="938714"/>
                </a:lnTo>
                <a:lnTo>
                  <a:pt x="1872688" y="953008"/>
                </a:lnTo>
                <a:lnTo>
                  <a:pt x="1877985" y="967303"/>
                </a:lnTo>
                <a:lnTo>
                  <a:pt x="1882752" y="982127"/>
                </a:lnTo>
                <a:lnTo>
                  <a:pt x="1887255" y="997481"/>
                </a:lnTo>
                <a:lnTo>
                  <a:pt x="1891227" y="1012834"/>
                </a:lnTo>
                <a:lnTo>
                  <a:pt x="1894935" y="1028188"/>
                </a:lnTo>
                <a:lnTo>
                  <a:pt x="1897848" y="1044336"/>
                </a:lnTo>
                <a:lnTo>
                  <a:pt x="1900762" y="1060483"/>
                </a:lnTo>
                <a:lnTo>
                  <a:pt x="1903145" y="1077161"/>
                </a:lnTo>
                <a:lnTo>
                  <a:pt x="1904734" y="1094103"/>
                </a:lnTo>
                <a:lnTo>
                  <a:pt x="1905794" y="1111309"/>
                </a:lnTo>
                <a:lnTo>
                  <a:pt x="1906588" y="1128516"/>
                </a:lnTo>
                <a:lnTo>
                  <a:pt x="1906588" y="1146517"/>
                </a:lnTo>
                <a:lnTo>
                  <a:pt x="1906323" y="1161076"/>
                </a:lnTo>
                <a:lnTo>
                  <a:pt x="1905529" y="1175635"/>
                </a:lnTo>
                <a:lnTo>
                  <a:pt x="1904469" y="1189665"/>
                </a:lnTo>
                <a:lnTo>
                  <a:pt x="1903145" y="1203166"/>
                </a:lnTo>
                <a:lnTo>
                  <a:pt x="1901027" y="1216667"/>
                </a:lnTo>
                <a:lnTo>
                  <a:pt x="1898908" y="1229108"/>
                </a:lnTo>
                <a:lnTo>
                  <a:pt x="1896259" y="1241815"/>
                </a:lnTo>
                <a:lnTo>
                  <a:pt x="1893081" y="1253992"/>
                </a:lnTo>
                <a:lnTo>
                  <a:pt x="1889903" y="1265639"/>
                </a:lnTo>
                <a:lnTo>
                  <a:pt x="1886195" y="1277287"/>
                </a:lnTo>
                <a:lnTo>
                  <a:pt x="1881958" y="1288140"/>
                </a:lnTo>
                <a:lnTo>
                  <a:pt x="1877720" y="1299258"/>
                </a:lnTo>
                <a:lnTo>
                  <a:pt x="1872953" y="1309582"/>
                </a:lnTo>
                <a:lnTo>
                  <a:pt x="1867656" y="1319641"/>
                </a:lnTo>
                <a:lnTo>
                  <a:pt x="1862360" y="1329436"/>
                </a:lnTo>
                <a:lnTo>
                  <a:pt x="1856268" y="1338966"/>
                </a:lnTo>
                <a:lnTo>
                  <a:pt x="1850177" y="1347966"/>
                </a:lnTo>
                <a:lnTo>
                  <a:pt x="1843556" y="1356967"/>
                </a:lnTo>
                <a:lnTo>
                  <a:pt x="1836670" y="1365437"/>
                </a:lnTo>
                <a:lnTo>
                  <a:pt x="1829254" y="1373908"/>
                </a:lnTo>
                <a:lnTo>
                  <a:pt x="1821839" y="1381850"/>
                </a:lnTo>
                <a:lnTo>
                  <a:pt x="1813894" y="1389262"/>
                </a:lnTo>
                <a:lnTo>
                  <a:pt x="1805684" y="1396939"/>
                </a:lnTo>
                <a:lnTo>
                  <a:pt x="1797209" y="1404086"/>
                </a:lnTo>
                <a:lnTo>
                  <a:pt x="1788204" y="1410969"/>
                </a:lnTo>
                <a:lnTo>
                  <a:pt x="1779464" y="1417587"/>
                </a:lnTo>
                <a:lnTo>
                  <a:pt x="1769665" y="1423675"/>
                </a:lnTo>
                <a:lnTo>
                  <a:pt x="1759866" y="1429764"/>
                </a:lnTo>
                <a:lnTo>
                  <a:pt x="1749802" y="1435588"/>
                </a:lnTo>
                <a:lnTo>
                  <a:pt x="1739473" y="1441411"/>
                </a:lnTo>
                <a:lnTo>
                  <a:pt x="1728615" y="1446706"/>
                </a:lnTo>
                <a:lnTo>
                  <a:pt x="1717756" y="1451735"/>
                </a:lnTo>
                <a:lnTo>
                  <a:pt x="1706633" y="1456500"/>
                </a:lnTo>
                <a:lnTo>
                  <a:pt x="1694980" y="1461000"/>
                </a:lnTo>
                <a:lnTo>
                  <a:pt x="1683327" y="1465501"/>
                </a:lnTo>
                <a:lnTo>
                  <a:pt x="1671144" y="1469736"/>
                </a:lnTo>
                <a:lnTo>
                  <a:pt x="1658432" y="1473707"/>
                </a:lnTo>
                <a:lnTo>
                  <a:pt x="1645719" y="1477413"/>
                </a:lnTo>
                <a:lnTo>
                  <a:pt x="1633007" y="1480854"/>
                </a:lnTo>
                <a:lnTo>
                  <a:pt x="1619765" y="1484295"/>
                </a:lnTo>
                <a:lnTo>
                  <a:pt x="1606258" y="1487472"/>
                </a:lnTo>
                <a:lnTo>
                  <a:pt x="1592486" y="1490384"/>
                </a:lnTo>
                <a:lnTo>
                  <a:pt x="1578450" y="1493296"/>
                </a:lnTo>
                <a:lnTo>
                  <a:pt x="1563883" y="1495943"/>
                </a:lnTo>
                <a:lnTo>
                  <a:pt x="1549582" y="1498325"/>
                </a:lnTo>
                <a:lnTo>
                  <a:pt x="1534751" y="1500708"/>
                </a:lnTo>
                <a:lnTo>
                  <a:pt x="1519655" y="1502561"/>
                </a:lnTo>
                <a:lnTo>
                  <a:pt x="1504294" y="1504679"/>
                </a:lnTo>
                <a:lnTo>
                  <a:pt x="1488933" y="1506267"/>
                </a:lnTo>
                <a:lnTo>
                  <a:pt x="1473307" y="1507855"/>
                </a:lnTo>
                <a:lnTo>
                  <a:pt x="1440997" y="1510767"/>
                </a:lnTo>
                <a:lnTo>
                  <a:pt x="1407627" y="1512885"/>
                </a:lnTo>
                <a:lnTo>
                  <a:pt x="1373727" y="1515003"/>
                </a:lnTo>
                <a:lnTo>
                  <a:pt x="1338768" y="1516061"/>
                </a:lnTo>
                <a:lnTo>
                  <a:pt x="1302749" y="1517120"/>
                </a:lnTo>
                <a:lnTo>
                  <a:pt x="1266201" y="1517385"/>
                </a:lnTo>
                <a:lnTo>
                  <a:pt x="1228859" y="1517650"/>
                </a:lnTo>
                <a:lnTo>
                  <a:pt x="1227799" y="1517650"/>
                </a:lnTo>
                <a:lnTo>
                  <a:pt x="1226740" y="1517650"/>
                </a:lnTo>
                <a:lnTo>
                  <a:pt x="1189662" y="1517385"/>
                </a:lnTo>
                <a:lnTo>
                  <a:pt x="1152849" y="1517120"/>
                </a:lnTo>
                <a:lnTo>
                  <a:pt x="1117096" y="1516061"/>
                </a:lnTo>
                <a:lnTo>
                  <a:pt x="1082136" y="1515003"/>
                </a:lnTo>
                <a:lnTo>
                  <a:pt x="1048237" y="1512885"/>
                </a:lnTo>
                <a:lnTo>
                  <a:pt x="1014867" y="1510767"/>
                </a:lnTo>
                <a:lnTo>
                  <a:pt x="982556" y="1507855"/>
                </a:lnTo>
                <a:lnTo>
                  <a:pt x="966930" y="1506267"/>
                </a:lnTo>
                <a:lnTo>
                  <a:pt x="951570" y="1504679"/>
                </a:lnTo>
                <a:lnTo>
                  <a:pt x="935944" y="1502561"/>
                </a:lnTo>
                <a:lnTo>
                  <a:pt x="921113" y="1500708"/>
                </a:lnTo>
                <a:lnTo>
                  <a:pt x="906282" y="1498325"/>
                </a:lnTo>
                <a:lnTo>
                  <a:pt x="891451" y="1495943"/>
                </a:lnTo>
                <a:lnTo>
                  <a:pt x="877149" y="1493296"/>
                </a:lnTo>
                <a:lnTo>
                  <a:pt x="863377" y="1490384"/>
                </a:lnTo>
                <a:lnTo>
                  <a:pt x="849606" y="1487472"/>
                </a:lnTo>
                <a:lnTo>
                  <a:pt x="836099" y="1484295"/>
                </a:lnTo>
                <a:lnTo>
                  <a:pt x="822592" y="1480854"/>
                </a:lnTo>
                <a:lnTo>
                  <a:pt x="809879" y="1477413"/>
                </a:lnTo>
                <a:lnTo>
                  <a:pt x="797167" y="1473707"/>
                </a:lnTo>
                <a:lnTo>
                  <a:pt x="784719" y="1469736"/>
                </a:lnTo>
                <a:lnTo>
                  <a:pt x="772537" y="1465501"/>
                </a:lnTo>
                <a:lnTo>
                  <a:pt x="760884" y="1461000"/>
                </a:lnTo>
                <a:lnTo>
                  <a:pt x="749231" y="1456500"/>
                </a:lnTo>
                <a:lnTo>
                  <a:pt x="737842" y="1451735"/>
                </a:lnTo>
                <a:lnTo>
                  <a:pt x="726719" y="1446706"/>
                </a:lnTo>
                <a:lnTo>
                  <a:pt x="716125" y="1441411"/>
                </a:lnTo>
                <a:lnTo>
                  <a:pt x="705797" y="1435588"/>
                </a:lnTo>
                <a:lnTo>
                  <a:pt x="695733" y="1429764"/>
                </a:lnTo>
                <a:lnTo>
                  <a:pt x="686198" y="1423675"/>
                </a:lnTo>
                <a:lnTo>
                  <a:pt x="676399" y="1417587"/>
                </a:lnTo>
                <a:lnTo>
                  <a:pt x="667130" y="1410969"/>
                </a:lnTo>
                <a:lnTo>
                  <a:pt x="658655" y="1404086"/>
                </a:lnTo>
                <a:lnTo>
                  <a:pt x="650180" y="1396939"/>
                </a:lnTo>
                <a:lnTo>
                  <a:pt x="641705" y="1389262"/>
                </a:lnTo>
                <a:lnTo>
                  <a:pt x="633760" y="1381850"/>
                </a:lnTo>
                <a:lnTo>
                  <a:pt x="626609" y="1373908"/>
                </a:lnTo>
                <a:lnTo>
                  <a:pt x="619193" y="1365437"/>
                </a:lnTo>
                <a:lnTo>
                  <a:pt x="612043" y="1356967"/>
                </a:lnTo>
                <a:lnTo>
                  <a:pt x="605687" y="1347966"/>
                </a:lnTo>
                <a:lnTo>
                  <a:pt x="599595" y="1338966"/>
                </a:lnTo>
                <a:lnTo>
                  <a:pt x="593504" y="1329436"/>
                </a:lnTo>
                <a:lnTo>
                  <a:pt x="588207" y="1319641"/>
                </a:lnTo>
                <a:lnTo>
                  <a:pt x="582910" y="1309582"/>
                </a:lnTo>
                <a:lnTo>
                  <a:pt x="578143" y="1299258"/>
                </a:lnTo>
                <a:lnTo>
                  <a:pt x="573641" y="1288140"/>
                </a:lnTo>
                <a:lnTo>
                  <a:pt x="569668" y="1277287"/>
                </a:lnTo>
                <a:lnTo>
                  <a:pt x="565695" y="1265639"/>
                </a:lnTo>
                <a:lnTo>
                  <a:pt x="562517" y="1253992"/>
                </a:lnTo>
                <a:lnTo>
                  <a:pt x="559604" y="1241815"/>
                </a:lnTo>
                <a:lnTo>
                  <a:pt x="556691" y="1229108"/>
                </a:lnTo>
                <a:lnTo>
                  <a:pt x="554572" y="1216667"/>
                </a:lnTo>
                <a:lnTo>
                  <a:pt x="552718" y="1203166"/>
                </a:lnTo>
                <a:lnTo>
                  <a:pt x="551129" y="1189665"/>
                </a:lnTo>
                <a:lnTo>
                  <a:pt x="550070" y="1175635"/>
                </a:lnTo>
                <a:lnTo>
                  <a:pt x="549540" y="1161076"/>
                </a:lnTo>
                <a:lnTo>
                  <a:pt x="549275" y="1146517"/>
                </a:lnTo>
                <a:lnTo>
                  <a:pt x="549275" y="1128516"/>
                </a:lnTo>
                <a:lnTo>
                  <a:pt x="549805" y="1111309"/>
                </a:lnTo>
                <a:lnTo>
                  <a:pt x="551129" y="1094103"/>
                </a:lnTo>
                <a:lnTo>
                  <a:pt x="552718" y="1077161"/>
                </a:lnTo>
                <a:lnTo>
                  <a:pt x="555102" y="1060483"/>
                </a:lnTo>
                <a:lnTo>
                  <a:pt x="557485" y="1044336"/>
                </a:lnTo>
                <a:lnTo>
                  <a:pt x="560663" y="1028188"/>
                </a:lnTo>
                <a:lnTo>
                  <a:pt x="564371" y="1012834"/>
                </a:lnTo>
                <a:lnTo>
                  <a:pt x="568344" y="997481"/>
                </a:lnTo>
                <a:lnTo>
                  <a:pt x="572846" y="982127"/>
                </a:lnTo>
                <a:lnTo>
                  <a:pt x="577878" y="967303"/>
                </a:lnTo>
                <a:lnTo>
                  <a:pt x="582910" y="953008"/>
                </a:lnTo>
                <a:lnTo>
                  <a:pt x="588472" y="938714"/>
                </a:lnTo>
                <a:lnTo>
                  <a:pt x="594563" y="924684"/>
                </a:lnTo>
                <a:lnTo>
                  <a:pt x="600919" y="910918"/>
                </a:lnTo>
                <a:lnTo>
                  <a:pt x="607276" y="897418"/>
                </a:lnTo>
                <a:lnTo>
                  <a:pt x="614426" y="884182"/>
                </a:lnTo>
                <a:lnTo>
                  <a:pt x="621577" y="871211"/>
                </a:lnTo>
                <a:lnTo>
                  <a:pt x="628993" y="858504"/>
                </a:lnTo>
                <a:lnTo>
                  <a:pt x="636938" y="845798"/>
                </a:lnTo>
                <a:lnTo>
                  <a:pt x="644883" y="833886"/>
                </a:lnTo>
                <a:lnTo>
                  <a:pt x="653093" y="821709"/>
                </a:lnTo>
                <a:lnTo>
                  <a:pt x="661568" y="810061"/>
                </a:lnTo>
                <a:lnTo>
                  <a:pt x="670043" y="798414"/>
                </a:lnTo>
                <a:lnTo>
                  <a:pt x="679048" y="787295"/>
                </a:lnTo>
                <a:lnTo>
                  <a:pt x="688052" y="775913"/>
                </a:lnTo>
                <a:lnTo>
                  <a:pt x="697057" y="765059"/>
                </a:lnTo>
                <a:lnTo>
                  <a:pt x="706326" y="754206"/>
                </a:lnTo>
                <a:lnTo>
                  <a:pt x="715596" y="743882"/>
                </a:lnTo>
                <a:lnTo>
                  <a:pt x="725130" y="733558"/>
                </a:lnTo>
                <a:lnTo>
                  <a:pt x="734664" y="723499"/>
                </a:lnTo>
                <a:lnTo>
                  <a:pt x="744463" y="713704"/>
                </a:lnTo>
                <a:lnTo>
                  <a:pt x="764062" y="694115"/>
                </a:lnTo>
                <a:lnTo>
                  <a:pt x="783395" y="675585"/>
                </a:lnTo>
                <a:lnTo>
                  <a:pt x="802729" y="657584"/>
                </a:lnTo>
                <a:lnTo>
                  <a:pt x="822062" y="640113"/>
                </a:lnTo>
                <a:lnTo>
                  <a:pt x="841131" y="623700"/>
                </a:lnTo>
                <a:lnTo>
                  <a:pt x="859934" y="607553"/>
                </a:lnTo>
                <a:lnTo>
                  <a:pt x="895158" y="576845"/>
                </a:lnTo>
                <a:lnTo>
                  <a:pt x="911843" y="562021"/>
                </a:lnTo>
                <a:lnTo>
                  <a:pt x="927204" y="547991"/>
                </a:lnTo>
                <a:lnTo>
                  <a:pt x="941770" y="534226"/>
                </a:lnTo>
                <a:lnTo>
                  <a:pt x="955277" y="520725"/>
                </a:lnTo>
                <a:lnTo>
                  <a:pt x="961634" y="514107"/>
                </a:lnTo>
                <a:lnTo>
                  <a:pt x="967460" y="507490"/>
                </a:lnTo>
                <a:lnTo>
                  <a:pt x="973022" y="501136"/>
                </a:lnTo>
                <a:lnTo>
                  <a:pt x="978054" y="494783"/>
                </a:lnTo>
                <a:lnTo>
                  <a:pt x="982821" y="488430"/>
                </a:lnTo>
                <a:lnTo>
                  <a:pt x="987323" y="482341"/>
                </a:lnTo>
                <a:lnTo>
                  <a:pt x="991296" y="475988"/>
                </a:lnTo>
                <a:lnTo>
                  <a:pt x="994739" y="469900"/>
                </a:lnTo>
                <a:close/>
                <a:moveTo>
                  <a:pt x="1025790" y="350837"/>
                </a:moveTo>
                <a:lnTo>
                  <a:pt x="1427428" y="350837"/>
                </a:lnTo>
                <a:lnTo>
                  <a:pt x="1431926" y="351101"/>
                </a:lnTo>
                <a:lnTo>
                  <a:pt x="1436159" y="351631"/>
                </a:lnTo>
                <a:lnTo>
                  <a:pt x="1440657" y="352953"/>
                </a:lnTo>
                <a:lnTo>
                  <a:pt x="1444361" y="354012"/>
                </a:lnTo>
                <a:lnTo>
                  <a:pt x="1448330" y="355599"/>
                </a:lnTo>
                <a:lnTo>
                  <a:pt x="1452034" y="357716"/>
                </a:lnTo>
                <a:lnTo>
                  <a:pt x="1455474" y="359833"/>
                </a:lnTo>
                <a:lnTo>
                  <a:pt x="1458913" y="362478"/>
                </a:lnTo>
                <a:lnTo>
                  <a:pt x="1461559" y="365124"/>
                </a:lnTo>
                <a:lnTo>
                  <a:pt x="1464205" y="368035"/>
                </a:lnTo>
                <a:lnTo>
                  <a:pt x="1466322" y="371474"/>
                </a:lnTo>
                <a:lnTo>
                  <a:pt x="1468174" y="374649"/>
                </a:lnTo>
                <a:lnTo>
                  <a:pt x="1469761" y="378354"/>
                </a:lnTo>
                <a:lnTo>
                  <a:pt x="1470819" y="382058"/>
                </a:lnTo>
                <a:lnTo>
                  <a:pt x="1471349" y="386027"/>
                </a:lnTo>
                <a:lnTo>
                  <a:pt x="1471613" y="389995"/>
                </a:lnTo>
                <a:lnTo>
                  <a:pt x="1471349" y="393964"/>
                </a:lnTo>
                <a:lnTo>
                  <a:pt x="1470819" y="397668"/>
                </a:lnTo>
                <a:lnTo>
                  <a:pt x="1469761" y="401372"/>
                </a:lnTo>
                <a:lnTo>
                  <a:pt x="1468174" y="405077"/>
                </a:lnTo>
                <a:lnTo>
                  <a:pt x="1466322" y="408516"/>
                </a:lnTo>
                <a:lnTo>
                  <a:pt x="1464205" y="411427"/>
                </a:lnTo>
                <a:lnTo>
                  <a:pt x="1461559" y="414602"/>
                </a:lnTo>
                <a:lnTo>
                  <a:pt x="1458913" y="417512"/>
                </a:lnTo>
                <a:lnTo>
                  <a:pt x="1455474" y="419893"/>
                </a:lnTo>
                <a:lnTo>
                  <a:pt x="1452034" y="422275"/>
                </a:lnTo>
                <a:lnTo>
                  <a:pt x="1448330" y="424127"/>
                </a:lnTo>
                <a:lnTo>
                  <a:pt x="1444361" y="425979"/>
                </a:lnTo>
                <a:lnTo>
                  <a:pt x="1440657" y="427037"/>
                </a:lnTo>
                <a:lnTo>
                  <a:pt x="1436159" y="428096"/>
                </a:lnTo>
                <a:lnTo>
                  <a:pt x="1431926" y="428625"/>
                </a:lnTo>
                <a:lnTo>
                  <a:pt x="1427428" y="428625"/>
                </a:lnTo>
                <a:lnTo>
                  <a:pt x="1025790" y="428625"/>
                </a:lnTo>
                <a:lnTo>
                  <a:pt x="1021027" y="428625"/>
                </a:lnTo>
                <a:lnTo>
                  <a:pt x="1016794" y="428096"/>
                </a:lnTo>
                <a:lnTo>
                  <a:pt x="1012296" y="427037"/>
                </a:lnTo>
                <a:lnTo>
                  <a:pt x="1008327" y="425979"/>
                </a:lnTo>
                <a:lnTo>
                  <a:pt x="1004359" y="424127"/>
                </a:lnTo>
                <a:lnTo>
                  <a:pt x="1000654" y="422275"/>
                </a:lnTo>
                <a:lnTo>
                  <a:pt x="997479" y="419893"/>
                </a:lnTo>
                <a:lnTo>
                  <a:pt x="994040" y="417512"/>
                </a:lnTo>
                <a:lnTo>
                  <a:pt x="991129" y="414602"/>
                </a:lnTo>
                <a:lnTo>
                  <a:pt x="988748" y="411427"/>
                </a:lnTo>
                <a:lnTo>
                  <a:pt x="986367" y="408516"/>
                </a:lnTo>
                <a:lnTo>
                  <a:pt x="984779" y="405077"/>
                </a:lnTo>
                <a:lnTo>
                  <a:pt x="983192" y="401372"/>
                </a:lnTo>
                <a:lnTo>
                  <a:pt x="981869" y="397668"/>
                </a:lnTo>
                <a:lnTo>
                  <a:pt x="981340" y="393964"/>
                </a:lnTo>
                <a:lnTo>
                  <a:pt x="981075" y="389995"/>
                </a:lnTo>
                <a:lnTo>
                  <a:pt x="981340" y="386027"/>
                </a:lnTo>
                <a:lnTo>
                  <a:pt x="981869" y="382058"/>
                </a:lnTo>
                <a:lnTo>
                  <a:pt x="983192" y="378354"/>
                </a:lnTo>
                <a:lnTo>
                  <a:pt x="984779" y="374649"/>
                </a:lnTo>
                <a:lnTo>
                  <a:pt x="986367" y="371474"/>
                </a:lnTo>
                <a:lnTo>
                  <a:pt x="988748" y="368035"/>
                </a:lnTo>
                <a:lnTo>
                  <a:pt x="991129" y="365124"/>
                </a:lnTo>
                <a:lnTo>
                  <a:pt x="994040" y="362478"/>
                </a:lnTo>
                <a:lnTo>
                  <a:pt x="997479" y="359833"/>
                </a:lnTo>
                <a:lnTo>
                  <a:pt x="1000654" y="357716"/>
                </a:lnTo>
                <a:lnTo>
                  <a:pt x="1004359" y="355599"/>
                </a:lnTo>
                <a:lnTo>
                  <a:pt x="1008327" y="354012"/>
                </a:lnTo>
                <a:lnTo>
                  <a:pt x="1012296" y="352953"/>
                </a:lnTo>
                <a:lnTo>
                  <a:pt x="1016794" y="351631"/>
                </a:lnTo>
                <a:lnTo>
                  <a:pt x="1021027" y="351101"/>
                </a:lnTo>
                <a:lnTo>
                  <a:pt x="1025790" y="350837"/>
                </a:lnTo>
                <a:close/>
                <a:moveTo>
                  <a:pt x="1218698" y="0"/>
                </a:moveTo>
                <a:lnTo>
                  <a:pt x="1230852" y="0"/>
                </a:lnTo>
                <a:lnTo>
                  <a:pt x="1242477" y="0"/>
                </a:lnTo>
                <a:lnTo>
                  <a:pt x="1259387" y="265"/>
                </a:lnTo>
                <a:lnTo>
                  <a:pt x="1268898" y="529"/>
                </a:lnTo>
                <a:lnTo>
                  <a:pt x="1278938" y="1324"/>
                </a:lnTo>
                <a:lnTo>
                  <a:pt x="1289243" y="2118"/>
                </a:lnTo>
                <a:lnTo>
                  <a:pt x="1299811" y="2913"/>
                </a:lnTo>
                <a:lnTo>
                  <a:pt x="1310380" y="4237"/>
                </a:lnTo>
                <a:lnTo>
                  <a:pt x="1320420" y="6090"/>
                </a:lnTo>
                <a:lnTo>
                  <a:pt x="1329931" y="7944"/>
                </a:lnTo>
                <a:lnTo>
                  <a:pt x="1338914" y="10327"/>
                </a:lnTo>
                <a:lnTo>
                  <a:pt x="1343142" y="11387"/>
                </a:lnTo>
                <a:lnTo>
                  <a:pt x="1347105" y="12711"/>
                </a:lnTo>
                <a:lnTo>
                  <a:pt x="1350540" y="14564"/>
                </a:lnTo>
                <a:lnTo>
                  <a:pt x="1353974" y="15889"/>
                </a:lnTo>
                <a:lnTo>
                  <a:pt x="1356881" y="17477"/>
                </a:lnTo>
                <a:lnTo>
                  <a:pt x="1359523" y="19596"/>
                </a:lnTo>
                <a:lnTo>
                  <a:pt x="1361636" y="21450"/>
                </a:lnTo>
                <a:lnTo>
                  <a:pt x="1363486" y="23568"/>
                </a:lnTo>
                <a:lnTo>
                  <a:pt x="1365600" y="26746"/>
                </a:lnTo>
                <a:lnTo>
                  <a:pt x="1367449" y="30718"/>
                </a:lnTo>
                <a:lnTo>
                  <a:pt x="1368506" y="34690"/>
                </a:lnTo>
                <a:lnTo>
                  <a:pt x="1369034" y="39192"/>
                </a:lnTo>
                <a:lnTo>
                  <a:pt x="1369299" y="43959"/>
                </a:lnTo>
                <a:lnTo>
                  <a:pt x="1369034" y="48725"/>
                </a:lnTo>
                <a:lnTo>
                  <a:pt x="1368242" y="54022"/>
                </a:lnTo>
                <a:lnTo>
                  <a:pt x="1367449" y="59583"/>
                </a:lnTo>
                <a:lnTo>
                  <a:pt x="1365864" y="65144"/>
                </a:lnTo>
                <a:lnTo>
                  <a:pt x="1364279" y="70705"/>
                </a:lnTo>
                <a:lnTo>
                  <a:pt x="1362165" y="76531"/>
                </a:lnTo>
                <a:lnTo>
                  <a:pt x="1360315" y="82621"/>
                </a:lnTo>
                <a:lnTo>
                  <a:pt x="1355295" y="94538"/>
                </a:lnTo>
                <a:lnTo>
                  <a:pt x="1349747" y="106719"/>
                </a:lnTo>
                <a:lnTo>
                  <a:pt x="1343670" y="119166"/>
                </a:lnTo>
                <a:lnTo>
                  <a:pt x="1337857" y="131082"/>
                </a:lnTo>
                <a:lnTo>
                  <a:pt x="1326496" y="153856"/>
                </a:lnTo>
                <a:lnTo>
                  <a:pt x="1321212" y="164184"/>
                </a:lnTo>
                <a:lnTo>
                  <a:pt x="1317249" y="173982"/>
                </a:lnTo>
                <a:lnTo>
                  <a:pt x="1315400" y="177954"/>
                </a:lnTo>
                <a:lnTo>
                  <a:pt x="1314078" y="182191"/>
                </a:lnTo>
                <a:lnTo>
                  <a:pt x="1313286" y="185899"/>
                </a:lnTo>
                <a:lnTo>
                  <a:pt x="1312493" y="189341"/>
                </a:lnTo>
                <a:lnTo>
                  <a:pt x="1318834" y="188812"/>
                </a:lnTo>
                <a:lnTo>
                  <a:pt x="1324647" y="187488"/>
                </a:lnTo>
                <a:lnTo>
                  <a:pt x="1330724" y="185634"/>
                </a:lnTo>
                <a:lnTo>
                  <a:pt x="1336272" y="183250"/>
                </a:lnTo>
                <a:lnTo>
                  <a:pt x="1341556" y="180338"/>
                </a:lnTo>
                <a:lnTo>
                  <a:pt x="1346841" y="176895"/>
                </a:lnTo>
                <a:lnTo>
                  <a:pt x="1351861" y="173188"/>
                </a:lnTo>
                <a:lnTo>
                  <a:pt x="1356616" y="169480"/>
                </a:lnTo>
                <a:lnTo>
                  <a:pt x="1361372" y="164978"/>
                </a:lnTo>
                <a:lnTo>
                  <a:pt x="1365864" y="160212"/>
                </a:lnTo>
                <a:lnTo>
                  <a:pt x="1370091" y="154915"/>
                </a:lnTo>
                <a:lnTo>
                  <a:pt x="1374319" y="149884"/>
                </a:lnTo>
                <a:lnTo>
                  <a:pt x="1378282" y="144323"/>
                </a:lnTo>
                <a:lnTo>
                  <a:pt x="1382245" y="139027"/>
                </a:lnTo>
                <a:lnTo>
                  <a:pt x="1385944" y="133201"/>
                </a:lnTo>
                <a:lnTo>
                  <a:pt x="1389114" y="127375"/>
                </a:lnTo>
                <a:lnTo>
                  <a:pt x="1396248" y="115723"/>
                </a:lnTo>
                <a:lnTo>
                  <a:pt x="1402325" y="104071"/>
                </a:lnTo>
                <a:lnTo>
                  <a:pt x="1413950" y="82357"/>
                </a:lnTo>
                <a:lnTo>
                  <a:pt x="1418970" y="72559"/>
                </a:lnTo>
                <a:lnTo>
                  <a:pt x="1423990" y="64614"/>
                </a:lnTo>
                <a:lnTo>
                  <a:pt x="1426104" y="60907"/>
                </a:lnTo>
                <a:lnTo>
                  <a:pt x="1428746" y="57729"/>
                </a:lnTo>
                <a:lnTo>
                  <a:pt x="1431124" y="55081"/>
                </a:lnTo>
                <a:lnTo>
                  <a:pt x="1433238" y="52698"/>
                </a:lnTo>
                <a:lnTo>
                  <a:pt x="1435880" y="51109"/>
                </a:lnTo>
                <a:lnTo>
                  <a:pt x="1438258" y="49255"/>
                </a:lnTo>
                <a:lnTo>
                  <a:pt x="1441428" y="48196"/>
                </a:lnTo>
                <a:lnTo>
                  <a:pt x="1444863" y="47137"/>
                </a:lnTo>
                <a:lnTo>
                  <a:pt x="1448033" y="46342"/>
                </a:lnTo>
                <a:lnTo>
                  <a:pt x="1451997" y="45812"/>
                </a:lnTo>
                <a:lnTo>
                  <a:pt x="1455960" y="45283"/>
                </a:lnTo>
                <a:lnTo>
                  <a:pt x="1459923" y="45283"/>
                </a:lnTo>
                <a:lnTo>
                  <a:pt x="1464415" y="45283"/>
                </a:lnTo>
                <a:lnTo>
                  <a:pt x="1468642" y="45812"/>
                </a:lnTo>
                <a:lnTo>
                  <a:pt x="1477889" y="46872"/>
                </a:lnTo>
                <a:lnTo>
                  <a:pt x="1487665" y="48461"/>
                </a:lnTo>
                <a:lnTo>
                  <a:pt x="1497441" y="50844"/>
                </a:lnTo>
                <a:lnTo>
                  <a:pt x="1507217" y="53227"/>
                </a:lnTo>
                <a:lnTo>
                  <a:pt x="1517257" y="56140"/>
                </a:lnTo>
                <a:lnTo>
                  <a:pt x="1527033" y="59053"/>
                </a:lnTo>
                <a:lnTo>
                  <a:pt x="1536280" y="62231"/>
                </a:lnTo>
                <a:lnTo>
                  <a:pt x="1545263" y="65673"/>
                </a:lnTo>
                <a:lnTo>
                  <a:pt x="1553190" y="68851"/>
                </a:lnTo>
                <a:lnTo>
                  <a:pt x="1567193" y="74677"/>
                </a:lnTo>
                <a:lnTo>
                  <a:pt x="1578290" y="79709"/>
                </a:lnTo>
                <a:lnTo>
                  <a:pt x="1587801" y="84210"/>
                </a:lnTo>
                <a:lnTo>
                  <a:pt x="1595463" y="88447"/>
                </a:lnTo>
                <a:lnTo>
                  <a:pt x="1601804" y="92420"/>
                </a:lnTo>
                <a:lnTo>
                  <a:pt x="1604182" y="94273"/>
                </a:lnTo>
                <a:lnTo>
                  <a:pt x="1606560" y="96127"/>
                </a:lnTo>
                <a:lnTo>
                  <a:pt x="1608410" y="97716"/>
                </a:lnTo>
                <a:lnTo>
                  <a:pt x="1609995" y="99305"/>
                </a:lnTo>
                <a:lnTo>
                  <a:pt x="1611052" y="101158"/>
                </a:lnTo>
                <a:lnTo>
                  <a:pt x="1612109" y="102747"/>
                </a:lnTo>
                <a:lnTo>
                  <a:pt x="1612637" y="104336"/>
                </a:lnTo>
                <a:lnTo>
                  <a:pt x="1612901" y="106190"/>
                </a:lnTo>
                <a:lnTo>
                  <a:pt x="1612901" y="107779"/>
                </a:lnTo>
                <a:lnTo>
                  <a:pt x="1612637" y="109103"/>
                </a:lnTo>
                <a:lnTo>
                  <a:pt x="1612109" y="110956"/>
                </a:lnTo>
                <a:lnTo>
                  <a:pt x="1611316" y="112545"/>
                </a:lnTo>
                <a:lnTo>
                  <a:pt x="1610523" y="114399"/>
                </a:lnTo>
                <a:lnTo>
                  <a:pt x="1609202" y="115988"/>
                </a:lnTo>
                <a:lnTo>
                  <a:pt x="1605768" y="119431"/>
                </a:lnTo>
                <a:lnTo>
                  <a:pt x="1601804" y="122873"/>
                </a:lnTo>
                <a:lnTo>
                  <a:pt x="1596784" y="126845"/>
                </a:lnTo>
                <a:lnTo>
                  <a:pt x="1584895" y="135849"/>
                </a:lnTo>
                <a:lnTo>
                  <a:pt x="1570627" y="146706"/>
                </a:lnTo>
                <a:lnTo>
                  <a:pt x="1562701" y="152532"/>
                </a:lnTo>
                <a:lnTo>
                  <a:pt x="1555039" y="159152"/>
                </a:lnTo>
                <a:lnTo>
                  <a:pt x="1546584" y="166567"/>
                </a:lnTo>
                <a:lnTo>
                  <a:pt x="1537865" y="174512"/>
                </a:lnTo>
                <a:lnTo>
                  <a:pt x="1529146" y="183250"/>
                </a:lnTo>
                <a:lnTo>
                  <a:pt x="1520427" y="192784"/>
                </a:lnTo>
                <a:lnTo>
                  <a:pt x="1511444" y="203111"/>
                </a:lnTo>
                <a:lnTo>
                  <a:pt x="1507217" y="208673"/>
                </a:lnTo>
                <a:lnTo>
                  <a:pt x="1502725" y="214234"/>
                </a:lnTo>
                <a:lnTo>
                  <a:pt x="1498498" y="220589"/>
                </a:lnTo>
                <a:lnTo>
                  <a:pt x="1494270" y="226680"/>
                </a:lnTo>
                <a:lnTo>
                  <a:pt x="1490043" y="233300"/>
                </a:lnTo>
                <a:lnTo>
                  <a:pt x="1486080" y="240185"/>
                </a:lnTo>
                <a:lnTo>
                  <a:pt x="1482117" y="247335"/>
                </a:lnTo>
                <a:lnTo>
                  <a:pt x="1478154" y="254485"/>
                </a:lnTo>
                <a:lnTo>
                  <a:pt x="1474190" y="262165"/>
                </a:lnTo>
                <a:lnTo>
                  <a:pt x="1470491" y="270374"/>
                </a:lnTo>
                <a:lnTo>
                  <a:pt x="1466792" y="278318"/>
                </a:lnTo>
                <a:lnTo>
                  <a:pt x="1463622" y="286792"/>
                </a:lnTo>
                <a:lnTo>
                  <a:pt x="1460187" y="295796"/>
                </a:lnTo>
                <a:lnTo>
                  <a:pt x="1456752" y="304800"/>
                </a:lnTo>
                <a:lnTo>
                  <a:pt x="1234815" y="304800"/>
                </a:lnTo>
                <a:lnTo>
                  <a:pt x="1226625" y="304800"/>
                </a:lnTo>
                <a:lnTo>
                  <a:pt x="1004423" y="304800"/>
                </a:lnTo>
                <a:lnTo>
                  <a:pt x="1001253" y="295796"/>
                </a:lnTo>
                <a:lnTo>
                  <a:pt x="998082" y="287057"/>
                </a:lnTo>
                <a:lnTo>
                  <a:pt x="994647" y="278583"/>
                </a:lnTo>
                <a:lnTo>
                  <a:pt x="990948" y="270639"/>
                </a:lnTo>
                <a:lnTo>
                  <a:pt x="987514" y="262959"/>
                </a:lnTo>
                <a:lnTo>
                  <a:pt x="984079" y="255280"/>
                </a:lnTo>
                <a:lnTo>
                  <a:pt x="980380" y="248395"/>
                </a:lnTo>
                <a:lnTo>
                  <a:pt x="976417" y="241509"/>
                </a:lnTo>
                <a:lnTo>
                  <a:pt x="972718" y="235154"/>
                </a:lnTo>
                <a:lnTo>
                  <a:pt x="968755" y="229063"/>
                </a:lnTo>
                <a:lnTo>
                  <a:pt x="965056" y="223237"/>
                </a:lnTo>
                <a:lnTo>
                  <a:pt x="961357" y="217676"/>
                </a:lnTo>
                <a:lnTo>
                  <a:pt x="957393" y="212380"/>
                </a:lnTo>
                <a:lnTo>
                  <a:pt x="953430" y="207348"/>
                </a:lnTo>
                <a:lnTo>
                  <a:pt x="945504" y="198080"/>
                </a:lnTo>
                <a:lnTo>
                  <a:pt x="937578" y="189606"/>
                </a:lnTo>
                <a:lnTo>
                  <a:pt x="929916" y="181926"/>
                </a:lnTo>
                <a:lnTo>
                  <a:pt x="922253" y="175041"/>
                </a:lnTo>
                <a:lnTo>
                  <a:pt x="914855" y="169215"/>
                </a:lnTo>
                <a:lnTo>
                  <a:pt x="907986" y="163390"/>
                </a:lnTo>
                <a:lnTo>
                  <a:pt x="900852" y="158358"/>
                </a:lnTo>
                <a:lnTo>
                  <a:pt x="888699" y="149884"/>
                </a:lnTo>
                <a:lnTo>
                  <a:pt x="877866" y="142469"/>
                </a:lnTo>
                <a:lnTo>
                  <a:pt x="873374" y="139027"/>
                </a:lnTo>
                <a:lnTo>
                  <a:pt x="869940" y="135584"/>
                </a:lnTo>
                <a:lnTo>
                  <a:pt x="866505" y="132671"/>
                </a:lnTo>
                <a:lnTo>
                  <a:pt x="865448" y="130817"/>
                </a:lnTo>
                <a:lnTo>
                  <a:pt x="864127" y="129229"/>
                </a:lnTo>
                <a:lnTo>
                  <a:pt x="863334" y="127110"/>
                </a:lnTo>
                <a:lnTo>
                  <a:pt x="862542" y="125521"/>
                </a:lnTo>
                <a:lnTo>
                  <a:pt x="862277" y="123668"/>
                </a:lnTo>
                <a:lnTo>
                  <a:pt x="862013" y="121814"/>
                </a:lnTo>
                <a:lnTo>
                  <a:pt x="862013" y="119960"/>
                </a:lnTo>
                <a:lnTo>
                  <a:pt x="862277" y="117577"/>
                </a:lnTo>
                <a:lnTo>
                  <a:pt x="862542" y="115723"/>
                </a:lnTo>
                <a:lnTo>
                  <a:pt x="863334" y="113340"/>
                </a:lnTo>
                <a:lnTo>
                  <a:pt x="864127" y="110956"/>
                </a:lnTo>
                <a:lnTo>
                  <a:pt x="865712" y="108308"/>
                </a:lnTo>
                <a:lnTo>
                  <a:pt x="868883" y="103012"/>
                </a:lnTo>
                <a:lnTo>
                  <a:pt x="873374" y="97186"/>
                </a:lnTo>
                <a:lnTo>
                  <a:pt x="879187" y="90301"/>
                </a:lnTo>
                <a:lnTo>
                  <a:pt x="885792" y="83151"/>
                </a:lnTo>
                <a:lnTo>
                  <a:pt x="893983" y="74677"/>
                </a:lnTo>
                <a:lnTo>
                  <a:pt x="896625" y="72029"/>
                </a:lnTo>
                <a:lnTo>
                  <a:pt x="899795" y="69910"/>
                </a:lnTo>
                <a:lnTo>
                  <a:pt x="902966" y="67527"/>
                </a:lnTo>
                <a:lnTo>
                  <a:pt x="906665" y="65409"/>
                </a:lnTo>
                <a:lnTo>
                  <a:pt x="910364" y="63025"/>
                </a:lnTo>
                <a:lnTo>
                  <a:pt x="914327" y="60907"/>
                </a:lnTo>
                <a:lnTo>
                  <a:pt x="923046" y="57199"/>
                </a:lnTo>
                <a:lnTo>
                  <a:pt x="932029" y="53492"/>
                </a:lnTo>
                <a:lnTo>
                  <a:pt x="941805" y="50579"/>
                </a:lnTo>
                <a:lnTo>
                  <a:pt x="952109" y="47931"/>
                </a:lnTo>
                <a:lnTo>
                  <a:pt x="962149" y="46077"/>
                </a:lnTo>
                <a:lnTo>
                  <a:pt x="972189" y="44224"/>
                </a:lnTo>
                <a:lnTo>
                  <a:pt x="981965" y="43429"/>
                </a:lnTo>
                <a:lnTo>
                  <a:pt x="991477" y="43164"/>
                </a:lnTo>
                <a:lnTo>
                  <a:pt x="996232" y="43429"/>
                </a:lnTo>
                <a:lnTo>
                  <a:pt x="1000724" y="43694"/>
                </a:lnTo>
                <a:lnTo>
                  <a:pt x="1004951" y="43959"/>
                </a:lnTo>
                <a:lnTo>
                  <a:pt x="1008915" y="44753"/>
                </a:lnTo>
                <a:lnTo>
                  <a:pt x="1012878" y="45812"/>
                </a:lnTo>
                <a:lnTo>
                  <a:pt x="1016577" y="46607"/>
                </a:lnTo>
                <a:lnTo>
                  <a:pt x="1019747" y="47931"/>
                </a:lnTo>
                <a:lnTo>
                  <a:pt x="1022918" y="49255"/>
                </a:lnTo>
                <a:lnTo>
                  <a:pt x="1025560" y="51109"/>
                </a:lnTo>
                <a:lnTo>
                  <a:pt x="1027938" y="52698"/>
                </a:lnTo>
                <a:lnTo>
                  <a:pt x="1030316" y="55081"/>
                </a:lnTo>
                <a:lnTo>
                  <a:pt x="1032429" y="57729"/>
                </a:lnTo>
                <a:lnTo>
                  <a:pt x="1035072" y="60907"/>
                </a:lnTo>
                <a:lnTo>
                  <a:pt x="1037185" y="64614"/>
                </a:lnTo>
                <a:lnTo>
                  <a:pt x="1042205" y="72559"/>
                </a:lnTo>
                <a:lnTo>
                  <a:pt x="1047754" y="82357"/>
                </a:lnTo>
                <a:lnTo>
                  <a:pt x="1058851" y="104071"/>
                </a:lnTo>
                <a:lnTo>
                  <a:pt x="1065192" y="115723"/>
                </a:lnTo>
                <a:lnTo>
                  <a:pt x="1072061" y="127375"/>
                </a:lnTo>
                <a:lnTo>
                  <a:pt x="1075496" y="133201"/>
                </a:lnTo>
                <a:lnTo>
                  <a:pt x="1079195" y="139027"/>
                </a:lnTo>
                <a:lnTo>
                  <a:pt x="1082894" y="144323"/>
                </a:lnTo>
                <a:lnTo>
                  <a:pt x="1086857" y="149884"/>
                </a:lnTo>
                <a:lnTo>
                  <a:pt x="1091084" y="154915"/>
                </a:lnTo>
                <a:lnTo>
                  <a:pt x="1095576" y="160212"/>
                </a:lnTo>
                <a:lnTo>
                  <a:pt x="1100067" y="164978"/>
                </a:lnTo>
                <a:lnTo>
                  <a:pt x="1104559" y="169480"/>
                </a:lnTo>
                <a:lnTo>
                  <a:pt x="1109315" y="173188"/>
                </a:lnTo>
                <a:lnTo>
                  <a:pt x="1114335" y="176895"/>
                </a:lnTo>
                <a:lnTo>
                  <a:pt x="1119619" y="180338"/>
                </a:lnTo>
                <a:lnTo>
                  <a:pt x="1124903" y="183250"/>
                </a:lnTo>
                <a:lnTo>
                  <a:pt x="1130716" y="185634"/>
                </a:lnTo>
                <a:lnTo>
                  <a:pt x="1136529" y="187488"/>
                </a:lnTo>
                <a:lnTo>
                  <a:pt x="1142341" y="188812"/>
                </a:lnTo>
                <a:lnTo>
                  <a:pt x="1148947" y="189341"/>
                </a:lnTo>
                <a:lnTo>
                  <a:pt x="1148154" y="185899"/>
                </a:lnTo>
                <a:lnTo>
                  <a:pt x="1147097" y="182191"/>
                </a:lnTo>
                <a:lnTo>
                  <a:pt x="1145776" y="177954"/>
                </a:lnTo>
                <a:lnTo>
                  <a:pt x="1144191" y="173982"/>
                </a:lnTo>
                <a:lnTo>
                  <a:pt x="1139963" y="164184"/>
                </a:lnTo>
                <a:lnTo>
                  <a:pt x="1134943" y="153856"/>
                </a:lnTo>
                <a:lnTo>
                  <a:pt x="1123318" y="131082"/>
                </a:lnTo>
                <a:lnTo>
                  <a:pt x="1117505" y="119166"/>
                </a:lnTo>
                <a:lnTo>
                  <a:pt x="1111693" y="106719"/>
                </a:lnTo>
                <a:lnTo>
                  <a:pt x="1105880" y="94538"/>
                </a:lnTo>
                <a:lnTo>
                  <a:pt x="1100860" y="82621"/>
                </a:lnTo>
                <a:lnTo>
                  <a:pt x="1099011" y="76531"/>
                </a:lnTo>
                <a:lnTo>
                  <a:pt x="1096897" y="70705"/>
                </a:lnTo>
                <a:lnTo>
                  <a:pt x="1095312" y="65144"/>
                </a:lnTo>
                <a:lnTo>
                  <a:pt x="1093991" y="59583"/>
                </a:lnTo>
                <a:lnTo>
                  <a:pt x="1092934" y="54022"/>
                </a:lnTo>
                <a:lnTo>
                  <a:pt x="1092141" y="48725"/>
                </a:lnTo>
                <a:lnTo>
                  <a:pt x="1092141" y="43959"/>
                </a:lnTo>
                <a:lnTo>
                  <a:pt x="1092141" y="39192"/>
                </a:lnTo>
                <a:lnTo>
                  <a:pt x="1092934" y="34690"/>
                </a:lnTo>
                <a:lnTo>
                  <a:pt x="1094255" y="30718"/>
                </a:lnTo>
                <a:lnTo>
                  <a:pt x="1095576" y="26746"/>
                </a:lnTo>
                <a:lnTo>
                  <a:pt x="1097954" y="23568"/>
                </a:lnTo>
                <a:lnTo>
                  <a:pt x="1099803" y="21450"/>
                </a:lnTo>
                <a:lnTo>
                  <a:pt x="1101653" y="19596"/>
                </a:lnTo>
                <a:lnTo>
                  <a:pt x="1104559" y="17477"/>
                </a:lnTo>
                <a:lnTo>
                  <a:pt x="1107465" y="15889"/>
                </a:lnTo>
                <a:lnTo>
                  <a:pt x="1110636" y="14564"/>
                </a:lnTo>
                <a:lnTo>
                  <a:pt x="1114335" y="12711"/>
                </a:lnTo>
                <a:lnTo>
                  <a:pt x="1118034" y="11387"/>
                </a:lnTo>
                <a:lnTo>
                  <a:pt x="1122261" y="10327"/>
                </a:lnTo>
                <a:lnTo>
                  <a:pt x="1131244" y="7944"/>
                </a:lnTo>
                <a:lnTo>
                  <a:pt x="1140756" y="6090"/>
                </a:lnTo>
                <a:lnTo>
                  <a:pt x="1150796" y="4237"/>
                </a:lnTo>
                <a:lnTo>
                  <a:pt x="1161364" y="2913"/>
                </a:lnTo>
                <a:lnTo>
                  <a:pt x="1171933" y="2118"/>
                </a:lnTo>
                <a:lnTo>
                  <a:pt x="1182237" y="1324"/>
                </a:lnTo>
                <a:lnTo>
                  <a:pt x="1192277" y="529"/>
                </a:lnTo>
                <a:lnTo>
                  <a:pt x="1201789" y="265"/>
                </a:lnTo>
                <a:lnTo>
                  <a:pt x="1218698"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16" name="KSO_Shape"/>
          <p:cNvSpPr/>
          <p:nvPr/>
        </p:nvSpPr>
        <p:spPr bwMode="auto">
          <a:xfrm>
            <a:off x="4820105" y="5406347"/>
            <a:ext cx="336550" cy="282575"/>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0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17" name="文本框 17"/>
          <p:cNvSpPr txBox="1">
            <a:spLocks noChangeArrowheads="1"/>
          </p:cNvSpPr>
          <p:nvPr/>
        </p:nvSpPr>
        <p:spPr bwMode="auto">
          <a:xfrm>
            <a:off x="5477332" y="2938463"/>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accent5"/>
                </a:solidFill>
                <a:ea typeface="幼圆" panose="02010509060101010101" pitchFamily="49" charset="-122"/>
              </a:rPr>
              <a:t>Your </a:t>
            </a:r>
            <a:r>
              <a:rPr lang="zh-CN" altLang="en-US" b="1" dirty="0" smtClean="0">
                <a:solidFill>
                  <a:schemeClr val="accent5"/>
                </a:solidFill>
                <a:ea typeface="幼圆" panose="02010509060101010101" pitchFamily="49" charset="-122"/>
              </a:rPr>
              <a:t>标题</a:t>
            </a:r>
            <a:endParaRPr lang="en-US" altLang="zh-CN" b="1" dirty="0">
              <a:solidFill>
                <a:schemeClr val="accent5"/>
              </a:solidFill>
              <a:ea typeface="幼圆" panose="02010509060101010101" pitchFamily="49" charset="-122"/>
            </a:endParaRPr>
          </a:p>
        </p:txBody>
      </p:sp>
      <p:sp>
        <p:nvSpPr>
          <p:cNvPr id="18" name="文本框 17"/>
          <p:cNvSpPr txBox="1">
            <a:spLocks noChangeArrowheads="1"/>
          </p:cNvSpPr>
          <p:nvPr/>
        </p:nvSpPr>
        <p:spPr bwMode="auto">
          <a:xfrm>
            <a:off x="5475408" y="4037713"/>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tx2"/>
                </a:solidFill>
                <a:ea typeface="幼圆" panose="02010509060101010101" pitchFamily="49" charset="-122"/>
              </a:rPr>
              <a:t>Your </a:t>
            </a:r>
            <a:r>
              <a:rPr lang="zh-CN" altLang="en-US" b="1" dirty="0" smtClean="0">
                <a:solidFill>
                  <a:schemeClr val="tx2"/>
                </a:solidFill>
                <a:ea typeface="幼圆" panose="02010509060101010101" pitchFamily="49" charset="-122"/>
              </a:rPr>
              <a:t>标题</a:t>
            </a:r>
            <a:endParaRPr lang="en-US" altLang="zh-CN" b="1" dirty="0">
              <a:solidFill>
                <a:schemeClr val="tx2"/>
              </a:solidFill>
              <a:ea typeface="幼圆" panose="02010509060101010101" pitchFamily="49" charset="-122"/>
            </a:endParaRPr>
          </a:p>
        </p:txBody>
      </p:sp>
      <p:sp>
        <p:nvSpPr>
          <p:cNvPr id="19" name="文本框 17"/>
          <p:cNvSpPr txBox="1">
            <a:spLocks noChangeArrowheads="1"/>
          </p:cNvSpPr>
          <p:nvPr/>
        </p:nvSpPr>
        <p:spPr bwMode="auto">
          <a:xfrm>
            <a:off x="5475408" y="5207699"/>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bg2"/>
                </a:solidFill>
                <a:ea typeface="幼圆" panose="02010509060101010101" pitchFamily="49" charset="-122"/>
              </a:rPr>
              <a:t>Your </a:t>
            </a:r>
            <a:r>
              <a:rPr lang="zh-CN" altLang="en-US" b="1" dirty="0" smtClean="0">
                <a:solidFill>
                  <a:schemeClr val="bg2"/>
                </a:solidFill>
                <a:ea typeface="幼圆" panose="02010509060101010101" pitchFamily="49" charset="-122"/>
              </a:rPr>
              <a:t>标题</a:t>
            </a:r>
            <a:endParaRPr lang="en-US" altLang="zh-CN" b="1" dirty="0">
              <a:solidFill>
                <a:schemeClr val="bg2"/>
              </a:solidFill>
              <a:ea typeface="幼圆" panose="02010509060101010101" pitchFamily="49" charset="-122"/>
            </a:endParaRPr>
          </a:p>
        </p:txBody>
      </p:sp>
      <p:sp>
        <p:nvSpPr>
          <p:cNvPr id="20" name="文本框 19"/>
          <p:cNvSpPr txBox="1"/>
          <p:nvPr/>
        </p:nvSpPr>
        <p:spPr>
          <a:xfrm>
            <a:off x="6657979" y="1426365"/>
            <a:ext cx="3702499" cy="970759"/>
          </a:xfrm>
          <a:prstGeom prst="rect">
            <a:avLst/>
          </a:prstGeom>
          <a:noFill/>
        </p:spPr>
        <p:txBody>
          <a:bodyPr>
            <a:noAutofit/>
          </a:bodyPr>
          <a:lstStyle/>
          <a:p>
            <a:pPr>
              <a:lnSpc>
                <a:spcPct val="130000"/>
              </a:lnSpc>
              <a:defRPr/>
            </a:pPr>
            <a:r>
              <a:rPr lang="zh-CN" altLang="en-US" sz="2400" dirty="0" smtClean="0">
                <a:solidFill>
                  <a:schemeClr val="accent4">
                    <a:lumMod val="75000"/>
                  </a:schemeClr>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6768205" y="2674727"/>
            <a:ext cx="3702499" cy="940915"/>
          </a:xfrm>
          <a:prstGeom prst="rect">
            <a:avLst/>
          </a:prstGeom>
          <a:noFill/>
        </p:spPr>
        <p:txBody>
          <a:bodyPr>
            <a:noAutofit/>
          </a:bodyPr>
          <a:lstStyle/>
          <a:p>
            <a:pPr>
              <a:lnSpc>
                <a:spcPct val="130000"/>
              </a:lnSpc>
              <a:defRPr/>
            </a:pPr>
            <a:r>
              <a:rPr lang="zh-CN" altLang="en-US" sz="2000" dirty="0" smtClean="0">
                <a:solidFill>
                  <a:schemeClr val="accent5"/>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2" name="文本框 21"/>
          <p:cNvSpPr txBox="1"/>
          <p:nvPr/>
        </p:nvSpPr>
        <p:spPr>
          <a:xfrm>
            <a:off x="6768205" y="3859907"/>
            <a:ext cx="3702499" cy="1124743"/>
          </a:xfrm>
          <a:prstGeom prst="rect">
            <a:avLst/>
          </a:prstGeom>
          <a:noFill/>
        </p:spPr>
        <p:txBody>
          <a:bodyPr>
            <a:noAutofit/>
          </a:bodyPr>
          <a:lstStyle/>
          <a:p>
            <a:pPr>
              <a:lnSpc>
                <a:spcPct val="130000"/>
              </a:lnSpc>
              <a:defRPr/>
            </a:pPr>
            <a:r>
              <a:rPr lang="zh-CN" altLang="en-US" sz="2000" dirty="0" smtClean="0">
                <a:solidFill>
                  <a:schemeClr val="tx2"/>
                </a:solidFill>
              </a:rPr>
              <a:t>请</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endParaRPr lang="zh-CN" altLang="en-US" sz="16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6740530" y="5162456"/>
            <a:ext cx="3702499" cy="1151258"/>
          </a:xfrm>
          <a:prstGeom prst="rect">
            <a:avLst/>
          </a:prstGeom>
          <a:noFill/>
        </p:spPr>
        <p:txBody>
          <a:bodyPr>
            <a:noAutofit/>
          </a:bodyPr>
          <a:lstStyle/>
          <a:p>
            <a:pPr>
              <a:lnSpc>
                <a:spcPct val="130000"/>
              </a:lnSpc>
              <a:defRPr/>
            </a:pPr>
            <a:r>
              <a:rPr lang="zh-CN" altLang="en-US" sz="2000" dirty="0" smtClean="0">
                <a:solidFill>
                  <a:schemeClr val="bg2"/>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5" name="矩形 24"/>
          <p:cNvSpPr/>
          <p:nvPr/>
        </p:nvSpPr>
        <p:spPr>
          <a:xfrm>
            <a:off x="1375324" y="225655"/>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grpSp>
        <p:nvGrpSpPr>
          <p:cNvPr id="27" name="组合 26"/>
          <p:cNvGrpSpPr/>
          <p:nvPr/>
        </p:nvGrpSpPr>
        <p:grpSpPr>
          <a:xfrm>
            <a:off x="427598" y="387700"/>
            <a:ext cx="947726" cy="602900"/>
            <a:chOff x="725714" y="516514"/>
            <a:chExt cx="649610" cy="413252"/>
          </a:xfrm>
          <a:blipFill>
            <a:blip r:embed="rId1"/>
            <a:stretch>
              <a:fillRect/>
            </a:stretch>
          </a:blipFill>
        </p:grpSpPr>
        <p:sp>
          <p:nvSpPr>
            <p:cNvPr id="26" name="云形 25"/>
            <p:cNvSpPr/>
            <p:nvPr/>
          </p:nvSpPr>
          <p:spPr>
            <a:xfrm>
              <a:off x="725714" y="516514"/>
              <a:ext cx="649610" cy="413252"/>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3" name="云形 2"/>
            <p:cNvSpPr/>
            <p:nvPr/>
          </p:nvSpPr>
          <p:spPr>
            <a:xfrm>
              <a:off x="725714" y="546615"/>
              <a:ext cx="508000" cy="323166"/>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70" y="1421602"/>
            <a:ext cx="5372100" cy="53721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3500"/>
                            </p:stCondLst>
                            <p:childTnLst>
                              <p:par>
                                <p:cTn id="31" presetID="38" presetClass="entr" presetSubtype="0" accel="50000" fill="hold" grpId="0" nodeType="afterEffect">
                                  <p:stCondLst>
                                    <p:cond delay="0"/>
                                  </p:stCondLst>
                                  <p:iterate type="lt">
                                    <p:tmPct val="50000"/>
                                  </p:iterate>
                                  <p:childTnLst>
                                    <p:set>
                                      <p:cBhvr>
                                        <p:cTn id="32" dur="1" fill="hold">
                                          <p:stCondLst>
                                            <p:cond delay="0"/>
                                          </p:stCondLst>
                                        </p:cTn>
                                        <p:tgtEl>
                                          <p:spTgt spid="9">
                                            <p:txEl>
                                              <p:pRg st="0" end="0"/>
                                            </p:txEl>
                                          </p:spTgt>
                                        </p:tgtEl>
                                        <p:attrNameLst>
                                          <p:attrName>style.visibility</p:attrName>
                                        </p:attrNameLst>
                                      </p:cBhvr>
                                      <p:to>
                                        <p:strVal val="visible"/>
                                      </p:to>
                                    </p:set>
                                    <p:set>
                                      <p:cBhvr>
                                        <p:cTn id="33" dur="455" fill="hold">
                                          <p:stCondLst>
                                            <p:cond delay="0"/>
                                          </p:stCondLst>
                                        </p:cTn>
                                        <p:tgtEl>
                                          <p:spTgt spid="9">
                                            <p:txEl>
                                              <p:pRg st="0" end="0"/>
                                            </p:txEl>
                                          </p:spTgt>
                                        </p:tgtEl>
                                        <p:attrNameLst>
                                          <p:attrName>style.rotation</p:attrName>
                                        </p:attrNameLst>
                                      </p:cBhvr>
                                      <p:to>
                                        <p:strVal val="-45.0"/>
                                      </p:to>
                                    </p:set>
                                    <p:anim calcmode="lin" valueType="num">
                                      <p:cBhvr>
                                        <p:cTn id="34"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7500"/>
                            </p:stCondLst>
                            <p:childTnLst>
                              <p:par>
                                <p:cTn id="39" presetID="3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800" decel="100000"/>
                                        <p:tgtEl>
                                          <p:spTgt spid="20"/>
                                        </p:tgtEl>
                                      </p:cBhvr>
                                    </p:animEffect>
                                    <p:anim calcmode="lin" valueType="num">
                                      <p:cBhvr>
                                        <p:cTn id="42" dur="800" decel="100000" fill="hold"/>
                                        <p:tgtEl>
                                          <p:spTgt spid="20"/>
                                        </p:tgtEl>
                                        <p:attrNameLst>
                                          <p:attrName>style.rotation</p:attrName>
                                        </p:attrNameLst>
                                      </p:cBhvr>
                                      <p:tavLst>
                                        <p:tav tm="0">
                                          <p:val>
                                            <p:fltVal val="-90"/>
                                          </p:val>
                                        </p:tav>
                                        <p:tav tm="100000">
                                          <p:val>
                                            <p:fltVal val="0"/>
                                          </p:val>
                                        </p:tav>
                                      </p:tavLst>
                                    </p:anim>
                                    <p:anim calcmode="lin" valueType="num">
                                      <p:cBhvr>
                                        <p:cTn id="43" dur="800" decel="100000" fill="hold"/>
                                        <p:tgtEl>
                                          <p:spTgt spid="20"/>
                                        </p:tgtEl>
                                        <p:attrNameLst>
                                          <p:attrName>ppt_x</p:attrName>
                                        </p:attrNameLst>
                                      </p:cBhvr>
                                      <p:tavLst>
                                        <p:tav tm="0">
                                          <p:val>
                                            <p:strVal val="#ppt_x+0.4"/>
                                          </p:val>
                                        </p:tav>
                                        <p:tav tm="100000">
                                          <p:val>
                                            <p:strVal val="#ppt_x-0.05"/>
                                          </p:val>
                                        </p:tav>
                                      </p:tavLst>
                                    </p:anim>
                                    <p:anim calcmode="lin" valueType="num">
                                      <p:cBhvr>
                                        <p:cTn id="44" dur="800" decel="100000" fill="hold"/>
                                        <p:tgtEl>
                                          <p:spTgt spid="20"/>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47" fill="hold">
                            <p:stCondLst>
                              <p:cond delay="85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95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10000"/>
                            </p:stCondLst>
                            <p:childTnLst>
                              <p:par>
                                <p:cTn id="61" presetID="38" presetClass="entr" presetSubtype="0" accel="50000" fill="hold" grpId="0" nodeType="afterEffect">
                                  <p:stCondLst>
                                    <p:cond delay="0"/>
                                  </p:stCondLst>
                                  <p:iterate type="lt">
                                    <p:tmPct val="50000"/>
                                  </p:iterate>
                                  <p:childTnLst>
                                    <p:set>
                                      <p:cBhvr>
                                        <p:cTn id="62" dur="1" fill="hold">
                                          <p:stCondLst>
                                            <p:cond delay="0"/>
                                          </p:stCondLst>
                                        </p:cTn>
                                        <p:tgtEl>
                                          <p:spTgt spid="17">
                                            <p:txEl>
                                              <p:pRg st="0" end="0"/>
                                            </p:txEl>
                                          </p:spTgt>
                                        </p:tgtEl>
                                        <p:attrNameLst>
                                          <p:attrName>style.visibility</p:attrName>
                                        </p:attrNameLst>
                                      </p:cBhvr>
                                      <p:to>
                                        <p:strVal val="visible"/>
                                      </p:to>
                                    </p:set>
                                    <p:set>
                                      <p:cBhvr>
                                        <p:cTn id="63" dur="455" fill="hold">
                                          <p:stCondLst>
                                            <p:cond delay="0"/>
                                          </p:stCondLst>
                                        </p:cTn>
                                        <p:tgtEl>
                                          <p:spTgt spid="17">
                                            <p:txEl>
                                              <p:pRg st="0" end="0"/>
                                            </p:txEl>
                                          </p:spTgt>
                                        </p:tgtEl>
                                        <p:attrNameLst>
                                          <p:attrName>style.rotation</p:attrName>
                                        </p:attrNameLst>
                                      </p:cBhvr>
                                      <p:to>
                                        <p:strVal val="-45.0"/>
                                      </p:to>
                                    </p:set>
                                    <p:anim calcmode="lin" valueType="num">
                                      <p:cBhvr>
                                        <p:cTn id="64" dur="455" fill="hold">
                                          <p:stCondLst>
                                            <p:cond delay="455"/>
                                          </p:stCondLst>
                                        </p:cTn>
                                        <p:tgtEl>
                                          <p:spTgt spid="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17">
                                            <p:txEl>
                                              <p:pRg st="0" end="0"/>
                                            </p:txEl>
                                          </p:spTgt>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17">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68" fill="hold">
                            <p:stCondLst>
                              <p:cond delay="14000"/>
                            </p:stCondLst>
                            <p:childTnLst>
                              <p:par>
                                <p:cTn id="69" presetID="3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800" decel="100000"/>
                                        <p:tgtEl>
                                          <p:spTgt spid="21"/>
                                        </p:tgtEl>
                                      </p:cBhvr>
                                    </p:animEffect>
                                    <p:anim calcmode="lin" valueType="num">
                                      <p:cBhvr>
                                        <p:cTn id="72" dur="800" decel="100000" fill="hold"/>
                                        <p:tgtEl>
                                          <p:spTgt spid="21"/>
                                        </p:tgtEl>
                                        <p:attrNameLst>
                                          <p:attrName>style.rotation</p:attrName>
                                        </p:attrNameLst>
                                      </p:cBhvr>
                                      <p:tavLst>
                                        <p:tav tm="0">
                                          <p:val>
                                            <p:fltVal val="-90"/>
                                          </p:val>
                                        </p:tav>
                                        <p:tav tm="100000">
                                          <p:val>
                                            <p:fltVal val="0"/>
                                          </p:val>
                                        </p:tav>
                                      </p:tavLst>
                                    </p:anim>
                                    <p:anim calcmode="lin" valueType="num">
                                      <p:cBhvr>
                                        <p:cTn id="73" dur="800" decel="100000" fill="hold"/>
                                        <p:tgtEl>
                                          <p:spTgt spid="21"/>
                                        </p:tgtEl>
                                        <p:attrNameLst>
                                          <p:attrName>ppt_x</p:attrName>
                                        </p:attrNameLst>
                                      </p:cBhvr>
                                      <p:tavLst>
                                        <p:tav tm="0">
                                          <p:val>
                                            <p:strVal val="#ppt_x+0.4"/>
                                          </p:val>
                                        </p:tav>
                                        <p:tav tm="100000">
                                          <p:val>
                                            <p:strVal val="#ppt_x-0.05"/>
                                          </p:val>
                                        </p:tav>
                                      </p:tavLst>
                                    </p:anim>
                                    <p:anim calcmode="lin" valueType="num">
                                      <p:cBhvr>
                                        <p:cTn id="74" dur="800" decel="100000" fill="hold"/>
                                        <p:tgtEl>
                                          <p:spTgt spid="21"/>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77" fill="hold">
                            <p:stCondLst>
                              <p:cond delay="15000"/>
                            </p:stCondLst>
                            <p:childTnLst>
                              <p:par>
                                <p:cTn id="78" presetID="2" presetClass="entr" presetSubtype="4"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additive="base">
                                        <p:cTn id="80" dur="500" fill="hold"/>
                                        <p:tgtEl>
                                          <p:spTgt spid="11"/>
                                        </p:tgtEl>
                                        <p:attrNameLst>
                                          <p:attrName>ppt_x</p:attrName>
                                        </p:attrNameLst>
                                      </p:cBhvr>
                                      <p:tavLst>
                                        <p:tav tm="0">
                                          <p:val>
                                            <p:strVal val="#ppt_x"/>
                                          </p:val>
                                        </p:tav>
                                        <p:tav tm="100000">
                                          <p:val>
                                            <p:strVal val="#ppt_x"/>
                                          </p:val>
                                        </p:tav>
                                      </p:tavLst>
                                    </p:anim>
                                    <p:anim calcmode="lin" valueType="num">
                                      <p:cBhvr additive="base">
                                        <p:cTn id="81" dur="500" fill="hold"/>
                                        <p:tgtEl>
                                          <p:spTgt spid="11"/>
                                        </p:tgtEl>
                                        <p:attrNameLst>
                                          <p:attrName>ppt_y</p:attrName>
                                        </p:attrNameLst>
                                      </p:cBhvr>
                                      <p:tavLst>
                                        <p:tav tm="0">
                                          <p:val>
                                            <p:strVal val="1+#ppt_h/2"/>
                                          </p:val>
                                        </p:tav>
                                        <p:tav tm="100000">
                                          <p:val>
                                            <p:strVal val="#ppt_y"/>
                                          </p:val>
                                        </p:tav>
                                      </p:tavLst>
                                    </p:anim>
                                  </p:childTnLst>
                                </p:cTn>
                              </p:par>
                            </p:childTnLst>
                          </p:cTn>
                        </p:par>
                        <p:par>
                          <p:cTn id="82" fill="hold">
                            <p:stCondLst>
                              <p:cond delay="15500"/>
                            </p:stCondLst>
                            <p:childTnLst>
                              <p:par>
                                <p:cTn id="83" presetID="10"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par>
                          <p:cTn id="86" fill="hold">
                            <p:stCondLst>
                              <p:cond delay="16000"/>
                            </p:stCondLst>
                            <p:childTnLst>
                              <p:par>
                                <p:cTn id="87" presetID="22" presetClass="entr" presetSubtype="8"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left)">
                                      <p:cBhvr>
                                        <p:cTn id="89" dur="500"/>
                                        <p:tgtEl>
                                          <p:spTgt spid="7"/>
                                        </p:tgtEl>
                                      </p:cBhvr>
                                    </p:animEffect>
                                  </p:childTnLst>
                                </p:cTn>
                              </p:par>
                            </p:childTnLst>
                          </p:cTn>
                        </p:par>
                        <p:par>
                          <p:cTn id="90" fill="hold">
                            <p:stCondLst>
                              <p:cond delay="16500"/>
                            </p:stCondLst>
                            <p:childTnLst>
                              <p:par>
                                <p:cTn id="91" presetID="38" presetClass="entr" presetSubtype="0" accel="50000" fill="hold" grpId="0" nodeType="afterEffect">
                                  <p:stCondLst>
                                    <p:cond delay="0"/>
                                  </p:stCondLst>
                                  <p:iterate type="lt">
                                    <p:tmPct val="50000"/>
                                  </p:iterate>
                                  <p:childTnLst>
                                    <p:set>
                                      <p:cBhvr>
                                        <p:cTn id="92" dur="1" fill="hold">
                                          <p:stCondLst>
                                            <p:cond delay="0"/>
                                          </p:stCondLst>
                                        </p:cTn>
                                        <p:tgtEl>
                                          <p:spTgt spid="18">
                                            <p:txEl>
                                              <p:pRg st="0" end="0"/>
                                            </p:txEl>
                                          </p:spTgt>
                                        </p:tgtEl>
                                        <p:attrNameLst>
                                          <p:attrName>style.visibility</p:attrName>
                                        </p:attrNameLst>
                                      </p:cBhvr>
                                      <p:to>
                                        <p:strVal val="visible"/>
                                      </p:to>
                                    </p:set>
                                    <p:set>
                                      <p:cBhvr>
                                        <p:cTn id="93" dur="455" fill="hold">
                                          <p:stCondLst>
                                            <p:cond delay="0"/>
                                          </p:stCondLst>
                                        </p:cTn>
                                        <p:tgtEl>
                                          <p:spTgt spid="18">
                                            <p:txEl>
                                              <p:pRg st="0" end="0"/>
                                            </p:txEl>
                                          </p:spTgt>
                                        </p:tgtEl>
                                        <p:attrNameLst>
                                          <p:attrName>style.rotation</p:attrName>
                                        </p:attrNameLst>
                                      </p:cBhvr>
                                      <p:to>
                                        <p:strVal val="-45.0"/>
                                      </p:to>
                                    </p:set>
                                    <p:anim calcmode="lin" valueType="num">
                                      <p:cBhvr>
                                        <p:cTn id="94" dur="455" fill="hold">
                                          <p:stCondLst>
                                            <p:cond delay="455"/>
                                          </p:stCondLst>
                                        </p:cTn>
                                        <p:tgtEl>
                                          <p:spTgt spid="1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5" dur="455" fill="hold">
                                          <p:stCondLst>
                                            <p:cond delay="0"/>
                                          </p:stCondLst>
                                        </p:cTn>
                                        <p:tgtEl>
                                          <p:spTgt spid="18">
                                            <p:txEl>
                                              <p:pRg st="0" end="0"/>
                                            </p:txEl>
                                          </p:spTgt>
                                        </p:tgtEl>
                                        <p:attrNameLst>
                                          <p:attrName>ppt_y</p:attrName>
                                        </p:attrNameLst>
                                      </p:cBhvr>
                                      <p:tavLst>
                                        <p:tav tm="0">
                                          <p:val>
                                            <p:strVal val="#ppt_y-1"/>
                                          </p:val>
                                        </p:tav>
                                        <p:tav tm="100000">
                                          <p:val>
                                            <p:strVal val="#ppt_y-(0.354*#ppt_w-0.172*#ppt_h)"/>
                                          </p:val>
                                        </p:tav>
                                      </p:tavLst>
                                    </p:anim>
                                    <p:anim calcmode="lin" valueType="num">
                                      <p:cBhvr>
                                        <p:cTn id="96" dur="156" decel="50000" autoRev="1" fill="hold">
                                          <p:stCondLst>
                                            <p:cond delay="455"/>
                                          </p:stCondLst>
                                        </p:cTn>
                                        <p:tgtEl>
                                          <p:spTgt spid="1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97" dur="136" fill="hold">
                                          <p:stCondLst>
                                            <p:cond delay="864"/>
                                          </p:stCondLst>
                                        </p:cTn>
                                        <p:tgtEl>
                                          <p:spTgt spid="1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98" fill="hold">
                            <p:stCondLst>
                              <p:cond delay="20500"/>
                            </p:stCondLst>
                            <p:childTnLst>
                              <p:par>
                                <p:cTn id="99" presetID="30" presetClass="entr" presetSubtype="0" fill="hold" grpId="0"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800" decel="100000"/>
                                        <p:tgtEl>
                                          <p:spTgt spid="22"/>
                                        </p:tgtEl>
                                      </p:cBhvr>
                                    </p:animEffect>
                                    <p:anim calcmode="lin" valueType="num">
                                      <p:cBhvr>
                                        <p:cTn id="102" dur="800" decel="100000" fill="hold"/>
                                        <p:tgtEl>
                                          <p:spTgt spid="22"/>
                                        </p:tgtEl>
                                        <p:attrNameLst>
                                          <p:attrName>style.rotation</p:attrName>
                                        </p:attrNameLst>
                                      </p:cBhvr>
                                      <p:tavLst>
                                        <p:tav tm="0">
                                          <p:val>
                                            <p:fltVal val="-90"/>
                                          </p:val>
                                        </p:tav>
                                        <p:tav tm="100000">
                                          <p:val>
                                            <p:fltVal val="0"/>
                                          </p:val>
                                        </p:tav>
                                      </p:tavLst>
                                    </p:anim>
                                    <p:anim calcmode="lin" valueType="num">
                                      <p:cBhvr>
                                        <p:cTn id="103" dur="800" decel="100000" fill="hold"/>
                                        <p:tgtEl>
                                          <p:spTgt spid="22"/>
                                        </p:tgtEl>
                                        <p:attrNameLst>
                                          <p:attrName>ppt_x</p:attrName>
                                        </p:attrNameLst>
                                      </p:cBhvr>
                                      <p:tavLst>
                                        <p:tav tm="0">
                                          <p:val>
                                            <p:strVal val="#ppt_x+0.4"/>
                                          </p:val>
                                        </p:tav>
                                        <p:tav tm="100000">
                                          <p:val>
                                            <p:strVal val="#ppt_x-0.05"/>
                                          </p:val>
                                        </p:tav>
                                      </p:tavLst>
                                    </p:anim>
                                    <p:anim calcmode="lin" valueType="num">
                                      <p:cBhvr>
                                        <p:cTn id="104" dur="800" decel="100000" fill="hold"/>
                                        <p:tgtEl>
                                          <p:spTgt spid="22"/>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07" fill="hold">
                            <p:stCondLst>
                              <p:cond delay="21500"/>
                            </p:stCondLst>
                            <p:childTnLst>
                              <p:par>
                                <p:cTn id="108" presetID="2" presetClass="entr" presetSubtype="4" fill="hold" grpId="0" nodeType="after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additive="base">
                                        <p:cTn id="110" dur="500" fill="hold"/>
                                        <p:tgtEl>
                                          <p:spTgt spid="10"/>
                                        </p:tgtEl>
                                        <p:attrNameLst>
                                          <p:attrName>ppt_x</p:attrName>
                                        </p:attrNameLst>
                                      </p:cBhvr>
                                      <p:tavLst>
                                        <p:tav tm="0">
                                          <p:val>
                                            <p:strVal val="#ppt_x"/>
                                          </p:val>
                                        </p:tav>
                                        <p:tav tm="100000">
                                          <p:val>
                                            <p:strVal val="#ppt_x"/>
                                          </p:val>
                                        </p:tav>
                                      </p:tavLst>
                                    </p:anim>
                                    <p:anim calcmode="lin" valueType="num">
                                      <p:cBhvr additive="base">
                                        <p:cTn id="111" dur="500" fill="hold"/>
                                        <p:tgtEl>
                                          <p:spTgt spid="10"/>
                                        </p:tgtEl>
                                        <p:attrNameLst>
                                          <p:attrName>ppt_y</p:attrName>
                                        </p:attrNameLst>
                                      </p:cBhvr>
                                      <p:tavLst>
                                        <p:tav tm="0">
                                          <p:val>
                                            <p:strVal val="1+#ppt_h/2"/>
                                          </p:val>
                                        </p:tav>
                                        <p:tav tm="100000">
                                          <p:val>
                                            <p:strVal val="#ppt_y"/>
                                          </p:val>
                                        </p:tav>
                                      </p:tavLst>
                                    </p:anim>
                                  </p:childTnLst>
                                </p:cTn>
                              </p:par>
                            </p:childTnLst>
                          </p:cTn>
                        </p:par>
                        <p:par>
                          <p:cTn id="112" fill="hold">
                            <p:stCondLst>
                              <p:cond delay="22000"/>
                            </p:stCondLst>
                            <p:childTnLst>
                              <p:par>
                                <p:cTn id="113" presetID="10" presetClass="entr" presetSubtype="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childTnLst>
                          </p:cTn>
                        </p:par>
                        <p:par>
                          <p:cTn id="116" fill="hold">
                            <p:stCondLst>
                              <p:cond delay="22500"/>
                            </p:stCondLst>
                            <p:childTnLst>
                              <p:par>
                                <p:cTn id="117" presetID="38" presetClass="entr" presetSubtype="0" accel="50000" fill="hold" grpId="0" nodeType="afterEffect">
                                  <p:stCondLst>
                                    <p:cond delay="0"/>
                                  </p:stCondLst>
                                  <p:iterate type="lt">
                                    <p:tmPct val="50000"/>
                                  </p:iterate>
                                  <p:childTnLst>
                                    <p:set>
                                      <p:cBhvr>
                                        <p:cTn id="118" dur="1" fill="hold">
                                          <p:stCondLst>
                                            <p:cond delay="0"/>
                                          </p:stCondLst>
                                        </p:cTn>
                                        <p:tgtEl>
                                          <p:spTgt spid="19">
                                            <p:txEl>
                                              <p:pRg st="0" end="0"/>
                                            </p:txEl>
                                          </p:spTgt>
                                        </p:tgtEl>
                                        <p:attrNameLst>
                                          <p:attrName>style.visibility</p:attrName>
                                        </p:attrNameLst>
                                      </p:cBhvr>
                                      <p:to>
                                        <p:strVal val="visible"/>
                                      </p:to>
                                    </p:set>
                                    <p:set>
                                      <p:cBhvr>
                                        <p:cTn id="119" dur="455" fill="hold">
                                          <p:stCondLst>
                                            <p:cond delay="0"/>
                                          </p:stCondLst>
                                        </p:cTn>
                                        <p:tgtEl>
                                          <p:spTgt spid="19">
                                            <p:txEl>
                                              <p:pRg st="0" end="0"/>
                                            </p:txEl>
                                          </p:spTgt>
                                        </p:tgtEl>
                                        <p:attrNameLst>
                                          <p:attrName>style.rotation</p:attrName>
                                        </p:attrNameLst>
                                      </p:cBhvr>
                                      <p:to>
                                        <p:strVal val="-45.0"/>
                                      </p:to>
                                    </p:set>
                                    <p:anim calcmode="lin" valueType="num">
                                      <p:cBhvr>
                                        <p:cTn id="120" dur="455" fill="hold">
                                          <p:stCondLst>
                                            <p:cond delay="455"/>
                                          </p:stCondLst>
                                        </p:cTn>
                                        <p:tgtEl>
                                          <p:spTgt spid="1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21" dur="455" fill="hold">
                                          <p:stCondLst>
                                            <p:cond delay="0"/>
                                          </p:stCondLst>
                                        </p:cTn>
                                        <p:tgtEl>
                                          <p:spTgt spid="19">
                                            <p:txEl>
                                              <p:pRg st="0" end="0"/>
                                            </p:txEl>
                                          </p:spTgt>
                                        </p:tgtEl>
                                        <p:attrNameLst>
                                          <p:attrName>ppt_y</p:attrName>
                                        </p:attrNameLst>
                                      </p:cBhvr>
                                      <p:tavLst>
                                        <p:tav tm="0">
                                          <p:val>
                                            <p:strVal val="#ppt_y-1"/>
                                          </p:val>
                                        </p:tav>
                                        <p:tav tm="100000">
                                          <p:val>
                                            <p:strVal val="#ppt_y-(0.354*#ppt_w-0.172*#ppt_h)"/>
                                          </p:val>
                                        </p:tav>
                                      </p:tavLst>
                                    </p:anim>
                                    <p:anim calcmode="lin" valueType="num">
                                      <p:cBhvr>
                                        <p:cTn id="122" dur="156" decel="50000" autoRev="1" fill="hold">
                                          <p:stCondLst>
                                            <p:cond delay="455"/>
                                          </p:stCondLst>
                                        </p:cTn>
                                        <p:tgtEl>
                                          <p:spTgt spid="1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23" dur="136" fill="hold">
                                          <p:stCondLst>
                                            <p:cond delay="864"/>
                                          </p:stCondLst>
                                        </p:cTn>
                                        <p:tgtEl>
                                          <p:spTgt spid="1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4" fill="hold">
                            <p:stCondLst>
                              <p:cond delay="26500"/>
                            </p:stCondLst>
                            <p:childTnLst>
                              <p:par>
                                <p:cTn id="125" presetID="30" presetClass="entr" presetSubtype="0"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800" decel="100000"/>
                                        <p:tgtEl>
                                          <p:spTgt spid="23"/>
                                        </p:tgtEl>
                                      </p:cBhvr>
                                    </p:animEffect>
                                    <p:anim calcmode="lin" valueType="num">
                                      <p:cBhvr>
                                        <p:cTn id="128" dur="800" decel="100000" fill="hold"/>
                                        <p:tgtEl>
                                          <p:spTgt spid="23"/>
                                        </p:tgtEl>
                                        <p:attrNameLst>
                                          <p:attrName>style.rotation</p:attrName>
                                        </p:attrNameLst>
                                      </p:cBhvr>
                                      <p:tavLst>
                                        <p:tav tm="0">
                                          <p:val>
                                            <p:fltVal val="-90"/>
                                          </p:val>
                                        </p:tav>
                                        <p:tav tm="100000">
                                          <p:val>
                                            <p:fltVal val="0"/>
                                          </p:val>
                                        </p:tav>
                                      </p:tavLst>
                                    </p:anim>
                                    <p:anim calcmode="lin" valueType="num">
                                      <p:cBhvr>
                                        <p:cTn id="129" dur="800" decel="100000" fill="hold"/>
                                        <p:tgtEl>
                                          <p:spTgt spid="23"/>
                                        </p:tgtEl>
                                        <p:attrNameLst>
                                          <p:attrName>ppt_x</p:attrName>
                                        </p:attrNameLst>
                                      </p:cBhvr>
                                      <p:tavLst>
                                        <p:tav tm="0">
                                          <p:val>
                                            <p:strVal val="#ppt_x+0.4"/>
                                          </p:val>
                                        </p:tav>
                                        <p:tav tm="100000">
                                          <p:val>
                                            <p:strVal val="#ppt_x-0.05"/>
                                          </p:val>
                                        </p:tav>
                                      </p:tavLst>
                                    </p:anim>
                                    <p:anim calcmode="lin" valueType="num">
                                      <p:cBhvr>
                                        <p:cTn id="130" dur="800" decel="100000" fill="hold"/>
                                        <p:tgtEl>
                                          <p:spTgt spid="23"/>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133" fill="hold">
                            <p:stCondLst>
                              <p:cond delay="27500"/>
                            </p:stCondLst>
                            <p:childTnLst>
                              <p:par>
                                <p:cTn id="134" presetID="42" presetClass="entr" presetSubtype="0"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fade">
                                      <p:cBhvr>
                                        <p:cTn id="136" dur="1000"/>
                                        <p:tgtEl>
                                          <p:spTgt spid="29"/>
                                        </p:tgtEl>
                                      </p:cBhvr>
                                    </p:animEffect>
                                    <p:anim calcmode="lin" valueType="num">
                                      <p:cBhvr>
                                        <p:cTn id="137" dur="1000" fill="hold"/>
                                        <p:tgtEl>
                                          <p:spTgt spid="29"/>
                                        </p:tgtEl>
                                        <p:attrNameLst>
                                          <p:attrName>ppt_x</p:attrName>
                                        </p:attrNameLst>
                                      </p:cBhvr>
                                      <p:tavLst>
                                        <p:tav tm="0">
                                          <p:val>
                                            <p:strVal val="#ppt_x"/>
                                          </p:val>
                                        </p:tav>
                                        <p:tav tm="100000">
                                          <p:val>
                                            <p:strVal val="#ppt_x"/>
                                          </p:val>
                                        </p:tav>
                                      </p:tavLst>
                                    </p:anim>
                                    <p:anim calcmode="lin" valueType="num">
                                      <p:cBhvr>
                                        <p:cTn id="1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build="p"/>
      <p:bldP spid="10" grpId="0" animBg="1"/>
      <p:bldP spid="11" grpId="0" animBg="1"/>
      <p:bldP spid="13" grpId="0" animBg="1"/>
      <p:bldP spid="14" grpId="0" animBg="1"/>
      <p:bldP spid="15" grpId="0" animBg="1"/>
      <p:bldP spid="16" grpId="0" animBg="1"/>
      <p:bldP spid="17" grpId="0" build="p"/>
      <p:bldP spid="18" grpId="0" build="p"/>
      <p:bldP spid="19" grpId="0" build="p"/>
      <p:bldP spid="20" grpId="0"/>
      <p:bldP spid="21" grpId="0"/>
      <p:bldP spid="22"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2692430" y="1785132"/>
            <a:ext cx="3604910" cy="3691997"/>
            <a:chOff x="2692430" y="1785132"/>
            <a:chExt cx="3604910" cy="3691997"/>
          </a:xfrm>
        </p:grpSpPr>
        <p:sp>
          <p:nvSpPr>
            <p:cNvPr id="21" name="MH_Other_1"/>
            <p:cNvSpPr/>
            <p:nvPr>
              <p:custDataLst>
                <p:tags r:id="rId1"/>
              </p:custDataLst>
            </p:nvPr>
          </p:nvSpPr>
          <p:spPr bwMode="auto">
            <a:xfrm>
              <a:off x="4242464" y="1785132"/>
              <a:ext cx="2054876" cy="2952220"/>
            </a:xfrm>
            <a:custGeom>
              <a:avLst/>
              <a:gdLst>
                <a:gd name="T0" fmla="*/ 3345 w 5225"/>
                <a:gd name="T1" fmla="*/ 4269 h 4970"/>
                <a:gd name="T2" fmla="*/ 3677 w 5225"/>
                <a:gd name="T3" fmla="*/ 4970 h 4970"/>
                <a:gd name="T4" fmla="*/ 4755 w 5225"/>
                <a:gd name="T5" fmla="*/ 4809 h 4970"/>
                <a:gd name="T6" fmla="*/ 5225 w 5225"/>
                <a:gd name="T7" fmla="*/ 3389 h 4970"/>
                <a:gd name="T8" fmla="*/ 109 w 5225"/>
                <a:gd name="T9" fmla="*/ 0 h 4970"/>
                <a:gd name="T10" fmla="*/ 0 w 5225"/>
                <a:gd name="T11" fmla="*/ 1 h 4970"/>
                <a:gd name="T12" fmla="*/ 758 w 5225"/>
                <a:gd name="T13" fmla="*/ 547 h 4970"/>
                <a:gd name="T14" fmla="*/ 27 w 5225"/>
                <a:gd name="T15" fmla="*/ 1072 h 4970"/>
                <a:gd name="T16" fmla="*/ 109 w 5225"/>
                <a:gd name="T17" fmla="*/ 1071 h 4970"/>
                <a:gd name="T18" fmla="*/ 3607 w 5225"/>
                <a:gd name="T19" fmla="*/ 3389 h 4970"/>
                <a:gd name="T20" fmla="*/ 3345 w 5225"/>
                <a:gd name="T21" fmla="*/ 4269 h 4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5" h="4970">
                  <a:moveTo>
                    <a:pt x="3345" y="4269"/>
                  </a:moveTo>
                  <a:lnTo>
                    <a:pt x="3677" y="4970"/>
                  </a:lnTo>
                  <a:lnTo>
                    <a:pt x="4755" y="4809"/>
                  </a:lnTo>
                  <a:cubicBezTo>
                    <a:pt x="5057" y="4377"/>
                    <a:pt x="5225" y="3896"/>
                    <a:pt x="5225" y="3389"/>
                  </a:cubicBezTo>
                  <a:cubicBezTo>
                    <a:pt x="5225" y="1518"/>
                    <a:pt x="2935" y="0"/>
                    <a:pt x="109" y="0"/>
                  </a:cubicBezTo>
                  <a:cubicBezTo>
                    <a:pt x="73" y="0"/>
                    <a:pt x="36" y="1"/>
                    <a:pt x="0" y="1"/>
                  </a:cubicBezTo>
                  <a:lnTo>
                    <a:pt x="758" y="547"/>
                  </a:lnTo>
                  <a:lnTo>
                    <a:pt x="27" y="1072"/>
                  </a:lnTo>
                  <a:cubicBezTo>
                    <a:pt x="54" y="1072"/>
                    <a:pt x="82" y="1071"/>
                    <a:pt x="109" y="1071"/>
                  </a:cubicBezTo>
                  <a:cubicBezTo>
                    <a:pt x="2042" y="1071"/>
                    <a:pt x="3607" y="2109"/>
                    <a:pt x="3607" y="3389"/>
                  </a:cubicBezTo>
                  <a:cubicBezTo>
                    <a:pt x="3607" y="3700"/>
                    <a:pt x="3514" y="3998"/>
                    <a:pt x="3345" y="4269"/>
                  </a:cubicBezTo>
                  <a:close/>
                </a:path>
              </a:pathLst>
            </a:custGeom>
            <a:solidFill>
              <a:srgbClr val="2D0E2D"/>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lnSpc>
                  <a:spcPct val="120000"/>
                </a:lnSpc>
                <a:defRPr/>
              </a:pP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25" name="MH_SubTitle_2"/>
            <p:cNvSpPr/>
            <p:nvPr>
              <p:custDataLst>
                <p:tags r:id="rId2"/>
              </p:custDataLst>
            </p:nvPr>
          </p:nvSpPr>
          <p:spPr>
            <a:xfrm rot="3673167">
              <a:off x="2692430" y="2233258"/>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bg1"/>
                  </a:solidFill>
                  <a:ea typeface="幼圆" panose="02010509060101010101" pitchFamily="49" charset="-122"/>
                </a:rPr>
                <a:t>请输入你文本内容</a:t>
              </a:r>
              <a:endParaRPr lang="zh-CN" altLang="en-US" sz="2000" dirty="0">
                <a:solidFill>
                  <a:schemeClr val="bg1"/>
                </a:solidFill>
                <a:ea typeface="幼圆" panose="02010509060101010101" pitchFamily="49" charset="-122"/>
              </a:endParaRPr>
            </a:p>
          </p:txBody>
        </p:sp>
      </p:grpSp>
      <p:grpSp>
        <p:nvGrpSpPr>
          <p:cNvPr id="5" name="组合 4"/>
          <p:cNvGrpSpPr/>
          <p:nvPr/>
        </p:nvGrpSpPr>
        <p:grpSpPr>
          <a:xfrm>
            <a:off x="2638480" y="2175200"/>
            <a:ext cx="3413459" cy="3633938"/>
            <a:chOff x="2638480" y="2175200"/>
            <a:chExt cx="3413459" cy="3633938"/>
          </a:xfrm>
        </p:grpSpPr>
        <p:sp>
          <p:nvSpPr>
            <p:cNvPr id="23" name="MH_SubTitle_3"/>
            <p:cNvSpPr/>
            <p:nvPr>
              <p:custDataLst>
                <p:tags r:id="rId3"/>
              </p:custDataLst>
            </p:nvPr>
          </p:nvSpPr>
          <p:spPr bwMode="auto">
            <a:xfrm>
              <a:off x="2638480" y="4459424"/>
              <a:ext cx="3413459" cy="1349714"/>
            </a:xfrm>
            <a:custGeom>
              <a:avLst/>
              <a:gdLst>
                <a:gd name="T0" fmla="*/ 7256 w 8680"/>
                <a:gd name="T1" fmla="*/ 0 h 2272"/>
                <a:gd name="T2" fmla="*/ 4190 w 8680"/>
                <a:gd name="T3" fmla="*/ 1201 h 2272"/>
                <a:gd name="T4" fmla="*/ 1420 w 8680"/>
                <a:gd name="T5" fmla="*/ 298 h 2272"/>
                <a:gd name="T6" fmla="*/ 326 w 8680"/>
                <a:gd name="T7" fmla="*/ 136 h 2272"/>
                <a:gd name="T8" fmla="*/ 0 w 8680"/>
                <a:gd name="T9" fmla="*/ 827 h 2272"/>
                <a:gd name="T10" fmla="*/ 4190 w 8680"/>
                <a:gd name="T11" fmla="*/ 2272 h 2272"/>
                <a:gd name="T12" fmla="*/ 8680 w 8680"/>
                <a:gd name="T13" fmla="*/ 509 h 2272"/>
                <a:gd name="T14" fmla="*/ 7574 w 8680"/>
                <a:gd name="T15" fmla="*/ 673 h 2272"/>
                <a:gd name="T16" fmla="*/ 7256 w 8680"/>
                <a:gd name="T17" fmla="*/ 0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0" h="2272">
                  <a:moveTo>
                    <a:pt x="7256" y="0"/>
                  </a:moveTo>
                  <a:cubicBezTo>
                    <a:pt x="6662" y="716"/>
                    <a:pt x="5512" y="1201"/>
                    <a:pt x="4190" y="1201"/>
                  </a:cubicBezTo>
                  <a:cubicBezTo>
                    <a:pt x="3062" y="1201"/>
                    <a:pt x="2059" y="847"/>
                    <a:pt x="1420" y="298"/>
                  </a:cubicBezTo>
                  <a:lnTo>
                    <a:pt x="326" y="136"/>
                  </a:lnTo>
                  <a:lnTo>
                    <a:pt x="0" y="827"/>
                  </a:lnTo>
                  <a:cubicBezTo>
                    <a:pt x="925" y="1701"/>
                    <a:pt x="2457" y="2272"/>
                    <a:pt x="4190" y="2272"/>
                  </a:cubicBezTo>
                  <a:cubicBezTo>
                    <a:pt x="6126" y="2272"/>
                    <a:pt x="7811" y="1559"/>
                    <a:pt x="8680" y="509"/>
                  </a:cubicBezTo>
                  <a:lnTo>
                    <a:pt x="7574" y="673"/>
                  </a:lnTo>
                  <a:lnTo>
                    <a:pt x="7256" y="0"/>
                  </a:lnTo>
                  <a:close/>
                </a:path>
              </a:pathLst>
            </a:custGeom>
            <a:solidFill>
              <a:srgbClr val="D0C23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900">
                <a:solidFill>
                  <a:schemeClr val="bg1"/>
                </a:solidFill>
                <a:ea typeface="幼圆" panose="02010509060101010101" pitchFamily="49" charset="-122"/>
              </a:endParaRPr>
            </a:p>
          </p:txBody>
        </p:sp>
        <p:sp>
          <p:nvSpPr>
            <p:cNvPr id="24" name="MH_Other_2"/>
            <p:cNvSpPr/>
            <p:nvPr>
              <p:custDataLst>
                <p:tags r:id="rId4"/>
              </p:custDataLst>
            </p:nvPr>
          </p:nvSpPr>
          <p:spPr>
            <a:xfrm rot="10873167">
              <a:off x="2663402" y="2175200"/>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bg1"/>
                  </a:solidFill>
                  <a:latin typeface="微软雅黑" panose="020B0503020204020204" pitchFamily="34" charset="-122"/>
                  <a:ea typeface="微软雅黑" panose="020B0503020204020204" pitchFamily="34" charset="-122"/>
                </a:rPr>
                <a:t>请输入你的文本内容</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2273335" y="1794001"/>
            <a:ext cx="3721025" cy="3625070"/>
            <a:chOff x="2273335" y="1794001"/>
            <a:chExt cx="3721025" cy="3625070"/>
          </a:xfrm>
        </p:grpSpPr>
        <p:sp>
          <p:nvSpPr>
            <p:cNvPr id="22" name="MH_SubTitle_1"/>
            <p:cNvSpPr/>
            <p:nvPr>
              <p:custDataLst>
                <p:tags r:id="rId5"/>
              </p:custDataLst>
            </p:nvPr>
          </p:nvSpPr>
          <p:spPr bwMode="auto">
            <a:xfrm>
              <a:off x="2273335" y="1794001"/>
              <a:ext cx="2124357" cy="3042398"/>
            </a:xfrm>
            <a:custGeom>
              <a:avLst/>
              <a:gdLst>
                <a:gd name="T0" fmla="*/ 2122 w 5400"/>
                <a:gd name="T1" fmla="*/ 4573 h 5125"/>
                <a:gd name="T2" fmla="*/ 1619 w 5400"/>
                <a:gd name="T3" fmla="*/ 3375 h 5125"/>
                <a:gd name="T4" fmla="*/ 4640 w 5400"/>
                <a:gd name="T5" fmla="*/ 1079 h 5125"/>
                <a:gd name="T6" fmla="*/ 5400 w 5400"/>
                <a:gd name="T7" fmla="*/ 533 h 5125"/>
                <a:gd name="T8" fmla="*/ 4660 w 5400"/>
                <a:gd name="T9" fmla="*/ 0 h 5125"/>
                <a:gd name="T10" fmla="*/ 0 w 5400"/>
                <a:gd name="T11" fmla="*/ 3375 h 5125"/>
                <a:gd name="T12" fmla="*/ 735 w 5400"/>
                <a:gd name="T13" fmla="*/ 5125 h 5125"/>
                <a:gd name="T14" fmla="*/ 1069 w 5400"/>
                <a:gd name="T15" fmla="*/ 4417 h 5125"/>
                <a:gd name="T16" fmla="*/ 2122 w 5400"/>
                <a:gd name="T17" fmla="*/ 4573 h 5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0" h="5125">
                  <a:moveTo>
                    <a:pt x="2122" y="4573"/>
                  </a:moveTo>
                  <a:cubicBezTo>
                    <a:pt x="1803" y="4224"/>
                    <a:pt x="1619" y="3813"/>
                    <a:pt x="1619" y="3375"/>
                  </a:cubicBezTo>
                  <a:cubicBezTo>
                    <a:pt x="1619" y="2202"/>
                    <a:pt x="2934" y="1232"/>
                    <a:pt x="4640" y="1079"/>
                  </a:cubicBezTo>
                  <a:lnTo>
                    <a:pt x="5400" y="533"/>
                  </a:lnTo>
                  <a:lnTo>
                    <a:pt x="4660" y="0"/>
                  </a:lnTo>
                  <a:cubicBezTo>
                    <a:pt x="2048" y="152"/>
                    <a:pt x="0" y="1605"/>
                    <a:pt x="0" y="3375"/>
                  </a:cubicBezTo>
                  <a:cubicBezTo>
                    <a:pt x="0" y="4015"/>
                    <a:pt x="269" y="4614"/>
                    <a:pt x="735" y="5125"/>
                  </a:cubicBezTo>
                  <a:lnTo>
                    <a:pt x="1069" y="4417"/>
                  </a:lnTo>
                  <a:lnTo>
                    <a:pt x="2122" y="4573"/>
                  </a:lnTo>
                  <a:close/>
                </a:path>
              </a:pathLst>
            </a:custGeom>
            <a:solidFill>
              <a:srgbClr val="2F58A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900">
                <a:solidFill>
                  <a:schemeClr val="bg1"/>
                </a:solidFill>
                <a:ea typeface="幼圆" panose="02010509060101010101" pitchFamily="49" charset="-122"/>
              </a:endParaRPr>
            </a:p>
          </p:txBody>
        </p:sp>
        <p:sp>
          <p:nvSpPr>
            <p:cNvPr id="26" name="MH_Other_3"/>
            <p:cNvSpPr/>
            <p:nvPr>
              <p:custDataLst>
                <p:tags r:id="rId6"/>
              </p:custDataLst>
            </p:nvPr>
          </p:nvSpPr>
          <p:spPr>
            <a:xfrm rot="18073167">
              <a:off x="2750489" y="2175200"/>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bg1"/>
                  </a:solidFill>
                  <a:latin typeface="微软雅黑" panose="020B0503020204020204" pitchFamily="34" charset="-122"/>
                  <a:ea typeface="微软雅黑" panose="020B0503020204020204" pitchFamily="34" charset="-122"/>
                </a:rPr>
                <a:t>请输入你的文本内容</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pic>
        <p:nvPicPr>
          <p:cNvPr id="10" name="图片 9"/>
          <p:cNvPicPr>
            <a:picLocks noChangeAspect="1"/>
          </p:cNvPicPr>
          <p:nvPr/>
        </p:nvPicPr>
        <p:blipFill>
          <a:blip r:embed="rId7" cstate="email"/>
          <a:stretch>
            <a:fillRect/>
          </a:stretch>
        </p:blipFill>
        <p:spPr>
          <a:xfrm>
            <a:off x="2890253" y="2354643"/>
            <a:ext cx="2790167" cy="2790167"/>
          </a:xfrm>
          <a:prstGeom prst="rect">
            <a:avLst/>
          </a:prstGeom>
        </p:spPr>
      </p:pic>
      <p:pic>
        <p:nvPicPr>
          <p:cNvPr id="11" name="图片 10"/>
          <p:cNvPicPr>
            <a:picLocks noChangeAspect="1"/>
          </p:cNvPicPr>
          <p:nvPr/>
        </p:nvPicPr>
        <p:blipFill>
          <a:blip r:embed="rId8" cstate="email"/>
          <a:stretch>
            <a:fillRect/>
          </a:stretch>
        </p:blipFill>
        <p:spPr>
          <a:xfrm>
            <a:off x="-241511" y="4728757"/>
            <a:ext cx="3001263" cy="2376498"/>
          </a:xfrm>
          <a:prstGeom prst="rect">
            <a:avLst/>
          </a:prstGeom>
        </p:spPr>
      </p:pic>
      <p:sp>
        <p:nvSpPr>
          <p:cNvPr id="13" name="MH_Desc_1"/>
          <p:cNvSpPr txBox="1"/>
          <p:nvPr>
            <p:custDataLst>
              <p:tags r:id="rId9"/>
            </p:custDataLst>
          </p:nvPr>
        </p:nvSpPr>
        <p:spPr>
          <a:xfrm>
            <a:off x="6675931" y="2598612"/>
            <a:ext cx="4044020" cy="1151114"/>
          </a:xfrm>
          <a:prstGeom prst="rect">
            <a:avLst/>
          </a:prstGeom>
          <a:noFill/>
        </p:spPr>
        <p:txBody>
          <a:bodyPr lIns="0" tIns="0" rIns="0" bIns="0">
            <a:normAutofit/>
          </a:bodyPr>
          <a:lstStyle/>
          <a:p>
            <a:pPr algn="just">
              <a:lnSpc>
                <a:spcPct val="150000"/>
              </a:lnSpc>
              <a:spcBef>
                <a:spcPts val="600"/>
              </a:spcBef>
              <a:spcAft>
                <a:spcPts val="600"/>
              </a:spcAft>
              <a:defRPr/>
            </a:pPr>
            <a:r>
              <a:rPr lang="zh-CN" altLang="en-US" sz="1600" dirty="0" smtClean="0">
                <a:solidFill>
                  <a:schemeClr val="tx1">
                    <a:lumMod val="65000"/>
                    <a:lumOff val="35000"/>
                  </a:schemeClr>
                </a:solidFill>
                <a:ea typeface="幼圆" panose="02010509060101010101" pitchFamily="49" charset="-122"/>
              </a:rPr>
              <a:t>     请在此输入替换你的文本内容</a:t>
            </a:r>
            <a:r>
              <a:rPr lang="zh-CN" altLang="en-US" sz="1600" dirty="0">
                <a:solidFill>
                  <a:schemeClr val="tx1">
                    <a:lumMod val="65000"/>
                    <a:lumOff val="35000"/>
                  </a:schemeClr>
                </a:solidFill>
                <a:ea typeface="幼圆" panose="02010509060101010101" pitchFamily="49" charset="-122"/>
              </a:rPr>
              <a:t>请在此输入替换你的文本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a:t>
            </a:r>
            <a:endParaRPr lang="en-US" altLang="zh-CN" sz="1600" dirty="0" smtClean="0">
              <a:solidFill>
                <a:schemeClr val="tx1">
                  <a:lumMod val="65000"/>
                  <a:lumOff val="35000"/>
                </a:schemeClr>
              </a:solidFill>
              <a:ea typeface="幼圆" panose="02010509060101010101" pitchFamily="49" charset="-122"/>
            </a:endParaRPr>
          </a:p>
        </p:txBody>
      </p:sp>
      <p:sp>
        <p:nvSpPr>
          <p:cNvPr id="14" name="MH_Desc_1"/>
          <p:cNvSpPr txBox="1"/>
          <p:nvPr>
            <p:custDataLst>
              <p:tags r:id="rId10"/>
            </p:custDataLst>
          </p:nvPr>
        </p:nvSpPr>
        <p:spPr>
          <a:xfrm>
            <a:off x="6542384" y="4260842"/>
            <a:ext cx="4044020" cy="1151114"/>
          </a:xfrm>
          <a:prstGeom prst="rect">
            <a:avLst/>
          </a:prstGeom>
          <a:noFill/>
        </p:spPr>
        <p:txBody>
          <a:bodyPr lIns="0" tIns="0" rIns="0" bIns="0">
            <a:normAutofit/>
          </a:bodyPr>
          <a:lstStyle/>
          <a:p>
            <a:pPr algn="just">
              <a:lnSpc>
                <a:spcPct val="150000"/>
              </a:lnSpc>
              <a:spcBef>
                <a:spcPts val="600"/>
              </a:spcBef>
              <a:spcAft>
                <a:spcPts val="600"/>
              </a:spcAft>
              <a:defRPr/>
            </a:pPr>
            <a:r>
              <a:rPr lang="zh-CN" altLang="en-US" sz="1600" dirty="0" smtClean="0">
                <a:solidFill>
                  <a:schemeClr val="tx1">
                    <a:lumMod val="65000"/>
                    <a:lumOff val="35000"/>
                  </a:schemeClr>
                </a:solidFill>
                <a:ea typeface="幼圆" panose="02010509060101010101" pitchFamily="49" charset="-122"/>
              </a:rPr>
              <a:t>     请在此输入替换你的文本内容</a:t>
            </a:r>
            <a:r>
              <a:rPr lang="zh-CN" altLang="en-US" sz="1600" dirty="0">
                <a:solidFill>
                  <a:schemeClr val="tx1">
                    <a:lumMod val="65000"/>
                    <a:lumOff val="35000"/>
                  </a:schemeClr>
                </a:solidFill>
                <a:ea typeface="幼圆" panose="02010509060101010101" pitchFamily="49" charset="-122"/>
              </a:rPr>
              <a:t>请在此输入替换你的文本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a:t>
            </a:r>
            <a:endParaRPr lang="en-US" altLang="zh-CN" sz="1600" dirty="0" smtClean="0">
              <a:solidFill>
                <a:schemeClr val="tx1">
                  <a:lumMod val="65000"/>
                  <a:lumOff val="35000"/>
                </a:schemeClr>
              </a:solidFill>
              <a:ea typeface="幼圆" panose="02010509060101010101" pitchFamily="49" charset="-122"/>
            </a:endParaRPr>
          </a:p>
        </p:txBody>
      </p:sp>
      <p:sp>
        <p:nvSpPr>
          <p:cNvPr id="15" name="矩形 14"/>
          <p:cNvSpPr/>
          <p:nvPr/>
        </p:nvSpPr>
        <p:spPr>
          <a:xfrm>
            <a:off x="5680420" y="22595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pic>
        <p:nvPicPr>
          <p:cNvPr id="3" name="图片 2"/>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flipH="1">
            <a:off x="9526183" y="-167673"/>
            <a:ext cx="3568634" cy="3151004"/>
          </a:xfrm>
          <a:prstGeom prst="rect">
            <a:avLst/>
          </a:prstGeom>
        </p:spPr>
      </p:pic>
    </p:spTree>
    <p:custDataLst>
      <p:tags r:id="rId1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par>
                          <p:cTn id="29" fill="hold">
                            <p:stCondLst>
                              <p:cond delay="35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ppt_x</p:attrName>
                                        </p:attrNameLst>
                                      </p:cBhvr>
                                      <p:tavLst>
                                        <p:tav tm="0">
                                          <p:val>
                                            <p:strVal val="#ppt_x-.2"/>
                                          </p:val>
                                        </p:tav>
                                        <p:tav tm="100000">
                                          <p:val>
                                            <p:strVal val="#ppt_x"/>
                                          </p:val>
                                        </p:tav>
                                      </p:tavLst>
                                    </p:anim>
                                    <p:anim calcmode="lin" valueType="num">
                                      <p:cBhvr>
                                        <p:cTn id="3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icture_2"/>
          <p:cNvSpPr/>
          <p:nvPr>
            <p:custDataLst>
              <p:tags r:id="rId1"/>
            </p:custDataLst>
          </p:nvPr>
        </p:nvSpPr>
        <p:spPr>
          <a:xfrm>
            <a:off x="1604963" y="3040972"/>
            <a:ext cx="3448050" cy="2162175"/>
          </a:xfrm>
          <a:prstGeom prst="roundRect">
            <a:avLst>
              <a:gd name="adj" fmla="val 12702"/>
            </a:avLst>
          </a:prstGeom>
          <a:blipFill dpi="0" rotWithShape="1">
            <a:blip r:embed="rId2" cstate="email"/>
            <a:srcRect/>
            <a:tile tx="0" ty="0" sx="100000" sy="100000" flip="none" algn="tl"/>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6" name="MH_Other_1"/>
          <p:cNvSpPr/>
          <p:nvPr>
            <p:custDataLst>
              <p:tags r:id="rId3"/>
            </p:custDataLst>
          </p:nvPr>
        </p:nvSpPr>
        <p:spPr>
          <a:xfrm>
            <a:off x="1447801" y="2912383"/>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8" name="MH_Picture_1"/>
          <p:cNvSpPr/>
          <p:nvPr>
            <p:custDataLst>
              <p:tags r:id="rId4"/>
            </p:custDataLst>
          </p:nvPr>
        </p:nvSpPr>
        <p:spPr>
          <a:xfrm>
            <a:off x="4497388" y="1504272"/>
            <a:ext cx="3448050" cy="2162175"/>
          </a:xfrm>
          <a:prstGeom prst="roundRect">
            <a:avLst>
              <a:gd name="adj" fmla="val 12702"/>
            </a:avLst>
          </a:prstGeom>
          <a:blipFill dpi="0" rotWithShape="1">
            <a:blip r:embed="rId5" cstate="email"/>
            <a:srcRect/>
            <a:stretch>
              <a:fillRect/>
            </a:stretch>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9" name="MH_Other_2"/>
          <p:cNvSpPr/>
          <p:nvPr>
            <p:custDataLst>
              <p:tags r:id="rId6"/>
            </p:custDataLst>
          </p:nvPr>
        </p:nvSpPr>
        <p:spPr>
          <a:xfrm>
            <a:off x="4330701" y="1366158"/>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10" name="MH_Other_3"/>
          <p:cNvSpPr/>
          <p:nvPr>
            <p:custDataLst>
              <p:tags r:id="rId7"/>
            </p:custDataLst>
          </p:nvPr>
        </p:nvSpPr>
        <p:spPr>
          <a:xfrm rot="10800000" flipH="1" flipV="1">
            <a:off x="2209801" y="2994934"/>
            <a:ext cx="5892800" cy="3127375"/>
          </a:xfrm>
          <a:custGeom>
            <a:avLst/>
            <a:gdLst>
              <a:gd name="connsiteX0" fmla="*/ 5807923 w 5893648"/>
              <a:gd name="connsiteY0" fmla="*/ 0 h 3126974"/>
              <a:gd name="connsiteX1" fmla="*/ 5893648 w 5893648"/>
              <a:gd name="connsiteY1" fmla="*/ 0 h 3126974"/>
              <a:gd name="connsiteX2" fmla="*/ 5893648 w 5893648"/>
              <a:gd name="connsiteY2" fmla="*/ 477830 h 3126974"/>
              <a:gd name="connsiteX3" fmla="*/ 5533278 w 5893648"/>
              <a:gd name="connsiteY3" fmla="*/ 838200 h 3126974"/>
              <a:gd name="connsiteX4" fmla="*/ 5176948 w 5893648"/>
              <a:gd name="connsiteY4" fmla="*/ 838200 h 3126974"/>
              <a:gd name="connsiteX5" fmla="*/ 5055448 w 5893648"/>
              <a:gd name="connsiteY5" fmla="*/ 838200 h 3126974"/>
              <a:gd name="connsiteX6" fmla="*/ 3740998 w 5893648"/>
              <a:gd name="connsiteY6" fmla="*/ 838200 h 3126974"/>
              <a:gd name="connsiteX7" fmla="*/ 3340948 w 5893648"/>
              <a:gd name="connsiteY7" fmla="*/ 838200 h 3126974"/>
              <a:gd name="connsiteX8" fmla="*/ 3301260 w 5893648"/>
              <a:gd name="connsiteY8" fmla="*/ 838200 h 3126974"/>
              <a:gd name="connsiteX9" fmla="*/ 2988523 w 5893648"/>
              <a:gd name="connsiteY9" fmla="*/ 1150937 h 3126974"/>
              <a:gd name="connsiteX10" fmla="*/ 2988523 w 5893648"/>
              <a:gd name="connsiteY10" fmla="*/ 1526774 h 3126974"/>
              <a:gd name="connsiteX11" fmla="*/ 2990850 w 5893648"/>
              <a:gd name="connsiteY11" fmla="*/ 1526774 h 3126974"/>
              <a:gd name="connsiteX12" fmla="*/ 2990850 w 5893648"/>
              <a:gd name="connsiteY12" fmla="*/ 2004604 h 3126974"/>
              <a:gd name="connsiteX13" fmla="*/ 2630480 w 5893648"/>
              <a:gd name="connsiteY13" fmla="*/ 2364974 h 3126974"/>
              <a:gd name="connsiteX14" fmla="*/ 2274150 w 5893648"/>
              <a:gd name="connsiteY14" fmla="*/ 2364974 h 3126974"/>
              <a:gd name="connsiteX15" fmla="*/ 2152650 w 5893648"/>
              <a:gd name="connsiteY15" fmla="*/ 2364974 h 3126974"/>
              <a:gd name="connsiteX16" fmla="*/ 838200 w 5893648"/>
              <a:gd name="connsiteY16" fmla="*/ 2364974 h 3126974"/>
              <a:gd name="connsiteX17" fmla="*/ 438150 w 5893648"/>
              <a:gd name="connsiteY17" fmla="*/ 2364974 h 3126974"/>
              <a:gd name="connsiteX18" fmla="*/ 398462 w 5893648"/>
              <a:gd name="connsiteY18" fmla="*/ 2364974 h 3126974"/>
              <a:gd name="connsiteX19" fmla="*/ 85725 w 5893648"/>
              <a:gd name="connsiteY19" fmla="*/ 2677711 h 3126974"/>
              <a:gd name="connsiteX20" fmla="*/ 85725 w 5893648"/>
              <a:gd name="connsiteY20" fmla="*/ 3126974 h 3126974"/>
              <a:gd name="connsiteX21" fmla="*/ 0 w 5893648"/>
              <a:gd name="connsiteY21" fmla="*/ 3126974 h 3126974"/>
              <a:gd name="connsiteX22" fmla="*/ 0 w 5893648"/>
              <a:gd name="connsiteY22" fmla="*/ 2649144 h 3126974"/>
              <a:gd name="connsiteX23" fmla="*/ 360370 w 5893648"/>
              <a:gd name="connsiteY23" fmla="*/ 2288774 h 3126974"/>
              <a:gd name="connsiteX24" fmla="*/ 438150 w 5893648"/>
              <a:gd name="connsiteY24" fmla="*/ 2288774 h 3126974"/>
              <a:gd name="connsiteX25" fmla="*/ 838200 w 5893648"/>
              <a:gd name="connsiteY25" fmla="*/ 2288774 h 3126974"/>
              <a:gd name="connsiteX26" fmla="*/ 2152650 w 5893648"/>
              <a:gd name="connsiteY26" fmla="*/ 2288774 h 3126974"/>
              <a:gd name="connsiteX27" fmla="*/ 2274150 w 5893648"/>
              <a:gd name="connsiteY27" fmla="*/ 2288774 h 3126974"/>
              <a:gd name="connsiteX28" fmla="*/ 2592388 w 5893648"/>
              <a:gd name="connsiteY28" fmla="*/ 2288774 h 3126974"/>
              <a:gd name="connsiteX29" fmla="*/ 2905125 w 5893648"/>
              <a:gd name="connsiteY29" fmla="*/ 1976037 h 3126974"/>
              <a:gd name="connsiteX30" fmla="*/ 2905125 w 5893648"/>
              <a:gd name="connsiteY30" fmla="*/ 1600200 h 3126974"/>
              <a:gd name="connsiteX31" fmla="*/ 2902798 w 5893648"/>
              <a:gd name="connsiteY31" fmla="*/ 1600200 h 3126974"/>
              <a:gd name="connsiteX32" fmla="*/ 2902798 w 5893648"/>
              <a:gd name="connsiteY32" fmla="*/ 1122370 h 3126974"/>
              <a:gd name="connsiteX33" fmla="*/ 3263168 w 5893648"/>
              <a:gd name="connsiteY33" fmla="*/ 762000 h 3126974"/>
              <a:gd name="connsiteX34" fmla="*/ 3340948 w 5893648"/>
              <a:gd name="connsiteY34" fmla="*/ 762000 h 3126974"/>
              <a:gd name="connsiteX35" fmla="*/ 3740998 w 5893648"/>
              <a:gd name="connsiteY35" fmla="*/ 762000 h 3126974"/>
              <a:gd name="connsiteX36" fmla="*/ 5055448 w 5893648"/>
              <a:gd name="connsiteY36" fmla="*/ 762000 h 3126974"/>
              <a:gd name="connsiteX37" fmla="*/ 5176948 w 5893648"/>
              <a:gd name="connsiteY37" fmla="*/ 762000 h 3126974"/>
              <a:gd name="connsiteX38" fmla="*/ 5495186 w 5893648"/>
              <a:gd name="connsiteY38" fmla="*/ 762000 h 3126974"/>
              <a:gd name="connsiteX39" fmla="*/ 5807923 w 5893648"/>
              <a:gd name="connsiteY39" fmla="*/ 449263 h 31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93648" h="3126974">
                <a:moveTo>
                  <a:pt x="5807923" y="0"/>
                </a:moveTo>
                <a:lnTo>
                  <a:pt x="5893648" y="0"/>
                </a:lnTo>
                <a:lnTo>
                  <a:pt x="5893648" y="477830"/>
                </a:lnTo>
                <a:cubicBezTo>
                  <a:pt x="5893648" y="676857"/>
                  <a:pt x="5732305" y="838200"/>
                  <a:pt x="5533278" y="838200"/>
                </a:cubicBezTo>
                <a:lnTo>
                  <a:pt x="5176948" y="838200"/>
                </a:lnTo>
                <a:lnTo>
                  <a:pt x="5055448" y="838200"/>
                </a:lnTo>
                <a:lnTo>
                  <a:pt x="3740998" y="838200"/>
                </a:lnTo>
                <a:lnTo>
                  <a:pt x="3340948" y="838200"/>
                </a:lnTo>
                <a:lnTo>
                  <a:pt x="3301260" y="838200"/>
                </a:lnTo>
                <a:cubicBezTo>
                  <a:pt x="3128540" y="838200"/>
                  <a:pt x="2988523" y="978217"/>
                  <a:pt x="2988523" y="1150937"/>
                </a:cubicBezTo>
                <a:lnTo>
                  <a:pt x="2988523" y="1526774"/>
                </a:lnTo>
                <a:lnTo>
                  <a:pt x="2990850" y="1526774"/>
                </a:lnTo>
                <a:lnTo>
                  <a:pt x="2990850" y="2004604"/>
                </a:lnTo>
                <a:cubicBezTo>
                  <a:pt x="2990850" y="2203631"/>
                  <a:pt x="2829507" y="2364974"/>
                  <a:pt x="2630480" y="2364974"/>
                </a:cubicBezTo>
                <a:lnTo>
                  <a:pt x="2274150" y="2364974"/>
                </a:lnTo>
                <a:lnTo>
                  <a:pt x="2152650" y="2364974"/>
                </a:lnTo>
                <a:lnTo>
                  <a:pt x="838200" y="2364974"/>
                </a:lnTo>
                <a:lnTo>
                  <a:pt x="438150" y="2364974"/>
                </a:lnTo>
                <a:lnTo>
                  <a:pt x="398462" y="2364974"/>
                </a:lnTo>
                <a:cubicBezTo>
                  <a:pt x="225742" y="2364974"/>
                  <a:pt x="85725" y="2504991"/>
                  <a:pt x="85725" y="2677711"/>
                </a:cubicBezTo>
                <a:lnTo>
                  <a:pt x="85725" y="3126974"/>
                </a:lnTo>
                <a:lnTo>
                  <a:pt x="0" y="3126974"/>
                </a:lnTo>
                <a:lnTo>
                  <a:pt x="0" y="2649144"/>
                </a:lnTo>
                <a:cubicBezTo>
                  <a:pt x="0" y="2450117"/>
                  <a:pt x="161343" y="2288774"/>
                  <a:pt x="360370" y="2288774"/>
                </a:cubicBezTo>
                <a:lnTo>
                  <a:pt x="438150" y="2288774"/>
                </a:lnTo>
                <a:lnTo>
                  <a:pt x="838200" y="2288774"/>
                </a:lnTo>
                <a:lnTo>
                  <a:pt x="2152650" y="2288774"/>
                </a:lnTo>
                <a:lnTo>
                  <a:pt x="2274150" y="2288774"/>
                </a:lnTo>
                <a:lnTo>
                  <a:pt x="2592388" y="2288774"/>
                </a:lnTo>
                <a:cubicBezTo>
                  <a:pt x="2765108" y="2288774"/>
                  <a:pt x="2905125" y="2148757"/>
                  <a:pt x="2905125" y="1976037"/>
                </a:cubicBezTo>
                <a:lnTo>
                  <a:pt x="2905125" y="1600200"/>
                </a:lnTo>
                <a:lnTo>
                  <a:pt x="2902798" y="1600200"/>
                </a:lnTo>
                <a:lnTo>
                  <a:pt x="2902798" y="1122370"/>
                </a:lnTo>
                <a:cubicBezTo>
                  <a:pt x="2902798" y="923343"/>
                  <a:pt x="3064141" y="762000"/>
                  <a:pt x="3263168" y="762000"/>
                </a:cubicBezTo>
                <a:lnTo>
                  <a:pt x="3340948" y="762000"/>
                </a:lnTo>
                <a:lnTo>
                  <a:pt x="3740998" y="762000"/>
                </a:lnTo>
                <a:lnTo>
                  <a:pt x="5055448" y="762000"/>
                </a:lnTo>
                <a:lnTo>
                  <a:pt x="5176948" y="762000"/>
                </a:lnTo>
                <a:lnTo>
                  <a:pt x="5495186" y="762000"/>
                </a:lnTo>
                <a:cubicBezTo>
                  <a:pt x="5667906" y="762000"/>
                  <a:pt x="5807923" y="621983"/>
                  <a:pt x="5807923" y="449263"/>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11" name="MH_Text_1"/>
          <p:cNvSpPr/>
          <p:nvPr>
            <p:custDataLst>
              <p:tags r:id="rId8"/>
            </p:custDataLst>
          </p:nvPr>
        </p:nvSpPr>
        <p:spPr>
          <a:xfrm>
            <a:off x="5287963" y="4053797"/>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ea typeface="幼圆" panose="02010509060101010101" pitchFamily="49" charset="-122"/>
              </a:rPr>
              <a:t>请输入替换你</a:t>
            </a:r>
            <a:r>
              <a:rPr lang="zh-CN" altLang="en-US" dirty="0">
                <a:solidFill>
                  <a:schemeClr val="accent1">
                    <a:lumMod val="50000"/>
                  </a:schemeClr>
                </a:solidFill>
                <a:ea typeface="幼圆" panose="02010509060101010101" pitchFamily="49" charset="-122"/>
              </a:rPr>
              <a:t>的内容请输入替换你的内容</a:t>
            </a:r>
            <a:endParaRPr lang="zh-CN" altLang="en-US" dirty="0">
              <a:solidFill>
                <a:schemeClr val="accent1">
                  <a:lumMod val="50000"/>
                </a:schemeClr>
              </a:solidFill>
              <a:ea typeface="幼圆" panose="02010509060101010101" pitchFamily="49" charset="-122"/>
            </a:endParaRPr>
          </a:p>
          <a:p>
            <a:pPr algn="ctr">
              <a:lnSpc>
                <a:spcPct val="130000"/>
              </a:lnSpc>
              <a:defRPr/>
            </a:pPr>
            <a:endParaRPr lang="zh-CN" altLang="en-US" dirty="0">
              <a:solidFill>
                <a:schemeClr val="accent1">
                  <a:lumMod val="50000"/>
                </a:schemeClr>
              </a:solidFill>
              <a:ea typeface="幼圆" panose="02010509060101010101" pitchFamily="49" charset="-122"/>
            </a:endParaRPr>
          </a:p>
        </p:txBody>
      </p:sp>
      <p:sp>
        <p:nvSpPr>
          <p:cNvPr id="12" name="矩形 11"/>
          <p:cNvSpPr/>
          <p:nvPr/>
        </p:nvSpPr>
        <p:spPr>
          <a:xfrm>
            <a:off x="157738" y="19435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
        <p:nvSpPr>
          <p:cNvPr id="14" name="MH_Text_1"/>
          <p:cNvSpPr/>
          <p:nvPr>
            <p:custDataLst>
              <p:tags r:id="rId9"/>
            </p:custDataLst>
          </p:nvPr>
        </p:nvSpPr>
        <p:spPr>
          <a:xfrm>
            <a:off x="2500313" y="5580972"/>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ea typeface="幼圆" panose="02010509060101010101" pitchFamily="49" charset="-122"/>
              </a:rPr>
              <a:t>请输入替换你</a:t>
            </a:r>
            <a:r>
              <a:rPr lang="zh-CN" altLang="en-US" dirty="0">
                <a:solidFill>
                  <a:schemeClr val="accent1">
                    <a:lumMod val="50000"/>
                  </a:schemeClr>
                </a:solidFill>
                <a:ea typeface="幼圆" panose="02010509060101010101" pitchFamily="49" charset="-122"/>
              </a:rPr>
              <a:t>的内容请输入替换你的内容</a:t>
            </a:r>
            <a:endParaRPr lang="zh-CN" altLang="en-US" dirty="0">
              <a:solidFill>
                <a:schemeClr val="accent1">
                  <a:lumMod val="50000"/>
                </a:schemeClr>
              </a:solidFill>
              <a:ea typeface="幼圆" panose="02010509060101010101" pitchFamily="49" charset="-122"/>
            </a:endParaRPr>
          </a:p>
          <a:p>
            <a:pPr algn="ctr">
              <a:lnSpc>
                <a:spcPct val="130000"/>
              </a:lnSpc>
              <a:defRPr/>
            </a:pPr>
            <a:endParaRPr lang="zh-CN" altLang="en-US" dirty="0">
              <a:solidFill>
                <a:schemeClr val="accent1">
                  <a:lumMod val="50000"/>
                </a:schemeClr>
              </a:solidFill>
              <a:ea typeface="幼圆" panose="02010509060101010101" pitchFamily="49" charset="-122"/>
            </a:endParaRPr>
          </a:p>
        </p:txBody>
      </p:sp>
      <p:pic>
        <p:nvPicPr>
          <p:cNvPr id="15" name="图片 14"/>
          <p:cNvPicPr>
            <a:picLocks noChangeAspect="1"/>
          </p:cNvPicPr>
          <p:nvPr/>
        </p:nvPicPr>
        <p:blipFill rotWithShape="1">
          <a:blip r:embed="rId10" cstate="email"/>
          <a:srcRect/>
          <a:stretch>
            <a:fillRect/>
          </a:stretch>
        </p:blipFill>
        <p:spPr>
          <a:xfrm flipH="1">
            <a:off x="8810170" y="-140444"/>
            <a:ext cx="3381829" cy="7063987"/>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MH_Title_1"/>
          <p:cNvSpPr/>
          <p:nvPr>
            <p:custDataLst>
              <p:tags r:id="rId1"/>
            </p:custDataLst>
          </p:nvPr>
        </p:nvSpPr>
        <p:spPr>
          <a:xfrm>
            <a:off x="2614489" y="2314911"/>
            <a:ext cx="3240000" cy="3240000"/>
          </a:xfrm>
          <a:prstGeom prst="ellipse">
            <a:avLst/>
          </a:prstGeom>
          <a:solidFill>
            <a:srgbClr val="853B03"/>
          </a:solidFill>
          <a:ln w="190500" cap="flat" cmpd="sng" algn="ctr">
            <a:solidFill>
              <a:srgbClr val="0EFC87"/>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b="1" kern="0" dirty="0" smtClean="0">
                <a:solidFill>
                  <a:srgbClr val="FFFFFF"/>
                </a:solidFill>
              </a:rPr>
              <a:t>标题</a:t>
            </a:r>
            <a:r>
              <a:rPr lang="en-US" altLang="zh-CN" sz="2800" b="1" kern="0" dirty="0" smtClean="0">
                <a:solidFill>
                  <a:srgbClr val="FFFFFF"/>
                </a:solidFill>
              </a:rPr>
              <a:t>Title</a:t>
            </a:r>
            <a:endParaRPr lang="en-US" sz="2800" b="1" kern="0" dirty="0">
              <a:solidFill>
                <a:srgbClr val="FFFFFF"/>
              </a:solidFill>
            </a:endParaRPr>
          </a:p>
        </p:txBody>
      </p:sp>
      <p:sp>
        <p:nvSpPr>
          <p:cNvPr id="33" name="MH_SubTitle_4"/>
          <p:cNvSpPr/>
          <p:nvPr>
            <p:custDataLst>
              <p:tags r:id="rId2"/>
            </p:custDataLst>
          </p:nvPr>
        </p:nvSpPr>
        <p:spPr>
          <a:xfrm>
            <a:off x="1670918" y="4132484"/>
            <a:ext cx="2041200" cy="2041200"/>
          </a:xfrm>
          <a:prstGeom prst="ellipse">
            <a:avLst/>
          </a:prstGeom>
          <a:solidFill>
            <a:srgbClr val="F7E135"/>
          </a:solidFill>
          <a:ln w="165100" cap="flat" cmpd="sng" algn="ctr">
            <a:solidFill>
              <a:srgbClr val="606557"/>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kern="0" dirty="0" smtClean="0">
                <a:solidFill>
                  <a:schemeClr val="accent1">
                    <a:lumMod val="50000"/>
                  </a:schemeClr>
                </a:solidFill>
                <a:ea typeface="幼圆" panose="02010509060101010101" pitchFamily="49" charset="-122"/>
              </a:rPr>
              <a:t>标题</a:t>
            </a:r>
            <a:endParaRPr lang="zh-CN" altLang="en-US" sz="2800" kern="0" dirty="0">
              <a:solidFill>
                <a:schemeClr val="accent1">
                  <a:lumMod val="50000"/>
                </a:schemeClr>
              </a:solidFill>
              <a:ea typeface="幼圆" panose="02010509060101010101" pitchFamily="49" charset="-122"/>
            </a:endParaRPr>
          </a:p>
        </p:txBody>
      </p:sp>
      <p:sp>
        <p:nvSpPr>
          <p:cNvPr id="34" name="MH_SubTitle_2"/>
          <p:cNvSpPr/>
          <p:nvPr>
            <p:custDataLst>
              <p:tags r:id="rId3"/>
            </p:custDataLst>
          </p:nvPr>
        </p:nvSpPr>
        <p:spPr>
          <a:xfrm>
            <a:off x="4731495" y="1920375"/>
            <a:ext cx="1702800" cy="1702800"/>
          </a:xfrm>
          <a:prstGeom prst="ellipse">
            <a:avLst/>
          </a:prstGeom>
          <a:solidFill>
            <a:srgbClr val="EB246C"/>
          </a:solidFill>
          <a:ln w="127000" cap="flat" cmpd="sng" algn="ctr">
            <a:solidFill>
              <a:srgbClr val="E1ACAE"/>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400" kern="0" dirty="0" smtClean="0">
                <a:solidFill>
                  <a:schemeClr val="bg1"/>
                </a:solidFill>
                <a:ea typeface="幼圆" panose="02010509060101010101" pitchFamily="49" charset="-122"/>
              </a:rPr>
              <a:t>标题</a:t>
            </a:r>
            <a:endParaRPr lang="zh-CN" altLang="en-US" sz="2400" kern="0" dirty="0">
              <a:solidFill>
                <a:schemeClr val="bg1"/>
              </a:solidFill>
              <a:ea typeface="幼圆" panose="02010509060101010101" pitchFamily="49" charset="-122"/>
            </a:endParaRPr>
          </a:p>
        </p:txBody>
      </p:sp>
      <p:sp>
        <p:nvSpPr>
          <p:cNvPr id="35" name="MH_SubTitle_3"/>
          <p:cNvSpPr/>
          <p:nvPr>
            <p:custDataLst>
              <p:tags r:id="rId4"/>
            </p:custDataLst>
          </p:nvPr>
        </p:nvSpPr>
        <p:spPr>
          <a:xfrm>
            <a:off x="4900552" y="4478537"/>
            <a:ext cx="1386000" cy="1386000"/>
          </a:xfrm>
          <a:prstGeom prst="ellipse">
            <a:avLst/>
          </a:prstGeom>
          <a:solidFill>
            <a:srgbClr val="564E8F"/>
          </a:solidFill>
          <a:ln w="101600" cap="flat" cmpd="sng" algn="ctr">
            <a:solidFill>
              <a:srgbClr val="DCB82D"/>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400" kern="0" dirty="0" smtClean="0">
                <a:solidFill>
                  <a:schemeClr val="bg1"/>
                </a:solidFill>
                <a:ea typeface="幼圆" panose="02010509060101010101" pitchFamily="49" charset="-122"/>
              </a:rPr>
              <a:t>标题</a:t>
            </a:r>
            <a:endParaRPr lang="zh-CN" altLang="en-US" sz="2400" kern="0" dirty="0">
              <a:solidFill>
                <a:schemeClr val="bg1"/>
              </a:solidFill>
              <a:ea typeface="幼圆" panose="02010509060101010101" pitchFamily="49" charset="-122"/>
            </a:endParaRPr>
          </a:p>
        </p:txBody>
      </p:sp>
      <p:sp>
        <p:nvSpPr>
          <p:cNvPr id="36" name="MH_SubTitle_1"/>
          <p:cNvSpPr/>
          <p:nvPr>
            <p:custDataLst>
              <p:tags r:id="rId5"/>
            </p:custDataLst>
          </p:nvPr>
        </p:nvSpPr>
        <p:spPr>
          <a:xfrm>
            <a:off x="1990951" y="2181826"/>
            <a:ext cx="1620000" cy="1620000"/>
          </a:xfrm>
          <a:prstGeom prst="ellipse">
            <a:avLst/>
          </a:prstGeom>
          <a:solidFill>
            <a:srgbClr val="44D166"/>
          </a:solidFill>
          <a:ln w="127000" cap="flat" cmpd="sng" algn="ctr">
            <a:solidFill>
              <a:srgbClr val="F70E74"/>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kern="0" dirty="0" smtClean="0">
                <a:solidFill>
                  <a:schemeClr val="bg1"/>
                </a:solidFill>
                <a:ea typeface="幼圆" panose="02010509060101010101" pitchFamily="49" charset="-122"/>
              </a:rPr>
              <a:t>标题</a:t>
            </a:r>
            <a:endParaRPr lang="en-US" sz="2000" kern="0" dirty="0">
              <a:solidFill>
                <a:schemeClr val="bg1"/>
              </a:solidFill>
              <a:ea typeface="幼圆" panose="02010509060101010101" pitchFamily="49" charset="-122"/>
            </a:endParaRPr>
          </a:p>
        </p:txBody>
      </p:sp>
      <p:sp>
        <p:nvSpPr>
          <p:cNvPr id="37" name="MH_Desc_1"/>
          <p:cNvSpPr txBox="1"/>
          <p:nvPr>
            <p:custDataLst>
              <p:tags r:id="rId6"/>
            </p:custDataLst>
          </p:nvPr>
        </p:nvSpPr>
        <p:spPr>
          <a:xfrm>
            <a:off x="7618678" y="2181826"/>
            <a:ext cx="2639105" cy="4083050"/>
          </a:xfrm>
          <a:prstGeom prst="rect">
            <a:avLst/>
          </a:prstGeom>
          <a:noFill/>
        </p:spPr>
        <p:txBody>
          <a:bodyPr lIns="0" tIns="0" rIns="0" bIns="0">
            <a:noAutofit/>
          </a:bodyPr>
          <a:lstStyle/>
          <a:p>
            <a:pPr algn="just">
              <a:lnSpc>
                <a:spcPct val="130000"/>
              </a:lnSpc>
              <a:spcBef>
                <a:spcPts val="600"/>
              </a:spcBef>
              <a:spcAft>
                <a:spcPts val="600"/>
              </a:spcAft>
              <a:defRPr/>
            </a:pP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     请在此输入替换你的文本内容</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endParaRPr>
          </a:p>
          <a:p>
            <a:pPr algn="just">
              <a:lnSpc>
                <a:spcPct val="130000"/>
              </a:lnSpc>
              <a:spcBef>
                <a:spcPts val="600"/>
              </a:spcBef>
              <a:spcAft>
                <a:spcPts val="600"/>
              </a:spcAft>
              <a:defRPr/>
            </a:pPr>
            <a:r>
              <a:rPr lang="en-US" altLang="zh-CN" sz="1600" dirty="0">
                <a:solidFill>
                  <a:schemeClr val="tx1">
                    <a:lumMod val="65000"/>
                    <a:lumOff val="35000"/>
                  </a:schemeClr>
                </a:solidFill>
                <a:latin typeface="幼圆" panose="02010509060101010101" pitchFamily="49" charset="-122"/>
                <a:ea typeface="幼圆" panose="02010509060101010101" pitchFamily="49" charset="-122"/>
              </a:rPr>
              <a:t> </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   </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endParaRPr>
          </a:p>
          <a:p>
            <a:pPr algn="just">
              <a:lnSpc>
                <a:spcPct val="130000"/>
              </a:lnSpc>
              <a:spcBef>
                <a:spcPts val="600"/>
              </a:spcBef>
              <a:spcAft>
                <a:spcPts val="600"/>
              </a:spcAft>
              <a:defRPr/>
            </a:pP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   </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en-US" altLang="zh-CN" sz="16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5147" name="MH_Other_4"/>
          <p:cNvSpPr>
            <a:spLocks noChangeArrowheads="1"/>
          </p:cNvSpPr>
          <p:nvPr>
            <p:custDataLst>
              <p:tags r:id="rId7"/>
            </p:custDataLst>
          </p:nvPr>
        </p:nvSpPr>
        <p:spPr bwMode="auto">
          <a:xfrm>
            <a:off x="7256463" y="1541463"/>
            <a:ext cx="6096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sz="6600" dirty="0">
                <a:solidFill>
                  <a:schemeClr val="accent1">
                    <a:lumMod val="75000"/>
                  </a:schemeClr>
                </a:solidFill>
                <a:latin typeface="+mn-lt"/>
                <a:ea typeface="幼圆" panose="02010509060101010101" pitchFamily="49" charset="-122"/>
              </a:rPr>
              <a:t>L</a:t>
            </a:r>
            <a:endParaRPr lang="zh-CN" altLang="en-US" sz="6600" dirty="0">
              <a:solidFill>
                <a:schemeClr val="accent1">
                  <a:lumMod val="75000"/>
                </a:schemeClr>
              </a:solidFill>
              <a:latin typeface="+mn-lt"/>
              <a:ea typeface="幼圆" panose="02010509060101010101" pitchFamily="49"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8901" y="32732"/>
            <a:ext cx="2831849" cy="2123887"/>
          </a:xfrm>
          <a:prstGeom prst="rect">
            <a:avLst/>
          </a:prstGeom>
        </p:spPr>
      </p:pic>
      <p:sp>
        <p:nvSpPr>
          <p:cNvPr id="16" name="矩形 15"/>
          <p:cNvSpPr/>
          <p:nvPr/>
        </p:nvSpPr>
        <p:spPr>
          <a:xfrm>
            <a:off x="4819268" y="561407"/>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latin typeface="华文行楷" panose="02010800040101010101" pitchFamily="2" charset="-122"/>
                <a:ea typeface="华文行楷" panose="02010800040101010101" pitchFamily="2" charset="-122"/>
              </a:rPr>
              <a:t>请输入替换你的标题</a:t>
            </a:r>
            <a:endParaRPr lang="zh-CN" altLang="en-US" sz="3600" dirty="0">
              <a:ln w="0"/>
              <a:solidFill>
                <a:schemeClr val="accent1">
                  <a:lumMod val="50000"/>
                </a:schemeClr>
              </a:solidFill>
              <a:latin typeface="华文行楷" panose="02010800040101010101" pitchFamily="2" charset="-122"/>
              <a:ea typeface="华文行楷" panose="02010800040101010101" pitchFamily="2" charset="-122"/>
            </a:endParaRPr>
          </a:p>
        </p:txBody>
      </p:sp>
    </p:spTree>
    <p:custDataLst>
      <p:tags r:id="rId9"/>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out)">
                                      <p:cBhvr>
                                        <p:cTn id="19" dur="2000"/>
                                        <p:tgtEl>
                                          <p:spTgt spid="31"/>
                                        </p:tgtEl>
                                      </p:cBhvr>
                                    </p:animEffect>
                                  </p:childTnLst>
                                </p:cTn>
                              </p:par>
                            </p:childTnLst>
                          </p:cTn>
                        </p:par>
                        <p:par>
                          <p:cTn id="20" fill="hold">
                            <p:stCondLst>
                              <p:cond delay="4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36"/>
                                        </p:tgtEl>
                                        <p:attrNameLst>
                                          <p:attrName>style.visibility</p:attrName>
                                        </p:attrNameLst>
                                      </p:cBhvr>
                                      <p:to>
                                        <p:strVal val="visible"/>
                                      </p:to>
                                    </p:set>
                                    <p:anim by="(-#ppt_w*2)" calcmode="lin" valueType="num">
                                      <p:cBhvr rctx="PPT">
                                        <p:cTn id="23" dur="500" autoRev="1" fill="hold">
                                          <p:stCondLst>
                                            <p:cond delay="0"/>
                                          </p:stCondLst>
                                        </p:cTn>
                                        <p:tgtEl>
                                          <p:spTgt spid="36"/>
                                        </p:tgtEl>
                                        <p:attrNameLst>
                                          <p:attrName>ppt_w</p:attrName>
                                        </p:attrNameLst>
                                      </p:cBhvr>
                                    </p:anim>
                                    <p:anim by="(#ppt_w*0.50)" calcmode="lin" valueType="num">
                                      <p:cBhvr>
                                        <p:cTn id="24" dur="500" decel="50000" autoRev="1" fill="hold">
                                          <p:stCondLst>
                                            <p:cond delay="0"/>
                                          </p:stCondLst>
                                        </p:cTn>
                                        <p:tgtEl>
                                          <p:spTgt spid="36"/>
                                        </p:tgtEl>
                                        <p:attrNameLst>
                                          <p:attrName>ppt_x</p:attrName>
                                        </p:attrNameLst>
                                      </p:cBhvr>
                                    </p:anim>
                                    <p:anim from="(-#ppt_h/2)" to="(#ppt_y)" calcmode="lin" valueType="num">
                                      <p:cBhvr>
                                        <p:cTn id="25" dur="1000" fill="hold">
                                          <p:stCondLst>
                                            <p:cond delay="0"/>
                                          </p:stCondLst>
                                        </p:cTn>
                                        <p:tgtEl>
                                          <p:spTgt spid="36"/>
                                        </p:tgtEl>
                                        <p:attrNameLst>
                                          <p:attrName>ppt_y</p:attrName>
                                        </p:attrNameLst>
                                      </p:cBhvr>
                                    </p:anim>
                                    <p:animRot by="21600000">
                                      <p:cBhvr>
                                        <p:cTn id="26" dur="1000" fill="hold">
                                          <p:stCondLst>
                                            <p:cond delay="0"/>
                                          </p:stCondLst>
                                        </p:cTn>
                                        <p:tgtEl>
                                          <p:spTgt spid="36"/>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34"/>
                                        </p:tgtEl>
                                        <p:attrNameLst>
                                          <p:attrName>style.visibility</p:attrName>
                                        </p:attrNameLst>
                                      </p:cBhvr>
                                      <p:to>
                                        <p:strVal val="visible"/>
                                      </p:to>
                                    </p:set>
                                    <p:anim by="(-#ppt_w*2)" calcmode="lin" valueType="num">
                                      <p:cBhvr rctx="PPT">
                                        <p:cTn id="29" dur="500" autoRev="1" fill="hold">
                                          <p:stCondLst>
                                            <p:cond delay="0"/>
                                          </p:stCondLst>
                                        </p:cTn>
                                        <p:tgtEl>
                                          <p:spTgt spid="34"/>
                                        </p:tgtEl>
                                        <p:attrNameLst>
                                          <p:attrName>ppt_w</p:attrName>
                                        </p:attrNameLst>
                                      </p:cBhvr>
                                    </p:anim>
                                    <p:anim by="(#ppt_w*0.50)" calcmode="lin" valueType="num">
                                      <p:cBhvr>
                                        <p:cTn id="30" dur="500" decel="50000" autoRev="1" fill="hold">
                                          <p:stCondLst>
                                            <p:cond delay="0"/>
                                          </p:stCondLst>
                                        </p:cTn>
                                        <p:tgtEl>
                                          <p:spTgt spid="34"/>
                                        </p:tgtEl>
                                        <p:attrNameLst>
                                          <p:attrName>ppt_x</p:attrName>
                                        </p:attrNameLst>
                                      </p:cBhvr>
                                    </p:anim>
                                    <p:anim from="(-#ppt_h/2)" to="(#ppt_y)" calcmode="lin" valueType="num">
                                      <p:cBhvr>
                                        <p:cTn id="31" dur="1000" fill="hold">
                                          <p:stCondLst>
                                            <p:cond delay="0"/>
                                          </p:stCondLst>
                                        </p:cTn>
                                        <p:tgtEl>
                                          <p:spTgt spid="34"/>
                                        </p:tgtEl>
                                        <p:attrNameLst>
                                          <p:attrName>ppt_y</p:attrName>
                                        </p:attrNameLst>
                                      </p:cBhvr>
                                    </p:anim>
                                    <p:animRot by="21600000">
                                      <p:cBhvr>
                                        <p:cTn id="32" dur="1000" fill="hold">
                                          <p:stCondLst>
                                            <p:cond delay="0"/>
                                          </p:stCondLst>
                                        </p:cTn>
                                        <p:tgtEl>
                                          <p:spTgt spid="34"/>
                                        </p:tgtEl>
                                        <p:attrNameLst>
                                          <p:attrName>r</p:attrName>
                                        </p:attrNameLst>
                                      </p:cBhvr>
                                    </p:animRot>
                                  </p:childTnLst>
                                </p:cTn>
                              </p:par>
                              <p:par>
                                <p:cTn id="33" presetID="56" presetClass="entr" presetSubtype="0" fill="hold" grpId="0" nodeType="with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par>
                                <p:cTn id="39" presetID="56" presetClass="entr" presetSubtype="0" fill="hold" grpId="0" nodeType="with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by="(-#ppt_w*2)" calcmode="lin" valueType="num">
                                      <p:cBhvr rctx="PPT">
                                        <p:cTn id="41" dur="500" autoRev="1" fill="hold">
                                          <p:stCondLst>
                                            <p:cond delay="0"/>
                                          </p:stCondLst>
                                        </p:cTn>
                                        <p:tgtEl>
                                          <p:spTgt spid="35"/>
                                        </p:tgtEl>
                                        <p:attrNameLst>
                                          <p:attrName>ppt_w</p:attrName>
                                        </p:attrNameLst>
                                      </p:cBhvr>
                                    </p:anim>
                                    <p:anim by="(#ppt_w*0.50)" calcmode="lin" valueType="num">
                                      <p:cBhvr>
                                        <p:cTn id="42" dur="500" decel="50000" autoRev="1" fill="hold">
                                          <p:stCondLst>
                                            <p:cond delay="0"/>
                                          </p:stCondLst>
                                        </p:cTn>
                                        <p:tgtEl>
                                          <p:spTgt spid="35"/>
                                        </p:tgtEl>
                                        <p:attrNameLst>
                                          <p:attrName>ppt_x</p:attrName>
                                        </p:attrNameLst>
                                      </p:cBhvr>
                                    </p:anim>
                                    <p:anim from="(-#ppt_h/2)" to="(#ppt_y)" calcmode="lin" valueType="num">
                                      <p:cBhvr>
                                        <p:cTn id="43" dur="1000" fill="hold">
                                          <p:stCondLst>
                                            <p:cond delay="0"/>
                                          </p:stCondLst>
                                        </p:cTn>
                                        <p:tgtEl>
                                          <p:spTgt spid="35"/>
                                        </p:tgtEl>
                                        <p:attrNameLst>
                                          <p:attrName>ppt_y</p:attrName>
                                        </p:attrNameLst>
                                      </p:cBhvr>
                                    </p:anim>
                                    <p:animRot by="21600000">
                                      <p:cBhvr>
                                        <p:cTn id="44" dur="1000" fill="hold">
                                          <p:stCondLst>
                                            <p:cond delay="0"/>
                                          </p:stCondLst>
                                        </p:cTn>
                                        <p:tgtEl>
                                          <p:spTgt spid="35"/>
                                        </p:tgtEl>
                                        <p:attrNameLst>
                                          <p:attrName>r</p:attrName>
                                        </p:attrNameLst>
                                      </p:cBhvr>
                                    </p:animRot>
                                  </p:childTnLst>
                                </p:cTn>
                              </p:par>
                            </p:childTnLst>
                          </p:cTn>
                        </p:par>
                        <p:par>
                          <p:cTn id="45" fill="hold">
                            <p:stCondLst>
                              <p:cond delay="5099"/>
                            </p:stCondLst>
                            <p:childTnLst>
                              <p:par>
                                <p:cTn id="46" presetID="56" presetClass="entr" presetSubtype="0" fill="hold" grpId="0" nodeType="afterEffect">
                                  <p:stCondLst>
                                    <p:cond delay="0"/>
                                  </p:stCondLst>
                                  <p:iterate type="lt">
                                    <p:tmPct val="10000"/>
                                  </p:iterate>
                                  <p:childTnLst>
                                    <p:set>
                                      <p:cBhvr>
                                        <p:cTn id="47" dur="1" fill="hold">
                                          <p:stCondLst>
                                            <p:cond delay="0"/>
                                          </p:stCondLst>
                                        </p:cTn>
                                        <p:tgtEl>
                                          <p:spTgt spid="5147"/>
                                        </p:tgtEl>
                                        <p:attrNameLst>
                                          <p:attrName>style.visibility</p:attrName>
                                        </p:attrNameLst>
                                      </p:cBhvr>
                                      <p:to>
                                        <p:strVal val="visible"/>
                                      </p:to>
                                    </p:set>
                                    <p:anim by="(-#ppt_w*2)" calcmode="lin" valueType="num">
                                      <p:cBhvr rctx="PPT">
                                        <p:cTn id="48" dur="500" autoRev="1" fill="hold">
                                          <p:stCondLst>
                                            <p:cond delay="0"/>
                                          </p:stCondLst>
                                        </p:cTn>
                                        <p:tgtEl>
                                          <p:spTgt spid="5147"/>
                                        </p:tgtEl>
                                        <p:attrNameLst>
                                          <p:attrName>ppt_w</p:attrName>
                                        </p:attrNameLst>
                                      </p:cBhvr>
                                    </p:anim>
                                    <p:anim by="(#ppt_w*0.50)" calcmode="lin" valueType="num">
                                      <p:cBhvr>
                                        <p:cTn id="49" dur="500" decel="50000" autoRev="1" fill="hold">
                                          <p:stCondLst>
                                            <p:cond delay="0"/>
                                          </p:stCondLst>
                                        </p:cTn>
                                        <p:tgtEl>
                                          <p:spTgt spid="5147"/>
                                        </p:tgtEl>
                                        <p:attrNameLst>
                                          <p:attrName>ppt_x</p:attrName>
                                        </p:attrNameLst>
                                      </p:cBhvr>
                                    </p:anim>
                                    <p:anim from="(-#ppt_h/2)" to="(#ppt_y)" calcmode="lin" valueType="num">
                                      <p:cBhvr>
                                        <p:cTn id="50" dur="1000" fill="hold">
                                          <p:stCondLst>
                                            <p:cond delay="0"/>
                                          </p:stCondLst>
                                        </p:cTn>
                                        <p:tgtEl>
                                          <p:spTgt spid="5147"/>
                                        </p:tgtEl>
                                        <p:attrNameLst>
                                          <p:attrName>ppt_y</p:attrName>
                                        </p:attrNameLst>
                                      </p:cBhvr>
                                    </p:anim>
                                    <p:animRot by="21600000">
                                      <p:cBhvr>
                                        <p:cTn id="51" dur="1000" fill="hold">
                                          <p:stCondLst>
                                            <p:cond delay="0"/>
                                          </p:stCondLst>
                                        </p:cTn>
                                        <p:tgtEl>
                                          <p:spTgt spid="5147"/>
                                        </p:tgtEl>
                                        <p:attrNameLst>
                                          <p:attrName>r</p:attrName>
                                        </p:attrNameLst>
                                      </p:cBhvr>
                                    </p:animRot>
                                  </p:childTnLst>
                                </p:cTn>
                              </p:par>
                            </p:childTnLst>
                          </p:cTn>
                        </p:par>
                        <p:par>
                          <p:cTn id="52" fill="hold">
                            <p:stCondLst>
                              <p:cond delay="6099"/>
                            </p:stCondLst>
                            <p:childTnLst>
                              <p:par>
                                <p:cTn id="53" presetID="42" presetClass="entr" presetSubtype="0"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p:bldP spid="5147" grpId="0"/>
      <p:bldP spid="16" grpId="0"/>
    </p:bldLst>
  </p:timing>
</p:sld>
</file>

<file path=ppt/tags/tag1.xml><?xml version="1.0" encoding="utf-8"?>
<p:tagLst xmlns:p="http://schemas.openxmlformats.org/presentationml/2006/main">
  <p:tag name="POCKET_SHAPE_SH" val="H"/>
</p:tagLst>
</file>

<file path=ppt/tags/tag10.xml><?xml version="1.0" encoding="utf-8"?>
<p:tagLst xmlns:p="http://schemas.openxmlformats.org/presentationml/2006/main">
  <p:tag name="MH" val="20160507145455"/>
  <p:tag name="MH_LIBRARY" val="GRAPHIC"/>
  <p:tag name="MH_ORDER" val="Rectangle 11"/>
</p:tagLst>
</file>

<file path=ppt/tags/tag100.xml><?xml version="1.0" encoding="utf-8"?>
<p:tagLst xmlns:p="http://schemas.openxmlformats.org/presentationml/2006/main">
  <p:tag name="MH" val="20160507145455"/>
  <p:tag name="MH_LIBRARY" val="GRAPHIC"/>
  <p:tag name="MH_ORDER" val="Oval 12"/>
</p:tagLst>
</file>

<file path=ppt/tags/tag101.xml><?xml version="1.0" encoding="utf-8"?>
<p:tagLst xmlns:p="http://schemas.openxmlformats.org/presentationml/2006/main">
  <p:tag name="MH" val="20160508102855"/>
  <p:tag name="MH_LIBRARY" val="GRAPHIC"/>
</p:tagLst>
</file>

<file path=ppt/tags/tag102.xml><?xml version="1.0" encoding="utf-8"?>
<p:tagLst xmlns:p="http://schemas.openxmlformats.org/presentationml/2006/main">
  <p:tag name="MH" val="20160501190257"/>
  <p:tag name="MH_LIBRARY" val="GRAPHIC"/>
  <p:tag name="MH_TYPE" val="Other"/>
  <p:tag name="MH_ORDER" val="1"/>
</p:tagLst>
</file>

<file path=ppt/tags/tag103.xml><?xml version="1.0" encoding="utf-8"?>
<p:tagLst xmlns:p="http://schemas.openxmlformats.org/presentationml/2006/main">
  <p:tag name="MH" val="20160501190257"/>
  <p:tag name="MH_LIBRARY" val="GRAPHIC"/>
  <p:tag name="MH_TYPE" val="Other"/>
  <p:tag name="MH_ORDER" val="2"/>
</p:tagLst>
</file>

<file path=ppt/tags/tag104.xml><?xml version="1.0" encoding="utf-8"?>
<p:tagLst xmlns:p="http://schemas.openxmlformats.org/presentationml/2006/main">
  <p:tag name="MH" val="20160501190257"/>
  <p:tag name="MH_LIBRARY" val="GRAPHIC"/>
  <p:tag name="MH_TYPE" val="Other"/>
  <p:tag name="MH_ORDER" val="3"/>
</p:tagLst>
</file>

<file path=ppt/tags/tag105.xml><?xml version="1.0" encoding="utf-8"?>
<p:tagLst xmlns:p="http://schemas.openxmlformats.org/presentationml/2006/main">
  <p:tag name="MH" val="20160501190257"/>
  <p:tag name="MH_LIBRARY" val="GRAPHIC"/>
  <p:tag name="MH_TYPE" val="Other"/>
  <p:tag name="MH_ORDER" val="4"/>
</p:tagLst>
</file>

<file path=ppt/tags/tag106.xml><?xml version="1.0" encoding="utf-8"?>
<p:tagLst xmlns:p="http://schemas.openxmlformats.org/presentationml/2006/main">
  <p:tag name="MH" val="20160501190257"/>
  <p:tag name="MH_LIBRARY" val="GRAPHIC"/>
  <p:tag name="MH_TYPE" val="Other"/>
  <p:tag name="MH_ORDER" val="5"/>
</p:tagLst>
</file>

<file path=ppt/tags/tag107.xml><?xml version="1.0" encoding="utf-8"?>
<p:tagLst xmlns:p="http://schemas.openxmlformats.org/presentationml/2006/main">
  <p:tag name="MH" val="20160501190257"/>
  <p:tag name="MH_LIBRARY" val="GRAPHIC"/>
  <p:tag name="MH_TYPE" val="Other"/>
  <p:tag name="MH_ORDER" val="6"/>
</p:tagLst>
</file>

<file path=ppt/tags/tag108.xml><?xml version="1.0" encoding="utf-8"?>
<p:tagLst xmlns:p="http://schemas.openxmlformats.org/presentationml/2006/main">
  <p:tag name="MH" val="20160501190257"/>
  <p:tag name="MH_LIBRARY" val="GRAPHIC"/>
  <p:tag name="MH_TYPE" val="Other"/>
  <p:tag name="MH_ORDER" val="7"/>
</p:tagLst>
</file>

<file path=ppt/tags/tag109.xml><?xml version="1.0" encoding="utf-8"?>
<p:tagLst xmlns:p="http://schemas.openxmlformats.org/presentationml/2006/main">
  <p:tag name="MH" val="20160501190257"/>
  <p:tag name="MH_LIBRARY" val="GRAPHIC"/>
  <p:tag name="MH_TYPE" val="Other"/>
  <p:tag name="MH_ORDER" val="8"/>
</p:tagLst>
</file>

<file path=ppt/tags/tag11.xml><?xml version="1.0" encoding="utf-8"?>
<p:tagLst xmlns:p="http://schemas.openxmlformats.org/presentationml/2006/main">
  <p:tag name="MH" val="20160507145455"/>
  <p:tag name="MH_LIBRARY" val="GRAPHIC"/>
  <p:tag name="MH_ORDER" val="Rectangle 10"/>
</p:tagLst>
</file>

<file path=ppt/tags/tag110.xml><?xml version="1.0" encoding="utf-8"?>
<p:tagLst xmlns:p="http://schemas.openxmlformats.org/presentationml/2006/main">
  <p:tag name="MH" val="20160501190257"/>
  <p:tag name="MH_LIBRARY" val="GRAPHIC"/>
  <p:tag name="MH_TYPE" val="Other"/>
  <p:tag name="MH_ORDER" val="9"/>
</p:tagLst>
</file>

<file path=ppt/tags/tag111.xml><?xml version="1.0" encoding="utf-8"?>
<p:tagLst xmlns:p="http://schemas.openxmlformats.org/presentationml/2006/main">
  <p:tag name="MH" val="20160501190257"/>
  <p:tag name="MH_LIBRARY" val="GRAPHIC"/>
  <p:tag name="MH_TYPE" val="Other"/>
  <p:tag name="MH_ORDER" val="10"/>
</p:tagLst>
</file>

<file path=ppt/tags/tag112.xml><?xml version="1.0" encoding="utf-8"?>
<p:tagLst xmlns:p="http://schemas.openxmlformats.org/presentationml/2006/main">
  <p:tag name="MH" val="20160501190257"/>
  <p:tag name="MH_LIBRARY" val="GRAPHIC"/>
  <p:tag name="MH_TYPE" val="Other"/>
  <p:tag name="MH_ORDER" val="11"/>
</p:tagLst>
</file>

<file path=ppt/tags/tag113.xml><?xml version="1.0" encoding="utf-8"?>
<p:tagLst xmlns:p="http://schemas.openxmlformats.org/presentationml/2006/main">
  <p:tag name="MH" val="20160501190257"/>
  <p:tag name="MH_LIBRARY" val="GRAPHIC"/>
  <p:tag name="MH_TYPE" val="SubTitle"/>
  <p:tag name="MH_ORDER" val="1"/>
</p:tagLst>
</file>

<file path=ppt/tags/tag114.xml><?xml version="1.0" encoding="utf-8"?>
<p:tagLst xmlns:p="http://schemas.openxmlformats.org/presentationml/2006/main">
  <p:tag name="MH" val="20160501190257"/>
  <p:tag name="MH_LIBRARY" val="GRAPHIC"/>
  <p:tag name="MH_TYPE" val="SubTitle"/>
  <p:tag name="MH_ORDER" val="2"/>
</p:tagLst>
</file>

<file path=ppt/tags/tag115.xml><?xml version="1.0" encoding="utf-8"?>
<p:tagLst xmlns:p="http://schemas.openxmlformats.org/presentationml/2006/main">
  <p:tag name="MH" val="20160501190257"/>
  <p:tag name="MH_LIBRARY" val="GRAPHIC"/>
  <p:tag name="MH_TYPE" val="SubTitle"/>
  <p:tag name="MH_ORDER" val="3"/>
</p:tagLst>
</file>

<file path=ppt/tags/tag116.xml><?xml version="1.0" encoding="utf-8"?>
<p:tagLst xmlns:p="http://schemas.openxmlformats.org/presentationml/2006/main">
  <p:tag name="MH" val="20160501190257"/>
  <p:tag name="MH_LIBRARY" val="GRAPHIC"/>
  <p:tag name="MH_TYPE" val="SubTitle"/>
  <p:tag name="MH_ORDER" val="4"/>
</p:tagLst>
</file>

<file path=ppt/tags/tag117.xml><?xml version="1.0" encoding="utf-8"?>
<p:tagLst xmlns:p="http://schemas.openxmlformats.org/presentationml/2006/main">
  <p:tag name="MH" val="20160501190257"/>
  <p:tag name="MH_LIBRARY" val="GRAPHIC"/>
  <p:tag name="MH_TYPE" val="SubTitle"/>
  <p:tag name="MH_ORDER" val="5"/>
</p:tagLst>
</file>

<file path=ppt/tags/tag118.xml><?xml version="1.0" encoding="utf-8"?>
<p:tagLst xmlns:p="http://schemas.openxmlformats.org/presentationml/2006/main">
  <p:tag name="MH" val="20160501190257"/>
  <p:tag name="MH_LIBRARY" val="GRAPHIC"/>
  <p:tag name="MH_TYPE" val="Other"/>
  <p:tag name="MH_ORDER" val="12"/>
</p:tagLst>
</file>

<file path=ppt/tags/tag119.xml><?xml version="1.0" encoding="utf-8"?>
<p:tagLst xmlns:p="http://schemas.openxmlformats.org/presentationml/2006/main">
  <p:tag name="MH" val="20160501190257"/>
  <p:tag name="MH_LIBRARY" val="GRAPHIC"/>
  <p:tag name="MH_TYPE" val="Other"/>
  <p:tag name="MH_ORDER" val="13"/>
</p:tagLst>
</file>

<file path=ppt/tags/tag12.xml><?xml version="1.0" encoding="utf-8"?>
<p:tagLst xmlns:p="http://schemas.openxmlformats.org/presentationml/2006/main">
  <p:tag name="MH" val="20160508102855"/>
  <p:tag name="MH_LIBRARY" val="GRAPHIC"/>
  <p:tag name="MH_ORDER" val="Right Triangle 4"/>
</p:tagLst>
</file>

<file path=ppt/tags/tag120.xml><?xml version="1.0" encoding="utf-8"?>
<p:tagLst xmlns:p="http://schemas.openxmlformats.org/presentationml/2006/main">
  <p:tag name="MH" val="20160501190257"/>
  <p:tag name="MH_LIBRARY" val="GRAPHIC"/>
  <p:tag name="MH_TYPE" val="Other"/>
  <p:tag name="MH_ORDER" val="14"/>
</p:tagLst>
</file>

<file path=ppt/tags/tag121.xml><?xml version="1.0" encoding="utf-8"?>
<p:tagLst xmlns:p="http://schemas.openxmlformats.org/presentationml/2006/main">
  <p:tag name="MH" val="20160501190257"/>
  <p:tag name="MH_LIBRARY" val="GRAPHIC"/>
  <p:tag name="MH_TYPE" val="Other"/>
  <p:tag name="MH_ORDER" val="15"/>
</p:tagLst>
</file>

<file path=ppt/tags/tag122.xml><?xml version="1.0" encoding="utf-8"?>
<p:tagLst xmlns:p="http://schemas.openxmlformats.org/presentationml/2006/main">
  <p:tag name="MH" val="20160501190257"/>
  <p:tag name="MH_LIBRARY" val="GRAPHIC"/>
  <p:tag name="MH_TYPE" val="Other"/>
  <p:tag name="MH_ORDER" val="16"/>
</p:tagLst>
</file>

<file path=ppt/tags/tag123.xml><?xml version="1.0" encoding="utf-8"?>
<p:tagLst xmlns:p="http://schemas.openxmlformats.org/presentationml/2006/main">
  <p:tag name="MH" val="20160501190257"/>
  <p:tag name="MH_LIBRARY" val="GRAPHIC"/>
  <p:tag name="MH_TYPE" val="Other"/>
  <p:tag name="MH_ORDER" val="17"/>
</p:tagLst>
</file>

<file path=ppt/tags/tag124.xml><?xml version="1.0" encoding="utf-8"?>
<p:tagLst xmlns:p="http://schemas.openxmlformats.org/presentationml/2006/main">
  <p:tag name="MH" val="20160501190257"/>
  <p:tag name="MH_LIBRARY" val="GRAPHIC"/>
  <p:tag name="MH_TYPE" val="Other"/>
  <p:tag name="MH_ORDER" val="18"/>
</p:tagLst>
</file>

<file path=ppt/tags/tag125.xml><?xml version="1.0" encoding="utf-8"?>
<p:tagLst xmlns:p="http://schemas.openxmlformats.org/presentationml/2006/main">
  <p:tag name="MH" val="20160501190257"/>
  <p:tag name="MH_LIBRARY" val="GRAPHIC"/>
  <p:tag name="MH_TYPE" val="Other"/>
  <p:tag name="MH_ORDER" val="19"/>
</p:tagLst>
</file>

<file path=ppt/tags/tag126.xml><?xml version="1.0" encoding="utf-8"?>
<p:tagLst xmlns:p="http://schemas.openxmlformats.org/presentationml/2006/main">
  <p:tag name="MH" val="20160501190257"/>
  <p:tag name="MH_LIBRARY" val="GRAPHIC"/>
  <p:tag name="MH_TYPE" val="Other"/>
  <p:tag name="MH_ORDER" val="20"/>
</p:tagLst>
</file>

<file path=ppt/tags/tag127.xml><?xml version="1.0" encoding="utf-8"?>
<p:tagLst xmlns:p="http://schemas.openxmlformats.org/presentationml/2006/main">
  <p:tag name="MH" val="20160501190257"/>
  <p:tag name="MH_LIBRARY" val="GRAPHIC"/>
  <p:tag name="MH_TYPE" val="Other"/>
  <p:tag name="MH_ORDER" val="21"/>
</p:tagLst>
</file>

<file path=ppt/tags/tag128.xml><?xml version="1.0" encoding="utf-8"?>
<p:tagLst xmlns:p="http://schemas.openxmlformats.org/presentationml/2006/main">
  <p:tag name="MH" val="20160501190257"/>
  <p:tag name="MH_LIBRARY" val="GRAPHIC"/>
  <p:tag name="MH_TYPE" val="Other"/>
  <p:tag name="MH_ORDER" val="22"/>
</p:tagLst>
</file>

<file path=ppt/tags/tag129.xml><?xml version="1.0" encoding="utf-8"?>
<p:tagLst xmlns:p="http://schemas.openxmlformats.org/presentationml/2006/main">
  <p:tag name="MH" val="20160501190257"/>
  <p:tag name="MH_LIBRARY" val="GRAPHIC"/>
  <p:tag name="MH_TYPE" val="Other"/>
  <p:tag name="MH_ORDER" val="23"/>
</p:tagLst>
</file>

<file path=ppt/tags/tag13.xml><?xml version="1.0" encoding="utf-8"?>
<p:tagLst xmlns:p="http://schemas.openxmlformats.org/presentationml/2006/main">
  <p:tag name="MH" val="20160508102855"/>
  <p:tag name="MH_LIBRARY" val="GRAPHIC"/>
  <p:tag name="MH_ORDER" val="Right Triangle 13"/>
</p:tagLst>
</file>

<file path=ppt/tags/tag130.xml><?xml version="1.0" encoding="utf-8"?>
<p:tagLst xmlns:p="http://schemas.openxmlformats.org/presentationml/2006/main">
  <p:tag name="MH" val="20160501190257"/>
  <p:tag name="MH_LIBRARY" val="GRAPHIC"/>
  <p:tag name="MH_TYPE" val="Other"/>
  <p:tag name="MH_ORDER" val="24"/>
</p:tagLst>
</file>

<file path=ppt/tags/tag131.xml><?xml version="1.0" encoding="utf-8"?>
<p:tagLst xmlns:p="http://schemas.openxmlformats.org/presentationml/2006/main">
  <p:tag name="MH" val="20160501190257"/>
  <p:tag name="MH_LIBRARY" val="GRAPHIC"/>
  <p:tag name="MH_TYPE" val="Other"/>
  <p:tag name="MH_ORDER" val="25"/>
</p:tagLst>
</file>

<file path=ppt/tags/tag132.xml><?xml version="1.0" encoding="utf-8"?>
<p:tagLst xmlns:p="http://schemas.openxmlformats.org/presentationml/2006/main">
  <p:tag name="MH" val="20160501190257"/>
  <p:tag name="MH_LIBRARY" val="GRAPHIC"/>
  <p:tag name="MH_TYPE" val="Other"/>
  <p:tag name="MH_ORDER" val="26"/>
</p:tagLst>
</file>

<file path=ppt/tags/tag133.xml><?xml version="1.0" encoding="utf-8"?>
<p:tagLst xmlns:p="http://schemas.openxmlformats.org/presentationml/2006/main">
  <p:tag name="MH" val="20160501190257"/>
  <p:tag name="MH_LIBRARY" val="GRAPHIC"/>
  <p:tag name="MH_TYPE" val="Other"/>
  <p:tag name="MH_ORDER" val="27"/>
</p:tagLst>
</file>

<file path=ppt/tags/tag134.xml><?xml version="1.0" encoding="utf-8"?>
<p:tagLst xmlns:p="http://schemas.openxmlformats.org/presentationml/2006/main">
  <p:tag name="MH" val="20160501190257"/>
  <p:tag name="MH_LIBRARY" val="GRAPHIC"/>
  <p:tag name="MH_TYPE" val="Other"/>
  <p:tag name="MH_ORDER" val="28"/>
</p:tagLst>
</file>

<file path=ppt/tags/tag135.xml><?xml version="1.0" encoding="utf-8"?>
<p:tagLst xmlns:p="http://schemas.openxmlformats.org/presentationml/2006/main">
  <p:tag name="MH" val="20160501190257"/>
  <p:tag name="MH_LIBRARY" val="GRAPHIC"/>
  <p:tag name="MH_TYPE" val="Other"/>
  <p:tag name="MH_ORDER" val="29"/>
</p:tagLst>
</file>

<file path=ppt/tags/tag136.xml><?xml version="1.0" encoding="utf-8"?>
<p:tagLst xmlns:p="http://schemas.openxmlformats.org/presentationml/2006/main">
  <p:tag name="MH" val="20160501190257"/>
  <p:tag name="MH_LIBRARY" val="GRAPHIC"/>
  <p:tag name="MH_TYPE" val="Other"/>
  <p:tag name="MH_ORDER" val="30"/>
</p:tagLst>
</file>

<file path=ppt/tags/tag137.xml><?xml version="1.0" encoding="utf-8"?>
<p:tagLst xmlns:p="http://schemas.openxmlformats.org/presentationml/2006/main">
  <p:tag name="MH" val="20160501190257"/>
  <p:tag name="MH_LIBRARY" val="GRAPHIC"/>
  <p:tag name="MH_TYPE" val="Other"/>
  <p:tag name="MH_ORDER" val="31"/>
</p:tagLst>
</file>

<file path=ppt/tags/tag138.xml><?xml version="1.0" encoding="utf-8"?>
<p:tagLst xmlns:p="http://schemas.openxmlformats.org/presentationml/2006/main">
  <p:tag name="MH" val="20160501190257"/>
  <p:tag name="MH_LIBRARY" val="GRAPHIC"/>
  <p:tag name="MH_TYPE" val="Other"/>
  <p:tag name="MH_ORDER" val="32"/>
</p:tagLst>
</file>

<file path=ppt/tags/tag139.xml><?xml version="1.0" encoding="utf-8"?>
<p:tagLst xmlns:p="http://schemas.openxmlformats.org/presentationml/2006/main">
  <p:tag name="MH" val="20160501190257"/>
  <p:tag name="MH_LIBRARY" val="GRAPHIC"/>
  <p:tag name="MH_TYPE" val="Other"/>
  <p:tag name="MH_ORDER" val="33"/>
</p:tagLst>
</file>

<file path=ppt/tags/tag14.xml><?xml version="1.0" encoding="utf-8"?>
<p:tagLst xmlns:p="http://schemas.openxmlformats.org/presentationml/2006/main">
  <p:tag name="MH" val="20160508102855"/>
  <p:tag name="MH_LIBRARY" val="GRAPHIC"/>
  <p:tag name="MH_ORDER" val="Right Triangle 22"/>
</p:tagLst>
</file>

<file path=ppt/tags/tag140.xml><?xml version="1.0" encoding="utf-8"?>
<p:tagLst xmlns:p="http://schemas.openxmlformats.org/presentationml/2006/main">
  <p:tag name="MH" val="20160501190257"/>
  <p:tag name="MH_LIBRARY" val="GRAPHIC"/>
  <p:tag name="MH_TYPE" val="Other"/>
  <p:tag name="MH_ORDER" val="34"/>
</p:tagLst>
</file>

<file path=ppt/tags/tag141.xml><?xml version="1.0" encoding="utf-8"?>
<p:tagLst xmlns:p="http://schemas.openxmlformats.org/presentationml/2006/main">
  <p:tag name="MH" val="20160501190257"/>
  <p:tag name="MH_LIBRARY" val="GRAPHIC"/>
  <p:tag name="MH_TYPE" val="Other"/>
  <p:tag name="MH_ORDER" val="35"/>
</p:tagLst>
</file>

<file path=ppt/tags/tag142.xml><?xml version="1.0" encoding="utf-8"?>
<p:tagLst xmlns:p="http://schemas.openxmlformats.org/presentationml/2006/main">
  <p:tag name="MH" val="20160501190257"/>
  <p:tag name="MH_LIBRARY" val="GRAPHIC"/>
  <p:tag name="MH_TYPE" val="Other"/>
  <p:tag name="MH_ORDER" val="36"/>
</p:tagLst>
</file>

<file path=ppt/tags/tag143.xml><?xml version="1.0" encoding="utf-8"?>
<p:tagLst xmlns:p="http://schemas.openxmlformats.org/presentationml/2006/main">
  <p:tag name="MH" val="20160501190257"/>
  <p:tag name="MH_LIBRARY" val="GRAPHIC"/>
  <p:tag name="MH_TYPE" val="Other"/>
  <p:tag name="MH_ORDER" val="37"/>
</p:tagLst>
</file>

<file path=ppt/tags/tag144.xml><?xml version="1.0" encoding="utf-8"?>
<p:tagLst xmlns:p="http://schemas.openxmlformats.org/presentationml/2006/main">
  <p:tag name="MH" val="20160501190257"/>
  <p:tag name="MH_LIBRARY" val="GRAPHIC"/>
  <p:tag name="MH_TYPE" val="Other"/>
  <p:tag name="MH_ORDER" val="38"/>
</p:tagLst>
</file>

<file path=ppt/tags/tag145.xml><?xml version="1.0" encoding="utf-8"?>
<p:tagLst xmlns:p="http://schemas.openxmlformats.org/presentationml/2006/main">
  <p:tag name="MH" val="20160501190257"/>
  <p:tag name="MH_LIBRARY" val="GRAPHIC"/>
  <p:tag name="MH_TYPE" val="Other"/>
  <p:tag name="MH_ORDER" val="39"/>
</p:tagLst>
</file>

<file path=ppt/tags/tag146.xml><?xml version="1.0" encoding="utf-8"?>
<p:tagLst xmlns:p="http://schemas.openxmlformats.org/presentationml/2006/main">
  <p:tag name="MH" val="20160501190257"/>
  <p:tag name="MH_LIBRARY" val="GRAPHIC"/>
  <p:tag name="MH_TYPE" val="Other"/>
  <p:tag name="MH_ORDER" val="40"/>
</p:tagLst>
</file>

<file path=ppt/tags/tag147.xml><?xml version="1.0" encoding="utf-8"?>
<p:tagLst xmlns:p="http://schemas.openxmlformats.org/presentationml/2006/main">
  <p:tag name="MH" val="20160501190257"/>
  <p:tag name="MH_LIBRARY" val="GRAPHIC"/>
  <p:tag name="MH_TYPE" val="Other"/>
  <p:tag name="MH_ORDER" val="41"/>
</p:tagLst>
</file>

<file path=ppt/tags/tag148.xml><?xml version="1.0" encoding="utf-8"?>
<p:tagLst xmlns:p="http://schemas.openxmlformats.org/presentationml/2006/main">
  <p:tag name="MH" val="20160501190257"/>
  <p:tag name="MH_LIBRARY" val="GRAPHIC"/>
  <p:tag name="MH_TYPE" val="Other"/>
  <p:tag name="MH_ORDER" val="42"/>
</p:tagLst>
</file>

<file path=ppt/tags/tag149.xml><?xml version="1.0" encoding="utf-8"?>
<p:tagLst xmlns:p="http://schemas.openxmlformats.org/presentationml/2006/main">
  <p:tag name="MH" val="20160501190257"/>
  <p:tag name="MH_LIBRARY" val="GRAPHIC"/>
  <p:tag name="MH_TYPE" val="Other"/>
  <p:tag name="MH_ORDER" val="43"/>
</p:tagLst>
</file>

<file path=ppt/tags/tag15.xml><?xml version="1.0" encoding="utf-8"?>
<p:tagLst xmlns:p="http://schemas.openxmlformats.org/presentationml/2006/main">
  <p:tag name="MH" val="20160508102855"/>
  <p:tag name="MH_LIBRARY" val="GRAPHIC"/>
  <p:tag name="MH_ORDER" val="直角三角形 31"/>
</p:tagLst>
</file>

<file path=ppt/tags/tag150.xml><?xml version="1.0" encoding="utf-8"?>
<p:tagLst xmlns:p="http://schemas.openxmlformats.org/presentationml/2006/main">
  <p:tag name="MH" val="20160501190257"/>
  <p:tag name="MH_LIBRARY" val="GRAPHIC"/>
  <p:tag name="MH_TYPE" val="Other"/>
  <p:tag name="MH_ORDER" val="44"/>
</p:tagLst>
</file>

<file path=ppt/tags/tag151.xml><?xml version="1.0" encoding="utf-8"?>
<p:tagLst xmlns:p="http://schemas.openxmlformats.org/presentationml/2006/main">
  <p:tag name="MH" val="20160501190257"/>
  <p:tag name="MH_LIBRARY" val="GRAPHIC"/>
  <p:tag name="MH_TYPE" val="Other"/>
  <p:tag name="MH_ORDER" val="45"/>
</p:tagLst>
</file>

<file path=ppt/tags/tag152.xml><?xml version="1.0" encoding="utf-8"?>
<p:tagLst xmlns:p="http://schemas.openxmlformats.org/presentationml/2006/main">
  <p:tag name="MH" val="20160507145455"/>
  <p:tag name="MH_LIBRARY" val="GRAPHIC"/>
  <p:tag name="MH_ORDER" val="Rectangle 11"/>
</p:tagLst>
</file>

<file path=ppt/tags/tag153.xml><?xml version="1.0" encoding="utf-8"?>
<p:tagLst xmlns:p="http://schemas.openxmlformats.org/presentationml/2006/main">
  <p:tag name="MH" val="20160507145455"/>
  <p:tag name="MH_LIBRARY" val="GRAPHIC"/>
  <p:tag name="MH_ORDER" val="Rectangle 10"/>
</p:tagLst>
</file>

<file path=ppt/tags/tag154.xml><?xml version="1.0" encoding="utf-8"?>
<p:tagLst xmlns:p="http://schemas.openxmlformats.org/presentationml/2006/main">
  <p:tag name="MH" val="20160508102855"/>
  <p:tag name="MH_LIBRARY" val="GRAPHIC"/>
  <p:tag name="MH_ORDER" val="Right Triangle 4"/>
</p:tagLst>
</file>

<file path=ppt/tags/tag155.xml><?xml version="1.0" encoding="utf-8"?>
<p:tagLst xmlns:p="http://schemas.openxmlformats.org/presentationml/2006/main">
  <p:tag name="MH" val="20160508102855"/>
  <p:tag name="MH_LIBRARY" val="GRAPHIC"/>
  <p:tag name="MH_ORDER" val="Right Triangle 13"/>
</p:tagLst>
</file>

<file path=ppt/tags/tag156.xml><?xml version="1.0" encoding="utf-8"?>
<p:tagLst xmlns:p="http://schemas.openxmlformats.org/presentationml/2006/main">
  <p:tag name="MH" val="20160508102855"/>
  <p:tag name="MH_LIBRARY" val="GRAPHIC"/>
  <p:tag name="MH_ORDER" val="Right Triangle 22"/>
</p:tagLst>
</file>

<file path=ppt/tags/tag157.xml><?xml version="1.0" encoding="utf-8"?>
<p:tagLst xmlns:p="http://schemas.openxmlformats.org/presentationml/2006/main">
  <p:tag name="MH" val="20160508102855"/>
  <p:tag name="MH_LIBRARY" val="GRAPHIC"/>
  <p:tag name="MH_ORDER" val="直角三角形 31"/>
</p:tagLst>
</file>

<file path=ppt/tags/tag158.xml><?xml version="1.0" encoding="utf-8"?>
<p:tagLst xmlns:p="http://schemas.openxmlformats.org/presentationml/2006/main">
  <p:tag name="MH" val="20160508102855"/>
  <p:tag name="MH_LIBRARY" val="GRAPHIC"/>
  <p:tag name="MH_ORDER" val="TextBox 49"/>
</p:tagLst>
</file>

<file path=ppt/tags/tag159.xml><?xml version="1.0" encoding="utf-8"?>
<p:tagLst xmlns:p="http://schemas.openxmlformats.org/presentationml/2006/main">
  <p:tag name="MH" val="20160508102855"/>
  <p:tag name="MH_LIBRARY" val="GRAPHIC"/>
  <p:tag name="MH_ORDER" val="TextBox 1"/>
</p:tagLst>
</file>

<file path=ppt/tags/tag16.xml><?xml version="1.0" encoding="utf-8"?>
<p:tagLst xmlns:p="http://schemas.openxmlformats.org/presentationml/2006/main">
  <p:tag name="MH" val="20160508102855"/>
  <p:tag name="MH_LIBRARY" val="GRAPHIC"/>
  <p:tag name="MH_ORDER" val="TextBox 49"/>
</p:tagLst>
</file>

<file path=ppt/tags/tag160.xml><?xml version="1.0" encoding="utf-8"?>
<p:tagLst xmlns:p="http://schemas.openxmlformats.org/presentationml/2006/main">
  <p:tag name="MH" val="20160508102855"/>
  <p:tag name="MH_LIBRARY" val="GRAPHIC"/>
  <p:tag name="MH_ORDER" val="TextBox 2"/>
</p:tagLst>
</file>

<file path=ppt/tags/tag161.xml><?xml version="1.0" encoding="utf-8"?>
<p:tagLst xmlns:p="http://schemas.openxmlformats.org/presentationml/2006/main">
  <p:tag name="MH" val="20160508102855"/>
  <p:tag name="MH_LIBRARY" val="GRAPHIC"/>
  <p:tag name="MH_ORDER" val="TextBox 3"/>
</p:tagLst>
</file>

<file path=ppt/tags/tag162.xml><?xml version="1.0" encoding="utf-8"?>
<p:tagLst xmlns:p="http://schemas.openxmlformats.org/presentationml/2006/main">
  <p:tag name="MH" val="20160507145455"/>
  <p:tag name="MH_LIBRARY" val="GRAPHIC"/>
  <p:tag name="MH_ORDER" val="Oval 12"/>
</p:tagLst>
</file>

<file path=ppt/tags/tag163.xml><?xml version="1.0" encoding="utf-8"?>
<p:tagLst xmlns:p="http://schemas.openxmlformats.org/presentationml/2006/main">
  <p:tag name="MH" val="20160508102855"/>
  <p:tag name="MH_LIBRARY" val="GRAPHIC"/>
</p:tagLst>
</file>

<file path=ppt/tags/tag164.xml><?xml version="1.0" encoding="utf-8"?>
<p:tagLst xmlns:p="http://schemas.openxmlformats.org/presentationml/2006/main">
  <p:tag name="MH" val="20160501191042"/>
  <p:tag name="MH_LIBRARY" val="GRAPHIC"/>
  <p:tag name="MH_TYPE" val="Other"/>
  <p:tag name="MH_ORDER" val="1"/>
</p:tagLst>
</file>

<file path=ppt/tags/tag165.xml><?xml version="1.0" encoding="utf-8"?>
<p:tagLst xmlns:p="http://schemas.openxmlformats.org/presentationml/2006/main">
  <p:tag name="MH" val="20160501191042"/>
  <p:tag name="MH_LIBRARY" val="GRAPHIC"/>
  <p:tag name="MH_TYPE" val="Other"/>
  <p:tag name="MH_ORDER" val="2"/>
</p:tagLst>
</file>

<file path=ppt/tags/tag166.xml><?xml version="1.0" encoding="utf-8"?>
<p:tagLst xmlns:p="http://schemas.openxmlformats.org/presentationml/2006/main">
  <p:tag name="MH" val="20160501191042"/>
  <p:tag name="MH_LIBRARY" val="GRAPHIC"/>
  <p:tag name="MH_TYPE" val="Other"/>
  <p:tag name="MH_ORDER" val="3"/>
</p:tagLst>
</file>

<file path=ppt/tags/tag167.xml><?xml version="1.0" encoding="utf-8"?>
<p:tagLst xmlns:p="http://schemas.openxmlformats.org/presentationml/2006/main">
  <p:tag name="MH" val="20160501191042"/>
  <p:tag name="MH_LIBRARY" val="GRAPHIC"/>
  <p:tag name="MH_TYPE" val="Other"/>
  <p:tag name="MH_ORDER" val="4"/>
</p:tagLst>
</file>

<file path=ppt/tags/tag168.xml><?xml version="1.0" encoding="utf-8"?>
<p:tagLst xmlns:p="http://schemas.openxmlformats.org/presentationml/2006/main">
  <p:tag name="MH" val="20160501191042"/>
  <p:tag name="MH_LIBRARY" val="GRAPHIC"/>
  <p:tag name="MH_TYPE" val="Other"/>
  <p:tag name="MH_ORDER" val="5"/>
</p:tagLst>
</file>

<file path=ppt/tags/tag169.xml><?xml version="1.0" encoding="utf-8"?>
<p:tagLst xmlns:p="http://schemas.openxmlformats.org/presentationml/2006/main">
  <p:tag name="MH" val="20160501191042"/>
  <p:tag name="MH_LIBRARY" val="GRAPHIC"/>
  <p:tag name="MH_TYPE" val="Other"/>
  <p:tag name="MH_ORDER" val="6"/>
</p:tagLst>
</file>

<file path=ppt/tags/tag17.xml><?xml version="1.0" encoding="utf-8"?>
<p:tagLst xmlns:p="http://schemas.openxmlformats.org/presentationml/2006/main">
  <p:tag name="MH" val="20160508102855"/>
  <p:tag name="MH_LIBRARY" val="GRAPHIC"/>
  <p:tag name="MH_ORDER" val="TextBox 1"/>
</p:tagLst>
</file>

<file path=ppt/tags/tag170.xml><?xml version="1.0" encoding="utf-8"?>
<p:tagLst xmlns:p="http://schemas.openxmlformats.org/presentationml/2006/main">
  <p:tag name="MH" val="20160501191042"/>
  <p:tag name="MH_LIBRARY" val="GRAPHIC"/>
  <p:tag name="MH_TYPE" val="Other"/>
  <p:tag name="MH_ORDER" val="7"/>
</p:tagLst>
</file>

<file path=ppt/tags/tag171.xml><?xml version="1.0" encoding="utf-8"?>
<p:tagLst xmlns:p="http://schemas.openxmlformats.org/presentationml/2006/main">
  <p:tag name="MH" val="20160501191042"/>
  <p:tag name="MH_LIBRARY" val="GRAPHIC"/>
  <p:tag name="MH_TYPE" val="SubTitle"/>
  <p:tag name="MH_ORDER" val="4"/>
</p:tagLst>
</file>

<file path=ppt/tags/tag172.xml><?xml version="1.0" encoding="utf-8"?>
<p:tagLst xmlns:p="http://schemas.openxmlformats.org/presentationml/2006/main">
  <p:tag name="MH" val="20160501191042"/>
  <p:tag name="MH_LIBRARY" val="GRAPHIC"/>
  <p:tag name="MH_TYPE" val="Other"/>
  <p:tag name="MH_ORDER" val="8"/>
</p:tagLst>
</file>

<file path=ppt/tags/tag173.xml><?xml version="1.0" encoding="utf-8"?>
<p:tagLst xmlns:p="http://schemas.openxmlformats.org/presentationml/2006/main">
  <p:tag name="MH" val="20160501191042"/>
  <p:tag name="MH_LIBRARY" val="GRAPHIC"/>
  <p:tag name="MH_TYPE" val="Other"/>
  <p:tag name="MH_ORDER" val="9"/>
</p:tagLst>
</file>

<file path=ppt/tags/tag174.xml><?xml version="1.0" encoding="utf-8"?>
<p:tagLst xmlns:p="http://schemas.openxmlformats.org/presentationml/2006/main">
  <p:tag name="MH" val="20160501191042"/>
  <p:tag name="MH_LIBRARY" val="GRAPHIC"/>
  <p:tag name="MH_TYPE" val="Other"/>
  <p:tag name="MH_ORDER" val="10"/>
</p:tagLst>
</file>

<file path=ppt/tags/tag175.xml><?xml version="1.0" encoding="utf-8"?>
<p:tagLst xmlns:p="http://schemas.openxmlformats.org/presentationml/2006/main">
  <p:tag name="MH" val="20160501191042"/>
  <p:tag name="MH_LIBRARY" val="GRAPHIC"/>
  <p:tag name="MH_TYPE" val="Other"/>
  <p:tag name="MH_ORDER" val="11"/>
</p:tagLst>
</file>

<file path=ppt/tags/tag176.xml><?xml version="1.0" encoding="utf-8"?>
<p:tagLst xmlns:p="http://schemas.openxmlformats.org/presentationml/2006/main">
  <p:tag name="MH" val="20160501191042"/>
  <p:tag name="MH_LIBRARY" val="GRAPHIC"/>
  <p:tag name="MH_TYPE" val="Other"/>
  <p:tag name="MH_ORDER" val="12"/>
</p:tagLst>
</file>

<file path=ppt/tags/tag177.xml><?xml version="1.0" encoding="utf-8"?>
<p:tagLst xmlns:p="http://schemas.openxmlformats.org/presentationml/2006/main">
  <p:tag name="MH" val="20160501191042"/>
  <p:tag name="MH_LIBRARY" val="GRAPHIC"/>
  <p:tag name="MH_TYPE" val="Other"/>
  <p:tag name="MH_ORDER" val="13"/>
</p:tagLst>
</file>

<file path=ppt/tags/tag178.xml><?xml version="1.0" encoding="utf-8"?>
<p:tagLst xmlns:p="http://schemas.openxmlformats.org/presentationml/2006/main">
  <p:tag name="MH" val="20160501191042"/>
  <p:tag name="MH_LIBRARY" val="GRAPHIC"/>
  <p:tag name="MH_TYPE" val="Other"/>
  <p:tag name="MH_ORDER" val="14"/>
</p:tagLst>
</file>

<file path=ppt/tags/tag179.xml><?xml version="1.0" encoding="utf-8"?>
<p:tagLst xmlns:p="http://schemas.openxmlformats.org/presentationml/2006/main">
  <p:tag name="MH" val="20160501191042"/>
  <p:tag name="MH_LIBRARY" val="GRAPHIC"/>
  <p:tag name="MH_TYPE" val="SubTitle"/>
  <p:tag name="MH_ORDER" val="3"/>
</p:tagLst>
</file>

<file path=ppt/tags/tag18.xml><?xml version="1.0" encoding="utf-8"?>
<p:tagLst xmlns:p="http://schemas.openxmlformats.org/presentationml/2006/main">
  <p:tag name="MH" val="20160508102855"/>
  <p:tag name="MH_LIBRARY" val="GRAPHIC"/>
  <p:tag name="MH_ORDER" val="TextBox 2"/>
</p:tagLst>
</file>

<file path=ppt/tags/tag180.xml><?xml version="1.0" encoding="utf-8"?>
<p:tagLst xmlns:p="http://schemas.openxmlformats.org/presentationml/2006/main">
  <p:tag name="MH" val="20160501191042"/>
  <p:tag name="MH_LIBRARY" val="GRAPHIC"/>
  <p:tag name="MH_TYPE" val="Other"/>
  <p:tag name="MH_ORDER" val="15"/>
</p:tagLst>
</file>

<file path=ppt/tags/tag181.xml><?xml version="1.0" encoding="utf-8"?>
<p:tagLst xmlns:p="http://schemas.openxmlformats.org/presentationml/2006/main">
  <p:tag name="MH" val="20160501191042"/>
  <p:tag name="MH_LIBRARY" val="GRAPHIC"/>
  <p:tag name="MH_TYPE" val="Other"/>
  <p:tag name="MH_ORDER" val="16"/>
</p:tagLst>
</file>

<file path=ppt/tags/tag182.xml><?xml version="1.0" encoding="utf-8"?>
<p:tagLst xmlns:p="http://schemas.openxmlformats.org/presentationml/2006/main">
  <p:tag name="MH" val="20160501191042"/>
  <p:tag name="MH_LIBRARY" val="GRAPHIC"/>
  <p:tag name="MH_TYPE" val="Other"/>
  <p:tag name="MH_ORDER" val="17"/>
</p:tagLst>
</file>

<file path=ppt/tags/tag183.xml><?xml version="1.0" encoding="utf-8"?>
<p:tagLst xmlns:p="http://schemas.openxmlformats.org/presentationml/2006/main">
  <p:tag name="MH" val="20160501191042"/>
  <p:tag name="MH_LIBRARY" val="GRAPHIC"/>
  <p:tag name="MH_TYPE" val="Other"/>
  <p:tag name="MH_ORDER" val="18"/>
</p:tagLst>
</file>

<file path=ppt/tags/tag184.xml><?xml version="1.0" encoding="utf-8"?>
<p:tagLst xmlns:p="http://schemas.openxmlformats.org/presentationml/2006/main">
  <p:tag name="MH" val="20160501191042"/>
  <p:tag name="MH_LIBRARY" val="GRAPHIC"/>
  <p:tag name="MH_TYPE" val="Other"/>
  <p:tag name="MH_ORDER" val="19"/>
</p:tagLst>
</file>

<file path=ppt/tags/tag185.xml><?xml version="1.0" encoding="utf-8"?>
<p:tagLst xmlns:p="http://schemas.openxmlformats.org/presentationml/2006/main">
  <p:tag name="MH" val="20160501191042"/>
  <p:tag name="MH_LIBRARY" val="GRAPHIC"/>
  <p:tag name="MH_TYPE" val="Other"/>
  <p:tag name="MH_ORDER" val="20"/>
</p:tagLst>
</file>

<file path=ppt/tags/tag186.xml><?xml version="1.0" encoding="utf-8"?>
<p:tagLst xmlns:p="http://schemas.openxmlformats.org/presentationml/2006/main">
  <p:tag name="MH" val="20160501191042"/>
  <p:tag name="MH_LIBRARY" val="GRAPHIC"/>
  <p:tag name="MH_TYPE" val="Other"/>
  <p:tag name="MH_ORDER" val="21"/>
</p:tagLst>
</file>

<file path=ppt/tags/tag187.xml><?xml version="1.0" encoding="utf-8"?>
<p:tagLst xmlns:p="http://schemas.openxmlformats.org/presentationml/2006/main">
  <p:tag name="MH" val="20160501191042"/>
  <p:tag name="MH_LIBRARY" val="GRAPHIC"/>
  <p:tag name="MH_TYPE" val="SubTitle"/>
  <p:tag name="MH_ORDER" val="1"/>
</p:tagLst>
</file>

<file path=ppt/tags/tag188.xml><?xml version="1.0" encoding="utf-8"?>
<p:tagLst xmlns:p="http://schemas.openxmlformats.org/presentationml/2006/main">
  <p:tag name="MH" val="20160501191042"/>
  <p:tag name="MH_LIBRARY" val="GRAPHIC"/>
  <p:tag name="MH_TYPE" val="Other"/>
  <p:tag name="MH_ORDER" val="22"/>
</p:tagLst>
</file>

<file path=ppt/tags/tag189.xml><?xml version="1.0" encoding="utf-8"?>
<p:tagLst xmlns:p="http://schemas.openxmlformats.org/presentationml/2006/main">
  <p:tag name="MH" val="20160501191042"/>
  <p:tag name="MH_LIBRARY" val="GRAPHIC"/>
  <p:tag name="MH_TYPE" val="Other"/>
  <p:tag name="MH_ORDER" val="23"/>
</p:tagLst>
</file>

<file path=ppt/tags/tag19.xml><?xml version="1.0" encoding="utf-8"?>
<p:tagLst xmlns:p="http://schemas.openxmlformats.org/presentationml/2006/main">
  <p:tag name="MH" val="20160508102855"/>
  <p:tag name="MH_LIBRARY" val="GRAPHIC"/>
  <p:tag name="MH_ORDER" val="TextBox 3"/>
</p:tagLst>
</file>

<file path=ppt/tags/tag190.xml><?xml version="1.0" encoding="utf-8"?>
<p:tagLst xmlns:p="http://schemas.openxmlformats.org/presentationml/2006/main">
  <p:tag name="MH" val="20160501191042"/>
  <p:tag name="MH_LIBRARY" val="GRAPHIC"/>
  <p:tag name="MH_TYPE" val="Other"/>
  <p:tag name="MH_ORDER" val="24"/>
</p:tagLst>
</file>

<file path=ppt/tags/tag191.xml><?xml version="1.0" encoding="utf-8"?>
<p:tagLst xmlns:p="http://schemas.openxmlformats.org/presentationml/2006/main">
  <p:tag name="MH" val="20160501191042"/>
  <p:tag name="MH_LIBRARY" val="GRAPHIC"/>
  <p:tag name="MH_TYPE" val="Other"/>
  <p:tag name="MH_ORDER" val="25"/>
</p:tagLst>
</file>

<file path=ppt/tags/tag192.xml><?xml version="1.0" encoding="utf-8"?>
<p:tagLst xmlns:p="http://schemas.openxmlformats.org/presentationml/2006/main">
  <p:tag name="MH" val="20160501191042"/>
  <p:tag name="MH_LIBRARY" val="GRAPHIC"/>
  <p:tag name="MH_TYPE" val="Other"/>
  <p:tag name="MH_ORDER" val="26"/>
</p:tagLst>
</file>

<file path=ppt/tags/tag193.xml><?xml version="1.0" encoding="utf-8"?>
<p:tagLst xmlns:p="http://schemas.openxmlformats.org/presentationml/2006/main">
  <p:tag name="MH" val="20160501191042"/>
  <p:tag name="MH_LIBRARY" val="GRAPHIC"/>
  <p:tag name="MH_TYPE" val="Other"/>
  <p:tag name="MH_ORDER" val="27"/>
</p:tagLst>
</file>

<file path=ppt/tags/tag194.xml><?xml version="1.0" encoding="utf-8"?>
<p:tagLst xmlns:p="http://schemas.openxmlformats.org/presentationml/2006/main">
  <p:tag name="MH" val="20160501191042"/>
  <p:tag name="MH_LIBRARY" val="GRAPHIC"/>
  <p:tag name="MH_TYPE" val="Other"/>
  <p:tag name="MH_ORDER" val="28"/>
</p:tagLst>
</file>

<file path=ppt/tags/tag195.xml><?xml version="1.0" encoding="utf-8"?>
<p:tagLst xmlns:p="http://schemas.openxmlformats.org/presentationml/2006/main">
  <p:tag name="MH" val="20160501191042"/>
  <p:tag name="MH_LIBRARY" val="GRAPHIC"/>
  <p:tag name="MH_TYPE" val="SubTitle"/>
  <p:tag name="MH_ORDER" val="2"/>
</p:tagLst>
</file>

<file path=ppt/tags/tag196.xml><?xml version="1.0" encoding="utf-8"?>
<p:tagLst xmlns:p="http://schemas.openxmlformats.org/presentationml/2006/main">
  <p:tag name="MH" val="20160501190025"/>
  <p:tag name="MH_LIBRARY" val="GRAPHIC"/>
  <p:tag name="MH_TYPE" val="SubTitle"/>
  <p:tag name="MH_ORDER" val="2"/>
</p:tagLst>
</file>

<file path=ppt/tags/tag197.xml><?xml version="1.0" encoding="utf-8"?>
<p:tagLst xmlns:p="http://schemas.openxmlformats.org/presentationml/2006/main">
  <p:tag name="MH" val="20160501190025"/>
  <p:tag name="MH_LIBRARY" val="GRAPHIC"/>
  <p:tag name="MH_TYPE" val="SubTitle"/>
  <p:tag name="MH_ORDER" val="4"/>
</p:tagLst>
</file>

<file path=ppt/tags/tag198.xml><?xml version="1.0" encoding="utf-8"?>
<p:tagLst xmlns:p="http://schemas.openxmlformats.org/presentationml/2006/main">
  <p:tag name="MH" val="20160501190025"/>
  <p:tag name="MH_LIBRARY" val="GRAPHIC"/>
  <p:tag name="MH_TYPE" val="SubTitle"/>
  <p:tag name="MH_ORDER" val="6"/>
</p:tagLst>
</file>

<file path=ppt/tags/tag199.xml><?xml version="1.0" encoding="utf-8"?>
<p:tagLst xmlns:p="http://schemas.openxmlformats.org/presentationml/2006/main">
  <p:tag name="MH" val="20160501190025"/>
  <p:tag name="MH_LIBRARY" val="GRAPHIC"/>
  <p:tag name="MH_TYPE" val="Other"/>
  <p:tag name="MH_ORDER" val="1"/>
</p:tagLst>
</file>

<file path=ppt/tags/tag2.xml><?xml version="1.0" encoding="utf-8"?>
<p:tagLst xmlns:p="http://schemas.openxmlformats.org/presentationml/2006/main">
  <p:tag name="POCKET_SHAPE_SH" val="H"/>
</p:tagLst>
</file>

<file path=ppt/tags/tag20.xml><?xml version="1.0" encoding="utf-8"?>
<p:tagLst xmlns:p="http://schemas.openxmlformats.org/presentationml/2006/main">
  <p:tag name="MH" val="20160507145455"/>
  <p:tag name="MH_LIBRARY" val="GRAPHIC"/>
  <p:tag name="MH_ORDER" val="Oval 12"/>
</p:tagLst>
</file>

<file path=ppt/tags/tag200.xml><?xml version="1.0" encoding="utf-8"?>
<p:tagLst xmlns:p="http://schemas.openxmlformats.org/presentationml/2006/main">
  <p:tag name="MH" val="20160501190025"/>
  <p:tag name="MH_LIBRARY" val="GRAPHIC"/>
  <p:tag name="MH_TYPE" val="Other"/>
  <p:tag name="MH_ORDER" val="2"/>
</p:tagLst>
</file>

<file path=ppt/tags/tag201.xml><?xml version="1.0" encoding="utf-8"?>
<p:tagLst xmlns:p="http://schemas.openxmlformats.org/presentationml/2006/main">
  <p:tag name="MH" val="20160501190025"/>
  <p:tag name="MH_LIBRARY" val="GRAPHIC"/>
  <p:tag name="MH_TYPE" val="Other"/>
  <p:tag name="MH_ORDER" val="3"/>
</p:tagLst>
</file>

<file path=ppt/tags/tag202.xml><?xml version="1.0" encoding="utf-8"?>
<p:tagLst xmlns:p="http://schemas.openxmlformats.org/presentationml/2006/main">
  <p:tag name="MH" val="20160501190025"/>
  <p:tag name="MH_LIBRARY" val="GRAPHIC"/>
  <p:tag name="MH_TYPE" val="Other"/>
  <p:tag name="MH_ORDER" val="4"/>
</p:tagLst>
</file>

<file path=ppt/tags/tag203.xml><?xml version="1.0" encoding="utf-8"?>
<p:tagLst xmlns:p="http://schemas.openxmlformats.org/presentationml/2006/main">
  <p:tag name="MH" val="20160501190025"/>
  <p:tag name="MH_LIBRARY" val="GRAPHIC"/>
  <p:tag name="MH_TYPE" val="Other"/>
  <p:tag name="MH_ORDER" val="5"/>
</p:tagLst>
</file>

<file path=ppt/tags/tag204.xml><?xml version="1.0" encoding="utf-8"?>
<p:tagLst xmlns:p="http://schemas.openxmlformats.org/presentationml/2006/main">
  <p:tag name="MH" val="20160501190025"/>
  <p:tag name="MH_LIBRARY" val="GRAPHIC"/>
  <p:tag name="MH_TYPE" val="Other"/>
  <p:tag name="MH_ORDER" val="6"/>
</p:tagLst>
</file>

<file path=ppt/tags/tag205.xml><?xml version="1.0" encoding="utf-8"?>
<p:tagLst xmlns:p="http://schemas.openxmlformats.org/presentationml/2006/main">
  <p:tag name="MH" val="20160501190025"/>
  <p:tag name="MH_LIBRARY" val="GRAPHIC"/>
  <p:tag name="MH_TYPE" val="Other"/>
  <p:tag name="MH_ORDER" val="7"/>
</p:tagLst>
</file>

<file path=ppt/tags/tag206.xml><?xml version="1.0" encoding="utf-8"?>
<p:tagLst xmlns:p="http://schemas.openxmlformats.org/presentationml/2006/main">
  <p:tag name="MH" val="20160501190025"/>
  <p:tag name="MH_LIBRARY" val="GRAPHIC"/>
  <p:tag name="MH_TYPE" val="Other"/>
  <p:tag name="MH_ORDER" val="8"/>
</p:tagLst>
</file>

<file path=ppt/tags/tag207.xml><?xml version="1.0" encoding="utf-8"?>
<p:tagLst xmlns:p="http://schemas.openxmlformats.org/presentationml/2006/main">
  <p:tag name="MH" val="20160501190025"/>
  <p:tag name="MH_LIBRARY" val="GRAPHIC"/>
  <p:tag name="MH_TYPE" val="Other"/>
  <p:tag name="MH_ORDER" val="9"/>
</p:tagLst>
</file>

<file path=ppt/tags/tag208.xml><?xml version="1.0" encoding="utf-8"?>
<p:tagLst xmlns:p="http://schemas.openxmlformats.org/presentationml/2006/main">
  <p:tag name="MH" val="20160501190025"/>
  <p:tag name="MH_LIBRARY" val="GRAPHIC"/>
  <p:tag name="MH_TYPE" val="Other"/>
  <p:tag name="MH_ORDER" val="10"/>
</p:tagLst>
</file>

<file path=ppt/tags/tag209.xml><?xml version="1.0" encoding="utf-8"?>
<p:tagLst xmlns:p="http://schemas.openxmlformats.org/presentationml/2006/main">
  <p:tag name="MH" val="20160501190025"/>
  <p:tag name="MH_LIBRARY" val="GRAPHIC"/>
  <p:tag name="MH_TYPE" val="Other"/>
  <p:tag name="MH_ORDER" val="11"/>
</p:tagLst>
</file>

<file path=ppt/tags/tag21.xml><?xml version="1.0" encoding="utf-8"?>
<p:tagLst xmlns:p="http://schemas.openxmlformats.org/presentationml/2006/main">
  <p:tag name="MH" val="20160508102855"/>
  <p:tag name="MH_LIBRARY" val="GRAPHIC"/>
</p:tagLst>
</file>

<file path=ppt/tags/tag210.xml><?xml version="1.0" encoding="utf-8"?>
<p:tagLst xmlns:p="http://schemas.openxmlformats.org/presentationml/2006/main">
  <p:tag name="MH" val="20160501190025"/>
  <p:tag name="MH_LIBRARY" val="GRAPHIC"/>
  <p:tag name="MH_TYPE" val="Other"/>
  <p:tag name="MH_ORDER" val="12"/>
</p:tagLst>
</file>

<file path=ppt/tags/tag211.xml><?xml version="1.0" encoding="utf-8"?>
<p:tagLst xmlns:p="http://schemas.openxmlformats.org/presentationml/2006/main">
  <p:tag name="MH" val="20160501190025"/>
  <p:tag name="MH_LIBRARY" val="GRAPHIC"/>
  <p:tag name="MH_TYPE" val="Other"/>
  <p:tag name="MH_ORDER" val="13"/>
</p:tagLst>
</file>

<file path=ppt/tags/tag212.xml><?xml version="1.0" encoding="utf-8"?>
<p:tagLst xmlns:p="http://schemas.openxmlformats.org/presentationml/2006/main">
  <p:tag name="MH" val="20160501190025"/>
  <p:tag name="MH_LIBRARY" val="GRAPHIC"/>
  <p:tag name="MH_TYPE" val="SubTitle"/>
  <p:tag name="MH_ORDER" val="1"/>
</p:tagLst>
</file>

<file path=ppt/tags/tag213.xml><?xml version="1.0" encoding="utf-8"?>
<p:tagLst xmlns:p="http://schemas.openxmlformats.org/presentationml/2006/main">
  <p:tag name="MH" val="20160501190025"/>
  <p:tag name="MH_LIBRARY" val="GRAPHIC"/>
  <p:tag name="MH_TYPE" val="SubTitle"/>
  <p:tag name="MH_ORDER" val="3"/>
</p:tagLst>
</file>

<file path=ppt/tags/tag214.xml><?xml version="1.0" encoding="utf-8"?>
<p:tagLst xmlns:p="http://schemas.openxmlformats.org/presentationml/2006/main">
  <p:tag name="MH" val="20160501190025"/>
  <p:tag name="MH_LIBRARY" val="GRAPHIC"/>
  <p:tag name="MH_TYPE" val="SubTitle"/>
  <p:tag name="MH_ORDER" val="5"/>
</p:tagLst>
</file>

<file path=ppt/tags/tag215.xml><?xml version="1.0" encoding="utf-8"?>
<p:tagLst xmlns:p="http://schemas.openxmlformats.org/presentationml/2006/main">
  <p:tag name="MH" val="20160501190025"/>
  <p:tag name="MH_LIBRARY" val="GRAPHIC"/>
  <p:tag name="MH_TYPE" val="Other"/>
  <p:tag name="MH_ORDER" val="14"/>
</p:tagLst>
</file>

<file path=ppt/tags/tag216.xml><?xml version="1.0" encoding="utf-8"?>
<p:tagLst xmlns:p="http://schemas.openxmlformats.org/presentationml/2006/main">
  <p:tag name="MH" val="20160507145455"/>
  <p:tag name="MH_LIBRARY" val="GRAPHIC"/>
  <p:tag name="MH_ORDER" val="Rectangle 11"/>
</p:tagLst>
</file>

<file path=ppt/tags/tag217.xml><?xml version="1.0" encoding="utf-8"?>
<p:tagLst xmlns:p="http://schemas.openxmlformats.org/presentationml/2006/main">
  <p:tag name="MH" val="20160507145455"/>
  <p:tag name="MH_LIBRARY" val="GRAPHIC"/>
  <p:tag name="MH_ORDER" val="Rectangle 10"/>
</p:tagLst>
</file>

<file path=ppt/tags/tag218.xml><?xml version="1.0" encoding="utf-8"?>
<p:tagLst xmlns:p="http://schemas.openxmlformats.org/presentationml/2006/main">
  <p:tag name="MH" val="20160508102855"/>
  <p:tag name="MH_LIBRARY" val="GRAPHIC"/>
  <p:tag name="MH_ORDER" val="Right Triangle 4"/>
</p:tagLst>
</file>

<file path=ppt/tags/tag219.xml><?xml version="1.0" encoding="utf-8"?>
<p:tagLst xmlns:p="http://schemas.openxmlformats.org/presentationml/2006/main">
  <p:tag name="MH" val="20160508102855"/>
  <p:tag name="MH_LIBRARY" val="GRAPHIC"/>
  <p:tag name="MH_ORDER" val="Right Triangle 13"/>
</p:tagLst>
</file>

<file path=ppt/tags/tag22.xml><?xml version="1.0" encoding="utf-8"?>
<p:tagLst xmlns:p="http://schemas.openxmlformats.org/presentationml/2006/main">
  <p:tag name="MH" val="20160507160050"/>
  <p:tag name="MH_LIBRARY" val="GRAPHIC"/>
  <p:tag name="MH_TYPE" val="Other"/>
  <p:tag name="MH_ORDER" val="1"/>
</p:tagLst>
</file>

<file path=ppt/tags/tag220.xml><?xml version="1.0" encoding="utf-8"?>
<p:tagLst xmlns:p="http://schemas.openxmlformats.org/presentationml/2006/main">
  <p:tag name="MH" val="20160508102855"/>
  <p:tag name="MH_LIBRARY" val="GRAPHIC"/>
  <p:tag name="MH_ORDER" val="Right Triangle 22"/>
</p:tagLst>
</file>

<file path=ppt/tags/tag221.xml><?xml version="1.0" encoding="utf-8"?>
<p:tagLst xmlns:p="http://schemas.openxmlformats.org/presentationml/2006/main">
  <p:tag name="MH" val="20160508102855"/>
  <p:tag name="MH_LIBRARY" val="GRAPHIC"/>
  <p:tag name="MH_ORDER" val="直角三角形 31"/>
</p:tagLst>
</file>

<file path=ppt/tags/tag222.xml><?xml version="1.0" encoding="utf-8"?>
<p:tagLst xmlns:p="http://schemas.openxmlformats.org/presentationml/2006/main">
  <p:tag name="MH" val="20160508102855"/>
  <p:tag name="MH_LIBRARY" val="GRAPHIC"/>
  <p:tag name="MH_ORDER" val="TextBox 49"/>
</p:tagLst>
</file>

<file path=ppt/tags/tag223.xml><?xml version="1.0" encoding="utf-8"?>
<p:tagLst xmlns:p="http://schemas.openxmlformats.org/presentationml/2006/main">
  <p:tag name="MH" val="20160508102855"/>
  <p:tag name="MH_LIBRARY" val="GRAPHIC"/>
  <p:tag name="MH_ORDER" val="TextBox 1"/>
</p:tagLst>
</file>

<file path=ppt/tags/tag224.xml><?xml version="1.0" encoding="utf-8"?>
<p:tagLst xmlns:p="http://schemas.openxmlformats.org/presentationml/2006/main">
  <p:tag name="MH" val="20160508102855"/>
  <p:tag name="MH_LIBRARY" val="GRAPHIC"/>
  <p:tag name="MH_ORDER" val="TextBox 2"/>
</p:tagLst>
</file>

<file path=ppt/tags/tag225.xml><?xml version="1.0" encoding="utf-8"?>
<p:tagLst xmlns:p="http://schemas.openxmlformats.org/presentationml/2006/main">
  <p:tag name="MH" val="20160508102855"/>
  <p:tag name="MH_LIBRARY" val="GRAPHIC"/>
  <p:tag name="MH_ORDER" val="TextBox 3"/>
</p:tagLst>
</file>

<file path=ppt/tags/tag226.xml><?xml version="1.0" encoding="utf-8"?>
<p:tagLst xmlns:p="http://schemas.openxmlformats.org/presentationml/2006/main">
  <p:tag name="MH" val="20160507145455"/>
  <p:tag name="MH_LIBRARY" val="GRAPHIC"/>
  <p:tag name="MH_ORDER" val="Oval 12"/>
</p:tagLst>
</file>

<file path=ppt/tags/tag227.xml><?xml version="1.0" encoding="utf-8"?>
<p:tagLst xmlns:p="http://schemas.openxmlformats.org/presentationml/2006/main">
  <p:tag name="MH" val="20160508102855"/>
  <p:tag name="MH_LIBRARY" val="GRAPHIC"/>
</p:tagLst>
</file>

<file path=ppt/tags/tag228.xml><?xml version="1.0" encoding="utf-8"?>
<p:tagLst xmlns:p="http://schemas.openxmlformats.org/presentationml/2006/main">
  <p:tag name="MH" val="20160501190433"/>
  <p:tag name="MH_LIBRARY" val="GRAPHIC"/>
  <p:tag name="MH_TYPE" val="Picture"/>
  <p:tag name="MH_ORDER" val="3"/>
</p:tagLst>
</file>

<file path=ppt/tags/tag229.xml><?xml version="1.0" encoding="utf-8"?>
<p:tagLst xmlns:p="http://schemas.openxmlformats.org/presentationml/2006/main">
  <p:tag name="MH" val="20160501190433"/>
  <p:tag name="MH_LIBRARY" val="GRAPHIC"/>
  <p:tag name="MH_TYPE" val="Picture"/>
  <p:tag name="MH_ORDER" val="1"/>
</p:tagLst>
</file>

<file path=ppt/tags/tag23.xml><?xml version="1.0" encoding="utf-8"?>
<p:tagLst xmlns:p="http://schemas.openxmlformats.org/presentationml/2006/main">
  <p:tag name="MH" val="20160507160050"/>
  <p:tag name="MH_LIBRARY" val="GRAPHIC"/>
  <p:tag name="MH_TYPE" val="SubTitle"/>
  <p:tag name="MH_ORDER" val="2"/>
</p:tagLst>
</file>

<file path=ppt/tags/tag230.xml><?xml version="1.0" encoding="utf-8"?>
<p:tagLst xmlns:p="http://schemas.openxmlformats.org/presentationml/2006/main">
  <p:tag name="MH" val="20160501190433"/>
  <p:tag name="MH_LIBRARY" val="GRAPHIC"/>
  <p:tag name="MH_TYPE" val="Picture"/>
  <p:tag name="MH_ORDER" val="2"/>
</p:tagLst>
</file>

<file path=ppt/tags/tag231.xml><?xml version="1.0" encoding="utf-8"?>
<p:tagLst xmlns:p="http://schemas.openxmlformats.org/presentationml/2006/main">
  <p:tag name="MH" val="20160501190025"/>
  <p:tag name="MH_LIBRARY" val="GRAPHIC"/>
  <p:tag name="MH_TYPE" val="SubTitle"/>
  <p:tag name="MH_ORDER" val="2"/>
</p:tagLst>
</file>

<file path=ppt/tags/tag24.xml><?xml version="1.0" encoding="utf-8"?>
<p:tagLst xmlns:p="http://schemas.openxmlformats.org/presentationml/2006/main">
  <p:tag name="MH" val="20160507160050"/>
  <p:tag name="MH_LIBRARY" val="GRAPHIC"/>
  <p:tag name="MH_TYPE" val="SubTitle"/>
  <p:tag name="MH_ORDER" val="3"/>
</p:tagLst>
</file>

<file path=ppt/tags/tag25.xml><?xml version="1.0" encoding="utf-8"?>
<p:tagLst xmlns:p="http://schemas.openxmlformats.org/presentationml/2006/main">
  <p:tag name="MH" val="20160507160050"/>
  <p:tag name="MH_LIBRARY" val="GRAPHIC"/>
  <p:tag name="MH_TYPE" val="Other"/>
  <p:tag name="MH_ORDER" val="2"/>
</p:tagLst>
</file>

<file path=ppt/tags/tag26.xml><?xml version="1.0" encoding="utf-8"?>
<p:tagLst xmlns:p="http://schemas.openxmlformats.org/presentationml/2006/main">
  <p:tag name="MH" val="20160507160050"/>
  <p:tag name="MH_LIBRARY" val="GRAPHIC"/>
  <p:tag name="MH_TYPE" val="SubTitle"/>
  <p:tag name="MH_ORDER" val="1"/>
</p:tagLst>
</file>

<file path=ppt/tags/tag27.xml><?xml version="1.0" encoding="utf-8"?>
<p:tagLst xmlns:p="http://schemas.openxmlformats.org/presentationml/2006/main">
  <p:tag name="MH" val="20160507160050"/>
  <p:tag name="MH_LIBRARY" val="GRAPHIC"/>
  <p:tag name="MH_TYPE" val="Other"/>
  <p:tag name="MH_ORDER" val="3"/>
</p:tagLst>
</file>

<file path=ppt/tags/tag28.xml><?xml version="1.0" encoding="utf-8"?>
<p:tagLst xmlns:p="http://schemas.openxmlformats.org/presentationml/2006/main">
  <p:tag name="MH" val="20160507160106"/>
  <p:tag name="MH_LIBRARY" val="GRAPHIC"/>
  <p:tag name="MH_TYPE" val="Desc"/>
  <p:tag name="MH_ORDER" val="1"/>
</p:tagLst>
</file>

<file path=ppt/tags/tag29.xml><?xml version="1.0" encoding="utf-8"?>
<p:tagLst xmlns:p="http://schemas.openxmlformats.org/presentationml/2006/main">
  <p:tag name="MH" val="20160507160106"/>
  <p:tag name="MH_LIBRARY" val="GRAPHIC"/>
  <p:tag name="MH_TYPE" val="Desc"/>
  <p:tag name="MH_ORDER" val="1"/>
</p:tagLst>
</file>

<file path=ppt/tags/tag3.xml><?xml version="1.0" encoding="utf-8"?>
<p:tagLst xmlns:p="http://schemas.openxmlformats.org/presentationml/2006/main">
  <p:tag name="MH" val="20160501172207"/>
  <p:tag name="MH_LIBRARY" val="GRAPHIC"/>
  <p:tag name="MH_ORDER" val="矩形 6"/>
</p:tagLst>
</file>

<file path=ppt/tags/tag30.xml><?xml version="1.0" encoding="utf-8"?>
<p:tagLst xmlns:p="http://schemas.openxmlformats.org/presentationml/2006/main">
  <p:tag name="MH_TYPE" val="#NeiR#"/>
  <p:tag name="MH_NUMBER" val="3"/>
  <p:tag name="MH_CATEGORY" val="#YinZJG#"/>
  <p:tag name="MH_LAYOUT" val="TitleSubTitle"/>
  <p:tag name="MH" val="20160507160050"/>
  <p:tag name="MH_LIBRARY" val="GRAPHIC"/>
</p:tagLst>
</file>

<file path=ppt/tags/tag31.xml><?xml version="1.0" encoding="utf-8"?>
<p:tagLst xmlns:p="http://schemas.openxmlformats.org/presentationml/2006/main">
  <p:tag name="MH" val="20160501185919"/>
  <p:tag name="MH_LIBRARY" val="GRAPHIC"/>
  <p:tag name="MH_TYPE" val="Picture"/>
  <p:tag name="MH_ORDER" val="2"/>
</p:tagLst>
</file>

<file path=ppt/tags/tag32.xml><?xml version="1.0" encoding="utf-8"?>
<p:tagLst xmlns:p="http://schemas.openxmlformats.org/presentationml/2006/main">
  <p:tag name="MH" val="20160501185919"/>
  <p:tag name="MH_LIBRARY" val="GRAPHIC"/>
  <p:tag name="MH_TYPE" val="Other"/>
  <p:tag name="MH_ORDER" val="1"/>
</p:tagLst>
</file>

<file path=ppt/tags/tag33.xml><?xml version="1.0" encoding="utf-8"?>
<p:tagLst xmlns:p="http://schemas.openxmlformats.org/presentationml/2006/main">
  <p:tag name="MH" val="20160501185919"/>
  <p:tag name="MH_LIBRARY" val="GRAPHIC"/>
  <p:tag name="MH_TYPE" val="Picture"/>
  <p:tag name="MH_ORDER" val="1"/>
</p:tagLst>
</file>

<file path=ppt/tags/tag34.xml><?xml version="1.0" encoding="utf-8"?>
<p:tagLst xmlns:p="http://schemas.openxmlformats.org/presentationml/2006/main">
  <p:tag name="MH" val="20160501185919"/>
  <p:tag name="MH_LIBRARY" val="GRAPHIC"/>
  <p:tag name="MH_TYPE" val="Other"/>
  <p:tag name="MH_ORDER" val="2"/>
</p:tagLst>
</file>

<file path=ppt/tags/tag35.xml><?xml version="1.0" encoding="utf-8"?>
<p:tagLst xmlns:p="http://schemas.openxmlformats.org/presentationml/2006/main">
  <p:tag name="MH" val="20160501185919"/>
  <p:tag name="MH_LIBRARY" val="GRAPHIC"/>
  <p:tag name="MH_TYPE" val="Other"/>
  <p:tag name="MH_ORDER" val="3"/>
</p:tagLst>
</file>

<file path=ppt/tags/tag36.xml><?xml version="1.0" encoding="utf-8"?>
<p:tagLst xmlns:p="http://schemas.openxmlformats.org/presentationml/2006/main">
  <p:tag name="MH" val="20160501185919"/>
  <p:tag name="MH_LIBRARY" val="GRAPHIC"/>
  <p:tag name="MH_TYPE" val="Text"/>
  <p:tag name="MH_ORDER" val="1"/>
</p:tagLst>
</file>

<file path=ppt/tags/tag37.xml><?xml version="1.0" encoding="utf-8"?>
<p:tagLst xmlns:p="http://schemas.openxmlformats.org/presentationml/2006/main">
  <p:tag name="MH" val="20160501185919"/>
  <p:tag name="MH_LIBRARY" val="GRAPHIC"/>
  <p:tag name="MH_TYPE" val="Text"/>
  <p:tag name="MH_ORDER" val="1"/>
</p:tagLst>
</file>

<file path=ppt/tags/tag38.xml><?xml version="1.0" encoding="utf-8"?>
<p:tagLst xmlns:p="http://schemas.openxmlformats.org/presentationml/2006/main">
  <p:tag name="MH" val="20160507160106"/>
  <p:tag name="MH_LIBRARY" val="GRAPHIC"/>
  <p:tag name="MH_TYPE" val="Title"/>
  <p:tag name="MH_ORDER" val="1"/>
</p:tagLst>
</file>

<file path=ppt/tags/tag39.xml><?xml version="1.0" encoding="utf-8"?>
<p:tagLst xmlns:p="http://schemas.openxmlformats.org/presentationml/2006/main">
  <p:tag name="MH" val="20160507160106"/>
  <p:tag name="MH_LIBRARY" val="GRAPHIC"/>
  <p:tag name="MH_TYPE" val="SubTitle"/>
  <p:tag name="MH_ORDER" val="4"/>
</p:tagLst>
</file>

<file path=ppt/tags/tag4.xml><?xml version="1.0" encoding="utf-8"?>
<p:tagLst xmlns:p="http://schemas.openxmlformats.org/presentationml/2006/main">
  <p:tag name="MH" val="20160501172207"/>
  <p:tag name="MH_LIBRARY" val="GRAPHIC"/>
  <p:tag name="MH_ORDER" val="矩形 6"/>
</p:tagLst>
</file>

<file path=ppt/tags/tag40.xml><?xml version="1.0" encoding="utf-8"?>
<p:tagLst xmlns:p="http://schemas.openxmlformats.org/presentationml/2006/main">
  <p:tag name="MH" val="20160507160106"/>
  <p:tag name="MH_LIBRARY" val="GRAPHIC"/>
  <p:tag name="MH_TYPE" val="SubTitle"/>
  <p:tag name="MH_ORDER" val="2"/>
</p:tagLst>
</file>

<file path=ppt/tags/tag41.xml><?xml version="1.0" encoding="utf-8"?>
<p:tagLst xmlns:p="http://schemas.openxmlformats.org/presentationml/2006/main">
  <p:tag name="MH" val="20160507160106"/>
  <p:tag name="MH_LIBRARY" val="GRAPHIC"/>
  <p:tag name="MH_TYPE" val="SubTitle"/>
  <p:tag name="MH_ORDER" val="3"/>
</p:tagLst>
</file>

<file path=ppt/tags/tag42.xml><?xml version="1.0" encoding="utf-8"?>
<p:tagLst xmlns:p="http://schemas.openxmlformats.org/presentationml/2006/main">
  <p:tag name="MH" val="20160507160106"/>
  <p:tag name="MH_LIBRARY" val="GRAPHIC"/>
  <p:tag name="MH_TYPE" val="SubTitle"/>
  <p:tag name="MH_ORDER" val="1"/>
</p:tagLst>
</file>

<file path=ppt/tags/tag43.xml><?xml version="1.0" encoding="utf-8"?>
<p:tagLst xmlns:p="http://schemas.openxmlformats.org/presentationml/2006/main">
  <p:tag name="MH" val="20160507160106"/>
  <p:tag name="MH_LIBRARY" val="GRAPHIC"/>
  <p:tag name="MH_TYPE" val="Desc"/>
  <p:tag name="MH_ORDER" val="1"/>
</p:tagLst>
</file>

<file path=ppt/tags/tag44.xml><?xml version="1.0" encoding="utf-8"?>
<p:tagLst xmlns:p="http://schemas.openxmlformats.org/presentationml/2006/main">
  <p:tag name="MH" val="20160507160106"/>
  <p:tag name="MH_LIBRARY" val="GRAPHIC"/>
  <p:tag name="MH_TYPE" val="Other"/>
  <p:tag name="MH_ORDER" val="4"/>
</p:tagLst>
</file>

<file path=ppt/tags/tag45.xml><?xml version="1.0" encoding="utf-8"?>
<p:tagLst xmlns:p="http://schemas.openxmlformats.org/presentationml/2006/main">
  <p:tag name="MH_TYPE" val="#NeiR#"/>
  <p:tag name="MH_NUMBER" val="4"/>
  <p:tag name="MH_CATEGORY" val="#YinZJG#"/>
  <p:tag name="MH_LAYOUT" val="TitleSubTitleDesc"/>
  <p:tag name="MH" val="20160507160106"/>
  <p:tag name="MH_LIBRARY" val="GRAPHIC"/>
</p:tagLst>
</file>

<file path=ppt/tags/tag46.xml><?xml version="1.0" encoding="utf-8"?>
<p:tagLst xmlns:p="http://schemas.openxmlformats.org/presentationml/2006/main">
  <p:tag name="MH" val="20160507145455"/>
  <p:tag name="MH_LIBRARY" val="GRAPHIC"/>
  <p:tag name="MH_ORDER" val="Rectangle 11"/>
</p:tagLst>
</file>

<file path=ppt/tags/tag47.xml><?xml version="1.0" encoding="utf-8"?>
<p:tagLst xmlns:p="http://schemas.openxmlformats.org/presentationml/2006/main">
  <p:tag name="MH" val="20160507145455"/>
  <p:tag name="MH_LIBRARY" val="GRAPHIC"/>
  <p:tag name="MH_ORDER" val="Rectangle 10"/>
</p:tagLst>
</file>

<file path=ppt/tags/tag48.xml><?xml version="1.0" encoding="utf-8"?>
<p:tagLst xmlns:p="http://schemas.openxmlformats.org/presentationml/2006/main">
  <p:tag name="MH" val="20160508102855"/>
  <p:tag name="MH_LIBRARY" val="GRAPHIC"/>
  <p:tag name="MH_ORDER" val="Right Triangle 4"/>
</p:tagLst>
</file>

<file path=ppt/tags/tag49.xml><?xml version="1.0" encoding="utf-8"?>
<p:tagLst xmlns:p="http://schemas.openxmlformats.org/presentationml/2006/main">
  <p:tag name="MH" val="20160508102855"/>
  <p:tag name="MH_LIBRARY" val="GRAPHIC"/>
  <p:tag name="MH_ORDER" val="Right Triangle 13"/>
</p:tagLst>
</file>

<file path=ppt/tags/tag5.xml><?xml version="1.0" encoding="utf-8"?>
<p:tagLst xmlns:p="http://schemas.openxmlformats.org/presentationml/2006/main">
  <p:tag name="MH" val="20160501172207"/>
  <p:tag name="MH_LIBRARY" val="GRAPHIC"/>
  <p:tag name="MH_ORDER" val="矩形 6"/>
</p:tagLst>
</file>

<file path=ppt/tags/tag50.xml><?xml version="1.0" encoding="utf-8"?>
<p:tagLst xmlns:p="http://schemas.openxmlformats.org/presentationml/2006/main">
  <p:tag name="MH" val="20160508102855"/>
  <p:tag name="MH_LIBRARY" val="GRAPHIC"/>
  <p:tag name="MH_ORDER" val="Right Triangle 22"/>
</p:tagLst>
</file>

<file path=ppt/tags/tag51.xml><?xml version="1.0" encoding="utf-8"?>
<p:tagLst xmlns:p="http://schemas.openxmlformats.org/presentationml/2006/main">
  <p:tag name="MH" val="20160508102855"/>
  <p:tag name="MH_LIBRARY" val="GRAPHIC"/>
  <p:tag name="MH_ORDER" val="直角三角形 31"/>
</p:tagLst>
</file>

<file path=ppt/tags/tag52.xml><?xml version="1.0" encoding="utf-8"?>
<p:tagLst xmlns:p="http://schemas.openxmlformats.org/presentationml/2006/main">
  <p:tag name="MH" val="20160508102855"/>
  <p:tag name="MH_LIBRARY" val="GRAPHIC"/>
  <p:tag name="MH_ORDER" val="TextBox 49"/>
</p:tagLst>
</file>

<file path=ppt/tags/tag53.xml><?xml version="1.0" encoding="utf-8"?>
<p:tagLst xmlns:p="http://schemas.openxmlformats.org/presentationml/2006/main">
  <p:tag name="MH" val="20160508102855"/>
  <p:tag name="MH_LIBRARY" val="GRAPHIC"/>
  <p:tag name="MH_ORDER" val="TextBox 1"/>
</p:tagLst>
</file>

<file path=ppt/tags/tag54.xml><?xml version="1.0" encoding="utf-8"?>
<p:tagLst xmlns:p="http://schemas.openxmlformats.org/presentationml/2006/main">
  <p:tag name="MH" val="20160508102855"/>
  <p:tag name="MH_LIBRARY" val="GRAPHIC"/>
  <p:tag name="MH_ORDER" val="TextBox 2"/>
</p:tagLst>
</file>

<file path=ppt/tags/tag55.xml><?xml version="1.0" encoding="utf-8"?>
<p:tagLst xmlns:p="http://schemas.openxmlformats.org/presentationml/2006/main">
  <p:tag name="MH" val="20160508102855"/>
  <p:tag name="MH_LIBRARY" val="GRAPHIC"/>
  <p:tag name="MH_ORDER" val="TextBox 3"/>
</p:tagLst>
</file>

<file path=ppt/tags/tag56.xml><?xml version="1.0" encoding="utf-8"?>
<p:tagLst xmlns:p="http://schemas.openxmlformats.org/presentationml/2006/main">
  <p:tag name="MH" val="20160507145455"/>
  <p:tag name="MH_LIBRARY" val="GRAPHIC"/>
  <p:tag name="MH_ORDER" val="Oval 12"/>
</p:tagLst>
</file>

<file path=ppt/tags/tag57.xml><?xml version="1.0" encoding="utf-8"?>
<p:tagLst xmlns:p="http://schemas.openxmlformats.org/presentationml/2006/main">
  <p:tag name="MH" val="20160508102855"/>
  <p:tag name="MH_LIBRARY" val="GRAPHIC"/>
</p:tagLst>
</file>

<file path=ppt/tags/tag58.xml><?xml version="1.0" encoding="utf-8"?>
<p:tagLst xmlns:p="http://schemas.openxmlformats.org/presentationml/2006/main">
  <p:tag name="MH_TYPE" val="#NeiR#"/>
  <p:tag name="MH_NUMBER" val="4"/>
  <p:tag name="MH_CATEGORY" val="#TuWHP#"/>
  <p:tag name="MH_LAYOUT" val="SubTitleText"/>
  <p:tag name="MH" val="20160501185730"/>
  <p:tag name="MH_LIBRARY" val="GRAPHIC"/>
</p:tagLst>
</file>

<file path=ppt/tags/tag59.xml><?xml version="1.0" encoding="utf-8"?>
<p:tagLst xmlns:p="http://schemas.openxmlformats.org/presentationml/2006/main">
  <p:tag name="MH" val="20160501190052"/>
  <p:tag name="MH_LIBRARY" val="GRAPHIC"/>
  <p:tag name="MH_TYPE" val="Other"/>
  <p:tag name="MH_ORDER" val="1"/>
</p:tagLst>
</file>

<file path=ppt/tags/tag6.xml><?xml version="1.0" encoding="utf-8"?>
<p:tagLst xmlns:p="http://schemas.openxmlformats.org/presentationml/2006/main">
  <p:tag name="MH" val="20160501172207"/>
  <p:tag name="MH_LIBRARY" val="GRAPHIC"/>
  <p:tag name="MH_ORDER" val="矩形 6"/>
</p:tagLst>
</file>

<file path=ppt/tags/tag60.xml><?xml version="1.0" encoding="utf-8"?>
<p:tagLst xmlns:p="http://schemas.openxmlformats.org/presentationml/2006/main">
  <p:tag name="MH" val="20160501190052"/>
  <p:tag name="MH_LIBRARY" val="GRAPHIC"/>
  <p:tag name="MH_TYPE" val="Other"/>
  <p:tag name="MH_ORDER" val="6"/>
</p:tagLst>
</file>

<file path=ppt/tags/tag61.xml><?xml version="1.0" encoding="utf-8"?>
<p:tagLst xmlns:p="http://schemas.openxmlformats.org/presentationml/2006/main">
  <p:tag name="MH" val="20160501190052"/>
  <p:tag name="MH_LIBRARY" val="GRAPHIC"/>
  <p:tag name="MH_TYPE" val="Other"/>
  <p:tag name="MH_ORDER" val="7"/>
</p:tagLst>
</file>

<file path=ppt/tags/tag62.xml><?xml version="1.0" encoding="utf-8"?>
<p:tagLst xmlns:p="http://schemas.openxmlformats.org/presentationml/2006/main">
  <p:tag name="MH" val="20160501190052"/>
  <p:tag name="MH_LIBRARY" val="GRAPHIC"/>
  <p:tag name="MH_TYPE" val="Other"/>
  <p:tag name="MH_ORDER" val="8"/>
</p:tagLst>
</file>

<file path=ppt/tags/tag63.xml><?xml version="1.0" encoding="utf-8"?>
<p:tagLst xmlns:p="http://schemas.openxmlformats.org/presentationml/2006/main">
  <p:tag name="MH" val="20160501190052"/>
  <p:tag name="MH_LIBRARY" val="GRAPHIC"/>
  <p:tag name="MH_TYPE" val="Other"/>
  <p:tag name="MH_ORDER" val="2"/>
</p:tagLst>
</file>

<file path=ppt/tags/tag64.xml><?xml version="1.0" encoding="utf-8"?>
<p:tagLst xmlns:p="http://schemas.openxmlformats.org/presentationml/2006/main">
  <p:tag name="MH" val="20160501190052"/>
  <p:tag name="MH_LIBRARY" val="GRAPHIC"/>
  <p:tag name="MH_TYPE" val="Other"/>
  <p:tag name="MH_ORDER" val="3"/>
</p:tagLst>
</file>

<file path=ppt/tags/tag65.xml><?xml version="1.0" encoding="utf-8"?>
<p:tagLst xmlns:p="http://schemas.openxmlformats.org/presentationml/2006/main">
  <p:tag name="MH" val="20160501190052"/>
  <p:tag name="MH_LIBRARY" val="GRAPHIC"/>
  <p:tag name="MH_TYPE" val="Other"/>
  <p:tag name="MH_ORDER" val="4"/>
</p:tagLst>
</file>

<file path=ppt/tags/tag66.xml><?xml version="1.0" encoding="utf-8"?>
<p:tagLst xmlns:p="http://schemas.openxmlformats.org/presentationml/2006/main">
  <p:tag name="MH" val="20160501190052"/>
  <p:tag name="MH_LIBRARY" val="GRAPHIC"/>
  <p:tag name="MH_TYPE" val="Other"/>
  <p:tag name="MH_ORDER" val="5"/>
</p:tagLst>
</file>

<file path=ppt/tags/tag67.xml><?xml version="1.0" encoding="utf-8"?>
<p:tagLst xmlns:p="http://schemas.openxmlformats.org/presentationml/2006/main">
  <p:tag name="MH" val="20160501190052"/>
  <p:tag name="MH_LIBRARY" val="GRAPHIC"/>
  <p:tag name="MH_TYPE" val="Other"/>
  <p:tag name="MH_ORDER" val="9"/>
</p:tagLst>
</file>

<file path=ppt/tags/tag68.xml><?xml version="1.0" encoding="utf-8"?>
<p:tagLst xmlns:p="http://schemas.openxmlformats.org/presentationml/2006/main">
  <p:tag name="MH" val="20160501190052"/>
  <p:tag name="MH_LIBRARY" val="GRAPHIC"/>
  <p:tag name="MH_TYPE" val="Other"/>
  <p:tag name="MH_ORDER" val="10"/>
</p:tagLst>
</file>

<file path=ppt/tags/tag69.xml><?xml version="1.0" encoding="utf-8"?>
<p:tagLst xmlns:p="http://schemas.openxmlformats.org/presentationml/2006/main">
  <p:tag name="MH" val="20160501190052"/>
  <p:tag name="MH_LIBRARY" val="GRAPHIC"/>
  <p:tag name="MH_TYPE" val="Other"/>
  <p:tag name="MH_ORDER" val="11"/>
</p:tagLst>
</file>

<file path=ppt/tags/tag7.xml><?xml version="1.0" encoding="utf-8"?>
<p:tagLst xmlns:p="http://schemas.openxmlformats.org/presentationml/2006/main">
  <p:tag name="MH" val="20160501172207"/>
  <p:tag name="MH_LIBRARY" val="GRAPHIC"/>
  <p:tag name="MH_ORDER" val="矩形 6"/>
</p:tagLst>
</file>

<file path=ppt/tags/tag70.xml><?xml version="1.0" encoding="utf-8"?>
<p:tagLst xmlns:p="http://schemas.openxmlformats.org/presentationml/2006/main">
  <p:tag name="MH" val="20160501190052"/>
  <p:tag name="MH_LIBRARY" val="GRAPHIC"/>
  <p:tag name="MH_TYPE" val="Other"/>
  <p:tag name="MH_ORDER" val="12"/>
</p:tagLst>
</file>

<file path=ppt/tags/tag71.xml><?xml version="1.0" encoding="utf-8"?>
<p:tagLst xmlns:p="http://schemas.openxmlformats.org/presentationml/2006/main">
  <p:tag name="MH" val="20160501190052"/>
  <p:tag name="MH_LIBRARY" val="GRAPHIC"/>
  <p:tag name="MH_TYPE" val="SubTitle"/>
  <p:tag name="MH_ORDER" val="1"/>
</p:tagLst>
</file>

<file path=ppt/tags/tag72.xml><?xml version="1.0" encoding="utf-8"?>
<p:tagLst xmlns:p="http://schemas.openxmlformats.org/presentationml/2006/main">
  <p:tag name="MH" val="20160501190052"/>
  <p:tag name="MH_LIBRARY" val="GRAPHIC"/>
  <p:tag name="MH_TYPE" val="Text"/>
  <p:tag name="MH_ORDER" val="1"/>
</p:tagLst>
</file>

<file path=ppt/tags/tag73.xml><?xml version="1.0" encoding="utf-8"?>
<p:tagLst xmlns:p="http://schemas.openxmlformats.org/presentationml/2006/main">
  <p:tag name="MH" val="20160501190052"/>
  <p:tag name="MH_LIBRARY" val="GRAPHIC"/>
  <p:tag name="MH_TYPE" val="SubTitle"/>
  <p:tag name="MH_ORDER" val="2"/>
</p:tagLst>
</file>

<file path=ppt/tags/tag74.xml><?xml version="1.0" encoding="utf-8"?>
<p:tagLst xmlns:p="http://schemas.openxmlformats.org/presentationml/2006/main">
  <p:tag name="MH" val="20160501190052"/>
  <p:tag name="MH_LIBRARY" val="GRAPHIC"/>
  <p:tag name="MH_TYPE" val="Text"/>
  <p:tag name="MH_ORDER" val="2"/>
</p:tagLst>
</file>

<file path=ppt/tags/tag75.xml><?xml version="1.0" encoding="utf-8"?>
<p:tagLst xmlns:p="http://schemas.openxmlformats.org/presentationml/2006/main">
  <p:tag name="MH" val="20160501190052"/>
  <p:tag name="MH_LIBRARY" val="GRAPHIC"/>
  <p:tag name="MH_TYPE" val="SubTitle"/>
  <p:tag name="MH_ORDER" val="3"/>
</p:tagLst>
</file>

<file path=ppt/tags/tag76.xml><?xml version="1.0" encoding="utf-8"?>
<p:tagLst xmlns:p="http://schemas.openxmlformats.org/presentationml/2006/main">
  <p:tag name="MH" val="20160501190052"/>
  <p:tag name="MH_LIBRARY" val="GRAPHIC"/>
  <p:tag name="MH_TYPE" val="Text"/>
  <p:tag name="MH_ORDER" val="3"/>
</p:tagLst>
</file>

<file path=ppt/tags/tag77.xml><?xml version="1.0" encoding="utf-8"?>
<p:tagLst xmlns:p="http://schemas.openxmlformats.org/presentationml/2006/main">
  <p:tag name="MH" val="20160501190052"/>
  <p:tag name="MH_LIBRARY" val="GRAPHIC"/>
  <p:tag name="MH_TYPE" val="SubTitle"/>
  <p:tag name="MH_ORDER" val="4"/>
</p:tagLst>
</file>

<file path=ppt/tags/tag78.xml><?xml version="1.0" encoding="utf-8"?>
<p:tagLst xmlns:p="http://schemas.openxmlformats.org/presentationml/2006/main">
  <p:tag name="MH" val="20160501190052"/>
  <p:tag name="MH_LIBRARY" val="GRAPHIC"/>
  <p:tag name="MH_TYPE" val="Text"/>
  <p:tag name="MH_ORDER" val="4"/>
</p:tagLst>
</file>

<file path=ppt/tags/tag79.xml><?xml version="1.0" encoding="utf-8"?>
<p:tagLst xmlns:p="http://schemas.openxmlformats.org/presentationml/2006/main">
  <p:tag name="MH" val="20160501190052"/>
  <p:tag name="MH_LIBRARY" val="GRAPHIC"/>
  <p:tag name="MH_TYPE" val="Other"/>
  <p:tag name="MH_ORDER" val="13"/>
</p:tagLst>
</file>

<file path=ppt/tags/tag8.xml><?xml version="1.0" encoding="utf-8"?>
<p:tagLst xmlns:p="http://schemas.openxmlformats.org/presentationml/2006/main">
  <p:tag name="POCKET_SHAPE_SH" val="H"/>
</p:tagLst>
</file>

<file path=ppt/tags/tag80.xml><?xml version="1.0" encoding="utf-8"?>
<p:tagLst xmlns:p="http://schemas.openxmlformats.org/presentationml/2006/main">
  <p:tag name="MH" val="20160501190052"/>
  <p:tag name="MH_LIBRARY" val="GRAPHIC"/>
  <p:tag name="MH_TYPE" val="Other"/>
  <p:tag name="MH_ORDER" val="14"/>
</p:tagLst>
</file>

<file path=ppt/tags/tag81.xml><?xml version="1.0" encoding="utf-8"?>
<p:tagLst xmlns:p="http://schemas.openxmlformats.org/presentationml/2006/main">
  <p:tag name="MH" val="20160501190052"/>
  <p:tag name="MH_LIBRARY" val="GRAPHIC"/>
  <p:tag name="MH_TYPE" val="Other"/>
  <p:tag name="MH_ORDER" val="15"/>
</p:tagLst>
</file>

<file path=ppt/tags/tag82.xml><?xml version="1.0" encoding="utf-8"?>
<p:tagLst xmlns:p="http://schemas.openxmlformats.org/presentationml/2006/main">
  <p:tag name="MH" val="20160501190052"/>
  <p:tag name="MH_LIBRARY" val="GRAPHIC"/>
  <p:tag name="MH_TYPE" val="Other"/>
  <p:tag name="MH_ORDER" val="16"/>
</p:tagLst>
</file>

<file path=ppt/tags/tag83.xml><?xml version="1.0" encoding="utf-8"?>
<p:tagLst xmlns:p="http://schemas.openxmlformats.org/presentationml/2006/main">
  <p:tag name="MH" val="20160501190052"/>
  <p:tag name="MH_LIBRARY" val="GRAPHIC"/>
  <p:tag name="MH_TYPE" val="Other"/>
  <p:tag name="MH_ORDER" val="17"/>
</p:tagLst>
</file>

<file path=ppt/tags/tag84.xml><?xml version="1.0" encoding="utf-8"?>
<p:tagLst xmlns:p="http://schemas.openxmlformats.org/presentationml/2006/main">
  <p:tag name="MH" val="20160501190052"/>
  <p:tag name="MH_LIBRARY" val="GRAPHIC"/>
  <p:tag name="MH_TYPE" val="Other"/>
  <p:tag name="MH_ORDER" val="18"/>
</p:tagLst>
</file>

<file path=ppt/tags/tag85.xml><?xml version="1.0" encoding="utf-8"?>
<p:tagLst xmlns:p="http://schemas.openxmlformats.org/presentationml/2006/main">
  <p:tag name="MH" val="20160501190052"/>
  <p:tag name="MH_LIBRARY" val="GRAPHIC"/>
  <p:tag name="MH_TYPE" val="Other"/>
  <p:tag name="MH_ORDER" val="19"/>
</p:tagLst>
</file>

<file path=ppt/tags/tag86.xml><?xml version="1.0" encoding="utf-8"?>
<p:tagLst xmlns:p="http://schemas.openxmlformats.org/presentationml/2006/main">
  <p:tag name="MH" val="20160501190052"/>
  <p:tag name="MH_LIBRARY" val="GRAPHIC"/>
  <p:tag name="MH_TYPE" val="Other"/>
  <p:tag name="MH_ORDER" val="20"/>
</p:tagLst>
</file>

<file path=ppt/tags/tag87.xml><?xml version="1.0" encoding="utf-8"?>
<p:tagLst xmlns:p="http://schemas.openxmlformats.org/presentationml/2006/main">
  <p:tag name="MH" val="20160501190052"/>
  <p:tag name="MH_LIBRARY" val="GRAPHIC"/>
  <p:tag name="MH_TYPE" val="Other"/>
  <p:tag name="MH_ORDER" val="21"/>
</p:tagLst>
</file>

<file path=ppt/tags/tag88.xml><?xml version="1.0" encoding="utf-8"?>
<p:tagLst xmlns:p="http://schemas.openxmlformats.org/presentationml/2006/main">
  <p:tag name="MH_TYPE" val="#NeiR#"/>
  <p:tag name="MH_NUMBER" val="2"/>
  <p:tag name="MH_CATEGORY" val="#TuWHP#"/>
  <p:tag name="MH_LAYOUT" val="Text"/>
  <p:tag name="MH" val="20160501185919"/>
  <p:tag name="MH_LIBRARY" val="GRAPHIC"/>
</p:tagLst>
</file>

<file path=ppt/tags/tag89.xml><?xml version="1.0" encoding="utf-8"?>
<p:tagLst xmlns:p="http://schemas.openxmlformats.org/presentationml/2006/main">
  <p:tag name="MH" val="20160507145455"/>
  <p:tag name="MH_LIBRARY" val="GRAPHIC"/>
  <p:tag name="MH_ORDER" val="Rectangle 11"/>
</p:tagLst>
</file>

<file path=ppt/tags/tag9.xml><?xml version="1.0" encoding="utf-8"?>
<p:tagLst xmlns:p="http://schemas.openxmlformats.org/presentationml/2006/main">
  <p:tag name="MH" val="20160501172207"/>
  <p:tag name="MH_LIBRARY" val="GRAPHIC"/>
  <p:tag name="MH_ORDER" val="矩形 6"/>
</p:tagLst>
</file>

<file path=ppt/tags/tag90.xml><?xml version="1.0" encoding="utf-8"?>
<p:tagLst xmlns:p="http://schemas.openxmlformats.org/presentationml/2006/main">
  <p:tag name="MH" val="20160507145455"/>
  <p:tag name="MH_LIBRARY" val="GRAPHIC"/>
  <p:tag name="MH_ORDER" val="Rectangle 10"/>
</p:tagLst>
</file>

<file path=ppt/tags/tag91.xml><?xml version="1.0" encoding="utf-8"?>
<p:tagLst xmlns:p="http://schemas.openxmlformats.org/presentationml/2006/main">
  <p:tag name="EFFECT_TARSP_IDS" val="5|14|23|32|"/>
</p:tagLst>
</file>

<file path=ppt/tags/tag92.xml><?xml version="1.0" encoding="utf-8"?>
<p:tagLst xmlns:p="http://schemas.openxmlformats.org/presentationml/2006/main">
  <p:tag name="MH" val="20160508102855"/>
  <p:tag name="MH_LIBRARY" val="GRAPHIC"/>
  <p:tag name="MH_ORDER" val="Right Triangle 4"/>
</p:tagLst>
</file>

<file path=ppt/tags/tag93.xml><?xml version="1.0" encoding="utf-8"?>
<p:tagLst xmlns:p="http://schemas.openxmlformats.org/presentationml/2006/main">
  <p:tag name="MH" val="20160508102855"/>
  <p:tag name="MH_LIBRARY" val="GRAPHIC"/>
  <p:tag name="MH_ORDER" val="Right Triangle 13"/>
</p:tagLst>
</file>

<file path=ppt/tags/tag94.xml><?xml version="1.0" encoding="utf-8"?>
<p:tagLst xmlns:p="http://schemas.openxmlformats.org/presentationml/2006/main">
  <p:tag name="MH" val="20160508102855"/>
  <p:tag name="MH_LIBRARY" val="GRAPHIC"/>
  <p:tag name="MH_ORDER" val="Right Triangle 22"/>
</p:tagLst>
</file>

<file path=ppt/tags/tag95.xml><?xml version="1.0" encoding="utf-8"?>
<p:tagLst xmlns:p="http://schemas.openxmlformats.org/presentationml/2006/main">
  <p:tag name="MH" val="20160508102855"/>
  <p:tag name="MH_LIBRARY" val="GRAPHIC"/>
  <p:tag name="MH_ORDER" val="直角三角形 31"/>
</p:tagLst>
</file>

<file path=ppt/tags/tag96.xml><?xml version="1.0" encoding="utf-8"?>
<p:tagLst xmlns:p="http://schemas.openxmlformats.org/presentationml/2006/main">
  <p:tag name="MH" val="20160508102855"/>
  <p:tag name="MH_LIBRARY" val="GRAPHIC"/>
  <p:tag name="MH_ORDER" val="TextBox 49"/>
</p:tagLst>
</file>

<file path=ppt/tags/tag97.xml><?xml version="1.0" encoding="utf-8"?>
<p:tagLst xmlns:p="http://schemas.openxmlformats.org/presentationml/2006/main">
  <p:tag name="MH" val="20160508102855"/>
  <p:tag name="MH_LIBRARY" val="GRAPHIC"/>
  <p:tag name="MH_ORDER" val="TextBox 1"/>
</p:tagLst>
</file>

<file path=ppt/tags/tag98.xml><?xml version="1.0" encoding="utf-8"?>
<p:tagLst xmlns:p="http://schemas.openxmlformats.org/presentationml/2006/main">
  <p:tag name="MH" val="20160508102855"/>
  <p:tag name="MH_LIBRARY" val="GRAPHIC"/>
  <p:tag name="MH_ORDER" val="TextBox 2"/>
</p:tagLst>
</file>

<file path=ppt/tags/tag99.xml><?xml version="1.0" encoding="utf-8"?>
<p:tagLst xmlns:p="http://schemas.openxmlformats.org/presentationml/2006/main">
  <p:tag name="MH" val="20160508102855"/>
  <p:tag name="MH_LIBRARY" val="GRAPHIC"/>
  <p:tag name="MH_ORDER" val="TextBox 3"/>
</p:tagLst>
</file>

<file path=ppt/theme/theme1.xml><?xml version="1.0" encoding="utf-8"?>
<a:theme xmlns:a="http://schemas.openxmlformats.org/drawingml/2006/main" name="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3095</Words>
  <Application>WPS 演示</Application>
  <PresentationFormat>自定义</PresentationFormat>
  <Paragraphs>515</Paragraphs>
  <Slides>33</Slides>
  <Notes>3</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宋体</vt:lpstr>
      <vt:lpstr>Wingdings</vt:lpstr>
      <vt:lpstr>华文行楷</vt:lpstr>
      <vt:lpstr>幼圆</vt:lpstr>
      <vt:lpstr>Calibri</vt:lpstr>
      <vt:lpstr>Arial Rounded MT Bold</vt:lpstr>
      <vt:lpstr>Ebrima</vt:lpstr>
      <vt:lpstr>Adobe 繁黑體 Std B</vt:lpstr>
      <vt:lpstr>Aharoni</vt:lpstr>
      <vt:lpstr>Georgia</vt:lpstr>
      <vt:lpstr>微软雅黑</vt:lpstr>
      <vt:lpstr>方正姚体</vt:lpstr>
      <vt:lpstr>Adobe Gothic Std B</vt:lpstr>
      <vt:lpstr>Calibri Light</vt:lpstr>
      <vt:lpstr>Times New Roman</vt:lpstr>
      <vt:lpstr>方正正中黑简体</vt:lpstr>
      <vt:lpstr>Calibri</vt:lpstr>
      <vt:lpstr>华文新魏</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dc:subject>
  <cp:keywords>PPTS</cp:keywords>
  <dc:description>1</dc:description>
  <cp:lastModifiedBy>Administrator</cp:lastModifiedBy>
  <cp:revision>1</cp:revision>
  <dcterms:created xsi:type="dcterms:W3CDTF">2016-05-07T03:50:00Z</dcterms:created>
  <dcterms:modified xsi:type="dcterms:W3CDTF">2017-01-19T05:27:18Z</dcterms:modified>
  <cp:category>PPTS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