
<file path=[Content_Types].xml><?xml version="1.0" encoding="utf-8"?>
<Types xmlns="http://schemas.openxmlformats.org/package/2006/content-types">
  <Default Extension="jpeg" ContentType="image/jpeg"/>
  <Default Extension="xlsx" ContentType="application/vnd.openxmlformats-officedocument.spreadsheetml.sheet"/>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olors1.xml" ContentType="application/vnd.ms-office.chartcolorstyle+xml"/>
  <Override PartName="/ppt/charts/colors2.xml" ContentType="application/vnd.ms-office.chartcolorstyle+xml"/>
  <Override PartName="/ppt/charts/style1.xml" ContentType="application/vnd.ms-office.chartstyle+xml"/>
  <Override PartName="/ppt/charts/style2.xml" ContentType="application/vnd.ms-office.chartstyle+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19.fntdata" ContentType="application/x-fontdata"/>
  <Override PartName="/ppt/fonts/font2.fntdata" ContentType="application/x-fontdata"/>
  <Override PartName="/ppt/fonts/font20.fntdata" ContentType="application/x-fontdata"/>
  <Override PartName="/ppt/fonts/font21.fntdata" ContentType="application/x-fontdata"/>
  <Override PartName="/ppt/fonts/font22.fntdata" ContentType="application/x-fontdata"/>
  <Override PartName="/ppt/fonts/font23.fntdata" ContentType="application/x-fontdata"/>
  <Override PartName="/ppt/fonts/font24.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handoutMasterIdLst>
    <p:handoutMasterId r:id="rId43"/>
  </p:handoutMasterIdLst>
  <p:sldIdLst>
    <p:sldId id="312" r:id="rId3"/>
    <p:sldId id="313" r:id="rId5"/>
    <p:sldId id="274" r:id="rId6"/>
    <p:sldId id="314" r:id="rId7"/>
    <p:sldId id="275" r:id="rId8"/>
    <p:sldId id="276" r:id="rId9"/>
    <p:sldId id="277" r:id="rId10"/>
    <p:sldId id="303" r:id="rId11"/>
    <p:sldId id="284" r:id="rId12"/>
    <p:sldId id="304" r:id="rId13"/>
    <p:sldId id="321" r:id="rId14"/>
    <p:sldId id="278" r:id="rId15"/>
    <p:sldId id="279" r:id="rId16"/>
    <p:sldId id="280" r:id="rId17"/>
    <p:sldId id="287" r:id="rId18"/>
    <p:sldId id="317" r:id="rId19"/>
    <p:sldId id="282" r:id="rId20"/>
    <p:sldId id="281" r:id="rId21"/>
    <p:sldId id="331" r:id="rId22"/>
    <p:sldId id="283" r:id="rId23"/>
    <p:sldId id="323" r:id="rId24"/>
    <p:sldId id="295" r:id="rId25"/>
    <p:sldId id="318" r:id="rId26"/>
    <p:sldId id="288" r:id="rId27"/>
    <p:sldId id="285" r:id="rId28"/>
    <p:sldId id="286" r:id="rId29"/>
    <p:sldId id="291" r:id="rId30"/>
    <p:sldId id="328" r:id="rId31"/>
    <p:sldId id="330" r:id="rId32"/>
    <p:sldId id="290" r:id="rId33"/>
    <p:sldId id="320" r:id="rId34"/>
    <p:sldId id="289" r:id="rId35"/>
    <p:sldId id="292" r:id="rId36"/>
    <p:sldId id="293" r:id="rId37"/>
    <p:sldId id="294" r:id="rId38"/>
    <p:sldId id="324" r:id="rId39"/>
    <p:sldId id="326" r:id="rId40"/>
    <p:sldId id="325" r:id="rId41"/>
    <p:sldId id="315" r:id="rId42"/>
  </p:sldIdLst>
  <p:sldSz cx="12192000" cy="6858000"/>
  <p:notesSz cx="6858000" cy="9144000"/>
  <p:embeddedFontLst>
    <p:embeddedFont>
      <p:font typeface="段宁毛笔行书" panose="03000509000000000000" pitchFamily="65" charset="-122"/>
      <p:regular r:id="rId47"/>
    </p:embeddedFont>
    <p:embeddedFont>
      <p:font typeface="李旭科书法" panose="02000603000000000000" pitchFamily="2" charset="-122"/>
      <p:regular r:id="rId48"/>
    </p:embeddedFont>
    <p:embeddedFont>
      <p:font typeface="Calibri" panose="020F0502020204030204" pitchFamily="34" charset="0"/>
      <p:regular r:id="rId49"/>
      <p:bold r:id="rId50"/>
      <p:italic r:id="rId51"/>
      <p:boldItalic r:id="rId52"/>
    </p:embeddedFont>
    <p:embeddedFont>
      <p:font typeface="华文行楷" panose="02010800040101010101" pitchFamily="2" charset="-122"/>
      <p:regular r:id="rId53"/>
    </p:embeddedFont>
    <p:embeddedFont>
      <p:font typeface="幼圆" panose="02010509060101010101" pitchFamily="49" charset="-122"/>
      <p:regular r:id="rId54"/>
    </p:embeddedFont>
    <p:embeddedFont>
      <p:font typeface="Arial Rounded MT Bold" panose="020F0704030504030204" pitchFamily="34" charset="0"/>
      <p:regular r:id="rId55"/>
    </p:embeddedFont>
    <p:embeddedFont>
      <p:font typeface="Ebrima" panose="02000000000000000000" pitchFamily="2" charset="0"/>
      <p:regular r:id="rId56"/>
      <p:bold r:id="rId57"/>
    </p:embeddedFont>
    <p:embeddedFont>
      <p:font typeface="微软雅黑" panose="020B0503020204020204" pitchFamily="34" charset="-122"/>
      <p:regular r:id="rId58"/>
    </p:embeddedFont>
    <p:embeddedFont>
      <p:font typeface="Calibri Light" panose="020F0302020204030204" charset="0"/>
      <p:regular r:id="rId59"/>
      <p:italic r:id="rId60"/>
    </p:embeddedFont>
    <p:embeddedFont>
      <p:font typeface="Calibri" panose="020F0502020204030204"/>
      <p:regular r:id="rId61"/>
      <p:bold r:id="rId62"/>
      <p:italic r:id="rId63"/>
      <p:boldItalic r:id="rId64"/>
    </p:embeddedFont>
    <p:embeddedFont>
      <p:font typeface="Malgun Gothic Semilight" panose="020B0502040204020203" pitchFamily="34" charset="-122"/>
      <p:regular r:id="rId65"/>
    </p:embeddedFont>
    <p:embeddedFont>
      <p:font typeface="Verdana" panose="020B0604030504040204" pitchFamily="34" charset="0"/>
      <p:regular r:id="rId66"/>
      <p:bold r:id="rId67"/>
      <p:italic r:id="rId68"/>
      <p:boldItalic r:id="rId69"/>
    </p:embeddedFont>
    <p:embeddedFont>
      <p:font typeface="Gulim" panose="020B0600000101010101" pitchFamily="34" charset="-127"/>
      <p:regular r:id="rId70"/>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478A"/>
    <a:srgbClr val="FB117F"/>
    <a:srgbClr val="4706FE"/>
    <a:srgbClr val="D3C3FF"/>
    <a:srgbClr val="F0122A"/>
    <a:srgbClr val="33622D"/>
    <a:srgbClr val="13CAE6"/>
    <a:srgbClr val="B809FB"/>
    <a:srgbClr val="7A9117"/>
    <a:srgbClr val="55A9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6310" autoAdjust="0"/>
  </p:normalViewPr>
  <p:slideViewPr>
    <p:cSldViewPr snapToGrid="0" showGuides="1">
      <p:cViewPr varScale="1">
        <p:scale>
          <a:sx n="106" d="100"/>
          <a:sy n="106" d="100"/>
        </p:scale>
        <p:origin x="510" y="120"/>
      </p:cViewPr>
      <p:guideLst>
        <p:guide orient="horz" pos="2160"/>
        <p:guide pos="3863"/>
      </p:guideLst>
    </p:cSldViewPr>
  </p:slideViewPr>
  <p:notesTextViewPr>
    <p:cViewPr>
      <p:scale>
        <a:sx n="1" d="1"/>
        <a:sy n="1" d="1"/>
      </p:scale>
      <p:origin x="0" y="0"/>
    </p:cViewPr>
  </p:notesTextViewPr>
  <p:sorterViewPr>
    <p:cViewPr>
      <p:scale>
        <a:sx n="50" d="100"/>
        <a:sy n="50" d="100"/>
      </p:scale>
      <p:origin x="0" y="0"/>
    </p:cViewPr>
  </p:sorterViewPr>
  <p:notesViewPr>
    <p:cSldViewPr snapToGrid="0">
      <p:cViewPr varScale="1">
        <p:scale>
          <a:sx n="83" d="100"/>
          <a:sy n="83" d="100"/>
        </p:scale>
        <p:origin x="2826" y="9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0" Type="http://schemas.openxmlformats.org/officeDocument/2006/relationships/font" Target="fonts/font24.fntdata"/><Relationship Id="rId7" Type="http://schemas.openxmlformats.org/officeDocument/2006/relationships/slide" Target="slides/slide4.xml"/><Relationship Id="rId69" Type="http://schemas.openxmlformats.org/officeDocument/2006/relationships/font" Target="fonts/font23.fntdata"/><Relationship Id="rId68" Type="http://schemas.openxmlformats.org/officeDocument/2006/relationships/font" Target="fonts/font22.fntdata"/><Relationship Id="rId67" Type="http://schemas.openxmlformats.org/officeDocument/2006/relationships/font" Target="fonts/font21.fntdata"/><Relationship Id="rId66" Type="http://schemas.openxmlformats.org/officeDocument/2006/relationships/font" Target="fonts/font20.fntdata"/><Relationship Id="rId65" Type="http://schemas.openxmlformats.org/officeDocument/2006/relationships/font" Target="fonts/font19.fntdata"/><Relationship Id="rId64" Type="http://schemas.openxmlformats.org/officeDocument/2006/relationships/font" Target="fonts/font18.fntdata"/><Relationship Id="rId63" Type="http://schemas.openxmlformats.org/officeDocument/2006/relationships/font" Target="fonts/font17.fntdata"/><Relationship Id="rId62" Type="http://schemas.openxmlformats.org/officeDocument/2006/relationships/font" Target="fonts/font16.fntdata"/><Relationship Id="rId61" Type="http://schemas.openxmlformats.org/officeDocument/2006/relationships/font" Target="fonts/font15.fntdata"/><Relationship Id="rId60" Type="http://schemas.openxmlformats.org/officeDocument/2006/relationships/font" Target="fonts/font14.fntdata"/><Relationship Id="rId6" Type="http://schemas.openxmlformats.org/officeDocument/2006/relationships/slide" Target="slides/slide3.xml"/><Relationship Id="rId59" Type="http://schemas.openxmlformats.org/officeDocument/2006/relationships/font" Target="fonts/font13.fntdata"/><Relationship Id="rId58" Type="http://schemas.openxmlformats.org/officeDocument/2006/relationships/font" Target="fonts/font12.fntdata"/><Relationship Id="rId57" Type="http://schemas.openxmlformats.org/officeDocument/2006/relationships/font" Target="fonts/font11.fntdata"/><Relationship Id="rId56" Type="http://schemas.openxmlformats.org/officeDocument/2006/relationships/font" Target="fonts/font10.fntdata"/><Relationship Id="rId55" Type="http://schemas.openxmlformats.org/officeDocument/2006/relationships/font" Target="fonts/font9.fntdata"/><Relationship Id="rId54" Type="http://schemas.openxmlformats.org/officeDocument/2006/relationships/font" Target="fonts/font8.fntdata"/><Relationship Id="rId53" Type="http://schemas.openxmlformats.org/officeDocument/2006/relationships/font" Target="fonts/font7.fntdata"/><Relationship Id="rId52" Type="http://schemas.openxmlformats.org/officeDocument/2006/relationships/font" Target="fonts/font6.fntdata"/><Relationship Id="rId51" Type="http://schemas.openxmlformats.org/officeDocument/2006/relationships/font" Target="fonts/font5.fntdata"/><Relationship Id="rId50" Type="http://schemas.openxmlformats.org/officeDocument/2006/relationships/font" Target="fonts/font4.fntdata"/><Relationship Id="rId5" Type="http://schemas.openxmlformats.org/officeDocument/2006/relationships/slide" Target="slides/slide2.xml"/><Relationship Id="rId49" Type="http://schemas.openxmlformats.org/officeDocument/2006/relationships/font" Target="fonts/font3.fntdata"/><Relationship Id="rId48" Type="http://schemas.openxmlformats.org/officeDocument/2006/relationships/font" Target="fonts/font2.fntdata"/><Relationship Id="rId47" Type="http://schemas.openxmlformats.org/officeDocument/2006/relationships/font" Target="fonts/font1.fntdata"/><Relationship Id="rId46" Type="http://schemas.openxmlformats.org/officeDocument/2006/relationships/tableStyles" Target="tableStyles.xml"/><Relationship Id="rId45" Type="http://schemas.openxmlformats.org/officeDocument/2006/relationships/viewProps" Target="viewProps.xml"/><Relationship Id="rId44" Type="http://schemas.openxmlformats.org/officeDocument/2006/relationships/presProps" Target="presProps.xml"/><Relationship Id="rId43" Type="http://schemas.openxmlformats.org/officeDocument/2006/relationships/handoutMaster" Target="handoutMasters/handoutMaster1.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Workbook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horzOverflow="overflow" vert="horz" wrap="square" anchor="ctr" anchorCtr="1"/>
        <a:lstStyle/>
        <a:p>
          <a:pPr>
            <a:defRPr lang="zh-CN" sz="2130" b="1" i="0" u="none" strike="noStrike" kern="1200" baseline="0">
              <a:solidFill>
                <a:schemeClr val="tx1">
                  <a:lumMod val="65000"/>
                  <a:lumOff val="35000"/>
                </a:schemeClr>
              </a:solidFill>
              <a:latin typeface="+mn-lt"/>
              <a:ea typeface="+mn-ea"/>
              <a:cs typeface="+mn-cs"/>
            </a:defRPr>
          </a:pPr>
        </a:p>
      </c:txPr>
    </c:title>
    <c:autoTitleDeleted val="0"/>
    <c:plotArea>
      <c:layout/>
      <c:radarChart>
        <c:radarStyle val="filled"/>
        <c:varyColors val="0"/>
        <c:ser>
          <c:idx val="0"/>
          <c:order val="0"/>
          <c:tx>
            <c:strRef>
              <c:f>Sheet1!$B$1</c:f>
              <c:strCache>
                <c:ptCount val="1"/>
                <c:pt idx="0">
                  <c:v>系列 1</c:v>
                </c:pt>
              </c:strCache>
            </c:strRef>
          </c:tx>
          <c:spPr>
            <a:solidFill>
              <a:srgbClr val="FF0000"/>
            </a:solidFill>
            <a:ln>
              <a:noFill/>
            </a:ln>
            <a:effectLst>
              <a:outerShdw blurRad="57150" dist="19050" dir="5400000" algn="ctr" rotWithShape="0">
                <a:srgbClr val="000000">
                  <a:alpha val="63000"/>
                </a:srgbClr>
              </a:outerShdw>
            </a:effectLst>
          </c:spPr>
          <c:marker>
            <c:symbol val="none"/>
          </c:marker>
          <c:dLbls>
            <c:delete val="1"/>
          </c:dLbls>
          <c:cat>
            <c:numRef>
              <c:f>Sheet1!$A$2:$A$6</c:f>
              <c:numCache>
                <c:formatCode>yyyy/m/d</c:formatCode>
                <c:ptCount val="5"/>
                <c:pt idx="0" c:formatCode="yyyy/m/d">
                  <c:v>37261</c:v>
                </c:pt>
                <c:pt idx="1" c:formatCode="yyyy/m/d">
                  <c:v>37262</c:v>
                </c:pt>
                <c:pt idx="2" c:formatCode="yyyy/m/d">
                  <c:v>37263</c:v>
                </c:pt>
                <c:pt idx="3" c:formatCode="yyyy/m/d">
                  <c:v>37264</c:v>
                </c:pt>
                <c:pt idx="4" c:formatCode="yyyy/m/d">
                  <c:v>37265</c:v>
                </c:pt>
              </c:numCache>
            </c:numRef>
          </c:cat>
          <c:val>
            <c:numRef>
              <c:f>Sheet1!$B$2:$B$6</c:f>
              <c:numCache>
                <c:formatCode>General</c:formatCode>
                <c:ptCount val="5"/>
                <c:pt idx="0">
                  <c:v>32</c:v>
                </c:pt>
                <c:pt idx="1">
                  <c:v>32</c:v>
                </c:pt>
                <c:pt idx="2">
                  <c:v>28</c:v>
                </c:pt>
                <c:pt idx="3">
                  <c:v>12</c:v>
                </c:pt>
                <c:pt idx="4">
                  <c:v>15</c:v>
                </c:pt>
              </c:numCache>
            </c:numRef>
          </c:val>
        </c:ser>
        <c:ser>
          <c:idx val="1"/>
          <c:order val="1"/>
          <c:tx>
            <c:strRef>
              <c:f>Sheet1!$C$1</c:f>
              <c:strCache>
                <c:ptCount val="1"/>
                <c:pt idx="0">
                  <c:v>系列 2</c:v>
                </c:pt>
              </c:strCache>
            </c:strRef>
          </c:tx>
          <c:spPr>
            <a:solidFill>
              <a:srgbClr val="00B050"/>
            </a:solidFill>
            <a:ln>
              <a:noFill/>
            </a:ln>
            <a:effectLst>
              <a:outerShdw blurRad="57150" dist="19050" dir="5400000" algn="ctr" rotWithShape="0">
                <a:srgbClr val="000000">
                  <a:alpha val="63000"/>
                </a:srgbClr>
              </a:outerShdw>
            </a:effectLst>
          </c:spPr>
          <c:marker>
            <c:symbol val="none"/>
          </c:marker>
          <c:dLbls>
            <c:delete val="1"/>
          </c:dLbls>
          <c:cat>
            <c:numRef>
              <c:f>Sheet1!$A$2:$A$6</c:f>
              <c:numCache>
                <c:formatCode>yyyy/m/d</c:formatCode>
                <c:ptCount val="5"/>
                <c:pt idx="0" c:formatCode="yyyy/m/d">
                  <c:v>37261</c:v>
                </c:pt>
                <c:pt idx="1" c:formatCode="yyyy/m/d">
                  <c:v>37262</c:v>
                </c:pt>
                <c:pt idx="2" c:formatCode="yyyy/m/d">
                  <c:v>37263</c:v>
                </c:pt>
                <c:pt idx="3" c:formatCode="yyyy/m/d">
                  <c:v>37264</c:v>
                </c:pt>
                <c:pt idx="4" c:formatCode="yyyy/m/d">
                  <c:v>37265</c:v>
                </c:pt>
              </c:numCache>
            </c:numRef>
          </c:cat>
          <c:val>
            <c:numRef>
              <c:f>Sheet1!$C$2:$C$6</c:f>
              <c:numCache>
                <c:formatCode>General</c:formatCode>
                <c:ptCount val="5"/>
                <c:pt idx="0">
                  <c:v>12</c:v>
                </c:pt>
                <c:pt idx="1">
                  <c:v>12</c:v>
                </c:pt>
                <c:pt idx="2">
                  <c:v>12</c:v>
                </c:pt>
                <c:pt idx="3">
                  <c:v>21</c:v>
                </c:pt>
                <c:pt idx="4">
                  <c:v>28</c:v>
                </c:pt>
              </c:numCache>
            </c:numRef>
          </c:val>
        </c:ser>
        <c:dLbls>
          <c:showLegendKey val="0"/>
          <c:showVal val="0"/>
          <c:showCatName val="0"/>
          <c:showSerName val="0"/>
          <c:showPercent val="0"/>
          <c:showBubbleSize val="0"/>
        </c:dLbls>
        <c:axId val="228549760"/>
        <c:axId val="228550528"/>
      </c:radarChart>
      <c:catAx>
        <c:axId val="228549760"/>
        <c:scaling>
          <c:orientation val="minMax"/>
        </c:scaling>
        <c:delete val="0"/>
        <c:axPos val="b"/>
        <c:majorGridlines>
          <c:spPr>
            <a:ln w="9525" cap="flat" cmpd="sng" algn="ctr">
              <a:solidFill>
                <a:schemeClr val="tx1">
                  <a:lumMod val="15000"/>
                  <a:lumOff val="85000"/>
                </a:schemeClr>
              </a:solidFill>
              <a:round/>
            </a:ln>
            <a:effectLst/>
          </c:spPr>
        </c:majorGridlines>
        <c:numFmt formatCode="m/d/yyyy"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horzOverflow="overflow"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crossAx val="228550528"/>
        <c:crosses val="autoZero"/>
        <c:auto val="1"/>
        <c:lblAlgn val="ctr"/>
        <c:lblOffset val="100"/>
        <c:noMultiLvlLbl val="0"/>
      </c:catAx>
      <c:valAx>
        <c:axId val="228550528"/>
        <c:scaling>
          <c:orientation val="minMax"/>
        </c:scaling>
        <c:delete val="0"/>
        <c:axPos val="l"/>
        <c:majorGridlines>
          <c:spPr>
            <a:ln w="9525" cap="flat" cmpd="sng" algn="ctr">
              <a:solidFill>
                <a:srgbClr val="00B0F0"/>
              </a:solidFill>
              <a:round/>
            </a:ln>
            <a:effectLst/>
          </c:spPr>
        </c:majorGridlines>
        <c:numFmt formatCode="General" sourceLinked="1"/>
        <c:majorTickMark val="none"/>
        <c:minorTickMark val="none"/>
        <c:tickLblPos val="nextTo"/>
        <c:spPr>
          <a:noFill/>
          <a:ln>
            <a:noFill/>
          </a:ln>
          <a:effectLst/>
        </c:spPr>
        <c:txPr>
          <a:bodyPr rot="-60000000" spcFirstLastPara="1" vertOverflow="ellipsis" horzOverflow="overflow"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crossAx val="228549760"/>
        <c:crosses val="autoZero"/>
        <c:crossBetween val="between"/>
      </c:valAx>
      <c:spPr>
        <a:noFill/>
        <a:ln>
          <a:noFill/>
        </a:ln>
        <a:effectLst/>
      </c:spPr>
    </c:plotArea>
    <c:legend>
      <c:legendPos val="t"/>
      <c:layout/>
      <c:overlay val="0"/>
      <c:spPr>
        <a:noFill/>
        <a:ln>
          <a:noFill/>
        </a:ln>
        <a:effectLst/>
      </c:spPr>
      <c:txPr>
        <a:bodyPr rot="0" spcFirstLastPara="1" vertOverflow="ellipsis" horzOverflow="overflow"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noFill/>
    <a:ln>
      <a:noFill/>
    </a:ln>
    <a:effectLst/>
  </c:spPr>
  <c:txPr>
    <a:bodyPr rot="0" spcFirstLastPara="0" vertOverflow="ellipsis" horzOverflow="overflow" vert="horz" wrap="square" anchor="ctr" anchorCtr="1"/>
    <a:lstStyle/>
    <a:p>
      <a:pPr>
        <a:defRPr lang="zh-CN"/>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horzOverflow="overflow" vert="horz" wrap="square" anchor="ctr" anchorCtr="1"/>
        <a:lstStyle/>
        <a:p>
          <a:pPr>
            <a:defRPr lang="zh-CN" sz="1860" b="0" i="0" u="none" strike="noStrike" kern="1200" spc="0" baseline="0">
              <a:solidFill>
                <a:schemeClr val="tx1">
                  <a:lumMod val="65000"/>
                  <a:lumOff val="35000"/>
                </a:schemeClr>
              </a:solidFill>
              <a:latin typeface="+mn-lt"/>
              <a:ea typeface="+mn-ea"/>
              <a:cs typeface="+mn-cs"/>
            </a:defRPr>
          </a:pPr>
        </a:p>
      </c:txPr>
    </c:title>
    <c:autoTitleDeleted val="0"/>
    <c:plotArea>
      <c:layout/>
      <c:barChart>
        <c:barDir val="col"/>
        <c:grouping val="percentStacked"/>
        <c:varyColors val="0"/>
        <c:ser>
          <c:idx val="0"/>
          <c:order val="0"/>
          <c:tx>
            <c:strRef>
              <c:f>Sheet1!$B$1</c:f>
              <c:strCache>
                <c:ptCount val="1"/>
                <c:pt idx="0">
                  <c:v>系列 1</c:v>
                </c:pt>
              </c:strCache>
            </c:strRef>
          </c:tx>
          <c:spPr>
            <a:solidFill>
              <a:srgbClr val="FF0000"/>
            </a:solidFill>
            <a:ln>
              <a:noFill/>
            </a:ln>
            <a:effectLst/>
            <a:sp3d/>
          </c:spPr>
          <c:invertIfNegative val="0"/>
          <c:dLbls>
            <c:delete val="1"/>
          </c:dLbls>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ser>
        <c:ser>
          <c:idx val="1"/>
          <c:order val="1"/>
          <c:tx>
            <c:strRef>
              <c:f>Sheet1!$C$1</c:f>
              <c:strCache>
                <c:ptCount val="1"/>
                <c:pt idx="0">
                  <c:v>系列 2</c:v>
                </c:pt>
              </c:strCache>
            </c:strRef>
          </c:tx>
          <c:spPr>
            <a:solidFill>
              <a:srgbClr val="00B0F0"/>
            </a:solidFill>
            <a:ln>
              <a:noFill/>
            </a:ln>
            <a:effectLst/>
            <a:sp3d/>
          </c:spPr>
          <c:invertIfNegative val="0"/>
          <c:dLbls>
            <c:delete val="1"/>
          </c:dLbls>
          <c:cat>
            <c:strRef>
              <c:f>Sheet1!$A$2:$A$5</c:f>
              <c:strCache>
                <c:ptCount val="4"/>
                <c:pt idx="0">
                  <c:v>类别 1</c:v>
                </c:pt>
                <c:pt idx="1">
                  <c:v>类别 2</c:v>
                </c:pt>
                <c:pt idx="2">
                  <c:v>类别 3</c:v>
                </c:pt>
                <c:pt idx="3">
                  <c:v>类别 4</c:v>
                </c:pt>
              </c:strCache>
            </c:strRef>
          </c:cat>
          <c:val>
            <c:numRef>
              <c:f>Sheet1!$C$2:$C$5</c:f>
              <c:numCache>
                <c:formatCode>General</c:formatCode>
                <c:ptCount val="4"/>
                <c:pt idx="0">
                  <c:v>2.4</c:v>
                </c:pt>
                <c:pt idx="1">
                  <c:v>4.4</c:v>
                </c:pt>
                <c:pt idx="2">
                  <c:v>1.8</c:v>
                </c:pt>
                <c:pt idx="3">
                  <c:v>2.8</c:v>
                </c:pt>
              </c:numCache>
            </c:numRef>
          </c:val>
        </c:ser>
        <c:ser>
          <c:idx val="2"/>
          <c:order val="2"/>
          <c:tx>
            <c:strRef>
              <c:f>Sheet1!$D$1</c:f>
              <c:strCache>
                <c:ptCount val="1"/>
                <c:pt idx="0">
                  <c:v>系列 3</c:v>
                </c:pt>
              </c:strCache>
            </c:strRef>
          </c:tx>
          <c:spPr>
            <a:solidFill>
              <a:srgbClr val="FB117F"/>
            </a:solidFill>
            <a:ln>
              <a:noFill/>
            </a:ln>
            <a:effectLst/>
            <a:sp3d/>
          </c:spPr>
          <c:invertIfNegative val="0"/>
          <c:dLbls>
            <c:delete val="1"/>
          </c:dLbls>
          <c:cat>
            <c:strRef>
              <c:f>Sheet1!$A$2:$A$5</c:f>
              <c:strCache>
                <c:ptCount val="4"/>
                <c:pt idx="0">
                  <c:v>类别 1</c:v>
                </c:pt>
                <c:pt idx="1">
                  <c:v>类别 2</c:v>
                </c:pt>
                <c:pt idx="2">
                  <c:v>类别 3</c:v>
                </c:pt>
                <c:pt idx="3">
                  <c:v>类别 4</c:v>
                </c:pt>
              </c:strCache>
            </c:strRef>
          </c:cat>
          <c:val>
            <c:numRef>
              <c:f>Sheet1!$D$2:$D$5</c:f>
              <c:numCache>
                <c:formatCode>General</c:formatCode>
                <c:ptCount val="4"/>
                <c:pt idx="0">
                  <c:v>2</c:v>
                </c:pt>
                <c:pt idx="1">
                  <c:v>2</c:v>
                </c:pt>
                <c:pt idx="2">
                  <c:v>3</c:v>
                </c:pt>
                <c:pt idx="3">
                  <c:v>5</c:v>
                </c:pt>
              </c:numCache>
            </c:numRef>
          </c:val>
        </c:ser>
        <c:dLbls>
          <c:showLegendKey val="0"/>
          <c:showVal val="0"/>
          <c:showCatName val="0"/>
          <c:showSerName val="0"/>
          <c:showPercent val="0"/>
          <c:showBubbleSize val="0"/>
        </c:dLbls>
        <c:gapWidth val="150"/>
        <c:overlap val="100"/>
        <c:axId val="228881152"/>
        <c:axId val="228882688"/>
      </c:barChart>
      <c:catAx>
        <c:axId val="22888115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horzOverflow="overflow"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crossAx val="228882688"/>
        <c:crosses val="autoZero"/>
        <c:auto val="1"/>
        <c:lblAlgn val="ctr"/>
        <c:lblOffset val="100"/>
        <c:noMultiLvlLbl val="0"/>
      </c:catAx>
      <c:valAx>
        <c:axId val="22888268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horzOverflow="overflow"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crossAx val="228881152"/>
        <c:crosses val="autoZero"/>
        <c:crossBetween val="between"/>
      </c:valAx>
      <c:spPr>
        <a:noFill/>
        <a:ln>
          <a:noFill/>
        </a:ln>
        <a:effectLst/>
      </c:spPr>
    </c:plotArea>
    <c:legend>
      <c:legendPos val="b"/>
      <c:layout/>
      <c:overlay val="0"/>
      <c:spPr>
        <a:noFill/>
        <a:ln>
          <a:noFill/>
        </a:ln>
        <a:effectLst/>
      </c:spPr>
      <c:txPr>
        <a:bodyPr rot="0" spcFirstLastPara="1" vertOverflow="ellipsis" horzOverflow="overflow"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noFill/>
    <a:ln>
      <a:noFill/>
    </a:ln>
    <a:effectLst/>
  </c:spPr>
  <c:txPr>
    <a:bodyPr rot="0" spcFirstLastPara="0" vertOverflow="ellipsis" horzOverflow="overflow" vert="horz" wrap="square" anchor="ctr" anchorCtr="1"/>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51">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3D23182-1B94-4BF3-8B37-9C54792B69C9}"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7C57FE6-492A-4C5A-B75C-187DB57F0098}"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2406B7-62F9-4355-A45F-64AE786C2088}"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D6EB21-6350-4FDE-9D89-87D297C6D793}"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更多模板请关注：https://haosc.taobao.com</a:t>
            </a:r>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0A784CB-A72F-49D7-9E74-653814712F41}"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18EB73E-062C-4099-9DEB-06ECF7288B30}"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zh-CN" dirty="0" smtClean="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3B746264-5200-40E2-B91F-407DDD89D1F9}" type="slidenum">
              <a:rPr lang="zh-CN" altLang="en-US" smtClean="0"/>
            </a:fld>
            <a:endParaRPr lang="zh-CN"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en-US" smtClean="0"/>
              <a:t>模板来自于 </a:t>
            </a:r>
            <a:r>
              <a:rPr lang="en-US" altLang="zh-CN" smtClean="0"/>
              <a:t>http://docer.wps.cn</a:t>
            </a:r>
            <a:endParaRPr lang="zh-CN" altLang="en-US" smtClean="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5BD4F4A7-94EB-4925-965F-2DC6E94C25F0}" type="slidenum">
              <a:rPr lang="zh-CN" altLang="en-US" smtClean="0"/>
            </a:fld>
            <a:endParaRPr lang="zh-CN"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en-US" smtClean="0"/>
              <a:t>模板来自于 </a:t>
            </a:r>
            <a:r>
              <a:rPr lang="en-US" altLang="zh-CN" smtClean="0"/>
              <a:t>http://meihua.docer.com/</a:t>
            </a:r>
            <a:endParaRPr lang="zh-CN" altLang="en-US" smtClean="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Narrow" panose="020B0506020202030204" pitchFamily="34" charset="0"/>
                <a:ea typeface="微软雅黑" panose="020B0503020204020204" pitchFamily="34" charset="-122"/>
              </a:defRPr>
            </a:lvl1pPr>
            <a:lvl2pPr marL="742950" indent="-285750">
              <a:defRPr>
                <a:solidFill>
                  <a:schemeClr val="tx1"/>
                </a:solidFill>
                <a:latin typeface="Arial Narrow" panose="020B0506020202030204" pitchFamily="34" charset="0"/>
                <a:ea typeface="微软雅黑" panose="020B0503020204020204" pitchFamily="34" charset="-122"/>
              </a:defRPr>
            </a:lvl2pPr>
            <a:lvl3pPr marL="1143000" indent="-228600">
              <a:defRPr>
                <a:solidFill>
                  <a:schemeClr val="tx1"/>
                </a:solidFill>
                <a:latin typeface="Arial Narrow" panose="020B0506020202030204" pitchFamily="34" charset="0"/>
                <a:ea typeface="微软雅黑" panose="020B0503020204020204" pitchFamily="34" charset="-122"/>
              </a:defRPr>
            </a:lvl3pPr>
            <a:lvl4pPr marL="1600200" indent="-228600">
              <a:defRPr>
                <a:solidFill>
                  <a:schemeClr val="tx1"/>
                </a:solidFill>
                <a:latin typeface="Arial Narrow" panose="020B0506020202030204" pitchFamily="34" charset="0"/>
                <a:ea typeface="微软雅黑" panose="020B0503020204020204" pitchFamily="34" charset="-122"/>
              </a:defRPr>
            </a:lvl4pPr>
            <a:lvl5pPr marL="2057400" indent="-228600">
              <a:defRPr>
                <a:solidFill>
                  <a:schemeClr val="tx1"/>
                </a:solidFill>
                <a:latin typeface="Arial Narrow" panose="020B05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5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5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5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506020202030204" pitchFamily="34" charset="0"/>
                <a:ea typeface="微软雅黑" panose="020B0503020204020204" pitchFamily="34" charset="-122"/>
              </a:defRPr>
            </a:lvl9pPr>
          </a:lstStyle>
          <a:p>
            <a:pPr fontAlgn="base">
              <a:spcBef>
                <a:spcPct val="0"/>
              </a:spcBef>
              <a:spcAft>
                <a:spcPct val="0"/>
              </a:spcAft>
            </a:pPr>
            <a:fld id="{520B5BE0-C739-4306-92B2-86AB3EB8670F}" type="slidenum">
              <a:rPr lang="zh-CN" altLang="en-US" smtClean="0">
                <a:latin typeface="Calibri" panose="020F0502020204030204" pitchFamily="34" charset="0"/>
                <a:ea typeface="宋体" panose="02010600030101010101" pitchFamily="2" charset="-122"/>
              </a:rPr>
            </a:fld>
            <a:endParaRPr lang="zh-CN" altLang="en-US" smtClean="0">
              <a:latin typeface="Calibri" panose="020F0502020204030204" pitchFamily="34" charset="0"/>
              <a:ea typeface="宋体"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8C5133E1-A36E-48E2-8877-CBBE7A8CBD6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FB4A221-9664-4A77-AFD6-EB461C168B9F}"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C5133E1-A36E-48E2-8877-CBBE7A8CBD6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FB4A221-9664-4A77-AFD6-EB461C168B9F}"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C5133E1-A36E-48E2-8877-CBBE7A8CBD6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FB4A221-9664-4A77-AFD6-EB461C168B9F}"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rot="15831222">
            <a:off x="8797332" y="3692986"/>
            <a:ext cx="3893549" cy="2443202"/>
          </a:xfrm>
          <a:prstGeom prst="rect">
            <a:avLst/>
          </a:prstGeom>
        </p:spPr>
      </p:pic>
      <p:pic>
        <p:nvPicPr>
          <p:cNvPr id="5" name="图片 4"/>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362856" y="0"/>
            <a:ext cx="1565395" cy="18245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306908" y="0"/>
            <a:ext cx="1549585" cy="1460500"/>
          </a:xfrm>
          <a:prstGeom prst="rect">
            <a:avLst/>
          </a:prstGeom>
        </p:spPr>
      </p:pic>
      <p:pic>
        <p:nvPicPr>
          <p:cNvPr id="3" name="图片 2"/>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0" y="4513006"/>
            <a:ext cx="2399151" cy="234499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比较">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C5133E1-A36E-48E2-8877-CBBE7A8CBD6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FB4A221-9664-4A77-AFD6-EB461C168B9F}"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8C5133E1-A36E-48E2-8877-CBBE7A8CBD6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FB4A221-9664-4A77-AFD6-EB461C168B9F}"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8C5133E1-A36E-48E2-8877-CBBE7A8CBD6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FB4A221-9664-4A77-AFD6-EB461C168B9F}"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8C5133E1-A36E-48E2-8877-CBBE7A8CBD6A}"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FB4A221-9664-4A77-AFD6-EB461C168B9F}"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C5133E1-A36E-48E2-8877-CBBE7A8CBD6A}"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FB4A221-9664-4A77-AFD6-EB461C168B9F}"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C5133E1-A36E-48E2-8877-CBBE7A8CBD6A}"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FB4A221-9664-4A77-AFD6-EB461C168B9F}"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8C5133E1-A36E-48E2-8877-CBBE7A8CBD6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FB4A221-9664-4A77-AFD6-EB461C168B9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8C5133E1-A36E-48E2-8877-CBBE7A8CBD6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FB4A221-9664-4A77-AFD6-EB461C168B9F}"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2.xml"/><Relationship Id="rId16" Type="http://schemas.openxmlformats.org/officeDocument/2006/relationships/tags" Target="../tags/tag1.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5133E1-A36E-48E2-8877-CBBE7A8CBD6A}"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B4A221-9664-4A77-AFD6-EB461C168B9F}" type="slidenum">
              <a:rPr lang="zh-CN" altLang="en-US" smtClean="0"/>
            </a:fld>
            <a:endParaRPr lang="zh-CN" altLang="en-US"/>
          </a:p>
        </p:txBody>
      </p:sp>
      <p:sp>
        <p:nvSpPr>
          <p:cNvPr id="7" name="矩形 6"/>
          <p:cNvSpPr/>
          <p:nvPr userDrawn="1">
            <p:custDataLst>
              <p:tags r:id="rId16"/>
            </p:custDataLst>
          </p:nvPr>
        </p:nvSpPr>
        <p:spPr>
          <a:xfrm>
            <a:off x="-25400000" y="-2540000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custDataLst>
              <p:tags r:id="rId17"/>
            </p:custDataLst>
          </p:nvPr>
        </p:nvSpPr>
        <p:spPr>
          <a:xfrm>
            <a:off x="37592000" y="3225800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10.xml.rels><?xml version="1.0" encoding="UTF-8" standalone="yes"?>
<Relationships xmlns="http://schemas.openxmlformats.org/package/2006/relationships"><Relationship Id="rId9" Type="http://schemas.openxmlformats.org/officeDocument/2006/relationships/image" Target="../media/image31.png"/><Relationship Id="rId8" Type="http://schemas.openxmlformats.org/officeDocument/2006/relationships/image" Target="../media/image30.png"/><Relationship Id="rId7" Type="http://schemas.openxmlformats.org/officeDocument/2006/relationships/tags" Target="../tags/tag32.xml"/><Relationship Id="rId6" Type="http://schemas.openxmlformats.org/officeDocument/2006/relationships/tags" Target="../tags/tag31.xml"/><Relationship Id="rId5" Type="http://schemas.openxmlformats.org/officeDocument/2006/relationships/tags" Target="../tags/tag30.xml"/><Relationship Id="rId4" Type="http://schemas.openxmlformats.org/officeDocument/2006/relationships/tags" Target="../tags/tag29.xml"/><Relationship Id="rId3" Type="http://schemas.openxmlformats.org/officeDocument/2006/relationships/tags" Target="../tags/tag28.xml"/><Relationship Id="rId2" Type="http://schemas.openxmlformats.org/officeDocument/2006/relationships/tags" Target="../tags/tag27.xml"/><Relationship Id="rId12" Type="http://schemas.openxmlformats.org/officeDocument/2006/relationships/notesSlide" Target="../notesSlides/notesSlide4.xml"/><Relationship Id="rId11" Type="http://schemas.openxmlformats.org/officeDocument/2006/relationships/slideLayout" Target="../slideLayouts/slideLayout6.xml"/><Relationship Id="rId10" Type="http://schemas.openxmlformats.org/officeDocument/2006/relationships/tags" Target="../tags/tag33.xml"/><Relationship Id="rId1" Type="http://schemas.openxmlformats.org/officeDocument/2006/relationships/tags" Target="../tags/tag26.xml"/></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chart" Target="../charts/chart1.xml"/></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openxmlformats.org/officeDocument/2006/relationships/tags" Target="../tags/tag34.xml"/><Relationship Id="rId4" Type="http://schemas.openxmlformats.org/officeDocument/2006/relationships/image" Target="../media/image38.jpeg"/><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image" Target="../media/image35.jpeg"/></Relationships>
</file>

<file path=ppt/slides/_rels/slide14.xml.rels><?xml version="1.0" encoding="UTF-8" standalone="yes"?>
<Relationships xmlns="http://schemas.openxmlformats.org/package/2006/relationships"><Relationship Id="rId9" Type="http://schemas.openxmlformats.org/officeDocument/2006/relationships/tags" Target="../tags/tag41.xml"/><Relationship Id="rId8" Type="http://schemas.openxmlformats.org/officeDocument/2006/relationships/tags" Target="../tags/tag40.xml"/><Relationship Id="rId7" Type="http://schemas.openxmlformats.org/officeDocument/2006/relationships/tags" Target="../tags/tag39.xml"/><Relationship Id="rId6" Type="http://schemas.openxmlformats.org/officeDocument/2006/relationships/tags" Target="../tags/tag38.xml"/><Relationship Id="rId5" Type="http://schemas.openxmlformats.org/officeDocument/2006/relationships/tags" Target="../tags/tag37.xml"/><Relationship Id="rId4" Type="http://schemas.openxmlformats.org/officeDocument/2006/relationships/image" Target="../media/image40.png"/><Relationship Id="rId34" Type="http://schemas.openxmlformats.org/officeDocument/2006/relationships/slideLayout" Target="../slideLayouts/slideLayout14.xml"/><Relationship Id="rId33" Type="http://schemas.openxmlformats.org/officeDocument/2006/relationships/tags" Target="../tags/tag64.xml"/><Relationship Id="rId32" Type="http://schemas.openxmlformats.org/officeDocument/2006/relationships/image" Target="../media/image41.png"/><Relationship Id="rId31" Type="http://schemas.openxmlformats.org/officeDocument/2006/relationships/tags" Target="../tags/tag63.xml"/><Relationship Id="rId30" Type="http://schemas.openxmlformats.org/officeDocument/2006/relationships/tags" Target="../tags/tag62.xml"/><Relationship Id="rId3" Type="http://schemas.openxmlformats.org/officeDocument/2006/relationships/tags" Target="../tags/tag36.xml"/><Relationship Id="rId29" Type="http://schemas.openxmlformats.org/officeDocument/2006/relationships/tags" Target="../tags/tag61.xml"/><Relationship Id="rId28" Type="http://schemas.openxmlformats.org/officeDocument/2006/relationships/tags" Target="../tags/tag60.xml"/><Relationship Id="rId27" Type="http://schemas.openxmlformats.org/officeDocument/2006/relationships/tags" Target="../tags/tag59.xml"/><Relationship Id="rId26" Type="http://schemas.openxmlformats.org/officeDocument/2006/relationships/tags" Target="../tags/tag58.xml"/><Relationship Id="rId25" Type="http://schemas.openxmlformats.org/officeDocument/2006/relationships/tags" Target="../tags/tag57.xml"/><Relationship Id="rId24" Type="http://schemas.openxmlformats.org/officeDocument/2006/relationships/tags" Target="../tags/tag56.xml"/><Relationship Id="rId23" Type="http://schemas.openxmlformats.org/officeDocument/2006/relationships/tags" Target="../tags/tag55.xml"/><Relationship Id="rId22" Type="http://schemas.openxmlformats.org/officeDocument/2006/relationships/tags" Target="../tags/tag54.xml"/><Relationship Id="rId21" Type="http://schemas.openxmlformats.org/officeDocument/2006/relationships/tags" Target="../tags/tag53.xml"/><Relationship Id="rId20" Type="http://schemas.openxmlformats.org/officeDocument/2006/relationships/tags" Target="../tags/tag52.xml"/><Relationship Id="rId2" Type="http://schemas.openxmlformats.org/officeDocument/2006/relationships/image" Target="../media/image39.png"/><Relationship Id="rId19" Type="http://schemas.openxmlformats.org/officeDocument/2006/relationships/tags" Target="../tags/tag51.xml"/><Relationship Id="rId18" Type="http://schemas.openxmlformats.org/officeDocument/2006/relationships/tags" Target="../tags/tag50.xml"/><Relationship Id="rId17" Type="http://schemas.openxmlformats.org/officeDocument/2006/relationships/tags" Target="../tags/tag49.xml"/><Relationship Id="rId16" Type="http://schemas.openxmlformats.org/officeDocument/2006/relationships/tags" Target="../tags/tag48.xml"/><Relationship Id="rId15" Type="http://schemas.openxmlformats.org/officeDocument/2006/relationships/tags" Target="../tags/tag47.xml"/><Relationship Id="rId14" Type="http://schemas.openxmlformats.org/officeDocument/2006/relationships/tags" Target="../tags/tag46.xml"/><Relationship Id="rId13" Type="http://schemas.openxmlformats.org/officeDocument/2006/relationships/tags" Target="../tags/tag45.xml"/><Relationship Id="rId12" Type="http://schemas.openxmlformats.org/officeDocument/2006/relationships/tags" Target="../tags/tag44.xml"/><Relationship Id="rId11" Type="http://schemas.openxmlformats.org/officeDocument/2006/relationships/tags" Target="../tags/tag43.xml"/><Relationship Id="rId10" Type="http://schemas.openxmlformats.org/officeDocument/2006/relationships/tags" Target="../tags/tag42.xml"/><Relationship Id="rId1" Type="http://schemas.openxmlformats.org/officeDocument/2006/relationships/tags" Target="../tags/tag3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2.png"/><Relationship Id="rId1" Type="http://schemas.openxmlformats.org/officeDocument/2006/relationships/chart" Target="../charts/chart2.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4.png"/><Relationship Id="rId1" Type="http://schemas.openxmlformats.org/officeDocument/2006/relationships/image" Target="../media/image43.png"/></Relationships>
</file>

<file path=ppt/slides/_rels/slide18.xml.rels><?xml version="1.0" encoding="UTF-8" standalone="yes"?>
<Relationships xmlns="http://schemas.openxmlformats.org/package/2006/relationships"><Relationship Id="rId9" Type="http://schemas.openxmlformats.org/officeDocument/2006/relationships/tags" Target="../tags/tag72.xml"/><Relationship Id="rId8" Type="http://schemas.openxmlformats.org/officeDocument/2006/relationships/tags" Target="../tags/tag71.xml"/><Relationship Id="rId7" Type="http://schemas.openxmlformats.org/officeDocument/2006/relationships/image" Target="../media/image45.png"/><Relationship Id="rId6" Type="http://schemas.openxmlformats.org/officeDocument/2006/relationships/tags" Target="../tags/tag70.xml"/><Relationship Id="rId54" Type="http://schemas.openxmlformats.org/officeDocument/2006/relationships/slideLayout" Target="../slideLayouts/slideLayout2.xml"/><Relationship Id="rId53" Type="http://schemas.openxmlformats.org/officeDocument/2006/relationships/image" Target="../media/image47.png"/><Relationship Id="rId52" Type="http://schemas.openxmlformats.org/officeDocument/2006/relationships/image" Target="../media/image46.png"/><Relationship Id="rId51" Type="http://schemas.openxmlformats.org/officeDocument/2006/relationships/tags" Target="../tags/tag114.xml"/><Relationship Id="rId50" Type="http://schemas.openxmlformats.org/officeDocument/2006/relationships/tags" Target="../tags/tag113.xml"/><Relationship Id="rId5" Type="http://schemas.openxmlformats.org/officeDocument/2006/relationships/tags" Target="../tags/tag69.xml"/><Relationship Id="rId49" Type="http://schemas.openxmlformats.org/officeDocument/2006/relationships/tags" Target="../tags/tag112.xml"/><Relationship Id="rId48" Type="http://schemas.openxmlformats.org/officeDocument/2006/relationships/tags" Target="../tags/tag111.xml"/><Relationship Id="rId47" Type="http://schemas.openxmlformats.org/officeDocument/2006/relationships/tags" Target="../tags/tag110.xml"/><Relationship Id="rId46" Type="http://schemas.openxmlformats.org/officeDocument/2006/relationships/tags" Target="../tags/tag109.xml"/><Relationship Id="rId45" Type="http://schemas.openxmlformats.org/officeDocument/2006/relationships/tags" Target="../tags/tag108.xml"/><Relationship Id="rId44" Type="http://schemas.openxmlformats.org/officeDocument/2006/relationships/tags" Target="../tags/tag107.xml"/><Relationship Id="rId43" Type="http://schemas.openxmlformats.org/officeDocument/2006/relationships/tags" Target="../tags/tag106.xml"/><Relationship Id="rId42" Type="http://schemas.openxmlformats.org/officeDocument/2006/relationships/tags" Target="../tags/tag105.xml"/><Relationship Id="rId41" Type="http://schemas.openxmlformats.org/officeDocument/2006/relationships/tags" Target="../tags/tag104.xml"/><Relationship Id="rId40" Type="http://schemas.openxmlformats.org/officeDocument/2006/relationships/tags" Target="../tags/tag103.xml"/><Relationship Id="rId4" Type="http://schemas.openxmlformats.org/officeDocument/2006/relationships/tags" Target="../tags/tag68.xml"/><Relationship Id="rId39" Type="http://schemas.openxmlformats.org/officeDocument/2006/relationships/tags" Target="../tags/tag102.xml"/><Relationship Id="rId38" Type="http://schemas.openxmlformats.org/officeDocument/2006/relationships/tags" Target="../tags/tag101.xml"/><Relationship Id="rId37" Type="http://schemas.openxmlformats.org/officeDocument/2006/relationships/tags" Target="../tags/tag100.xml"/><Relationship Id="rId36" Type="http://schemas.openxmlformats.org/officeDocument/2006/relationships/tags" Target="../tags/tag99.xml"/><Relationship Id="rId35" Type="http://schemas.openxmlformats.org/officeDocument/2006/relationships/tags" Target="../tags/tag98.xml"/><Relationship Id="rId34" Type="http://schemas.openxmlformats.org/officeDocument/2006/relationships/tags" Target="../tags/tag97.xml"/><Relationship Id="rId33" Type="http://schemas.openxmlformats.org/officeDocument/2006/relationships/tags" Target="../tags/tag96.xml"/><Relationship Id="rId32" Type="http://schemas.openxmlformats.org/officeDocument/2006/relationships/tags" Target="../tags/tag95.xml"/><Relationship Id="rId31" Type="http://schemas.openxmlformats.org/officeDocument/2006/relationships/tags" Target="../tags/tag94.xml"/><Relationship Id="rId30" Type="http://schemas.openxmlformats.org/officeDocument/2006/relationships/tags" Target="../tags/tag93.xml"/><Relationship Id="rId3" Type="http://schemas.openxmlformats.org/officeDocument/2006/relationships/tags" Target="../tags/tag67.xml"/><Relationship Id="rId29" Type="http://schemas.openxmlformats.org/officeDocument/2006/relationships/tags" Target="../tags/tag92.xml"/><Relationship Id="rId28" Type="http://schemas.openxmlformats.org/officeDocument/2006/relationships/tags" Target="../tags/tag91.xml"/><Relationship Id="rId27" Type="http://schemas.openxmlformats.org/officeDocument/2006/relationships/tags" Target="../tags/tag90.xml"/><Relationship Id="rId26" Type="http://schemas.openxmlformats.org/officeDocument/2006/relationships/tags" Target="../tags/tag89.xml"/><Relationship Id="rId25" Type="http://schemas.openxmlformats.org/officeDocument/2006/relationships/tags" Target="../tags/tag88.xml"/><Relationship Id="rId24" Type="http://schemas.openxmlformats.org/officeDocument/2006/relationships/tags" Target="../tags/tag87.xml"/><Relationship Id="rId23" Type="http://schemas.openxmlformats.org/officeDocument/2006/relationships/tags" Target="../tags/tag86.xml"/><Relationship Id="rId22" Type="http://schemas.openxmlformats.org/officeDocument/2006/relationships/tags" Target="../tags/tag85.xml"/><Relationship Id="rId21" Type="http://schemas.openxmlformats.org/officeDocument/2006/relationships/tags" Target="../tags/tag84.xml"/><Relationship Id="rId20" Type="http://schemas.openxmlformats.org/officeDocument/2006/relationships/tags" Target="../tags/tag83.xml"/><Relationship Id="rId2" Type="http://schemas.openxmlformats.org/officeDocument/2006/relationships/tags" Target="../tags/tag66.xml"/><Relationship Id="rId19" Type="http://schemas.openxmlformats.org/officeDocument/2006/relationships/tags" Target="../tags/tag82.xml"/><Relationship Id="rId18" Type="http://schemas.openxmlformats.org/officeDocument/2006/relationships/tags" Target="../tags/tag81.xml"/><Relationship Id="rId17" Type="http://schemas.openxmlformats.org/officeDocument/2006/relationships/tags" Target="../tags/tag80.xml"/><Relationship Id="rId16" Type="http://schemas.openxmlformats.org/officeDocument/2006/relationships/tags" Target="../tags/tag79.xml"/><Relationship Id="rId15" Type="http://schemas.openxmlformats.org/officeDocument/2006/relationships/tags" Target="../tags/tag78.xml"/><Relationship Id="rId14" Type="http://schemas.openxmlformats.org/officeDocument/2006/relationships/tags" Target="../tags/tag77.xml"/><Relationship Id="rId13" Type="http://schemas.openxmlformats.org/officeDocument/2006/relationships/tags" Target="../tags/tag76.xml"/><Relationship Id="rId12" Type="http://schemas.openxmlformats.org/officeDocument/2006/relationships/tags" Target="../tags/tag75.xml"/><Relationship Id="rId11" Type="http://schemas.openxmlformats.org/officeDocument/2006/relationships/tags" Target="../tags/tag74.xml"/><Relationship Id="rId10" Type="http://schemas.openxmlformats.org/officeDocument/2006/relationships/tags" Target="../tags/tag73.xml"/><Relationship Id="rId1" Type="http://schemas.openxmlformats.org/officeDocument/2006/relationships/tags" Target="../tags/tag65.xml"/></Relationships>
</file>

<file path=ppt/slides/_rels/slide19.xml.rels><?xml version="1.0" encoding="UTF-8" standalone="yes"?>
<Relationships xmlns="http://schemas.openxmlformats.org/package/2006/relationships"><Relationship Id="rId9" Type="http://schemas.openxmlformats.org/officeDocument/2006/relationships/tags" Target="../tags/tag122.xml"/><Relationship Id="rId8" Type="http://schemas.openxmlformats.org/officeDocument/2006/relationships/tags" Target="../tags/tag121.xml"/><Relationship Id="rId7" Type="http://schemas.openxmlformats.org/officeDocument/2006/relationships/tags" Target="../tags/tag120.xml"/><Relationship Id="rId6" Type="http://schemas.openxmlformats.org/officeDocument/2006/relationships/tags" Target="../tags/tag119.xml"/><Relationship Id="rId5" Type="http://schemas.openxmlformats.org/officeDocument/2006/relationships/tags" Target="../tags/tag118.xml"/><Relationship Id="rId4" Type="http://schemas.openxmlformats.org/officeDocument/2006/relationships/tags" Target="../tags/tag117.xml"/><Relationship Id="rId3" Type="http://schemas.openxmlformats.org/officeDocument/2006/relationships/tags" Target="../tags/tag116.xml"/><Relationship Id="rId27" Type="http://schemas.openxmlformats.org/officeDocument/2006/relationships/slideLayout" Target="../slideLayouts/slideLayout6.xml"/><Relationship Id="rId26" Type="http://schemas.openxmlformats.org/officeDocument/2006/relationships/tags" Target="../tags/tag138.xml"/><Relationship Id="rId25" Type="http://schemas.openxmlformats.org/officeDocument/2006/relationships/image" Target="../media/image49.png"/><Relationship Id="rId24" Type="http://schemas.openxmlformats.org/officeDocument/2006/relationships/tags" Target="../tags/tag137.xml"/><Relationship Id="rId23" Type="http://schemas.openxmlformats.org/officeDocument/2006/relationships/tags" Target="../tags/tag136.xml"/><Relationship Id="rId22" Type="http://schemas.openxmlformats.org/officeDocument/2006/relationships/tags" Target="../tags/tag135.xml"/><Relationship Id="rId21" Type="http://schemas.openxmlformats.org/officeDocument/2006/relationships/tags" Target="../tags/tag134.xml"/><Relationship Id="rId20" Type="http://schemas.openxmlformats.org/officeDocument/2006/relationships/tags" Target="../tags/tag133.xml"/><Relationship Id="rId2" Type="http://schemas.openxmlformats.org/officeDocument/2006/relationships/tags" Target="../tags/tag115.xml"/><Relationship Id="rId19" Type="http://schemas.openxmlformats.org/officeDocument/2006/relationships/tags" Target="../tags/tag132.xml"/><Relationship Id="rId18" Type="http://schemas.openxmlformats.org/officeDocument/2006/relationships/tags" Target="../tags/tag131.xml"/><Relationship Id="rId17" Type="http://schemas.openxmlformats.org/officeDocument/2006/relationships/tags" Target="../tags/tag130.xml"/><Relationship Id="rId16" Type="http://schemas.openxmlformats.org/officeDocument/2006/relationships/tags" Target="../tags/tag129.xml"/><Relationship Id="rId15" Type="http://schemas.openxmlformats.org/officeDocument/2006/relationships/tags" Target="../tags/tag128.xml"/><Relationship Id="rId14" Type="http://schemas.openxmlformats.org/officeDocument/2006/relationships/tags" Target="../tags/tag127.xml"/><Relationship Id="rId13" Type="http://schemas.openxmlformats.org/officeDocument/2006/relationships/tags" Target="../tags/tag126.xml"/><Relationship Id="rId12" Type="http://schemas.openxmlformats.org/officeDocument/2006/relationships/tags" Target="../tags/tag125.xml"/><Relationship Id="rId11" Type="http://schemas.openxmlformats.org/officeDocument/2006/relationships/tags" Target="../tags/tag124.xml"/><Relationship Id="rId10" Type="http://schemas.openxmlformats.org/officeDocument/2006/relationships/tags" Target="../tags/tag123.xml"/><Relationship Id="rId1" Type="http://schemas.openxmlformats.org/officeDocument/2006/relationships/image" Target="../media/image48.png"/></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50.png"/></Relationships>
</file>

<file path=ppt/slides/_rels/slide21.xml.rels><?xml version="1.0" encoding="UTF-8" standalone="yes"?>
<Relationships xmlns="http://schemas.openxmlformats.org/package/2006/relationships"><Relationship Id="rId9" Type="http://schemas.openxmlformats.org/officeDocument/2006/relationships/tags" Target="../tags/tag146.xml"/><Relationship Id="rId8" Type="http://schemas.openxmlformats.org/officeDocument/2006/relationships/tags" Target="../tags/tag145.xml"/><Relationship Id="rId7" Type="http://schemas.openxmlformats.org/officeDocument/2006/relationships/tags" Target="../tags/tag144.xml"/><Relationship Id="rId6" Type="http://schemas.openxmlformats.org/officeDocument/2006/relationships/tags" Target="../tags/tag143.xml"/><Relationship Id="rId5" Type="http://schemas.openxmlformats.org/officeDocument/2006/relationships/tags" Target="../tags/tag142.xml"/><Relationship Id="rId4" Type="http://schemas.openxmlformats.org/officeDocument/2006/relationships/tags" Target="../tags/tag141.xml"/><Relationship Id="rId3" Type="http://schemas.openxmlformats.org/officeDocument/2006/relationships/tags" Target="../tags/tag140.xml"/><Relationship Id="rId21" Type="http://schemas.openxmlformats.org/officeDocument/2006/relationships/slideLayout" Target="../slideLayouts/slideLayout6.xml"/><Relationship Id="rId20" Type="http://schemas.openxmlformats.org/officeDocument/2006/relationships/tags" Target="../tags/tag154.xml"/><Relationship Id="rId2" Type="http://schemas.openxmlformats.org/officeDocument/2006/relationships/tags" Target="../tags/tag139.xml"/><Relationship Id="rId19" Type="http://schemas.openxmlformats.org/officeDocument/2006/relationships/image" Target="../media/image54.png"/><Relationship Id="rId18" Type="http://schemas.openxmlformats.org/officeDocument/2006/relationships/tags" Target="../tags/tag153.xml"/><Relationship Id="rId17" Type="http://schemas.openxmlformats.org/officeDocument/2006/relationships/tags" Target="../tags/tag152.xml"/><Relationship Id="rId16" Type="http://schemas.openxmlformats.org/officeDocument/2006/relationships/tags" Target="../tags/tag151.xml"/><Relationship Id="rId15" Type="http://schemas.openxmlformats.org/officeDocument/2006/relationships/tags" Target="../tags/tag150.xml"/><Relationship Id="rId14" Type="http://schemas.openxmlformats.org/officeDocument/2006/relationships/image" Target="../media/image53.png"/><Relationship Id="rId13" Type="http://schemas.openxmlformats.org/officeDocument/2006/relationships/tags" Target="../tags/tag149.xml"/><Relationship Id="rId12" Type="http://schemas.openxmlformats.org/officeDocument/2006/relationships/image" Target="../media/image52.png"/><Relationship Id="rId11" Type="http://schemas.openxmlformats.org/officeDocument/2006/relationships/tags" Target="../tags/tag148.xml"/><Relationship Id="rId10" Type="http://schemas.openxmlformats.org/officeDocument/2006/relationships/tags" Target="../tags/tag147.xml"/><Relationship Id="rId1" Type="http://schemas.openxmlformats.org/officeDocument/2006/relationships/image" Target="../media/image51.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5.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slides/_rels/slide24.xml.rels><?xml version="1.0" encoding="UTF-8" standalone="yes"?>
<Relationships xmlns="http://schemas.openxmlformats.org/package/2006/relationships"><Relationship Id="rId9" Type="http://schemas.openxmlformats.org/officeDocument/2006/relationships/tags" Target="../tags/tag163.xml"/><Relationship Id="rId8" Type="http://schemas.openxmlformats.org/officeDocument/2006/relationships/tags" Target="../tags/tag162.xml"/><Relationship Id="rId7" Type="http://schemas.openxmlformats.org/officeDocument/2006/relationships/tags" Target="../tags/tag161.xml"/><Relationship Id="rId6" Type="http://schemas.openxmlformats.org/officeDocument/2006/relationships/tags" Target="../tags/tag160.xml"/><Relationship Id="rId5" Type="http://schemas.openxmlformats.org/officeDocument/2006/relationships/tags" Target="../tags/tag159.xml"/><Relationship Id="rId4" Type="http://schemas.openxmlformats.org/officeDocument/2006/relationships/tags" Target="../tags/tag158.xml"/><Relationship Id="rId35" Type="http://schemas.openxmlformats.org/officeDocument/2006/relationships/slideLayout" Target="../slideLayouts/slideLayout2.xml"/><Relationship Id="rId34" Type="http://schemas.openxmlformats.org/officeDocument/2006/relationships/image" Target="../media/image57.png"/><Relationship Id="rId33" Type="http://schemas.openxmlformats.org/officeDocument/2006/relationships/image" Target="../media/image56.png"/><Relationship Id="rId32" Type="http://schemas.openxmlformats.org/officeDocument/2006/relationships/tags" Target="../tags/tag186.xml"/><Relationship Id="rId31" Type="http://schemas.openxmlformats.org/officeDocument/2006/relationships/tags" Target="../tags/tag185.xml"/><Relationship Id="rId30" Type="http://schemas.openxmlformats.org/officeDocument/2006/relationships/tags" Target="../tags/tag184.xml"/><Relationship Id="rId3" Type="http://schemas.openxmlformats.org/officeDocument/2006/relationships/tags" Target="../tags/tag157.xml"/><Relationship Id="rId29" Type="http://schemas.openxmlformats.org/officeDocument/2006/relationships/tags" Target="../tags/tag183.xml"/><Relationship Id="rId28" Type="http://schemas.openxmlformats.org/officeDocument/2006/relationships/tags" Target="../tags/tag182.xml"/><Relationship Id="rId27" Type="http://schemas.openxmlformats.org/officeDocument/2006/relationships/tags" Target="../tags/tag181.xml"/><Relationship Id="rId26" Type="http://schemas.openxmlformats.org/officeDocument/2006/relationships/tags" Target="../tags/tag180.xml"/><Relationship Id="rId25" Type="http://schemas.openxmlformats.org/officeDocument/2006/relationships/tags" Target="../tags/tag179.xml"/><Relationship Id="rId24" Type="http://schemas.openxmlformats.org/officeDocument/2006/relationships/tags" Target="../tags/tag178.xml"/><Relationship Id="rId23" Type="http://schemas.openxmlformats.org/officeDocument/2006/relationships/tags" Target="../tags/tag177.xml"/><Relationship Id="rId22" Type="http://schemas.openxmlformats.org/officeDocument/2006/relationships/tags" Target="../tags/tag176.xml"/><Relationship Id="rId21" Type="http://schemas.openxmlformats.org/officeDocument/2006/relationships/tags" Target="../tags/tag175.xml"/><Relationship Id="rId20" Type="http://schemas.openxmlformats.org/officeDocument/2006/relationships/tags" Target="../tags/tag174.xml"/><Relationship Id="rId2" Type="http://schemas.openxmlformats.org/officeDocument/2006/relationships/tags" Target="../tags/tag156.xml"/><Relationship Id="rId19" Type="http://schemas.openxmlformats.org/officeDocument/2006/relationships/tags" Target="../tags/tag173.xml"/><Relationship Id="rId18" Type="http://schemas.openxmlformats.org/officeDocument/2006/relationships/tags" Target="../tags/tag172.xml"/><Relationship Id="rId17" Type="http://schemas.openxmlformats.org/officeDocument/2006/relationships/tags" Target="../tags/tag171.xml"/><Relationship Id="rId16" Type="http://schemas.openxmlformats.org/officeDocument/2006/relationships/tags" Target="../tags/tag170.xml"/><Relationship Id="rId15" Type="http://schemas.openxmlformats.org/officeDocument/2006/relationships/tags" Target="../tags/tag169.xml"/><Relationship Id="rId14" Type="http://schemas.openxmlformats.org/officeDocument/2006/relationships/tags" Target="../tags/tag168.xml"/><Relationship Id="rId13" Type="http://schemas.openxmlformats.org/officeDocument/2006/relationships/tags" Target="../tags/tag167.xml"/><Relationship Id="rId12" Type="http://schemas.openxmlformats.org/officeDocument/2006/relationships/tags" Target="../tags/tag166.xml"/><Relationship Id="rId11" Type="http://schemas.openxmlformats.org/officeDocument/2006/relationships/tags" Target="../tags/tag165.xml"/><Relationship Id="rId10" Type="http://schemas.openxmlformats.org/officeDocument/2006/relationships/tags" Target="../tags/tag164.xml"/><Relationship Id="rId1" Type="http://schemas.openxmlformats.org/officeDocument/2006/relationships/tags" Target="../tags/tag155.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image" Target="../media/image60.png"/><Relationship Id="rId1" Type="http://schemas.openxmlformats.org/officeDocument/2006/relationships/image" Target="../media/image59.png"/></Relationships>
</file>

<file path=ppt/slides/_rels/slide27.xml.rels><?xml version="1.0" encoding="UTF-8" standalone="yes"?>
<Relationships xmlns="http://schemas.openxmlformats.org/package/2006/relationships"><Relationship Id="rId9" Type="http://schemas.openxmlformats.org/officeDocument/2006/relationships/tags" Target="../tags/tag195.xml"/><Relationship Id="rId8" Type="http://schemas.openxmlformats.org/officeDocument/2006/relationships/tags" Target="../tags/tag194.xml"/><Relationship Id="rId7" Type="http://schemas.openxmlformats.org/officeDocument/2006/relationships/tags" Target="../tags/tag193.xml"/><Relationship Id="rId6" Type="http://schemas.openxmlformats.org/officeDocument/2006/relationships/tags" Target="../tags/tag192.xml"/><Relationship Id="rId5" Type="http://schemas.openxmlformats.org/officeDocument/2006/relationships/tags" Target="../tags/tag191.xml"/><Relationship Id="rId4" Type="http://schemas.openxmlformats.org/officeDocument/2006/relationships/tags" Target="../tags/tag190.xml"/><Relationship Id="rId3" Type="http://schemas.openxmlformats.org/officeDocument/2006/relationships/tags" Target="../tags/tag189.xml"/><Relationship Id="rId23" Type="http://schemas.openxmlformats.org/officeDocument/2006/relationships/slideLayout" Target="../slideLayouts/slideLayout2.xml"/><Relationship Id="rId22" Type="http://schemas.openxmlformats.org/officeDocument/2006/relationships/image" Target="../media/image62.png"/><Relationship Id="rId21" Type="http://schemas.openxmlformats.org/officeDocument/2006/relationships/image" Target="../media/image61.png"/><Relationship Id="rId20" Type="http://schemas.openxmlformats.org/officeDocument/2006/relationships/tags" Target="../tags/tag206.xml"/><Relationship Id="rId2" Type="http://schemas.openxmlformats.org/officeDocument/2006/relationships/tags" Target="../tags/tag188.xml"/><Relationship Id="rId19" Type="http://schemas.openxmlformats.org/officeDocument/2006/relationships/tags" Target="../tags/tag205.xml"/><Relationship Id="rId18" Type="http://schemas.openxmlformats.org/officeDocument/2006/relationships/tags" Target="../tags/tag204.xml"/><Relationship Id="rId17" Type="http://schemas.openxmlformats.org/officeDocument/2006/relationships/tags" Target="../tags/tag203.xml"/><Relationship Id="rId16" Type="http://schemas.openxmlformats.org/officeDocument/2006/relationships/tags" Target="../tags/tag202.xml"/><Relationship Id="rId15" Type="http://schemas.openxmlformats.org/officeDocument/2006/relationships/tags" Target="../tags/tag201.xml"/><Relationship Id="rId14" Type="http://schemas.openxmlformats.org/officeDocument/2006/relationships/tags" Target="../tags/tag200.xml"/><Relationship Id="rId13" Type="http://schemas.openxmlformats.org/officeDocument/2006/relationships/tags" Target="../tags/tag199.xml"/><Relationship Id="rId12" Type="http://schemas.openxmlformats.org/officeDocument/2006/relationships/tags" Target="../tags/tag198.xml"/><Relationship Id="rId11" Type="http://schemas.openxmlformats.org/officeDocument/2006/relationships/tags" Target="../tags/tag197.xml"/><Relationship Id="rId10" Type="http://schemas.openxmlformats.org/officeDocument/2006/relationships/tags" Target="../tags/tag196.xml"/><Relationship Id="rId1" Type="http://schemas.openxmlformats.org/officeDocument/2006/relationships/tags" Target="../tags/tag187.xml"/></Relationships>
</file>

<file path=ppt/slides/_rels/slide28.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212.xml"/><Relationship Id="rId7" Type="http://schemas.openxmlformats.org/officeDocument/2006/relationships/image" Target="../media/image64.png"/><Relationship Id="rId6" Type="http://schemas.openxmlformats.org/officeDocument/2006/relationships/tags" Target="../tags/tag211.xml"/><Relationship Id="rId5" Type="http://schemas.openxmlformats.org/officeDocument/2006/relationships/tags" Target="../tags/tag210.xml"/><Relationship Id="rId4" Type="http://schemas.openxmlformats.org/officeDocument/2006/relationships/tags" Target="../tags/tag209.xml"/><Relationship Id="rId3" Type="http://schemas.openxmlformats.org/officeDocument/2006/relationships/tags" Target="../tags/tag208.xml"/><Relationship Id="rId2" Type="http://schemas.openxmlformats.org/officeDocument/2006/relationships/tags" Target="../tags/tag207.xml"/><Relationship Id="rId1" Type="http://schemas.openxmlformats.org/officeDocument/2006/relationships/image" Target="../media/image63.png"/></Relationships>
</file>

<file path=ppt/slides/_rels/slide29.xml.rels><?xml version="1.0" encoding="UTF-8" standalone="yes"?>
<Relationships xmlns="http://schemas.openxmlformats.org/package/2006/relationships"><Relationship Id="rId9" Type="http://schemas.openxmlformats.org/officeDocument/2006/relationships/tags" Target="../tags/tag220.xml"/><Relationship Id="rId8" Type="http://schemas.openxmlformats.org/officeDocument/2006/relationships/tags" Target="../tags/tag219.xml"/><Relationship Id="rId7" Type="http://schemas.openxmlformats.org/officeDocument/2006/relationships/tags" Target="../tags/tag218.xml"/><Relationship Id="rId6" Type="http://schemas.openxmlformats.org/officeDocument/2006/relationships/tags" Target="../tags/tag217.xml"/><Relationship Id="rId5" Type="http://schemas.openxmlformats.org/officeDocument/2006/relationships/tags" Target="../tags/tag216.xml"/><Relationship Id="rId4" Type="http://schemas.openxmlformats.org/officeDocument/2006/relationships/tags" Target="../tags/tag215.xml"/><Relationship Id="rId3" Type="http://schemas.openxmlformats.org/officeDocument/2006/relationships/tags" Target="../tags/tag214.xml"/><Relationship Id="rId25" Type="http://schemas.openxmlformats.org/officeDocument/2006/relationships/slideLayout" Target="../slideLayouts/slideLayout6.xml"/><Relationship Id="rId24" Type="http://schemas.openxmlformats.org/officeDocument/2006/relationships/tags" Target="../tags/tag234.xml"/><Relationship Id="rId23" Type="http://schemas.openxmlformats.org/officeDocument/2006/relationships/tags" Target="../tags/tag233.xml"/><Relationship Id="rId22" Type="http://schemas.openxmlformats.org/officeDocument/2006/relationships/tags" Target="../tags/tag232.xml"/><Relationship Id="rId21" Type="http://schemas.openxmlformats.org/officeDocument/2006/relationships/tags" Target="../tags/tag231.xml"/><Relationship Id="rId20" Type="http://schemas.openxmlformats.org/officeDocument/2006/relationships/tags" Target="../tags/tag230.xml"/><Relationship Id="rId2" Type="http://schemas.openxmlformats.org/officeDocument/2006/relationships/tags" Target="../tags/tag213.xml"/><Relationship Id="rId19" Type="http://schemas.openxmlformats.org/officeDocument/2006/relationships/tags" Target="../tags/tag229.xml"/><Relationship Id="rId18" Type="http://schemas.openxmlformats.org/officeDocument/2006/relationships/tags" Target="../tags/tag228.xml"/><Relationship Id="rId17" Type="http://schemas.openxmlformats.org/officeDocument/2006/relationships/tags" Target="../tags/tag227.xml"/><Relationship Id="rId16" Type="http://schemas.openxmlformats.org/officeDocument/2006/relationships/image" Target="../media/image66.png"/><Relationship Id="rId15" Type="http://schemas.openxmlformats.org/officeDocument/2006/relationships/tags" Target="../tags/tag226.xml"/><Relationship Id="rId14" Type="http://schemas.openxmlformats.org/officeDocument/2006/relationships/tags" Target="../tags/tag225.xml"/><Relationship Id="rId13" Type="http://schemas.openxmlformats.org/officeDocument/2006/relationships/tags" Target="../tags/tag224.xml"/><Relationship Id="rId12" Type="http://schemas.openxmlformats.org/officeDocument/2006/relationships/tags" Target="../tags/tag223.xml"/><Relationship Id="rId11" Type="http://schemas.openxmlformats.org/officeDocument/2006/relationships/tags" Target="../tags/tag222.xml"/><Relationship Id="rId10" Type="http://schemas.openxmlformats.org/officeDocument/2006/relationships/tags" Target="../tags/tag221.xml"/><Relationship Id="rId1" Type="http://schemas.openxmlformats.org/officeDocument/2006/relationships/image" Target="../media/image65.png"/></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tags" Target="../tags/tag9.xml"/><Relationship Id="rId2" Type="http://schemas.openxmlformats.org/officeDocument/2006/relationships/image" Target="../media/image12.png"/><Relationship Id="rId1" Type="http://schemas.openxmlformats.org/officeDocument/2006/relationships/tags" Target="../tags/tag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slides/_rels/slide3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image" Target="../media/image67.jpe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2.png"/></Relationships>
</file>

<file path=ppt/slides/_rels/slide3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238.xml"/><Relationship Id="rId7" Type="http://schemas.openxmlformats.org/officeDocument/2006/relationships/image" Target="../media/image76.jpeg"/><Relationship Id="rId6" Type="http://schemas.openxmlformats.org/officeDocument/2006/relationships/tags" Target="../tags/tag237.xml"/><Relationship Id="rId5" Type="http://schemas.openxmlformats.org/officeDocument/2006/relationships/image" Target="../media/image75.jpeg"/><Relationship Id="rId4" Type="http://schemas.openxmlformats.org/officeDocument/2006/relationships/tags" Target="../tags/tag236.xml"/><Relationship Id="rId3" Type="http://schemas.openxmlformats.org/officeDocument/2006/relationships/image" Target="../media/image74.jpeg"/><Relationship Id="rId2" Type="http://schemas.openxmlformats.org/officeDocument/2006/relationships/tags" Target="../tags/tag235.xml"/><Relationship Id="rId1" Type="http://schemas.openxmlformats.org/officeDocument/2006/relationships/image" Target="../media/image73.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7.png"/></Relationships>
</file>

<file path=ppt/slides/_rels/slide36.xml.rels><?xml version="1.0" encoding="UTF-8" standalone="yes"?>
<Relationships xmlns="http://schemas.openxmlformats.org/package/2006/relationships"><Relationship Id="rId9" Type="http://schemas.openxmlformats.org/officeDocument/2006/relationships/tags" Target="../tags/tag247.xml"/><Relationship Id="rId8" Type="http://schemas.openxmlformats.org/officeDocument/2006/relationships/tags" Target="../tags/tag246.xml"/><Relationship Id="rId7" Type="http://schemas.openxmlformats.org/officeDocument/2006/relationships/tags" Target="../tags/tag245.xml"/><Relationship Id="rId6" Type="http://schemas.openxmlformats.org/officeDocument/2006/relationships/tags" Target="../tags/tag244.xml"/><Relationship Id="rId5" Type="http://schemas.openxmlformats.org/officeDocument/2006/relationships/tags" Target="../tags/tag243.xml"/><Relationship Id="rId4" Type="http://schemas.openxmlformats.org/officeDocument/2006/relationships/tags" Target="../tags/tag242.xml"/><Relationship Id="rId3" Type="http://schemas.openxmlformats.org/officeDocument/2006/relationships/tags" Target="../tags/tag241.xml"/><Relationship Id="rId20" Type="http://schemas.openxmlformats.org/officeDocument/2006/relationships/slideLayout" Target="../slideLayouts/slideLayout6.xml"/><Relationship Id="rId2" Type="http://schemas.openxmlformats.org/officeDocument/2006/relationships/tags" Target="../tags/tag240.xml"/><Relationship Id="rId19" Type="http://schemas.openxmlformats.org/officeDocument/2006/relationships/tags" Target="../tags/tag255.xml"/><Relationship Id="rId18" Type="http://schemas.openxmlformats.org/officeDocument/2006/relationships/tags" Target="../tags/tag254.xml"/><Relationship Id="rId17" Type="http://schemas.openxmlformats.org/officeDocument/2006/relationships/tags" Target="../tags/tag253.xml"/><Relationship Id="rId16" Type="http://schemas.openxmlformats.org/officeDocument/2006/relationships/tags" Target="../tags/tag252.xml"/><Relationship Id="rId15" Type="http://schemas.openxmlformats.org/officeDocument/2006/relationships/image" Target="../media/image79.png"/><Relationship Id="rId14" Type="http://schemas.openxmlformats.org/officeDocument/2006/relationships/image" Target="../media/image78.png"/><Relationship Id="rId13" Type="http://schemas.openxmlformats.org/officeDocument/2006/relationships/tags" Target="../tags/tag251.xml"/><Relationship Id="rId12" Type="http://schemas.openxmlformats.org/officeDocument/2006/relationships/tags" Target="../tags/tag250.xml"/><Relationship Id="rId11" Type="http://schemas.openxmlformats.org/officeDocument/2006/relationships/tags" Target="../tags/tag249.xml"/><Relationship Id="rId10" Type="http://schemas.openxmlformats.org/officeDocument/2006/relationships/tags" Target="../tags/tag248.xml"/><Relationship Id="rId1" Type="http://schemas.openxmlformats.org/officeDocument/2006/relationships/tags" Target="../tags/tag239.xml"/></Relationships>
</file>

<file path=ppt/slides/_rels/slide37.xml.rels><?xml version="1.0" encoding="UTF-8" standalone="yes"?>
<Relationships xmlns="http://schemas.openxmlformats.org/package/2006/relationships"><Relationship Id="rId9" Type="http://schemas.openxmlformats.org/officeDocument/2006/relationships/tags" Target="../tags/tag264.xml"/><Relationship Id="rId8" Type="http://schemas.openxmlformats.org/officeDocument/2006/relationships/tags" Target="../tags/tag263.xml"/><Relationship Id="rId7" Type="http://schemas.openxmlformats.org/officeDocument/2006/relationships/tags" Target="../tags/tag262.xml"/><Relationship Id="rId6" Type="http://schemas.openxmlformats.org/officeDocument/2006/relationships/tags" Target="../tags/tag261.xml"/><Relationship Id="rId5" Type="http://schemas.openxmlformats.org/officeDocument/2006/relationships/tags" Target="../tags/tag260.xml"/><Relationship Id="rId4" Type="http://schemas.openxmlformats.org/officeDocument/2006/relationships/tags" Target="../tags/tag259.xml"/><Relationship Id="rId31" Type="http://schemas.openxmlformats.org/officeDocument/2006/relationships/notesSlide" Target="../notesSlides/notesSlide5.xml"/><Relationship Id="rId30" Type="http://schemas.openxmlformats.org/officeDocument/2006/relationships/slideLayout" Target="../slideLayouts/slideLayout6.xml"/><Relationship Id="rId3" Type="http://schemas.openxmlformats.org/officeDocument/2006/relationships/tags" Target="../tags/tag258.xml"/><Relationship Id="rId29" Type="http://schemas.openxmlformats.org/officeDocument/2006/relationships/tags" Target="../tags/tag282.xml"/><Relationship Id="rId28" Type="http://schemas.openxmlformats.org/officeDocument/2006/relationships/image" Target="../media/image81.png"/><Relationship Id="rId27" Type="http://schemas.openxmlformats.org/officeDocument/2006/relationships/image" Target="../media/image80.png"/><Relationship Id="rId26" Type="http://schemas.openxmlformats.org/officeDocument/2006/relationships/tags" Target="../tags/tag281.xml"/><Relationship Id="rId25" Type="http://schemas.openxmlformats.org/officeDocument/2006/relationships/tags" Target="../tags/tag280.xml"/><Relationship Id="rId24" Type="http://schemas.openxmlformats.org/officeDocument/2006/relationships/tags" Target="../tags/tag279.xml"/><Relationship Id="rId23" Type="http://schemas.openxmlformats.org/officeDocument/2006/relationships/tags" Target="../tags/tag278.xml"/><Relationship Id="rId22" Type="http://schemas.openxmlformats.org/officeDocument/2006/relationships/tags" Target="../tags/tag277.xml"/><Relationship Id="rId21" Type="http://schemas.openxmlformats.org/officeDocument/2006/relationships/tags" Target="../tags/tag276.xml"/><Relationship Id="rId20" Type="http://schemas.openxmlformats.org/officeDocument/2006/relationships/tags" Target="../tags/tag275.xml"/><Relationship Id="rId2" Type="http://schemas.openxmlformats.org/officeDocument/2006/relationships/tags" Target="../tags/tag257.xml"/><Relationship Id="rId19" Type="http://schemas.openxmlformats.org/officeDocument/2006/relationships/tags" Target="../tags/tag274.xml"/><Relationship Id="rId18" Type="http://schemas.openxmlformats.org/officeDocument/2006/relationships/tags" Target="../tags/tag273.xml"/><Relationship Id="rId17" Type="http://schemas.openxmlformats.org/officeDocument/2006/relationships/tags" Target="../tags/tag272.xml"/><Relationship Id="rId16" Type="http://schemas.openxmlformats.org/officeDocument/2006/relationships/tags" Target="../tags/tag271.xml"/><Relationship Id="rId15" Type="http://schemas.openxmlformats.org/officeDocument/2006/relationships/tags" Target="../tags/tag270.xml"/><Relationship Id="rId14" Type="http://schemas.openxmlformats.org/officeDocument/2006/relationships/tags" Target="../tags/tag269.xml"/><Relationship Id="rId13" Type="http://schemas.openxmlformats.org/officeDocument/2006/relationships/tags" Target="../tags/tag268.xml"/><Relationship Id="rId12" Type="http://schemas.openxmlformats.org/officeDocument/2006/relationships/tags" Target="../tags/tag267.xml"/><Relationship Id="rId11" Type="http://schemas.openxmlformats.org/officeDocument/2006/relationships/tags" Target="../tags/tag266.xml"/><Relationship Id="rId10" Type="http://schemas.openxmlformats.org/officeDocument/2006/relationships/tags" Target="../tags/tag265.xml"/><Relationship Id="rId1" Type="http://schemas.openxmlformats.org/officeDocument/2006/relationships/tags" Target="../tags/tag256.xml"/></Relationships>
</file>

<file path=ppt/slides/_rels/slide38.xml.rels><?xml version="1.0" encoding="UTF-8" standalone="yes"?>
<Relationships xmlns="http://schemas.openxmlformats.org/package/2006/relationships"><Relationship Id="rId9" Type="http://schemas.openxmlformats.org/officeDocument/2006/relationships/tags" Target="../tags/tag289.xml"/><Relationship Id="rId8" Type="http://schemas.openxmlformats.org/officeDocument/2006/relationships/tags" Target="../tags/tag288.xml"/><Relationship Id="rId7" Type="http://schemas.openxmlformats.org/officeDocument/2006/relationships/image" Target="../media/image83.png"/><Relationship Id="rId6" Type="http://schemas.openxmlformats.org/officeDocument/2006/relationships/tags" Target="../tags/tag287.xml"/><Relationship Id="rId5" Type="http://schemas.openxmlformats.org/officeDocument/2006/relationships/tags" Target="../tags/tag286.xml"/><Relationship Id="rId4" Type="http://schemas.openxmlformats.org/officeDocument/2006/relationships/tags" Target="../tags/tag285.xml"/><Relationship Id="rId3" Type="http://schemas.openxmlformats.org/officeDocument/2006/relationships/tags" Target="../tags/tag284.xml"/><Relationship Id="rId2" Type="http://schemas.openxmlformats.org/officeDocument/2006/relationships/tags" Target="../tags/tag283.xml"/><Relationship Id="rId11" Type="http://schemas.openxmlformats.org/officeDocument/2006/relationships/notesSlide" Target="../notesSlides/notesSlide6.xml"/><Relationship Id="rId10" Type="http://schemas.openxmlformats.org/officeDocument/2006/relationships/slideLayout" Target="../slideLayouts/slideLayout6.xml"/><Relationship Id="rId1" Type="http://schemas.openxmlformats.org/officeDocument/2006/relationships/image" Target="../media/image82.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5.png"/><Relationship Id="rId1" Type="http://schemas.openxmlformats.org/officeDocument/2006/relationships/image" Target="../media/image84.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9.png"/><Relationship Id="rId1"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1.png"/><Relationship Id="rId1"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image" Target="../media/image22.png"/></Relationships>
</file>

<file path=ppt/slides/_rels/slide8.xml.rels><?xml version="1.0" encoding="UTF-8" standalone="yes"?>
<Relationships xmlns="http://schemas.openxmlformats.org/package/2006/relationships"><Relationship Id="rId9" Type="http://schemas.openxmlformats.org/officeDocument/2006/relationships/image" Target="../media/image23.png"/><Relationship Id="rId8" Type="http://schemas.openxmlformats.org/officeDocument/2006/relationships/tags" Target="../tags/tag17.xml"/><Relationship Id="rId7" Type="http://schemas.openxmlformats.org/officeDocument/2006/relationships/tags" Target="../tags/tag16.xml"/><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4" Type="http://schemas.openxmlformats.org/officeDocument/2006/relationships/notesSlide" Target="../notesSlides/notesSlide3.xml"/><Relationship Id="rId13" Type="http://schemas.openxmlformats.org/officeDocument/2006/relationships/slideLayout" Target="../slideLayouts/slideLayout6.xml"/><Relationship Id="rId12" Type="http://schemas.openxmlformats.org/officeDocument/2006/relationships/tags" Target="../tags/tag18.xml"/><Relationship Id="rId11" Type="http://schemas.openxmlformats.org/officeDocument/2006/relationships/image" Target="../media/image25.png"/><Relationship Id="rId10" Type="http://schemas.openxmlformats.org/officeDocument/2006/relationships/image" Target="../media/image24.png"/><Relationship Id="rId1" Type="http://schemas.openxmlformats.org/officeDocument/2006/relationships/tags" Target="../tags/tag10.xml"/></Relationships>
</file>

<file path=ppt/slides/_rels/slide9.xml.rels><?xml version="1.0" encoding="UTF-8" standalone="yes"?>
<Relationships xmlns="http://schemas.openxmlformats.org/package/2006/relationships"><Relationship Id="rId9" Type="http://schemas.openxmlformats.org/officeDocument/2006/relationships/tags" Target="../tags/tag25.xml"/><Relationship Id="rId8" Type="http://schemas.openxmlformats.org/officeDocument/2006/relationships/tags" Target="../tags/tag24.xml"/><Relationship Id="rId7" Type="http://schemas.openxmlformats.org/officeDocument/2006/relationships/tags" Target="../tags/tag23.xml"/><Relationship Id="rId6" Type="http://schemas.openxmlformats.org/officeDocument/2006/relationships/tags" Target="../tags/tag22.xml"/><Relationship Id="rId5" Type="http://schemas.openxmlformats.org/officeDocument/2006/relationships/image" Target="../media/image27.jpeg"/><Relationship Id="rId4" Type="http://schemas.openxmlformats.org/officeDocument/2006/relationships/tags" Target="../tags/tag21.xml"/><Relationship Id="rId3" Type="http://schemas.openxmlformats.org/officeDocument/2006/relationships/tags" Target="../tags/tag20.xml"/><Relationship Id="rId2" Type="http://schemas.openxmlformats.org/officeDocument/2006/relationships/image" Target="../media/image26.png"/><Relationship Id="rId12" Type="http://schemas.openxmlformats.org/officeDocument/2006/relationships/slideLayout" Target="../slideLayouts/slideLayout2.xml"/><Relationship Id="rId11" Type="http://schemas.openxmlformats.org/officeDocument/2006/relationships/image" Target="../media/image29.png"/><Relationship Id="rId10" Type="http://schemas.openxmlformats.org/officeDocument/2006/relationships/image" Target="../media/image28.png"/><Relationship Id="rId1" Type="http://schemas.openxmlformats.org/officeDocument/2006/relationships/tags" Target="../tags/tag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cstate="email">
            <a:extLst>
              <a:ext uri="{28A0092B-C50C-407E-A947-70E740481C1C}">
                <a14:useLocalDpi xmlns:a14="http://schemas.microsoft.com/office/drawing/2010/main" val="0"/>
              </a:ext>
            </a:extLst>
          </a:blip>
          <a:stretch>
            <a:fillRect/>
          </a:stretch>
        </p:blipFill>
        <p:spPr>
          <a:xfrm flipH="1" flipV="1">
            <a:off x="7014715" y="-1353178"/>
            <a:ext cx="5572827" cy="6127600"/>
          </a:xfrm>
          <a:prstGeom prst="rect">
            <a:avLst/>
          </a:prstGeom>
        </p:spPr>
      </p:pic>
      <p:grpSp>
        <p:nvGrpSpPr>
          <p:cNvPr id="2" name="组合 1"/>
          <p:cNvGrpSpPr/>
          <p:nvPr/>
        </p:nvGrpSpPr>
        <p:grpSpPr>
          <a:xfrm>
            <a:off x="-640961" y="-64278"/>
            <a:ext cx="5041513" cy="6604778"/>
            <a:chOff x="-640961" y="-64278"/>
            <a:chExt cx="5041513" cy="6604778"/>
          </a:xfrm>
        </p:grpSpPr>
        <p:pic>
          <p:nvPicPr>
            <p:cNvPr id="17" name="图片 1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rot="16200000" flipV="1">
              <a:off x="-385812" y="1754135"/>
              <a:ext cx="4531216" cy="5041513"/>
            </a:xfrm>
            <a:prstGeom prst="rect">
              <a:avLst/>
            </a:prstGeom>
          </p:spPr>
        </p:pic>
        <p:pic>
          <p:nvPicPr>
            <p:cNvPr id="20" name="图片 19"/>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4817" y="-64278"/>
              <a:ext cx="3511742" cy="4775200"/>
            </a:xfrm>
            <a:prstGeom prst="rect">
              <a:avLst/>
            </a:prstGeom>
          </p:spPr>
        </p:pic>
      </p:grpSp>
      <p:sp>
        <p:nvSpPr>
          <p:cNvPr id="21" name="矩形 20"/>
          <p:cNvSpPr/>
          <p:nvPr/>
        </p:nvSpPr>
        <p:spPr>
          <a:xfrm>
            <a:off x="4160379" y="3389313"/>
            <a:ext cx="7879080" cy="1015663"/>
          </a:xfrm>
          <a:prstGeom prst="rect">
            <a:avLst/>
          </a:prstGeom>
          <a:noFill/>
        </p:spPr>
        <p:txBody>
          <a:bodyPr wrap="none" lIns="91440" tIns="45720" rIns="91440" bIns="45720">
            <a:spAutoFit/>
          </a:bodyPr>
          <a:lstStyle/>
          <a:p>
            <a:pPr algn="ctr"/>
            <a:r>
              <a:rPr lang="zh-CN" altLang="en-US" sz="6000" dirty="0">
                <a:ln w="0"/>
                <a:solidFill>
                  <a:schemeClr val="tx1">
                    <a:lumMod val="95000"/>
                    <a:lumOff val="5000"/>
                  </a:schemeClr>
                </a:solidFill>
                <a:effectLst>
                  <a:outerShdw blurRad="50800" dist="38100" dir="16200000" rotWithShape="0">
                    <a:prstClr val="black">
                      <a:alpha val="40000"/>
                    </a:prstClr>
                  </a:outerShdw>
                </a:effectLst>
                <a:latin typeface="段宁毛笔行书" panose="03000509000000000000" pitchFamily="65" charset="-122"/>
                <a:ea typeface="段宁毛笔行书" panose="03000509000000000000" pitchFamily="65" charset="-122"/>
              </a:rPr>
              <a:t>彩色</a:t>
            </a:r>
            <a:r>
              <a:rPr lang="zh-CN" altLang="en-US" sz="6000" dirty="0" smtClean="0">
                <a:ln w="0"/>
                <a:solidFill>
                  <a:schemeClr val="tx1">
                    <a:lumMod val="95000"/>
                    <a:lumOff val="5000"/>
                  </a:schemeClr>
                </a:solidFill>
                <a:effectLst>
                  <a:outerShdw blurRad="50800" dist="38100" dir="16200000" rotWithShape="0">
                    <a:prstClr val="black">
                      <a:alpha val="40000"/>
                    </a:prstClr>
                  </a:outerShdw>
                </a:effectLst>
                <a:latin typeface="段宁毛笔行书" panose="03000509000000000000" pitchFamily="65" charset="-122"/>
                <a:ea typeface="段宁毛笔行书" panose="03000509000000000000" pitchFamily="65" charset="-122"/>
              </a:rPr>
              <a:t>墨迹毕业设计模板</a:t>
            </a:r>
            <a:endParaRPr lang="zh-CN" altLang="en-US" sz="6000" b="0" cap="none" spc="0" dirty="0">
              <a:ln w="0"/>
              <a:solidFill>
                <a:schemeClr val="tx1">
                  <a:lumMod val="95000"/>
                  <a:lumOff val="5000"/>
                </a:schemeClr>
              </a:solidFill>
              <a:effectLst>
                <a:outerShdw blurRad="50800" dist="38100" dir="16200000" rotWithShape="0">
                  <a:prstClr val="black">
                    <a:alpha val="40000"/>
                  </a:prstClr>
                </a:outerShdw>
              </a:effectLst>
              <a:latin typeface="段宁毛笔行书" panose="03000509000000000000" pitchFamily="65" charset="-122"/>
              <a:ea typeface="段宁毛笔行书" panose="03000509000000000000" pitchFamily="65" charset="-122"/>
            </a:endParaRPr>
          </a:p>
        </p:txBody>
      </p:sp>
      <p:sp>
        <p:nvSpPr>
          <p:cNvPr id="24" name="矩形 23"/>
          <p:cNvSpPr/>
          <p:nvPr/>
        </p:nvSpPr>
        <p:spPr>
          <a:xfrm>
            <a:off x="8759327" y="4306457"/>
            <a:ext cx="3434080" cy="593725"/>
          </a:xfrm>
          <a:prstGeom prst="rect">
            <a:avLst/>
          </a:prstGeom>
          <a:noFill/>
        </p:spPr>
        <p:txBody>
          <a:bodyPr wrap="none" lIns="91440" tIns="45720" rIns="91440" bIns="45720">
            <a:spAutoFit/>
          </a:bodyPr>
          <a:lstStyle/>
          <a:p>
            <a:pPr algn="ctr"/>
            <a:r>
              <a:rPr lang="zh-CN" altLang="en-US" sz="3200" dirty="0" smtClean="0">
                <a:ln w="0"/>
                <a:solidFill>
                  <a:schemeClr val="tx1">
                    <a:lumMod val="95000"/>
                    <a:lumOff val="5000"/>
                  </a:schemeClr>
                </a:solidFill>
                <a:effectLst>
                  <a:outerShdw blurRad="50800" dist="38100" dir="16200000" rotWithShape="0">
                    <a:prstClr val="black">
                      <a:alpha val="40000"/>
                    </a:prstClr>
                  </a:outerShdw>
                </a:effectLst>
                <a:latin typeface="李旭科书法" panose="02000603000000000000" pitchFamily="2" charset="-122"/>
                <a:ea typeface="李旭科书法" panose="02000603000000000000" pitchFamily="2" charset="-122"/>
              </a:rPr>
              <a:t>报告人：</a:t>
            </a:r>
            <a:r>
              <a:rPr lang="en-US" altLang="zh-CN" sz="3200" dirty="0" smtClean="0">
                <a:ln w="0"/>
                <a:solidFill>
                  <a:schemeClr val="tx1">
                    <a:lumMod val="95000"/>
                    <a:lumOff val="5000"/>
                  </a:schemeClr>
                </a:solidFill>
                <a:effectLst>
                  <a:outerShdw blurRad="50800" dist="38100" dir="16200000" rotWithShape="0">
                    <a:prstClr val="black">
                      <a:alpha val="40000"/>
                    </a:prstClr>
                  </a:outerShdw>
                </a:effectLst>
                <a:latin typeface="李旭科书法" panose="02000603000000000000" pitchFamily="2" charset="-122"/>
                <a:ea typeface="李旭科书法" panose="02000603000000000000" pitchFamily="2" charset="-122"/>
              </a:rPr>
              <a:t>情缘素材</a:t>
            </a:r>
            <a:endParaRPr lang="en-US" altLang="zh-CN" sz="3200" dirty="0" smtClean="0">
              <a:ln w="0"/>
              <a:solidFill>
                <a:schemeClr val="tx1">
                  <a:lumMod val="95000"/>
                  <a:lumOff val="5000"/>
                </a:schemeClr>
              </a:solidFill>
              <a:effectLst>
                <a:outerShdw blurRad="50800" dist="38100" dir="16200000" rotWithShape="0">
                  <a:prstClr val="black">
                    <a:alpha val="40000"/>
                  </a:prstClr>
                </a:outerShdw>
              </a:effectLst>
              <a:latin typeface="李旭科书法" panose="02000603000000000000" pitchFamily="2" charset="-122"/>
              <a:ea typeface="李旭科书法" panose="02000603000000000000" pitchFamily="2" charset="-122"/>
            </a:endParaRPr>
          </a:p>
        </p:txBody>
      </p:sp>
      <p:pic>
        <p:nvPicPr>
          <p:cNvPr id="25" name="图片 2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184778" y="4876151"/>
            <a:ext cx="2423021" cy="517118"/>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2"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Scale>
                                      <p:cBhvr>
                                        <p:cTn id="11"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11"/>
                                        </p:tgtEl>
                                        <p:attrNameLst>
                                          <p:attrName>ppt_x</p:attrName>
                                          <p:attrName>ppt_y</p:attrName>
                                        </p:attrNameLst>
                                      </p:cBhvr>
                                    </p:animMotion>
                                    <p:animEffect transition="in" filter="fade">
                                      <p:cBhvr>
                                        <p:cTn id="13" dur="1000"/>
                                        <p:tgtEl>
                                          <p:spTgt spid="11"/>
                                        </p:tgtEl>
                                      </p:cBhvr>
                                    </p:animEffect>
                                  </p:childTnLst>
                                </p:cTn>
                              </p:par>
                            </p:childTnLst>
                          </p:cTn>
                        </p:par>
                        <p:par>
                          <p:cTn id="14" fill="hold">
                            <p:stCondLst>
                              <p:cond delay="1500"/>
                            </p:stCondLst>
                            <p:childTnLst>
                              <p:par>
                                <p:cTn id="15" presetID="53" presetClass="entr" presetSubtype="16"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childTnLst>
                          </p:cTn>
                        </p:par>
                        <p:par>
                          <p:cTn id="24" fill="hold">
                            <p:stCondLst>
                              <p:cond delay="2500"/>
                            </p:stCondLst>
                            <p:childTnLst>
                              <p:par>
                                <p:cTn id="25" presetID="42" presetClass="entr" presetSubtype="0" fill="hold" grpId="0"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MH_Title_1"/>
          <p:cNvSpPr/>
          <p:nvPr>
            <p:custDataLst>
              <p:tags r:id="rId1"/>
            </p:custDataLst>
          </p:nvPr>
        </p:nvSpPr>
        <p:spPr>
          <a:xfrm>
            <a:off x="2062039" y="1845513"/>
            <a:ext cx="3240000" cy="3240000"/>
          </a:xfrm>
          <a:prstGeom prst="ellipse">
            <a:avLst/>
          </a:prstGeom>
          <a:solidFill>
            <a:srgbClr val="853B03"/>
          </a:solidFill>
          <a:ln w="190500" cap="flat" cmpd="sng" algn="ctr">
            <a:solidFill>
              <a:srgbClr val="0EFC87"/>
            </a:solidFill>
            <a:prstDash val="solid"/>
          </a:ln>
          <a:effectLst>
            <a:innerShdw blurRad="304800" dist="152400" dir="13500000">
              <a:prstClr val="black">
                <a:alpha val="33000"/>
              </a:prstClr>
            </a:innerShdw>
          </a:effectLst>
        </p:spPr>
        <p:txBody>
          <a:bodyPr lIns="0" tIns="0" rIns="0" bIns="0" anchor="ctr">
            <a:normAutofit/>
          </a:bodyPr>
          <a:lstStyle/>
          <a:p>
            <a:pPr algn="ctr">
              <a:lnSpc>
                <a:spcPct val="130000"/>
              </a:lnSpc>
              <a:defRPr/>
            </a:pPr>
            <a:r>
              <a:rPr lang="zh-CN" altLang="en-US" sz="2800" b="1" kern="0" dirty="0" smtClean="0">
                <a:solidFill>
                  <a:srgbClr val="FFFFFF"/>
                </a:solidFill>
              </a:rPr>
              <a:t>标题</a:t>
            </a:r>
            <a:r>
              <a:rPr lang="en-US" altLang="zh-CN" sz="2800" b="1" kern="0" dirty="0" smtClean="0">
                <a:solidFill>
                  <a:srgbClr val="FFFFFF"/>
                </a:solidFill>
              </a:rPr>
              <a:t>Title</a:t>
            </a:r>
            <a:endParaRPr lang="en-US" sz="2800" b="1" kern="0" dirty="0">
              <a:solidFill>
                <a:srgbClr val="FFFFFF"/>
              </a:solidFill>
            </a:endParaRPr>
          </a:p>
        </p:txBody>
      </p:sp>
      <p:sp>
        <p:nvSpPr>
          <p:cNvPr id="33" name="MH_SubTitle_4"/>
          <p:cNvSpPr/>
          <p:nvPr>
            <p:custDataLst>
              <p:tags r:id="rId2"/>
            </p:custDataLst>
          </p:nvPr>
        </p:nvSpPr>
        <p:spPr>
          <a:xfrm>
            <a:off x="1118468" y="3663086"/>
            <a:ext cx="2041200" cy="2041200"/>
          </a:xfrm>
          <a:prstGeom prst="ellipse">
            <a:avLst/>
          </a:prstGeom>
          <a:solidFill>
            <a:srgbClr val="F7E135"/>
          </a:solidFill>
          <a:ln w="165100" cap="flat" cmpd="sng" algn="ctr">
            <a:solidFill>
              <a:srgbClr val="606557"/>
            </a:solidFill>
            <a:prstDash val="solid"/>
          </a:ln>
          <a:effectLst>
            <a:innerShdw blurRad="304800" dist="152400" dir="13500000">
              <a:prstClr val="black">
                <a:alpha val="33000"/>
              </a:prstClr>
            </a:innerShdw>
          </a:effectLst>
        </p:spPr>
        <p:txBody>
          <a:bodyPr lIns="0" tIns="0" rIns="0" bIns="0" anchor="ctr">
            <a:normAutofit/>
          </a:bodyPr>
          <a:lstStyle/>
          <a:p>
            <a:pPr algn="ctr">
              <a:lnSpc>
                <a:spcPct val="130000"/>
              </a:lnSpc>
              <a:defRPr/>
            </a:pPr>
            <a:r>
              <a:rPr lang="zh-CN" altLang="en-US" sz="2800" kern="0" dirty="0" smtClean="0">
                <a:solidFill>
                  <a:schemeClr val="accent1">
                    <a:lumMod val="50000"/>
                  </a:schemeClr>
                </a:solidFill>
                <a:ea typeface="幼圆" panose="02010509060101010101" pitchFamily="49" charset="-122"/>
              </a:rPr>
              <a:t>标题</a:t>
            </a:r>
            <a:endParaRPr lang="zh-CN" altLang="en-US" sz="2800" kern="0" dirty="0">
              <a:solidFill>
                <a:schemeClr val="accent1">
                  <a:lumMod val="50000"/>
                </a:schemeClr>
              </a:solidFill>
              <a:ea typeface="幼圆" panose="02010509060101010101" pitchFamily="49" charset="-122"/>
            </a:endParaRPr>
          </a:p>
        </p:txBody>
      </p:sp>
      <p:sp>
        <p:nvSpPr>
          <p:cNvPr id="34" name="MH_SubTitle_2"/>
          <p:cNvSpPr/>
          <p:nvPr>
            <p:custDataLst>
              <p:tags r:id="rId3"/>
            </p:custDataLst>
          </p:nvPr>
        </p:nvSpPr>
        <p:spPr>
          <a:xfrm>
            <a:off x="4179045" y="1450977"/>
            <a:ext cx="1702800" cy="1702800"/>
          </a:xfrm>
          <a:prstGeom prst="ellipse">
            <a:avLst/>
          </a:prstGeom>
          <a:solidFill>
            <a:srgbClr val="EB246C"/>
          </a:solidFill>
          <a:ln w="127000" cap="flat" cmpd="sng" algn="ctr">
            <a:solidFill>
              <a:srgbClr val="E1ACAE"/>
            </a:solidFill>
            <a:prstDash val="solid"/>
          </a:ln>
          <a:effectLst>
            <a:innerShdw blurRad="304800" dist="152400" dir="13500000">
              <a:prstClr val="black">
                <a:alpha val="33000"/>
              </a:prstClr>
            </a:innerShdw>
          </a:effectLst>
        </p:spPr>
        <p:txBody>
          <a:bodyPr lIns="0" tIns="0" rIns="0" bIns="0" anchor="ctr">
            <a:normAutofit/>
          </a:bodyPr>
          <a:lstStyle/>
          <a:p>
            <a:pPr algn="ctr">
              <a:lnSpc>
                <a:spcPct val="130000"/>
              </a:lnSpc>
              <a:defRPr/>
            </a:pPr>
            <a:r>
              <a:rPr lang="zh-CN" altLang="en-US" sz="2400" kern="0" dirty="0" smtClean="0">
                <a:solidFill>
                  <a:schemeClr val="bg1"/>
                </a:solidFill>
                <a:ea typeface="幼圆" panose="02010509060101010101" pitchFamily="49" charset="-122"/>
              </a:rPr>
              <a:t>标题</a:t>
            </a:r>
            <a:endParaRPr lang="zh-CN" altLang="en-US" sz="2400" kern="0" dirty="0">
              <a:solidFill>
                <a:schemeClr val="bg1"/>
              </a:solidFill>
              <a:ea typeface="幼圆" panose="02010509060101010101" pitchFamily="49" charset="-122"/>
            </a:endParaRPr>
          </a:p>
        </p:txBody>
      </p:sp>
      <p:sp>
        <p:nvSpPr>
          <p:cNvPr id="35" name="MH_SubTitle_3"/>
          <p:cNvSpPr/>
          <p:nvPr>
            <p:custDataLst>
              <p:tags r:id="rId4"/>
            </p:custDataLst>
          </p:nvPr>
        </p:nvSpPr>
        <p:spPr>
          <a:xfrm>
            <a:off x="4348102" y="4009139"/>
            <a:ext cx="1386000" cy="1386000"/>
          </a:xfrm>
          <a:prstGeom prst="ellipse">
            <a:avLst/>
          </a:prstGeom>
          <a:solidFill>
            <a:srgbClr val="564E8F"/>
          </a:solidFill>
          <a:ln w="101600" cap="flat" cmpd="sng" algn="ctr">
            <a:solidFill>
              <a:srgbClr val="DCB82D"/>
            </a:solidFill>
            <a:prstDash val="solid"/>
          </a:ln>
          <a:effectLst>
            <a:innerShdw blurRad="304800" dist="152400" dir="13500000">
              <a:prstClr val="black">
                <a:alpha val="33000"/>
              </a:prstClr>
            </a:innerShdw>
          </a:effectLst>
        </p:spPr>
        <p:txBody>
          <a:bodyPr lIns="0" tIns="0" rIns="0" bIns="0" anchor="ctr">
            <a:normAutofit/>
          </a:bodyPr>
          <a:lstStyle/>
          <a:p>
            <a:pPr algn="ctr">
              <a:lnSpc>
                <a:spcPct val="130000"/>
              </a:lnSpc>
              <a:defRPr/>
            </a:pPr>
            <a:r>
              <a:rPr lang="zh-CN" altLang="en-US" sz="2400" kern="0" dirty="0" smtClean="0">
                <a:solidFill>
                  <a:schemeClr val="bg1"/>
                </a:solidFill>
                <a:ea typeface="幼圆" panose="02010509060101010101" pitchFamily="49" charset="-122"/>
              </a:rPr>
              <a:t>标题</a:t>
            </a:r>
            <a:endParaRPr lang="zh-CN" altLang="en-US" sz="2400" kern="0" dirty="0">
              <a:solidFill>
                <a:schemeClr val="bg1"/>
              </a:solidFill>
              <a:ea typeface="幼圆" panose="02010509060101010101" pitchFamily="49" charset="-122"/>
            </a:endParaRPr>
          </a:p>
        </p:txBody>
      </p:sp>
      <p:sp>
        <p:nvSpPr>
          <p:cNvPr id="36" name="MH_SubTitle_1"/>
          <p:cNvSpPr/>
          <p:nvPr>
            <p:custDataLst>
              <p:tags r:id="rId5"/>
            </p:custDataLst>
          </p:nvPr>
        </p:nvSpPr>
        <p:spPr>
          <a:xfrm>
            <a:off x="1438501" y="1712428"/>
            <a:ext cx="1620000" cy="1620000"/>
          </a:xfrm>
          <a:prstGeom prst="ellipse">
            <a:avLst/>
          </a:prstGeom>
          <a:solidFill>
            <a:srgbClr val="44D166"/>
          </a:solidFill>
          <a:ln w="127000" cap="flat" cmpd="sng" algn="ctr">
            <a:solidFill>
              <a:srgbClr val="F70E74"/>
            </a:solidFill>
            <a:prstDash val="solid"/>
          </a:ln>
          <a:effectLst>
            <a:innerShdw blurRad="304800" dist="152400" dir="13500000">
              <a:prstClr val="black">
                <a:alpha val="33000"/>
              </a:prstClr>
            </a:innerShdw>
          </a:effectLst>
        </p:spPr>
        <p:txBody>
          <a:bodyPr lIns="0" tIns="0" rIns="0" bIns="0" anchor="ctr">
            <a:normAutofit/>
          </a:bodyPr>
          <a:lstStyle/>
          <a:p>
            <a:pPr algn="ctr">
              <a:lnSpc>
                <a:spcPct val="130000"/>
              </a:lnSpc>
              <a:defRPr/>
            </a:pPr>
            <a:r>
              <a:rPr lang="zh-CN" altLang="en-US" sz="2800" kern="0" dirty="0" smtClean="0">
                <a:solidFill>
                  <a:schemeClr val="bg1"/>
                </a:solidFill>
                <a:ea typeface="幼圆" panose="02010509060101010101" pitchFamily="49" charset="-122"/>
              </a:rPr>
              <a:t>标题</a:t>
            </a:r>
            <a:endParaRPr lang="en-US" sz="2000" kern="0" dirty="0">
              <a:solidFill>
                <a:schemeClr val="bg1"/>
              </a:solidFill>
              <a:ea typeface="幼圆" panose="02010509060101010101" pitchFamily="49" charset="-122"/>
            </a:endParaRPr>
          </a:p>
        </p:txBody>
      </p:sp>
      <p:sp>
        <p:nvSpPr>
          <p:cNvPr id="37" name="MH_Desc_1"/>
          <p:cNvSpPr txBox="1"/>
          <p:nvPr>
            <p:custDataLst>
              <p:tags r:id="rId6"/>
            </p:custDataLst>
          </p:nvPr>
        </p:nvSpPr>
        <p:spPr>
          <a:xfrm>
            <a:off x="7618678" y="2181826"/>
            <a:ext cx="3009348" cy="3213313"/>
          </a:xfrm>
          <a:prstGeom prst="rect">
            <a:avLst/>
          </a:prstGeom>
          <a:noFill/>
        </p:spPr>
        <p:txBody>
          <a:bodyPr lIns="0" tIns="0" rIns="0" bIns="0">
            <a:noAutofit/>
          </a:bodyPr>
          <a:lstStyle/>
          <a:p>
            <a:pPr>
              <a:lnSpc>
                <a:spcPct val="130000"/>
              </a:lnSpc>
              <a:spcBef>
                <a:spcPts val="600"/>
              </a:spcBef>
              <a:spcAft>
                <a:spcPts val="600"/>
              </a:spcAft>
              <a:defRPr/>
            </a:pPr>
            <a:r>
              <a:rPr lang="zh-CN" altLang="en-US" sz="1600" dirty="0" smtClean="0">
                <a:solidFill>
                  <a:schemeClr val="tx1">
                    <a:lumMod val="65000"/>
                    <a:lumOff val="35000"/>
                  </a:schemeClr>
                </a:solidFill>
                <a:latin typeface="幼圆" panose="02010509060101010101" pitchFamily="49" charset="-122"/>
                <a:ea typeface="幼圆" panose="02010509060101010101" pitchFamily="49" charset="-122"/>
              </a:rPr>
              <a:t>     请在此输入替换你</a:t>
            </a:r>
            <a:r>
              <a:rPr lang="en-US" altLang="zh-CN" sz="1600" dirty="0">
                <a:solidFill>
                  <a:schemeClr val="tx1">
                    <a:lumMod val="65000"/>
                    <a:lumOff val="35000"/>
                  </a:schemeClr>
                </a:solidFill>
                <a:latin typeface="幼圆" panose="02010509060101010101" pitchFamily="49" charset="-122"/>
                <a:ea typeface="幼圆" panose="02010509060101010101" pitchFamily="49" charset="-122"/>
              </a:rPr>
              <a:t> </a:t>
            </a:r>
            <a:r>
              <a:rPr lang="en-US" altLang="zh-CN" sz="1600" dirty="0" smtClean="0">
                <a:solidFill>
                  <a:schemeClr val="tx1">
                    <a:lumMod val="65000"/>
                    <a:lumOff val="35000"/>
                  </a:schemeClr>
                </a:solidFill>
                <a:latin typeface="幼圆" panose="02010509060101010101" pitchFamily="49" charset="-122"/>
                <a:ea typeface="幼圆" panose="02010509060101010101" pitchFamily="49" charset="-122"/>
              </a:rPr>
              <a:t>      </a:t>
            </a:r>
            <a:r>
              <a:rPr lang="zh-CN" altLang="en-US" sz="1600" dirty="0" smtClean="0">
                <a:solidFill>
                  <a:schemeClr val="tx1">
                    <a:lumMod val="65000"/>
                    <a:lumOff val="35000"/>
                  </a:schemeClr>
                </a:solidFill>
                <a:latin typeface="幼圆" panose="02010509060101010101" pitchFamily="49" charset="-122"/>
                <a:ea typeface="幼圆" panose="02010509060101010101" pitchFamily="49" charset="-122"/>
              </a:rPr>
              <a:t>的文本内容</a:t>
            </a:r>
            <a:r>
              <a:rPr lang="zh-CN" altLang="en-US" sz="1600" dirty="0">
                <a:solidFill>
                  <a:schemeClr val="tx1">
                    <a:lumMod val="65000"/>
                    <a:lumOff val="35000"/>
                  </a:schemeClr>
                </a:solidFill>
                <a:latin typeface="幼圆" panose="02010509060101010101" pitchFamily="49" charset="-122"/>
                <a:ea typeface="幼圆" panose="02010509060101010101" pitchFamily="49" charset="-122"/>
              </a:rPr>
              <a:t>请在此输入替换你的文本</a:t>
            </a:r>
            <a:r>
              <a:rPr lang="zh-CN" altLang="en-US" sz="1600" dirty="0" smtClean="0">
                <a:solidFill>
                  <a:schemeClr val="tx1">
                    <a:lumMod val="65000"/>
                    <a:lumOff val="35000"/>
                  </a:schemeClr>
                </a:solidFill>
                <a:latin typeface="幼圆" panose="02010509060101010101" pitchFamily="49" charset="-122"/>
                <a:ea typeface="幼圆" panose="02010509060101010101" pitchFamily="49" charset="-122"/>
              </a:rPr>
              <a:t>内容请</a:t>
            </a:r>
            <a:r>
              <a:rPr lang="zh-CN" altLang="en-US" sz="1600" dirty="0">
                <a:solidFill>
                  <a:schemeClr val="tx1">
                    <a:lumMod val="65000"/>
                    <a:lumOff val="35000"/>
                  </a:schemeClr>
                </a:solidFill>
                <a:latin typeface="幼圆" panose="02010509060101010101" pitchFamily="49" charset="-122"/>
                <a:ea typeface="幼圆" panose="02010509060101010101" pitchFamily="49" charset="-122"/>
              </a:rPr>
              <a:t>在此输入替换你的文本</a:t>
            </a:r>
            <a:r>
              <a:rPr lang="zh-CN" altLang="en-US" sz="1600" dirty="0" smtClean="0">
                <a:solidFill>
                  <a:schemeClr val="tx1">
                    <a:lumMod val="65000"/>
                    <a:lumOff val="35000"/>
                  </a:schemeClr>
                </a:solidFill>
                <a:latin typeface="幼圆" panose="02010509060101010101" pitchFamily="49" charset="-122"/>
                <a:ea typeface="幼圆" panose="02010509060101010101" pitchFamily="49" charset="-122"/>
              </a:rPr>
              <a:t>内容请</a:t>
            </a:r>
            <a:r>
              <a:rPr lang="zh-CN" altLang="en-US" sz="1600" dirty="0">
                <a:solidFill>
                  <a:schemeClr val="tx1">
                    <a:lumMod val="65000"/>
                    <a:lumOff val="35000"/>
                  </a:schemeClr>
                </a:solidFill>
                <a:latin typeface="幼圆" panose="02010509060101010101" pitchFamily="49" charset="-122"/>
                <a:ea typeface="幼圆" panose="02010509060101010101" pitchFamily="49" charset="-122"/>
              </a:rPr>
              <a:t>在此输入替换你的文本</a:t>
            </a:r>
            <a:r>
              <a:rPr lang="zh-CN" altLang="en-US" sz="1600" dirty="0" smtClean="0">
                <a:solidFill>
                  <a:schemeClr val="tx1">
                    <a:lumMod val="65000"/>
                    <a:lumOff val="35000"/>
                  </a:schemeClr>
                </a:solidFill>
                <a:latin typeface="幼圆" panose="02010509060101010101" pitchFamily="49" charset="-122"/>
                <a:ea typeface="幼圆" panose="02010509060101010101" pitchFamily="49" charset="-122"/>
              </a:rPr>
              <a:t>内容</a:t>
            </a:r>
            <a:endParaRPr lang="en-US" altLang="zh-CN" sz="1600" dirty="0" smtClean="0">
              <a:solidFill>
                <a:schemeClr val="tx1">
                  <a:lumMod val="65000"/>
                  <a:lumOff val="35000"/>
                </a:schemeClr>
              </a:solidFill>
              <a:latin typeface="幼圆" panose="02010509060101010101" pitchFamily="49" charset="-122"/>
              <a:ea typeface="幼圆" panose="02010509060101010101" pitchFamily="49" charset="-122"/>
            </a:endParaRPr>
          </a:p>
          <a:p>
            <a:pPr algn="just">
              <a:lnSpc>
                <a:spcPct val="130000"/>
              </a:lnSpc>
              <a:spcBef>
                <a:spcPts val="600"/>
              </a:spcBef>
              <a:spcAft>
                <a:spcPts val="600"/>
              </a:spcAft>
              <a:defRPr/>
            </a:pPr>
            <a:r>
              <a:rPr lang="en-US" altLang="zh-CN" sz="1600" dirty="0">
                <a:solidFill>
                  <a:schemeClr val="tx1">
                    <a:lumMod val="65000"/>
                    <a:lumOff val="35000"/>
                  </a:schemeClr>
                </a:solidFill>
                <a:latin typeface="幼圆" panose="02010509060101010101" pitchFamily="49" charset="-122"/>
                <a:ea typeface="幼圆" panose="02010509060101010101" pitchFamily="49" charset="-122"/>
              </a:rPr>
              <a:t> </a:t>
            </a:r>
            <a:r>
              <a:rPr lang="en-US" altLang="zh-CN" sz="1600" dirty="0" smtClean="0">
                <a:solidFill>
                  <a:schemeClr val="tx1">
                    <a:lumMod val="65000"/>
                    <a:lumOff val="35000"/>
                  </a:schemeClr>
                </a:solidFill>
                <a:latin typeface="幼圆" panose="02010509060101010101" pitchFamily="49" charset="-122"/>
                <a:ea typeface="幼圆" panose="02010509060101010101" pitchFamily="49" charset="-122"/>
              </a:rPr>
              <a:t>   </a:t>
            </a:r>
            <a:r>
              <a:rPr lang="zh-CN" altLang="en-US" sz="1600" dirty="0" smtClean="0">
                <a:solidFill>
                  <a:schemeClr val="tx1">
                    <a:lumMod val="65000"/>
                    <a:lumOff val="35000"/>
                  </a:schemeClr>
                </a:solidFill>
                <a:latin typeface="幼圆" panose="02010509060101010101" pitchFamily="49" charset="-122"/>
                <a:ea typeface="幼圆" panose="02010509060101010101" pitchFamily="49" charset="-122"/>
              </a:rPr>
              <a:t>请</a:t>
            </a:r>
            <a:r>
              <a:rPr lang="zh-CN" altLang="en-US" sz="1600" dirty="0">
                <a:solidFill>
                  <a:schemeClr val="tx1">
                    <a:lumMod val="65000"/>
                    <a:lumOff val="35000"/>
                  </a:schemeClr>
                </a:solidFill>
                <a:latin typeface="幼圆" panose="02010509060101010101" pitchFamily="49" charset="-122"/>
                <a:ea typeface="幼圆" panose="02010509060101010101" pitchFamily="49" charset="-122"/>
              </a:rPr>
              <a:t>在此输入替换你的文本</a:t>
            </a:r>
            <a:r>
              <a:rPr lang="zh-CN" altLang="en-US" sz="1600" dirty="0" smtClean="0">
                <a:solidFill>
                  <a:schemeClr val="tx1">
                    <a:lumMod val="65000"/>
                    <a:lumOff val="35000"/>
                  </a:schemeClr>
                </a:solidFill>
                <a:latin typeface="幼圆" panose="02010509060101010101" pitchFamily="49" charset="-122"/>
                <a:ea typeface="幼圆" panose="02010509060101010101" pitchFamily="49" charset="-122"/>
              </a:rPr>
              <a:t>内容请</a:t>
            </a:r>
            <a:r>
              <a:rPr lang="zh-CN" altLang="en-US" sz="1600" dirty="0">
                <a:solidFill>
                  <a:schemeClr val="tx1">
                    <a:lumMod val="65000"/>
                    <a:lumOff val="35000"/>
                  </a:schemeClr>
                </a:solidFill>
                <a:latin typeface="幼圆" panose="02010509060101010101" pitchFamily="49" charset="-122"/>
                <a:ea typeface="幼圆" panose="02010509060101010101" pitchFamily="49" charset="-122"/>
              </a:rPr>
              <a:t>在此输入替换你的文本</a:t>
            </a:r>
            <a:r>
              <a:rPr lang="zh-CN" altLang="en-US" sz="1600" dirty="0" smtClean="0">
                <a:solidFill>
                  <a:schemeClr val="tx1">
                    <a:lumMod val="65000"/>
                    <a:lumOff val="35000"/>
                  </a:schemeClr>
                </a:solidFill>
                <a:latin typeface="幼圆" panose="02010509060101010101" pitchFamily="49" charset="-122"/>
                <a:ea typeface="幼圆" panose="02010509060101010101" pitchFamily="49" charset="-122"/>
              </a:rPr>
              <a:t>内容请</a:t>
            </a:r>
            <a:r>
              <a:rPr lang="zh-CN" altLang="en-US" sz="1600" dirty="0">
                <a:solidFill>
                  <a:schemeClr val="tx1">
                    <a:lumMod val="65000"/>
                    <a:lumOff val="35000"/>
                  </a:schemeClr>
                </a:solidFill>
                <a:latin typeface="幼圆" panose="02010509060101010101" pitchFamily="49" charset="-122"/>
                <a:ea typeface="幼圆" panose="02010509060101010101" pitchFamily="49" charset="-122"/>
              </a:rPr>
              <a:t>在此输入替换你的文本</a:t>
            </a:r>
            <a:r>
              <a:rPr lang="zh-CN" altLang="en-US" sz="1600" dirty="0" smtClean="0">
                <a:solidFill>
                  <a:schemeClr val="tx1">
                    <a:lumMod val="65000"/>
                    <a:lumOff val="35000"/>
                  </a:schemeClr>
                </a:solidFill>
                <a:latin typeface="幼圆" panose="02010509060101010101" pitchFamily="49" charset="-122"/>
                <a:ea typeface="幼圆" panose="02010509060101010101" pitchFamily="49" charset="-122"/>
              </a:rPr>
              <a:t>内容</a:t>
            </a:r>
            <a:endParaRPr lang="en-US" altLang="zh-CN" sz="1600" dirty="0" smtClean="0">
              <a:solidFill>
                <a:schemeClr val="tx1">
                  <a:lumMod val="65000"/>
                  <a:lumOff val="35000"/>
                </a:schemeClr>
              </a:solidFill>
              <a:latin typeface="幼圆" panose="02010509060101010101" pitchFamily="49" charset="-122"/>
              <a:ea typeface="幼圆" panose="02010509060101010101" pitchFamily="49" charset="-122"/>
            </a:endParaRPr>
          </a:p>
          <a:p>
            <a:pPr algn="just">
              <a:lnSpc>
                <a:spcPct val="130000"/>
              </a:lnSpc>
              <a:spcBef>
                <a:spcPts val="600"/>
              </a:spcBef>
              <a:spcAft>
                <a:spcPts val="600"/>
              </a:spcAft>
              <a:defRPr/>
            </a:pPr>
            <a:r>
              <a:rPr lang="en-US" altLang="zh-CN" sz="1600" dirty="0" smtClean="0">
                <a:solidFill>
                  <a:schemeClr val="tx1">
                    <a:lumMod val="65000"/>
                    <a:lumOff val="35000"/>
                  </a:schemeClr>
                </a:solidFill>
                <a:latin typeface="幼圆" panose="02010509060101010101" pitchFamily="49" charset="-122"/>
                <a:ea typeface="幼圆" panose="02010509060101010101" pitchFamily="49" charset="-122"/>
              </a:rPr>
              <a:t> </a:t>
            </a:r>
            <a:endParaRPr lang="en-US" altLang="zh-CN" sz="1600" dirty="0">
              <a:solidFill>
                <a:schemeClr val="tx1">
                  <a:lumMod val="65000"/>
                  <a:lumOff val="35000"/>
                </a:schemeClr>
              </a:solidFill>
              <a:latin typeface="幼圆" panose="02010509060101010101" pitchFamily="49" charset="-122"/>
              <a:ea typeface="幼圆" panose="02010509060101010101" pitchFamily="49" charset="-122"/>
            </a:endParaRPr>
          </a:p>
        </p:txBody>
      </p:sp>
      <p:sp>
        <p:nvSpPr>
          <p:cNvPr id="5147" name="MH_Other_4"/>
          <p:cNvSpPr>
            <a:spLocks noChangeArrowheads="1"/>
          </p:cNvSpPr>
          <p:nvPr>
            <p:custDataLst>
              <p:tags r:id="rId7"/>
            </p:custDataLst>
          </p:nvPr>
        </p:nvSpPr>
        <p:spPr bwMode="auto">
          <a:xfrm>
            <a:off x="7479500" y="1625288"/>
            <a:ext cx="609600"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orm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defRPr/>
            </a:pPr>
            <a:r>
              <a:rPr lang="en-US" altLang="zh-CN" sz="6600" dirty="0">
                <a:solidFill>
                  <a:schemeClr val="accent1">
                    <a:lumMod val="75000"/>
                  </a:schemeClr>
                </a:solidFill>
                <a:latin typeface="+mn-lt"/>
                <a:ea typeface="幼圆" panose="02010509060101010101" pitchFamily="49" charset="-122"/>
              </a:rPr>
              <a:t>L</a:t>
            </a:r>
            <a:endParaRPr lang="zh-CN" altLang="en-US" sz="6600" dirty="0">
              <a:solidFill>
                <a:schemeClr val="accent1">
                  <a:lumMod val="75000"/>
                </a:schemeClr>
              </a:solidFill>
              <a:latin typeface="+mn-lt"/>
              <a:ea typeface="幼圆" panose="02010509060101010101" pitchFamily="49" charset="-122"/>
            </a:endParaRPr>
          </a:p>
        </p:txBody>
      </p:sp>
      <p:sp>
        <p:nvSpPr>
          <p:cNvPr id="16" name="矩形 15"/>
          <p:cNvSpPr/>
          <p:nvPr/>
        </p:nvSpPr>
        <p:spPr>
          <a:xfrm>
            <a:off x="5448853" y="335287"/>
            <a:ext cx="4339650" cy="646331"/>
          </a:xfrm>
          <a:prstGeom prst="rect">
            <a:avLst/>
          </a:prstGeom>
          <a:noFill/>
        </p:spPr>
        <p:txBody>
          <a:bodyPr wrap="none" lIns="91440" tIns="45720" rIns="91440" bIns="45720">
            <a:spAutoFit/>
          </a:bodyPr>
          <a:lstStyle/>
          <a:p>
            <a:pPr algn="ctr"/>
            <a:r>
              <a:rPr lang="zh-CN" altLang="en-US" sz="3600" dirty="0">
                <a:ln w="0"/>
                <a:latin typeface="华文行楷" panose="02010800040101010101" pitchFamily="2" charset="-122"/>
                <a:ea typeface="华文行楷" panose="02010800040101010101" pitchFamily="2" charset="-122"/>
              </a:rPr>
              <a:t>请输入替换你的标题</a:t>
            </a:r>
            <a:endParaRPr lang="zh-CN" altLang="en-US" sz="3600" dirty="0">
              <a:ln w="0"/>
              <a:latin typeface="华文行楷" panose="02010800040101010101" pitchFamily="2" charset="-122"/>
              <a:ea typeface="华文行楷" panose="02010800040101010101" pitchFamily="2" charset="-122"/>
            </a:endParaRPr>
          </a:p>
        </p:txBody>
      </p:sp>
      <p:pic>
        <p:nvPicPr>
          <p:cNvPr id="11" name="图片 10"/>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6583440" y="5395139"/>
            <a:ext cx="4709579" cy="1393074"/>
          </a:xfrm>
          <a:prstGeom prst="rect">
            <a:avLst/>
          </a:prstGeom>
        </p:spPr>
      </p:pic>
      <p:pic>
        <p:nvPicPr>
          <p:cNvPr id="14" name="图片 13"/>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9521133" y="0"/>
            <a:ext cx="2722253" cy="2903639"/>
          </a:xfrm>
          <a:prstGeom prst="rect">
            <a:avLst/>
          </a:prstGeom>
        </p:spPr>
      </p:pic>
    </p:spTree>
    <p:custDataLst>
      <p:tags r:id="rId10"/>
    </p:custData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6" presetClass="entr" presetSubtype="32"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circle(out)">
                                      <p:cBhvr>
                                        <p:cTn id="19" dur="2000"/>
                                        <p:tgtEl>
                                          <p:spTgt spid="31"/>
                                        </p:tgtEl>
                                      </p:cBhvr>
                                    </p:animEffect>
                                  </p:childTnLst>
                                </p:cTn>
                              </p:par>
                            </p:childTnLst>
                          </p:cTn>
                        </p:par>
                        <p:par>
                          <p:cTn id="20" fill="hold">
                            <p:stCondLst>
                              <p:cond delay="4000"/>
                            </p:stCondLst>
                            <p:childTnLst>
                              <p:par>
                                <p:cTn id="21" presetID="56" presetClass="entr" presetSubtype="0" fill="hold" grpId="0" nodeType="afterEffect">
                                  <p:stCondLst>
                                    <p:cond delay="0"/>
                                  </p:stCondLst>
                                  <p:iterate type="lt">
                                    <p:tmPct val="10000"/>
                                  </p:iterate>
                                  <p:childTnLst>
                                    <p:set>
                                      <p:cBhvr>
                                        <p:cTn id="22" dur="1" fill="hold">
                                          <p:stCondLst>
                                            <p:cond delay="0"/>
                                          </p:stCondLst>
                                        </p:cTn>
                                        <p:tgtEl>
                                          <p:spTgt spid="36"/>
                                        </p:tgtEl>
                                        <p:attrNameLst>
                                          <p:attrName>style.visibility</p:attrName>
                                        </p:attrNameLst>
                                      </p:cBhvr>
                                      <p:to>
                                        <p:strVal val="visible"/>
                                      </p:to>
                                    </p:set>
                                    <p:anim by="(-#ppt_w*2)" calcmode="lin" valueType="num">
                                      <p:cBhvr rctx="PPT">
                                        <p:cTn id="23" dur="500" autoRev="1" fill="hold">
                                          <p:stCondLst>
                                            <p:cond delay="0"/>
                                          </p:stCondLst>
                                        </p:cTn>
                                        <p:tgtEl>
                                          <p:spTgt spid="36"/>
                                        </p:tgtEl>
                                        <p:attrNameLst>
                                          <p:attrName>ppt_w</p:attrName>
                                        </p:attrNameLst>
                                      </p:cBhvr>
                                    </p:anim>
                                    <p:anim by="(#ppt_w*0.50)" calcmode="lin" valueType="num">
                                      <p:cBhvr>
                                        <p:cTn id="24" dur="500" decel="50000" autoRev="1" fill="hold">
                                          <p:stCondLst>
                                            <p:cond delay="0"/>
                                          </p:stCondLst>
                                        </p:cTn>
                                        <p:tgtEl>
                                          <p:spTgt spid="36"/>
                                        </p:tgtEl>
                                        <p:attrNameLst>
                                          <p:attrName>ppt_x</p:attrName>
                                        </p:attrNameLst>
                                      </p:cBhvr>
                                    </p:anim>
                                    <p:anim from="(-#ppt_h/2)" to="(#ppt_y)" calcmode="lin" valueType="num">
                                      <p:cBhvr>
                                        <p:cTn id="25" dur="1000" fill="hold">
                                          <p:stCondLst>
                                            <p:cond delay="0"/>
                                          </p:stCondLst>
                                        </p:cTn>
                                        <p:tgtEl>
                                          <p:spTgt spid="36"/>
                                        </p:tgtEl>
                                        <p:attrNameLst>
                                          <p:attrName>ppt_y</p:attrName>
                                        </p:attrNameLst>
                                      </p:cBhvr>
                                    </p:anim>
                                    <p:animRot by="21600000">
                                      <p:cBhvr>
                                        <p:cTn id="26" dur="1000" fill="hold">
                                          <p:stCondLst>
                                            <p:cond delay="0"/>
                                          </p:stCondLst>
                                        </p:cTn>
                                        <p:tgtEl>
                                          <p:spTgt spid="36"/>
                                        </p:tgtEl>
                                        <p:attrNameLst>
                                          <p:attrName>r</p:attrName>
                                        </p:attrNameLst>
                                      </p:cBhvr>
                                    </p:animRot>
                                  </p:childTnLst>
                                </p:cTn>
                              </p:par>
                              <p:par>
                                <p:cTn id="27" presetID="56" presetClass="entr" presetSubtype="0" fill="hold" grpId="0" nodeType="withEffect">
                                  <p:stCondLst>
                                    <p:cond delay="0"/>
                                  </p:stCondLst>
                                  <p:iterate type="lt">
                                    <p:tmPct val="10000"/>
                                  </p:iterate>
                                  <p:childTnLst>
                                    <p:set>
                                      <p:cBhvr>
                                        <p:cTn id="28" dur="1" fill="hold">
                                          <p:stCondLst>
                                            <p:cond delay="0"/>
                                          </p:stCondLst>
                                        </p:cTn>
                                        <p:tgtEl>
                                          <p:spTgt spid="34"/>
                                        </p:tgtEl>
                                        <p:attrNameLst>
                                          <p:attrName>style.visibility</p:attrName>
                                        </p:attrNameLst>
                                      </p:cBhvr>
                                      <p:to>
                                        <p:strVal val="visible"/>
                                      </p:to>
                                    </p:set>
                                    <p:anim by="(-#ppt_w*2)" calcmode="lin" valueType="num">
                                      <p:cBhvr rctx="PPT">
                                        <p:cTn id="29" dur="500" autoRev="1" fill="hold">
                                          <p:stCondLst>
                                            <p:cond delay="0"/>
                                          </p:stCondLst>
                                        </p:cTn>
                                        <p:tgtEl>
                                          <p:spTgt spid="34"/>
                                        </p:tgtEl>
                                        <p:attrNameLst>
                                          <p:attrName>ppt_w</p:attrName>
                                        </p:attrNameLst>
                                      </p:cBhvr>
                                    </p:anim>
                                    <p:anim by="(#ppt_w*0.50)" calcmode="lin" valueType="num">
                                      <p:cBhvr>
                                        <p:cTn id="30" dur="500" decel="50000" autoRev="1" fill="hold">
                                          <p:stCondLst>
                                            <p:cond delay="0"/>
                                          </p:stCondLst>
                                        </p:cTn>
                                        <p:tgtEl>
                                          <p:spTgt spid="34"/>
                                        </p:tgtEl>
                                        <p:attrNameLst>
                                          <p:attrName>ppt_x</p:attrName>
                                        </p:attrNameLst>
                                      </p:cBhvr>
                                    </p:anim>
                                    <p:anim from="(-#ppt_h/2)" to="(#ppt_y)" calcmode="lin" valueType="num">
                                      <p:cBhvr>
                                        <p:cTn id="31" dur="1000" fill="hold">
                                          <p:stCondLst>
                                            <p:cond delay="0"/>
                                          </p:stCondLst>
                                        </p:cTn>
                                        <p:tgtEl>
                                          <p:spTgt spid="34"/>
                                        </p:tgtEl>
                                        <p:attrNameLst>
                                          <p:attrName>ppt_y</p:attrName>
                                        </p:attrNameLst>
                                      </p:cBhvr>
                                    </p:anim>
                                    <p:animRot by="21600000">
                                      <p:cBhvr>
                                        <p:cTn id="32" dur="1000" fill="hold">
                                          <p:stCondLst>
                                            <p:cond delay="0"/>
                                          </p:stCondLst>
                                        </p:cTn>
                                        <p:tgtEl>
                                          <p:spTgt spid="34"/>
                                        </p:tgtEl>
                                        <p:attrNameLst>
                                          <p:attrName>r</p:attrName>
                                        </p:attrNameLst>
                                      </p:cBhvr>
                                    </p:animRot>
                                  </p:childTnLst>
                                </p:cTn>
                              </p:par>
                              <p:par>
                                <p:cTn id="33" presetID="56" presetClass="entr" presetSubtype="0" fill="hold" grpId="0" nodeType="withEffect">
                                  <p:stCondLst>
                                    <p:cond delay="0"/>
                                  </p:stCondLst>
                                  <p:iterate type="lt">
                                    <p:tmPct val="10000"/>
                                  </p:iterate>
                                  <p:childTnLst>
                                    <p:set>
                                      <p:cBhvr>
                                        <p:cTn id="34" dur="1" fill="hold">
                                          <p:stCondLst>
                                            <p:cond delay="0"/>
                                          </p:stCondLst>
                                        </p:cTn>
                                        <p:tgtEl>
                                          <p:spTgt spid="33"/>
                                        </p:tgtEl>
                                        <p:attrNameLst>
                                          <p:attrName>style.visibility</p:attrName>
                                        </p:attrNameLst>
                                      </p:cBhvr>
                                      <p:to>
                                        <p:strVal val="visible"/>
                                      </p:to>
                                    </p:set>
                                    <p:anim by="(-#ppt_w*2)" calcmode="lin" valueType="num">
                                      <p:cBhvr rctx="PPT">
                                        <p:cTn id="35" dur="500" autoRev="1" fill="hold">
                                          <p:stCondLst>
                                            <p:cond delay="0"/>
                                          </p:stCondLst>
                                        </p:cTn>
                                        <p:tgtEl>
                                          <p:spTgt spid="33"/>
                                        </p:tgtEl>
                                        <p:attrNameLst>
                                          <p:attrName>ppt_w</p:attrName>
                                        </p:attrNameLst>
                                      </p:cBhvr>
                                    </p:anim>
                                    <p:anim by="(#ppt_w*0.50)" calcmode="lin" valueType="num">
                                      <p:cBhvr>
                                        <p:cTn id="36" dur="500" decel="50000" autoRev="1" fill="hold">
                                          <p:stCondLst>
                                            <p:cond delay="0"/>
                                          </p:stCondLst>
                                        </p:cTn>
                                        <p:tgtEl>
                                          <p:spTgt spid="33"/>
                                        </p:tgtEl>
                                        <p:attrNameLst>
                                          <p:attrName>ppt_x</p:attrName>
                                        </p:attrNameLst>
                                      </p:cBhvr>
                                    </p:anim>
                                    <p:anim from="(-#ppt_h/2)" to="(#ppt_y)" calcmode="lin" valueType="num">
                                      <p:cBhvr>
                                        <p:cTn id="37" dur="1000" fill="hold">
                                          <p:stCondLst>
                                            <p:cond delay="0"/>
                                          </p:stCondLst>
                                        </p:cTn>
                                        <p:tgtEl>
                                          <p:spTgt spid="33"/>
                                        </p:tgtEl>
                                        <p:attrNameLst>
                                          <p:attrName>ppt_y</p:attrName>
                                        </p:attrNameLst>
                                      </p:cBhvr>
                                    </p:anim>
                                    <p:animRot by="21600000">
                                      <p:cBhvr>
                                        <p:cTn id="38" dur="1000" fill="hold">
                                          <p:stCondLst>
                                            <p:cond delay="0"/>
                                          </p:stCondLst>
                                        </p:cTn>
                                        <p:tgtEl>
                                          <p:spTgt spid="33"/>
                                        </p:tgtEl>
                                        <p:attrNameLst>
                                          <p:attrName>r</p:attrName>
                                        </p:attrNameLst>
                                      </p:cBhvr>
                                    </p:animRot>
                                  </p:childTnLst>
                                </p:cTn>
                              </p:par>
                              <p:par>
                                <p:cTn id="39" presetID="56" presetClass="entr" presetSubtype="0" fill="hold" grpId="0" nodeType="withEffect">
                                  <p:stCondLst>
                                    <p:cond delay="0"/>
                                  </p:stCondLst>
                                  <p:iterate type="lt">
                                    <p:tmPct val="10000"/>
                                  </p:iterate>
                                  <p:childTnLst>
                                    <p:set>
                                      <p:cBhvr>
                                        <p:cTn id="40" dur="1" fill="hold">
                                          <p:stCondLst>
                                            <p:cond delay="0"/>
                                          </p:stCondLst>
                                        </p:cTn>
                                        <p:tgtEl>
                                          <p:spTgt spid="35"/>
                                        </p:tgtEl>
                                        <p:attrNameLst>
                                          <p:attrName>style.visibility</p:attrName>
                                        </p:attrNameLst>
                                      </p:cBhvr>
                                      <p:to>
                                        <p:strVal val="visible"/>
                                      </p:to>
                                    </p:set>
                                    <p:anim by="(-#ppt_w*2)" calcmode="lin" valueType="num">
                                      <p:cBhvr rctx="PPT">
                                        <p:cTn id="41" dur="500" autoRev="1" fill="hold">
                                          <p:stCondLst>
                                            <p:cond delay="0"/>
                                          </p:stCondLst>
                                        </p:cTn>
                                        <p:tgtEl>
                                          <p:spTgt spid="35"/>
                                        </p:tgtEl>
                                        <p:attrNameLst>
                                          <p:attrName>ppt_w</p:attrName>
                                        </p:attrNameLst>
                                      </p:cBhvr>
                                    </p:anim>
                                    <p:anim by="(#ppt_w*0.50)" calcmode="lin" valueType="num">
                                      <p:cBhvr>
                                        <p:cTn id="42" dur="500" decel="50000" autoRev="1" fill="hold">
                                          <p:stCondLst>
                                            <p:cond delay="0"/>
                                          </p:stCondLst>
                                        </p:cTn>
                                        <p:tgtEl>
                                          <p:spTgt spid="35"/>
                                        </p:tgtEl>
                                        <p:attrNameLst>
                                          <p:attrName>ppt_x</p:attrName>
                                        </p:attrNameLst>
                                      </p:cBhvr>
                                    </p:anim>
                                    <p:anim from="(-#ppt_h/2)" to="(#ppt_y)" calcmode="lin" valueType="num">
                                      <p:cBhvr>
                                        <p:cTn id="43" dur="1000" fill="hold">
                                          <p:stCondLst>
                                            <p:cond delay="0"/>
                                          </p:stCondLst>
                                        </p:cTn>
                                        <p:tgtEl>
                                          <p:spTgt spid="35"/>
                                        </p:tgtEl>
                                        <p:attrNameLst>
                                          <p:attrName>ppt_y</p:attrName>
                                        </p:attrNameLst>
                                      </p:cBhvr>
                                    </p:anim>
                                    <p:animRot by="21600000">
                                      <p:cBhvr>
                                        <p:cTn id="44" dur="1000" fill="hold">
                                          <p:stCondLst>
                                            <p:cond delay="0"/>
                                          </p:stCondLst>
                                        </p:cTn>
                                        <p:tgtEl>
                                          <p:spTgt spid="35"/>
                                        </p:tgtEl>
                                        <p:attrNameLst>
                                          <p:attrName>r</p:attrName>
                                        </p:attrNameLst>
                                      </p:cBhvr>
                                    </p:animRot>
                                  </p:childTnLst>
                                </p:cTn>
                              </p:par>
                            </p:childTnLst>
                          </p:cTn>
                        </p:par>
                        <p:par>
                          <p:cTn id="45" fill="hold">
                            <p:stCondLst>
                              <p:cond delay="5099"/>
                            </p:stCondLst>
                            <p:childTnLst>
                              <p:par>
                                <p:cTn id="46" presetID="56" presetClass="entr" presetSubtype="0" fill="hold" grpId="0" nodeType="afterEffect">
                                  <p:stCondLst>
                                    <p:cond delay="0"/>
                                  </p:stCondLst>
                                  <p:iterate type="lt">
                                    <p:tmPct val="10000"/>
                                  </p:iterate>
                                  <p:childTnLst>
                                    <p:set>
                                      <p:cBhvr>
                                        <p:cTn id="47" dur="1" fill="hold">
                                          <p:stCondLst>
                                            <p:cond delay="0"/>
                                          </p:stCondLst>
                                        </p:cTn>
                                        <p:tgtEl>
                                          <p:spTgt spid="5147"/>
                                        </p:tgtEl>
                                        <p:attrNameLst>
                                          <p:attrName>style.visibility</p:attrName>
                                        </p:attrNameLst>
                                      </p:cBhvr>
                                      <p:to>
                                        <p:strVal val="visible"/>
                                      </p:to>
                                    </p:set>
                                    <p:anim by="(-#ppt_w*2)" calcmode="lin" valueType="num">
                                      <p:cBhvr rctx="PPT">
                                        <p:cTn id="48" dur="500" autoRev="1" fill="hold">
                                          <p:stCondLst>
                                            <p:cond delay="0"/>
                                          </p:stCondLst>
                                        </p:cTn>
                                        <p:tgtEl>
                                          <p:spTgt spid="5147"/>
                                        </p:tgtEl>
                                        <p:attrNameLst>
                                          <p:attrName>ppt_w</p:attrName>
                                        </p:attrNameLst>
                                      </p:cBhvr>
                                    </p:anim>
                                    <p:anim by="(#ppt_w*0.50)" calcmode="lin" valueType="num">
                                      <p:cBhvr>
                                        <p:cTn id="49" dur="500" decel="50000" autoRev="1" fill="hold">
                                          <p:stCondLst>
                                            <p:cond delay="0"/>
                                          </p:stCondLst>
                                        </p:cTn>
                                        <p:tgtEl>
                                          <p:spTgt spid="5147"/>
                                        </p:tgtEl>
                                        <p:attrNameLst>
                                          <p:attrName>ppt_x</p:attrName>
                                        </p:attrNameLst>
                                      </p:cBhvr>
                                    </p:anim>
                                    <p:anim from="(-#ppt_h/2)" to="(#ppt_y)" calcmode="lin" valueType="num">
                                      <p:cBhvr>
                                        <p:cTn id="50" dur="1000" fill="hold">
                                          <p:stCondLst>
                                            <p:cond delay="0"/>
                                          </p:stCondLst>
                                        </p:cTn>
                                        <p:tgtEl>
                                          <p:spTgt spid="5147"/>
                                        </p:tgtEl>
                                        <p:attrNameLst>
                                          <p:attrName>ppt_y</p:attrName>
                                        </p:attrNameLst>
                                      </p:cBhvr>
                                    </p:anim>
                                    <p:animRot by="21600000">
                                      <p:cBhvr>
                                        <p:cTn id="51" dur="1000" fill="hold">
                                          <p:stCondLst>
                                            <p:cond delay="0"/>
                                          </p:stCondLst>
                                        </p:cTn>
                                        <p:tgtEl>
                                          <p:spTgt spid="5147"/>
                                        </p:tgtEl>
                                        <p:attrNameLst>
                                          <p:attrName>r</p:attrName>
                                        </p:attrNameLst>
                                      </p:cBhvr>
                                    </p:animRot>
                                  </p:childTnLst>
                                </p:cTn>
                              </p:par>
                            </p:childTnLst>
                          </p:cTn>
                        </p:par>
                        <p:par>
                          <p:cTn id="52" fill="hold">
                            <p:stCondLst>
                              <p:cond delay="6099"/>
                            </p:stCondLst>
                            <p:childTnLst>
                              <p:par>
                                <p:cTn id="53" presetID="42" presetClass="entr" presetSubtype="0" fill="hold" grpId="0" nodeType="after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fade">
                                      <p:cBhvr>
                                        <p:cTn id="55" dur="1000"/>
                                        <p:tgtEl>
                                          <p:spTgt spid="37"/>
                                        </p:tgtEl>
                                      </p:cBhvr>
                                    </p:animEffect>
                                    <p:anim calcmode="lin" valueType="num">
                                      <p:cBhvr>
                                        <p:cTn id="56" dur="1000" fill="hold"/>
                                        <p:tgtEl>
                                          <p:spTgt spid="37"/>
                                        </p:tgtEl>
                                        <p:attrNameLst>
                                          <p:attrName>ppt_x</p:attrName>
                                        </p:attrNameLst>
                                      </p:cBhvr>
                                      <p:tavLst>
                                        <p:tav tm="0">
                                          <p:val>
                                            <p:strVal val="#ppt_x"/>
                                          </p:val>
                                        </p:tav>
                                        <p:tav tm="100000">
                                          <p:val>
                                            <p:strVal val="#ppt_x"/>
                                          </p:val>
                                        </p:tav>
                                      </p:tavLst>
                                    </p:anim>
                                    <p:anim calcmode="lin" valueType="num">
                                      <p:cBhvr>
                                        <p:cTn id="57" dur="1000" fill="hold"/>
                                        <p:tgtEl>
                                          <p:spTgt spid="37"/>
                                        </p:tgtEl>
                                        <p:attrNameLst>
                                          <p:attrName>ppt_y</p:attrName>
                                        </p:attrNameLst>
                                      </p:cBhvr>
                                      <p:tavLst>
                                        <p:tav tm="0">
                                          <p:val>
                                            <p:strVal val="#ppt_y+.1"/>
                                          </p:val>
                                        </p:tav>
                                        <p:tav tm="100000">
                                          <p:val>
                                            <p:strVal val="#ppt_y"/>
                                          </p:val>
                                        </p:tav>
                                      </p:tavLst>
                                    </p:anim>
                                  </p:childTnLst>
                                </p:cTn>
                              </p:par>
                            </p:childTnLst>
                          </p:cTn>
                        </p:par>
                        <p:par>
                          <p:cTn id="58" fill="hold">
                            <p:stCondLst>
                              <p:cond delay="7099"/>
                            </p:stCondLst>
                            <p:childTnLst>
                              <p:par>
                                <p:cTn id="59" presetID="42" presetClass="entr" presetSubtype="0" fill="hold" nodeType="after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1000"/>
                                        <p:tgtEl>
                                          <p:spTgt spid="11"/>
                                        </p:tgtEl>
                                      </p:cBhvr>
                                    </p:animEffect>
                                    <p:anim calcmode="lin" valueType="num">
                                      <p:cBhvr>
                                        <p:cTn id="62" dur="1000" fill="hold"/>
                                        <p:tgtEl>
                                          <p:spTgt spid="11"/>
                                        </p:tgtEl>
                                        <p:attrNameLst>
                                          <p:attrName>ppt_x</p:attrName>
                                        </p:attrNameLst>
                                      </p:cBhvr>
                                      <p:tavLst>
                                        <p:tav tm="0">
                                          <p:val>
                                            <p:strVal val="#ppt_x"/>
                                          </p:val>
                                        </p:tav>
                                        <p:tav tm="100000">
                                          <p:val>
                                            <p:strVal val="#ppt_x"/>
                                          </p:val>
                                        </p:tav>
                                      </p:tavLst>
                                    </p:anim>
                                    <p:anim calcmode="lin" valueType="num">
                                      <p:cBhvr>
                                        <p:cTn id="6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3" grpId="0" animBg="1"/>
      <p:bldP spid="34" grpId="0" animBg="1"/>
      <p:bldP spid="35" grpId="0" animBg="1"/>
      <p:bldP spid="36" grpId="0" animBg="1"/>
      <p:bldP spid="37" grpId="0"/>
      <p:bldP spid="5147"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cstate="email">
            <a:extLst>
              <a:ext uri="{28A0092B-C50C-407E-A947-70E740481C1C}">
                <a14:useLocalDpi xmlns:a14="http://schemas.microsoft.com/office/drawing/2010/main" val="0"/>
              </a:ext>
            </a:extLst>
          </a:blip>
          <a:stretch>
            <a:fillRect/>
          </a:stretch>
        </p:blipFill>
        <p:spPr>
          <a:xfrm rot="698163">
            <a:off x="329396" y="-1099518"/>
            <a:ext cx="12098736" cy="8723659"/>
          </a:xfrm>
          <a:prstGeom prst="rect">
            <a:avLst/>
          </a:prstGeom>
        </p:spPr>
      </p:pic>
      <p:pic>
        <p:nvPicPr>
          <p:cNvPr id="4" name="图片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852228" y="2554741"/>
            <a:ext cx="4339771" cy="4339771"/>
          </a:xfrm>
          <a:prstGeom prst="rect">
            <a:avLst/>
          </a:prstGeom>
        </p:spPr>
      </p:pic>
      <p:sp>
        <p:nvSpPr>
          <p:cNvPr id="11" name="Picture 6"/>
          <p:cNvSpPr/>
          <p:nvPr/>
        </p:nvSpPr>
        <p:spPr>
          <a:xfrm>
            <a:off x="175431" y="126475"/>
            <a:ext cx="5019308" cy="4270571"/>
          </a:xfrm>
          <a:custGeom>
            <a:avLst/>
            <a:gdLst/>
            <a:ahLst/>
            <a:cxnLst/>
            <a:rect l="0" t="0" r="0" b="0"/>
            <a:pathLst>
              <a:path w="5019308" h="4270571">
                <a:moveTo>
                  <a:pt x="0" y="0"/>
                </a:moveTo>
                <a:lnTo>
                  <a:pt x="5019307" y="0"/>
                </a:lnTo>
                <a:lnTo>
                  <a:pt x="5019307" y="4270570"/>
                </a:lnTo>
                <a:lnTo>
                  <a:pt x="0" y="4270570"/>
                </a:lnTo>
                <a:close/>
              </a:path>
            </a:pathLst>
          </a:custGeom>
          <a:blipFill dpi="0" rotWithShape="1">
            <a:blip r:embed="rId3"/>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3251200" y="1707762"/>
            <a:ext cx="2844800" cy="1107996"/>
          </a:xfrm>
          <a:prstGeom prst="rect">
            <a:avLst/>
          </a:prstGeom>
          <a:noFill/>
        </p:spPr>
        <p:txBody>
          <a:bodyPr wrap="square" lIns="91440" tIns="45720" rIns="91440" bIns="45720">
            <a:spAutoFit/>
          </a:bodyPr>
          <a:lstStyle/>
          <a:p>
            <a:pPr algn="ctr"/>
            <a:r>
              <a:rPr lang="zh-CN" altLang="en-US" sz="6600" dirty="0" smtClean="0">
                <a:ln w="0"/>
                <a:solidFill>
                  <a:srgbClr val="FF0000"/>
                </a:solidFill>
                <a:effectLst>
                  <a:outerShdw blurRad="38100" dist="19050" dir="2700000" algn="tl" rotWithShape="0">
                    <a:schemeClr val="dk1">
                      <a:alpha val="40000"/>
                    </a:schemeClr>
                  </a:outerShdw>
                </a:effectLst>
                <a:latin typeface="段宁毛笔行书" panose="03000509000000000000" pitchFamily="65" charset="-122"/>
                <a:ea typeface="段宁毛笔行书" panose="03000509000000000000" pitchFamily="65" charset="-122"/>
              </a:rPr>
              <a:t>篇章</a:t>
            </a:r>
            <a:r>
              <a:rPr lang="zh-CN" altLang="en-US" sz="6600" dirty="0" smtClean="0">
                <a:ln w="0"/>
                <a:solidFill>
                  <a:srgbClr val="FF0000"/>
                </a:solidFill>
                <a:effectLst>
                  <a:outerShdw blurRad="38100" dist="19050" dir="2700000" algn="tl" rotWithShape="0">
                    <a:schemeClr val="dk1">
                      <a:alpha val="40000"/>
                    </a:schemeClr>
                  </a:outerShdw>
                </a:effectLst>
                <a:latin typeface="CKanHK-Xbold" panose="00000800000000000000" pitchFamily="50" charset="-128"/>
                <a:ea typeface="CKanHK-Xbold" panose="00000800000000000000" pitchFamily="50" charset="-128"/>
              </a:rPr>
              <a:t>２</a:t>
            </a:r>
            <a:endParaRPr lang="zh-CN" altLang="en-US" sz="6600" b="0" cap="none" spc="0" dirty="0">
              <a:ln w="0"/>
              <a:solidFill>
                <a:srgbClr val="FF0000"/>
              </a:solidFill>
              <a:effectLst>
                <a:outerShdw blurRad="38100" dist="19050" dir="2700000" algn="tl" rotWithShape="0">
                  <a:schemeClr val="dk1">
                    <a:alpha val="40000"/>
                  </a:schemeClr>
                </a:outerShdw>
              </a:effectLst>
              <a:latin typeface="段宁毛笔行书" panose="03000509000000000000" pitchFamily="65" charset="-122"/>
              <a:ea typeface="段宁毛笔行书" panose="03000509000000000000" pitchFamily="65" charset="-122"/>
            </a:endParaRPr>
          </a:p>
        </p:txBody>
      </p:sp>
      <p:sp>
        <p:nvSpPr>
          <p:cNvPr id="14" name="矩形 13"/>
          <p:cNvSpPr/>
          <p:nvPr/>
        </p:nvSpPr>
        <p:spPr>
          <a:xfrm>
            <a:off x="3338722" y="3003848"/>
            <a:ext cx="3521940" cy="923330"/>
          </a:xfrm>
          <a:prstGeom prst="rect">
            <a:avLst/>
          </a:prstGeom>
          <a:noFill/>
        </p:spPr>
        <p:txBody>
          <a:bodyPr wrap="square" lIns="91440" tIns="45720" rIns="91440" bIns="45720">
            <a:spAutoFit/>
          </a:bodyPr>
          <a:lstStyle/>
          <a:p>
            <a:pPr algn="ctr"/>
            <a:r>
              <a:rPr lang="zh-CN" altLang="en-US" sz="5400" dirty="0" smtClean="0">
                <a:ln w="0"/>
                <a:effectLst>
                  <a:outerShdw blurRad="38100" dist="19050" dir="2700000" algn="tl" rotWithShape="0">
                    <a:schemeClr val="dk1">
                      <a:alpha val="40000"/>
                    </a:schemeClr>
                  </a:outerShdw>
                </a:effectLst>
                <a:latin typeface="李旭科书法" panose="02000603000000000000" pitchFamily="2" charset="-122"/>
                <a:ea typeface="李旭科书法" panose="02000603000000000000" pitchFamily="2" charset="-122"/>
              </a:rPr>
              <a:t>理论综述</a:t>
            </a:r>
            <a:endParaRPr lang="zh-CN" altLang="en-US" sz="5400" b="0" cap="none" spc="0" dirty="0">
              <a:ln w="0"/>
              <a:effectLst>
                <a:outerShdw blurRad="38100" dist="19050" dir="2700000" algn="tl" rotWithShape="0">
                  <a:schemeClr val="dk1">
                    <a:alpha val="40000"/>
                  </a:schemeClr>
                </a:outerShdw>
              </a:effectLst>
              <a:latin typeface="李旭科书法" panose="02000603000000000000" pitchFamily="2" charset="-122"/>
              <a:ea typeface="李旭科书法" panose="02000603000000000000" pitchFamily="2" charset="-122"/>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11"/>
                                        </p:tgtEl>
                                        <p:attrNameLst>
                                          <p:attrName>style.visibility</p:attrName>
                                        </p:attrNameLst>
                                      </p:cBhvr>
                                      <p:to>
                                        <p:strVal val="visible"/>
                                      </p:to>
                                    </p:set>
                                    <p:anim by="(-#ppt_w*2)" calcmode="lin" valueType="num">
                                      <p:cBhvr rctx="PPT">
                                        <p:cTn id="11" dur="500" autoRev="1" fill="hold">
                                          <p:stCondLst>
                                            <p:cond delay="0"/>
                                          </p:stCondLst>
                                        </p:cTn>
                                        <p:tgtEl>
                                          <p:spTgt spid="11"/>
                                        </p:tgtEl>
                                        <p:attrNameLst>
                                          <p:attrName>ppt_w</p:attrName>
                                        </p:attrNameLst>
                                      </p:cBhvr>
                                    </p:anim>
                                    <p:anim by="(#ppt_w*0.50)" calcmode="lin" valueType="num">
                                      <p:cBhvr>
                                        <p:cTn id="12" dur="500" decel="50000" autoRev="1" fill="hold">
                                          <p:stCondLst>
                                            <p:cond delay="0"/>
                                          </p:stCondLst>
                                        </p:cTn>
                                        <p:tgtEl>
                                          <p:spTgt spid="11"/>
                                        </p:tgtEl>
                                        <p:attrNameLst>
                                          <p:attrName>ppt_x</p:attrName>
                                        </p:attrNameLst>
                                      </p:cBhvr>
                                    </p:anim>
                                    <p:anim from="(-#ppt_h/2)" to="(#ppt_y)" calcmode="lin" valueType="num">
                                      <p:cBhvr>
                                        <p:cTn id="13" dur="1000" fill="hold">
                                          <p:stCondLst>
                                            <p:cond delay="0"/>
                                          </p:stCondLst>
                                        </p:cTn>
                                        <p:tgtEl>
                                          <p:spTgt spid="11"/>
                                        </p:tgtEl>
                                        <p:attrNameLst>
                                          <p:attrName>ppt_y</p:attrName>
                                        </p:attrNameLst>
                                      </p:cBhvr>
                                    </p:anim>
                                    <p:animRot by="21600000">
                                      <p:cBhvr>
                                        <p:cTn id="14" dur="1000" fill="hold">
                                          <p:stCondLst>
                                            <p:cond delay="0"/>
                                          </p:stCondLst>
                                        </p:cTn>
                                        <p:tgtEl>
                                          <p:spTgt spid="11"/>
                                        </p:tgtEl>
                                        <p:attrNameLst>
                                          <p:attrName>r</p:attrName>
                                        </p:attrNameLst>
                                      </p:cBhvr>
                                    </p:animRot>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7"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53" presetClass="entr" presetSubtype="16"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rot="5945184">
            <a:off x="2541423" y="-3092708"/>
            <a:ext cx="2025405" cy="7147719"/>
          </a:xfrm>
          <a:prstGeom prst="rect">
            <a:avLst/>
          </a:prstGeom>
        </p:spPr>
      </p:pic>
      <p:graphicFrame>
        <p:nvGraphicFramePr>
          <p:cNvPr id="7" name="图表 6"/>
          <p:cNvGraphicFramePr/>
          <p:nvPr/>
        </p:nvGraphicFramePr>
        <p:xfrm>
          <a:off x="-134817" y="1620533"/>
          <a:ext cx="8128000" cy="5418667"/>
        </p:xfrm>
        <a:graphic>
          <a:graphicData uri="http://schemas.openxmlformats.org/drawingml/2006/chart">
            <c:chart xmlns:c="http://schemas.openxmlformats.org/drawingml/2006/chart" xmlns:r="http://schemas.openxmlformats.org/officeDocument/2006/relationships" r:id="rId1"/>
          </a:graphicData>
        </a:graphic>
      </p:graphicFrame>
      <p:sp>
        <p:nvSpPr>
          <p:cNvPr id="8" name="矩形 7"/>
          <p:cNvSpPr/>
          <p:nvPr/>
        </p:nvSpPr>
        <p:spPr>
          <a:xfrm>
            <a:off x="1384300" y="180568"/>
            <a:ext cx="4339650" cy="646331"/>
          </a:xfrm>
          <a:prstGeom prst="rect">
            <a:avLst/>
          </a:prstGeom>
          <a:noFill/>
        </p:spPr>
        <p:txBody>
          <a:bodyPr wrap="none" lIns="91440" tIns="45720" rIns="91440" bIns="45720">
            <a:spAutoFit/>
          </a:bodyPr>
          <a:lstStyle/>
          <a:p>
            <a:pPr algn="ctr"/>
            <a:r>
              <a:rPr lang="zh-CN" altLang="en-US" sz="3600" dirty="0">
                <a:ln w="0"/>
                <a:latin typeface="华文行楷" panose="02010800040101010101" pitchFamily="2" charset="-122"/>
                <a:ea typeface="华文行楷" panose="02010800040101010101" pitchFamily="2" charset="-122"/>
              </a:rPr>
              <a:t>请输入替换你的标题</a:t>
            </a:r>
            <a:endParaRPr lang="zh-CN" altLang="en-US" sz="3600" dirty="0">
              <a:ln w="0"/>
              <a:latin typeface="华文行楷" panose="02010800040101010101" pitchFamily="2" charset="-122"/>
              <a:ea typeface="华文行楷" panose="02010800040101010101" pitchFamily="2" charset="-122"/>
            </a:endParaRPr>
          </a:p>
        </p:txBody>
      </p:sp>
      <p:pic>
        <p:nvPicPr>
          <p:cNvPr id="9" name="图片 8"/>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199310" y="515033"/>
            <a:ext cx="10612272" cy="6524167"/>
          </a:xfrm>
          <a:prstGeom prst="rect">
            <a:avLst/>
          </a:prstGeom>
        </p:spPr>
      </p:pic>
      <p:pic>
        <p:nvPicPr>
          <p:cNvPr id="3" name="图片 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rot="12941929" flipV="1">
            <a:off x="-73025" y="740914"/>
            <a:ext cx="2914650" cy="1419435"/>
          </a:xfrm>
          <a:prstGeom prst="rect">
            <a:avLst/>
          </a:prstGeom>
        </p:spPr>
      </p:pic>
      <p:sp>
        <p:nvSpPr>
          <p:cNvPr id="4" name="矩形 3"/>
          <p:cNvSpPr/>
          <p:nvPr/>
        </p:nvSpPr>
        <p:spPr>
          <a:xfrm rot="18688389">
            <a:off x="7747238" y="2246011"/>
            <a:ext cx="1005403" cy="584775"/>
          </a:xfrm>
          <a:prstGeom prst="rect">
            <a:avLst/>
          </a:prstGeom>
          <a:noFill/>
        </p:spPr>
        <p:txBody>
          <a:bodyPr wrap="none" lIns="91440" tIns="45720" rIns="91440" bIns="45720">
            <a:spAutoFit/>
          </a:bodyPr>
          <a:lstStyle/>
          <a:p>
            <a:pPr algn="ctr"/>
            <a:r>
              <a:rPr lang="zh-CN" altLang="en-US" sz="3200" b="0" cap="none" spc="0" dirty="0" smtClean="0">
                <a:ln w="0"/>
                <a:solidFill>
                  <a:srgbClr val="FF0000"/>
                </a:solidFill>
                <a:effectLst>
                  <a:outerShdw blurRad="38100" dist="19050" dir="2700000" algn="tl" rotWithShape="0">
                    <a:schemeClr val="dk1">
                      <a:alpha val="40000"/>
                    </a:schemeClr>
                  </a:outerShdw>
                </a:effectLst>
              </a:rPr>
              <a:t>标题</a:t>
            </a:r>
            <a:endParaRPr lang="zh-CN" altLang="en-US" sz="3200" b="0" cap="none" spc="0" dirty="0">
              <a:ln w="0"/>
              <a:solidFill>
                <a:srgbClr val="FF0000"/>
              </a:solidFill>
              <a:effectLst>
                <a:outerShdw blurRad="38100" dist="19050" dir="2700000" algn="tl" rotWithShape="0">
                  <a:schemeClr val="dk1">
                    <a:alpha val="40000"/>
                  </a:schemeClr>
                </a:outerShdw>
              </a:effectLst>
            </a:endParaRPr>
          </a:p>
        </p:txBody>
      </p:sp>
      <p:sp>
        <p:nvSpPr>
          <p:cNvPr id="10" name="矩形 9"/>
          <p:cNvSpPr/>
          <p:nvPr/>
        </p:nvSpPr>
        <p:spPr>
          <a:xfrm>
            <a:off x="8331468" y="3337534"/>
            <a:ext cx="1005403" cy="584775"/>
          </a:xfrm>
          <a:prstGeom prst="rect">
            <a:avLst/>
          </a:prstGeom>
          <a:noFill/>
        </p:spPr>
        <p:txBody>
          <a:bodyPr wrap="none" lIns="91440" tIns="45720" rIns="91440" bIns="45720">
            <a:spAutoFit/>
          </a:bodyPr>
          <a:lstStyle/>
          <a:p>
            <a:pPr algn="ctr"/>
            <a:r>
              <a:rPr lang="zh-CN" altLang="en-US" sz="3200" b="0" cap="none" spc="0" dirty="0" smtClean="0">
                <a:ln w="0"/>
                <a:solidFill>
                  <a:srgbClr val="FB478A"/>
                </a:solidFill>
                <a:effectLst>
                  <a:outerShdw blurRad="38100" dist="19050" dir="2700000" algn="tl" rotWithShape="0">
                    <a:schemeClr val="dk1">
                      <a:alpha val="40000"/>
                    </a:schemeClr>
                  </a:outerShdw>
                </a:effectLst>
              </a:rPr>
              <a:t>标题</a:t>
            </a:r>
            <a:endParaRPr lang="zh-CN" altLang="en-US" sz="3200" b="0" cap="none" spc="0" dirty="0">
              <a:ln w="0"/>
              <a:solidFill>
                <a:srgbClr val="FB478A"/>
              </a:solidFill>
              <a:effectLst>
                <a:outerShdw blurRad="38100" dist="19050" dir="2700000" algn="tl" rotWithShape="0">
                  <a:schemeClr val="dk1">
                    <a:alpha val="40000"/>
                  </a:schemeClr>
                </a:outerShdw>
              </a:effectLst>
            </a:endParaRPr>
          </a:p>
        </p:txBody>
      </p:sp>
      <p:sp>
        <p:nvSpPr>
          <p:cNvPr id="11" name="矩形 10"/>
          <p:cNvSpPr/>
          <p:nvPr/>
        </p:nvSpPr>
        <p:spPr>
          <a:xfrm>
            <a:off x="9894278" y="2045543"/>
            <a:ext cx="1005403" cy="584775"/>
          </a:xfrm>
          <a:prstGeom prst="rect">
            <a:avLst/>
          </a:prstGeom>
          <a:noFill/>
        </p:spPr>
        <p:txBody>
          <a:bodyPr wrap="none" lIns="91440" tIns="45720" rIns="91440" bIns="45720">
            <a:spAutoFit/>
          </a:bodyPr>
          <a:lstStyle/>
          <a:p>
            <a:pPr algn="ctr"/>
            <a:r>
              <a:rPr lang="zh-CN" altLang="en-US" sz="3200" b="0" cap="none" spc="0" dirty="0" smtClean="0">
                <a:ln w="0"/>
                <a:solidFill>
                  <a:srgbClr val="FFC000"/>
                </a:solidFill>
                <a:effectLst>
                  <a:outerShdw blurRad="38100" dist="19050" dir="2700000" algn="tl" rotWithShape="0">
                    <a:schemeClr val="dk1">
                      <a:alpha val="40000"/>
                    </a:schemeClr>
                  </a:outerShdw>
                </a:effectLst>
              </a:rPr>
              <a:t>标题</a:t>
            </a:r>
            <a:endParaRPr lang="zh-CN" altLang="en-US" sz="3200" b="0" cap="none" spc="0" dirty="0">
              <a:ln w="0"/>
              <a:solidFill>
                <a:srgbClr val="FFC000"/>
              </a:solidFill>
              <a:effectLst>
                <a:outerShdw blurRad="38100" dist="19050" dir="2700000" algn="tl" rotWithShape="0">
                  <a:schemeClr val="dk1">
                    <a:alpha val="40000"/>
                  </a:schemeClr>
                </a:outerShdw>
              </a:effectLst>
            </a:endParaRPr>
          </a:p>
        </p:txBody>
      </p:sp>
      <p:sp>
        <p:nvSpPr>
          <p:cNvPr id="13" name="矩形 12"/>
          <p:cNvSpPr/>
          <p:nvPr/>
        </p:nvSpPr>
        <p:spPr>
          <a:xfrm rot="20664378">
            <a:off x="10232011" y="2877374"/>
            <a:ext cx="1328316" cy="584775"/>
          </a:xfrm>
          <a:prstGeom prst="rect">
            <a:avLst/>
          </a:prstGeom>
          <a:noFill/>
        </p:spPr>
        <p:txBody>
          <a:bodyPr wrap="square" lIns="91440" tIns="45720" rIns="91440" bIns="45720">
            <a:spAutoFit/>
          </a:bodyPr>
          <a:lstStyle/>
          <a:p>
            <a:pPr algn="ctr"/>
            <a:r>
              <a:rPr lang="zh-CN" altLang="en-US" sz="3200" b="0" cap="none" spc="0" dirty="0" smtClean="0">
                <a:ln w="0"/>
                <a:solidFill>
                  <a:schemeClr val="tx2">
                    <a:lumMod val="60000"/>
                    <a:lumOff val="40000"/>
                  </a:schemeClr>
                </a:solidFill>
                <a:effectLst>
                  <a:outerShdw blurRad="38100" dist="19050" dir="2700000" algn="tl" rotWithShape="0">
                    <a:schemeClr val="dk1">
                      <a:alpha val="40000"/>
                    </a:schemeClr>
                  </a:outerShdw>
                </a:effectLst>
              </a:rPr>
              <a:t>标题</a:t>
            </a:r>
            <a:endParaRPr lang="zh-CN" altLang="en-US" sz="3200" b="0" cap="none" spc="0" dirty="0">
              <a:ln w="0"/>
              <a:solidFill>
                <a:schemeClr val="tx2">
                  <a:lumMod val="60000"/>
                  <a:lumOff val="40000"/>
                </a:schemeClr>
              </a:solidFill>
              <a:effectLst>
                <a:outerShdw blurRad="38100" dist="19050" dir="2700000" algn="tl" rotWithShape="0">
                  <a:schemeClr val="dk1">
                    <a:alpha val="40000"/>
                  </a:schemeClr>
                </a:outerShdw>
              </a:effectLst>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2" presetClass="entr" presetSubtype="4"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par>
                          <p:cTn id="26" fill="hold">
                            <p:stCondLst>
                              <p:cond delay="3000"/>
                            </p:stCondLst>
                            <p:childTnLst>
                              <p:par>
                                <p:cTn id="27" presetID="10"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42" presetClass="entr" presetSubtype="0" fill="hold" grpId="0" nodeType="withEffect">
                                  <p:stCondLst>
                                    <p:cond delay="40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40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70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50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000"/>
                                        <p:tgtEl>
                                          <p:spTgt spid="10"/>
                                        </p:tgtEl>
                                      </p:cBhvr>
                                    </p:animEffect>
                                    <p:anim calcmode="lin" valueType="num">
                                      <p:cBhvr>
                                        <p:cTn id="48" dur="1000" fill="hold"/>
                                        <p:tgtEl>
                                          <p:spTgt spid="10"/>
                                        </p:tgtEl>
                                        <p:attrNameLst>
                                          <p:attrName>ppt_x</p:attrName>
                                        </p:attrNameLst>
                                      </p:cBhvr>
                                      <p:tavLst>
                                        <p:tav tm="0">
                                          <p:val>
                                            <p:strVal val="#ppt_x"/>
                                          </p:val>
                                        </p:tav>
                                        <p:tav tm="100000">
                                          <p:val>
                                            <p:strVal val="#ppt_x"/>
                                          </p:val>
                                        </p:tav>
                                      </p:tavLst>
                                    </p:anim>
                                    <p:anim calcmode="lin" valueType="num">
                                      <p:cBhvr>
                                        <p:cTn id="4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8" grpId="0"/>
      <p:bldP spid="4" grpId="0"/>
      <p:bldP spid="10" grpId="0"/>
      <p:bldP spid="11"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rot="921332">
            <a:off x="5435623" y="1127766"/>
            <a:ext cx="4833528" cy="3785652"/>
          </a:xfrm>
          <a:prstGeom prst="rect">
            <a:avLst/>
          </a:prstGeom>
        </p:spPr>
        <p:txBody>
          <a:bodyPr wrap="square">
            <a:spAutoFit/>
          </a:bodyPr>
          <a:lstStyle/>
          <a:p>
            <a:pPr lvl="1">
              <a:lnSpc>
                <a:spcPct val="150000"/>
              </a:lnSpc>
              <a:defRPr/>
            </a:pPr>
            <a:r>
              <a:rPr lang="zh-CN" altLang="en-US" sz="1600" dirty="0">
                <a:solidFill>
                  <a:schemeClr val="bg1">
                    <a:lumMod val="50000"/>
                  </a:schemeClr>
                </a:solidFill>
                <a:latin typeface="幼圆" panose="02010509060101010101" pitchFamily="49" charset="-122"/>
                <a:ea typeface="幼圆" panose="02010509060101010101" pitchFamily="49" charset="-122"/>
              </a:rPr>
              <a:t>请输入你的内容描述请输入你的内容描述请输入你的内容描述请输入你的内容描述请输入你的内容</a:t>
            </a:r>
            <a:r>
              <a:rPr lang="zh-CN" altLang="en-US" sz="1600" dirty="0" smtClean="0">
                <a:solidFill>
                  <a:schemeClr val="bg1">
                    <a:lumMod val="50000"/>
                  </a:schemeClr>
                </a:solidFill>
                <a:latin typeface="幼圆" panose="02010509060101010101" pitchFamily="49" charset="-122"/>
                <a:ea typeface="幼圆" panose="02010509060101010101" pitchFamily="49" charset="-122"/>
              </a:rPr>
              <a:t>描述</a:t>
            </a:r>
            <a:endParaRPr lang="en-US" altLang="zh-CN" sz="1600" dirty="0" smtClean="0">
              <a:solidFill>
                <a:schemeClr val="bg1">
                  <a:lumMod val="50000"/>
                </a:schemeClr>
              </a:solidFill>
              <a:latin typeface="幼圆" panose="02010509060101010101" pitchFamily="49" charset="-122"/>
              <a:ea typeface="幼圆" panose="02010509060101010101" pitchFamily="49" charset="-122"/>
            </a:endParaRPr>
          </a:p>
          <a:p>
            <a:pPr lvl="1">
              <a:lnSpc>
                <a:spcPct val="150000"/>
              </a:lnSpc>
              <a:defRPr/>
            </a:pPr>
            <a:r>
              <a:rPr lang="zh-CN" altLang="en-US" sz="1600" dirty="0">
                <a:solidFill>
                  <a:schemeClr val="bg1">
                    <a:lumMod val="50000"/>
                  </a:schemeClr>
                </a:solidFill>
                <a:latin typeface="幼圆" panose="02010509060101010101" pitchFamily="49" charset="-122"/>
                <a:ea typeface="幼圆" panose="02010509060101010101" pitchFamily="49" charset="-122"/>
              </a:rPr>
              <a:t>请输入你的内容描述请输入你的内容描述请输入你的内容描述请输入你的内容描述请输入你的内容描述</a:t>
            </a:r>
            <a:endParaRPr lang="en-US" altLang="zh-CN" sz="1600" dirty="0">
              <a:solidFill>
                <a:schemeClr val="bg1">
                  <a:lumMod val="50000"/>
                </a:schemeClr>
              </a:solidFill>
              <a:latin typeface="幼圆" panose="02010509060101010101" pitchFamily="49" charset="-122"/>
              <a:ea typeface="幼圆" panose="02010509060101010101" pitchFamily="49" charset="-122"/>
            </a:endParaRPr>
          </a:p>
          <a:p>
            <a:pPr lvl="1">
              <a:lnSpc>
                <a:spcPct val="150000"/>
              </a:lnSpc>
              <a:defRPr/>
            </a:pPr>
            <a:r>
              <a:rPr lang="zh-CN" altLang="en-US" sz="1600" dirty="0">
                <a:solidFill>
                  <a:schemeClr val="bg1">
                    <a:lumMod val="50000"/>
                  </a:schemeClr>
                </a:solidFill>
                <a:latin typeface="幼圆" panose="02010509060101010101" pitchFamily="49" charset="-122"/>
                <a:ea typeface="幼圆" panose="02010509060101010101" pitchFamily="49" charset="-122"/>
              </a:rPr>
              <a:t>请输入你的内容描述请输入你的内容描述请输入你的内容描述请输入你的内容描述请输入你的内容描述</a:t>
            </a:r>
            <a:endParaRPr lang="en-US" altLang="zh-CN" sz="1600" dirty="0">
              <a:solidFill>
                <a:schemeClr val="bg1">
                  <a:lumMod val="50000"/>
                </a:schemeClr>
              </a:solidFill>
              <a:latin typeface="幼圆" panose="02010509060101010101" pitchFamily="49" charset="-122"/>
              <a:ea typeface="幼圆" panose="02010509060101010101" pitchFamily="49" charset="-122"/>
            </a:endParaRPr>
          </a:p>
          <a:p>
            <a:pPr lvl="1">
              <a:lnSpc>
                <a:spcPct val="150000"/>
              </a:lnSpc>
              <a:defRPr/>
            </a:pPr>
            <a:endParaRPr lang="en-US" altLang="zh-CN" sz="1600" dirty="0">
              <a:solidFill>
                <a:schemeClr val="bg1">
                  <a:lumMod val="50000"/>
                </a:schemeClr>
              </a:solidFill>
              <a:latin typeface="幼圆" panose="02010509060101010101" pitchFamily="49" charset="-122"/>
              <a:ea typeface="幼圆" panose="02010509060101010101" pitchFamily="49" charset="-122"/>
            </a:endParaRPr>
          </a:p>
        </p:txBody>
      </p:sp>
      <p:sp>
        <p:nvSpPr>
          <p:cNvPr id="9" name="矩形 8"/>
          <p:cNvSpPr/>
          <p:nvPr/>
        </p:nvSpPr>
        <p:spPr>
          <a:xfrm rot="860554">
            <a:off x="7140772" y="665942"/>
            <a:ext cx="3416320" cy="646331"/>
          </a:xfrm>
          <a:prstGeom prst="rect">
            <a:avLst/>
          </a:prstGeom>
          <a:noFill/>
        </p:spPr>
        <p:txBody>
          <a:bodyPr wrap="none" lIns="91440" tIns="45720" rIns="91440" bIns="45720">
            <a:spAutoFit/>
          </a:bodyPr>
          <a:lstStyle/>
          <a:p>
            <a:pPr algn="ctr"/>
            <a:r>
              <a:rPr lang="zh-CN" altLang="en-US" sz="3600" dirty="0">
                <a:ln w="0"/>
                <a:latin typeface="华文行楷" panose="02010800040101010101" pitchFamily="2" charset="-122"/>
                <a:ea typeface="华文行楷" panose="02010800040101010101" pitchFamily="2" charset="-122"/>
              </a:rPr>
              <a:t>请输入你的标题</a:t>
            </a:r>
            <a:endParaRPr lang="zh-CN" altLang="en-US" sz="3600" dirty="0">
              <a:ln w="0"/>
              <a:latin typeface="华文行楷" panose="02010800040101010101" pitchFamily="2" charset="-122"/>
              <a:ea typeface="华文行楷" panose="02010800040101010101" pitchFamily="2" charset="-122"/>
            </a:endParaRPr>
          </a:p>
        </p:txBody>
      </p:sp>
      <p:pic>
        <p:nvPicPr>
          <p:cNvPr id="7" name="图片 6"/>
          <p:cNvPicPr>
            <a:picLocks noChangeAspect="1"/>
          </p:cNvPicPr>
          <p:nvPr/>
        </p:nvPicPr>
        <p:blipFill>
          <a:blip r:embed="rId1" cstate="email">
            <a:extLst>
              <a:ext uri="{28A0092B-C50C-407E-A947-70E740481C1C}">
                <a14:useLocalDpi xmlns:a14="http://schemas.microsoft.com/office/drawing/2010/main" val="0"/>
              </a:ext>
            </a:extLst>
          </a:blip>
          <a:stretch>
            <a:fillRect/>
          </a:stretch>
        </p:blipFill>
        <p:spPr>
          <a:xfrm rot="935249">
            <a:off x="-287201" y="3345054"/>
            <a:ext cx="4002770" cy="3347004"/>
          </a:xfrm>
          <a:prstGeom prst="rect">
            <a:avLst/>
          </a:prstGeom>
          <a:ln>
            <a:noFill/>
          </a:ln>
          <a:effectLst>
            <a:outerShdw blurRad="292100" dist="139700" dir="2700000" algn="tl" rotWithShape="0">
              <a:srgbClr val="333333">
                <a:alpha val="65000"/>
              </a:srgbClr>
            </a:outerShdw>
          </a:effectLst>
        </p:spPr>
      </p:pic>
      <p:pic>
        <p:nvPicPr>
          <p:cNvPr id="19" name="图片 18"/>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rot="957587">
            <a:off x="3875834" y="4272272"/>
            <a:ext cx="2321516" cy="3020994"/>
          </a:xfrm>
          <a:prstGeom prst="rect">
            <a:avLst/>
          </a:prstGeom>
          <a:ln>
            <a:noFill/>
          </a:ln>
          <a:effectLst>
            <a:outerShdw blurRad="292100" dist="139700" dir="2700000" algn="tl" rotWithShape="0">
              <a:srgbClr val="333333">
                <a:alpha val="65000"/>
              </a:srgbClr>
            </a:outerShdw>
          </a:effectLst>
        </p:spPr>
      </p:pic>
      <p:pic>
        <p:nvPicPr>
          <p:cNvPr id="20" name="图片 19"/>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981618">
            <a:off x="6461946" y="5164965"/>
            <a:ext cx="3766522" cy="2117635"/>
          </a:xfrm>
          <a:prstGeom prst="rect">
            <a:avLst/>
          </a:prstGeom>
          <a:ln>
            <a:noFill/>
          </a:ln>
          <a:effectLst>
            <a:outerShdw blurRad="292100" dist="139700" dir="2700000" algn="tl" rotWithShape="0">
              <a:srgbClr val="333333">
                <a:alpha val="65000"/>
              </a:srgbClr>
            </a:outerShdw>
          </a:effectLst>
        </p:spPr>
      </p:pic>
      <p:pic>
        <p:nvPicPr>
          <p:cNvPr id="21" name="图片 20"/>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rot="812076">
            <a:off x="200510" y="20905"/>
            <a:ext cx="4513682" cy="2966572"/>
          </a:xfrm>
          <a:prstGeom prst="rect">
            <a:avLst/>
          </a:prstGeom>
          <a:ln>
            <a:noFill/>
          </a:ln>
          <a:effectLst>
            <a:outerShdw blurRad="292100" dist="139700" dir="2700000" algn="tl" rotWithShape="0">
              <a:srgbClr val="333333">
                <a:alpha val="65000"/>
              </a:srgbClr>
            </a:outerShdw>
          </a:effectLst>
        </p:spPr>
      </p:pic>
    </p:spTree>
    <p:custDataLst>
      <p:tags r:id="rId5"/>
    </p:custData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1500"/>
                            </p:stCondLst>
                            <p:childTnLst>
                              <p:par>
                                <p:cTn id="17" presetID="51" presetClass="entr" presetSubtype="0" fill="hold" nodeType="afterEffect">
                                  <p:stCondLst>
                                    <p:cond delay="975"/>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770" decel="100000"/>
                                        <p:tgtEl>
                                          <p:spTgt spid="21"/>
                                        </p:tgtEl>
                                      </p:cBhvr>
                                    </p:animEffect>
                                    <p:animScale>
                                      <p:cBhvr>
                                        <p:cTn id="20" dur="770" decel="100000"/>
                                        <p:tgtEl>
                                          <p:spTgt spid="21"/>
                                        </p:tgtEl>
                                      </p:cBhvr>
                                      <p:from x="10000" y="10000"/>
                                      <p:to x="200000" y="450000"/>
                                    </p:animScale>
                                    <p:animScale>
                                      <p:cBhvr>
                                        <p:cTn id="21" dur="1230" accel="100000" fill="hold">
                                          <p:stCondLst>
                                            <p:cond delay="770"/>
                                          </p:stCondLst>
                                        </p:cTn>
                                        <p:tgtEl>
                                          <p:spTgt spid="21"/>
                                        </p:tgtEl>
                                      </p:cBhvr>
                                      <p:from x="200000" y="450000"/>
                                      <p:to x="100000" y="100000"/>
                                    </p:animScale>
                                    <p:set>
                                      <p:cBhvr>
                                        <p:cTn id="22" dur="770" fill="hold"/>
                                        <p:tgtEl>
                                          <p:spTgt spid="21"/>
                                        </p:tgtEl>
                                        <p:attrNameLst>
                                          <p:attrName>ppt_x</p:attrName>
                                        </p:attrNameLst>
                                      </p:cBhvr>
                                      <p:to>
                                        <p:strVal val="(0.5)"/>
                                      </p:to>
                                    </p:set>
                                    <p:anim from="(0.5)" to="(#ppt_x)" calcmode="lin" valueType="num">
                                      <p:cBhvr>
                                        <p:cTn id="23" dur="1230" accel="100000" fill="hold">
                                          <p:stCondLst>
                                            <p:cond delay="770"/>
                                          </p:stCondLst>
                                        </p:cTn>
                                        <p:tgtEl>
                                          <p:spTgt spid="21"/>
                                        </p:tgtEl>
                                        <p:attrNameLst>
                                          <p:attrName>ppt_x</p:attrName>
                                        </p:attrNameLst>
                                      </p:cBhvr>
                                    </p:anim>
                                    <p:set>
                                      <p:cBhvr>
                                        <p:cTn id="24" dur="770" fill="hold"/>
                                        <p:tgtEl>
                                          <p:spTgt spid="21"/>
                                        </p:tgtEl>
                                        <p:attrNameLst>
                                          <p:attrName>ppt_y</p:attrName>
                                        </p:attrNameLst>
                                      </p:cBhvr>
                                      <p:to>
                                        <p:strVal val="(#ppt_y+0.4)"/>
                                      </p:to>
                                    </p:set>
                                    <p:anim from="(#ppt_y+0.4)" to="(#ppt_y)" calcmode="lin" valueType="num">
                                      <p:cBhvr>
                                        <p:cTn id="25" dur="1230" accel="100000" fill="hold">
                                          <p:stCondLst>
                                            <p:cond delay="770"/>
                                          </p:stCondLst>
                                        </p:cTn>
                                        <p:tgtEl>
                                          <p:spTgt spid="21"/>
                                        </p:tgtEl>
                                        <p:attrNameLst>
                                          <p:attrName>ppt_y</p:attrName>
                                        </p:attrNameLst>
                                      </p:cBhvr>
                                    </p:anim>
                                  </p:childTnLst>
                                </p:cTn>
                              </p:par>
                              <p:par>
                                <p:cTn id="26" presetID="51" presetClass="entr" presetSubtype="0" fill="hold" nodeType="withEffect">
                                  <p:stCondLst>
                                    <p:cond delay="648"/>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770" decel="100000"/>
                                        <p:tgtEl>
                                          <p:spTgt spid="7"/>
                                        </p:tgtEl>
                                      </p:cBhvr>
                                    </p:animEffect>
                                    <p:animScale>
                                      <p:cBhvr>
                                        <p:cTn id="29" dur="770" decel="100000"/>
                                        <p:tgtEl>
                                          <p:spTgt spid="7"/>
                                        </p:tgtEl>
                                      </p:cBhvr>
                                      <p:from x="10000" y="10000"/>
                                      <p:to x="200000" y="450000"/>
                                    </p:animScale>
                                    <p:animScale>
                                      <p:cBhvr>
                                        <p:cTn id="30" dur="1230" accel="100000" fill="hold">
                                          <p:stCondLst>
                                            <p:cond delay="770"/>
                                          </p:stCondLst>
                                        </p:cTn>
                                        <p:tgtEl>
                                          <p:spTgt spid="7"/>
                                        </p:tgtEl>
                                      </p:cBhvr>
                                      <p:from x="200000" y="450000"/>
                                      <p:to x="100000" y="100000"/>
                                    </p:animScale>
                                    <p:set>
                                      <p:cBhvr>
                                        <p:cTn id="31" dur="770" fill="hold"/>
                                        <p:tgtEl>
                                          <p:spTgt spid="7"/>
                                        </p:tgtEl>
                                        <p:attrNameLst>
                                          <p:attrName>ppt_x</p:attrName>
                                        </p:attrNameLst>
                                      </p:cBhvr>
                                      <p:to>
                                        <p:strVal val="(0.5)"/>
                                      </p:to>
                                    </p:set>
                                    <p:anim from="(0.5)" to="(#ppt_x)" calcmode="lin" valueType="num">
                                      <p:cBhvr>
                                        <p:cTn id="32" dur="1230" accel="100000" fill="hold">
                                          <p:stCondLst>
                                            <p:cond delay="770"/>
                                          </p:stCondLst>
                                        </p:cTn>
                                        <p:tgtEl>
                                          <p:spTgt spid="7"/>
                                        </p:tgtEl>
                                        <p:attrNameLst>
                                          <p:attrName>ppt_x</p:attrName>
                                        </p:attrNameLst>
                                      </p:cBhvr>
                                    </p:anim>
                                    <p:set>
                                      <p:cBhvr>
                                        <p:cTn id="33" dur="770" fill="hold"/>
                                        <p:tgtEl>
                                          <p:spTgt spid="7"/>
                                        </p:tgtEl>
                                        <p:attrNameLst>
                                          <p:attrName>ppt_y</p:attrName>
                                        </p:attrNameLst>
                                      </p:cBhvr>
                                      <p:to>
                                        <p:strVal val="(#ppt_y+0.4)"/>
                                      </p:to>
                                    </p:set>
                                    <p:anim from="(#ppt_y+0.4)" to="(#ppt_y)" calcmode="lin" valueType="num">
                                      <p:cBhvr>
                                        <p:cTn id="34" dur="1230" accel="100000" fill="hold">
                                          <p:stCondLst>
                                            <p:cond delay="770"/>
                                          </p:stCondLst>
                                        </p:cTn>
                                        <p:tgtEl>
                                          <p:spTgt spid="7"/>
                                        </p:tgtEl>
                                        <p:attrNameLst>
                                          <p:attrName>ppt_y</p:attrName>
                                        </p:attrNameLst>
                                      </p:cBhvr>
                                    </p:anim>
                                  </p:childTnLst>
                                </p:cTn>
                              </p:par>
                              <p:par>
                                <p:cTn id="35" presetID="51" presetClass="entr" presetSubtype="0" fill="hold" nodeType="withEffect">
                                  <p:stCondLst>
                                    <p:cond delay="857"/>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770" decel="100000"/>
                                        <p:tgtEl>
                                          <p:spTgt spid="19"/>
                                        </p:tgtEl>
                                      </p:cBhvr>
                                    </p:animEffect>
                                    <p:animScale>
                                      <p:cBhvr>
                                        <p:cTn id="38" dur="770" decel="100000"/>
                                        <p:tgtEl>
                                          <p:spTgt spid="19"/>
                                        </p:tgtEl>
                                      </p:cBhvr>
                                      <p:from x="10000" y="10000"/>
                                      <p:to x="200000" y="450000"/>
                                    </p:animScale>
                                    <p:animScale>
                                      <p:cBhvr>
                                        <p:cTn id="39" dur="1230" accel="100000" fill="hold">
                                          <p:stCondLst>
                                            <p:cond delay="770"/>
                                          </p:stCondLst>
                                        </p:cTn>
                                        <p:tgtEl>
                                          <p:spTgt spid="19"/>
                                        </p:tgtEl>
                                      </p:cBhvr>
                                      <p:from x="200000" y="450000"/>
                                      <p:to x="100000" y="100000"/>
                                    </p:animScale>
                                    <p:set>
                                      <p:cBhvr>
                                        <p:cTn id="40" dur="770" fill="hold"/>
                                        <p:tgtEl>
                                          <p:spTgt spid="19"/>
                                        </p:tgtEl>
                                        <p:attrNameLst>
                                          <p:attrName>ppt_x</p:attrName>
                                        </p:attrNameLst>
                                      </p:cBhvr>
                                      <p:to>
                                        <p:strVal val="(0.5)"/>
                                      </p:to>
                                    </p:set>
                                    <p:anim from="(0.5)" to="(#ppt_x)" calcmode="lin" valueType="num">
                                      <p:cBhvr>
                                        <p:cTn id="41" dur="1230" accel="100000" fill="hold">
                                          <p:stCondLst>
                                            <p:cond delay="770"/>
                                          </p:stCondLst>
                                        </p:cTn>
                                        <p:tgtEl>
                                          <p:spTgt spid="19"/>
                                        </p:tgtEl>
                                        <p:attrNameLst>
                                          <p:attrName>ppt_x</p:attrName>
                                        </p:attrNameLst>
                                      </p:cBhvr>
                                    </p:anim>
                                    <p:set>
                                      <p:cBhvr>
                                        <p:cTn id="42" dur="770" fill="hold"/>
                                        <p:tgtEl>
                                          <p:spTgt spid="19"/>
                                        </p:tgtEl>
                                        <p:attrNameLst>
                                          <p:attrName>ppt_y</p:attrName>
                                        </p:attrNameLst>
                                      </p:cBhvr>
                                      <p:to>
                                        <p:strVal val="(#ppt_y+0.4)"/>
                                      </p:to>
                                    </p:set>
                                    <p:anim from="(#ppt_y+0.4)" to="(#ppt_y)" calcmode="lin" valueType="num">
                                      <p:cBhvr>
                                        <p:cTn id="43" dur="1230" accel="100000" fill="hold">
                                          <p:stCondLst>
                                            <p:cond delay="770"/>
                                          </p:stCondLst>
                                        </p:cTn>
                                        <p:tgtEl>
                                          <p:spTgt spid="19"/>
                                        </p:tgtEl>
                                        <p:attrNameLst>
                                          <p:attrName>ppt_y</p:attrName>
                                        </p:attrNameLst>
                                      </p:cBhvr>
                                    </p:anim>
                                  </p:childTnLst>
                                </p:cTn>
                              </p:par>
                              <p:par>
                                <p:cTn id="44" presetID="51" presetClass="entr" presetSubtype="0" fill="hold" nodeType="withEffect">
                                  <p:stCondLst>
                                    <p:cond delay="787"/>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770" decel="100000"/>
                                        <p:tgtEl>
                                          <p:spTgt spid="20"/>
                                        </p:tgtEl>
                                      </p:cBhvr>
                                    </p:animEffect>
                                    <p:animScale>
                                      <p:cBhvr>
                                        <p:cTn id="47" dur="770" decel="100000"/>
                                        <p:tgtEl>
                                          <p:spTgt spid="20"/>
                                        </p:tgtEl>
                                      </p:cBhvr>
                                      <p:from x="10000" y="10000"/>
                                      <p:to x="200000" y="450000"/>
                                    </p:animScale>
                                    <p:animScale>
                                      <p:cBhvr>
                                        <p:cTn id="48" dur="1230" accel="100000" fill="hold">
                                          <p:stCondLst>
                                            <p:cond delay="770"/>
                                          </p:stCondLst>
                                        </p:cTn>
                                        <p:tgtEl>
                                          <p:spTgt spid="20"/>
                                        </p:tgtEl>
                                      </p:cBhvr>
                                      <p:from x="200000" y="450000"/>
                                      <p:to x="100000" y="100000"/>
                                    </p:animScale>
                                    <p:set>
                                      <p:cBhvr>
                                        <p:cTn id="49" dur="770" fill="hold"/>
                                        <p:tgtEl>
                                          <p:spTgt spid="20"/>
                                        </p:tgtEl>
                                        <p:attrNameLst>
                                          <p:attrName>ppt_x</p:attrName>
                                        </p:attrNameLst>
                                      </p:cBhvr>
                                      <p:to>
                                        <p:strVal val="(0.5)"/>
                                      </p:to>
                                    </p:set>
                                    <p:anim from="(0.5)" to="(#ppt_x)" calcmode="lin" valueType="num">
                                      <p:cBhvr>
                                        <p:cTn id="50" dur="1230" accel="100000" fill="hold">
                                          <p:stCondLst>
                                            <p:cond delay="770"/>
                                          </p:stCondLst>
                                        </p:cTn>
                                        <p:tgtEl>
                                          <p:spTgt spid="20"/>
                                        </p:tgtEl>
                                        <p:attrNameLst>
                                          <p:attrName>ppt_x</p:attrName>
                                        </p:attrNameLst>
                                      </p:cBhvr>
                                    </p:anim>
                                    <p:set>
                                      <p:cBhvr>
                                        <p:cTn id="51" dur="770" fill="hold"/>
                                        <p:tgtEl>
                                          <p:spTgt spid="20"/>
                                        </p:tgtEl>
                                        <p:attrNameLst>
                                          <p:attrName>ppt_y</p:attrName>
                                        </p:attrNameLst>
                                      </p:cBhvr>
                                      <p:to>
                                        <p:strVal val="(#ppt_y+0.4)"/>
                                      </p:to>
                                    </p:set>
                                    <p:anim from="(#ppt_y+0.4)" to="(#ppt_y)" calcmode="lin" valueType="num">
                                      <p:cBhvr>
                                        <p:cTn id="52" dur="1230" accel="100000" fill="hold">
                                          <p:stCondLst>
                                            <p:cond delay="770"/>
                                          </p:stCondLst>
                                        </p:cTn>
                                        <p:tgtEl>
                                          <p:spTgt spid="20"/>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MH_Other_1"/>
          <p:cNvPicPr>
            <a:picLocks noChangeAspect="1"/>
          </p:cNvPicPr>
          <p:nvPr>
            <p:custDataLst>
              <p:tags r:id="rId1"/>
            </p:custDataLst>
          </p:nvPr>
        </p:nvPicPr>
        <p:blipFill>
          <a:blip r:embed="rId2" cstate="email">
            <a:extLst>
              <a:ext uri="{28A0092B-C50C-407E-A947-70E740481C1C}">
                <a14:useLocalDpi xmlns:a14="http://schemas.microsoft.com/office/drawing/2010/main" val="0"/>
              </a:ext>
            </a:extLst>
          </a:blip>
          <a:srcRect/>
          <a:stretch>
            <a:fillRect/>
          </a:stretch>
        </p:blipFill>
        <p:spPr bwMode="auto">
          <a:xfrm>
            <a:off x="1927564" y="1852049"/>
            <a:ext cx="75438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MH_Other_6"/>
          <p:cNvPicPr/>
          <p:nvPr>
            <p:custDataLst>
              <p:tags r:id="rId3"/>
            </p:custDataLst>
          </p:nvPr>
        </p:nvPicPr>
        <p:blipFill>
          <a:blip r:embed="rId4" cstate="email">
            <a:extLst>
              <a:ext uri="{28A0092B-C50C-407E-A947-70E740481C1C}">
                <a14:useLocalDpi xmlns:a14="http://schemas.microsoft.com/office/drawing/2010/main" val="0"/>
              </a:ext>
            </a:extLst>
          </a:blip>
          <a:srcRect t="57356"/>
          <a:stretch>
            <a:fillRect/>
          </a:stretch>
        </p:blipFill>
        <p:spPr bwMode="auto">
          <a:xfrm>
            <a:off x="2351219" y="5089715"/>
            <a:ext cx="7543800"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MH_Other_7"/>
          <p:cNvPicPr/>
          <p:nvPr>
            <p:custDataLst>
              <p:tags r:id="rId5"/>
            </p:custDataLst>
          </p:nvPr>
        </p:nvPicPr>
        <p:blipFill>
          <a:blip r:embed="rId4" cstate="email">
            <a:extLst>
              <a:ext uri="{28A0092B-C50C-407E-A947-70E740481C1C}">
                <a14:useLocalDpi xmlns:a14="http://schemas.microsoft.com/office/drawing/2010/main" val="0"/>
              </a:ext>
            </a:extLst>
          </a:blip>
          <a:srcRect t="57356"/>
          <a:stretch>
            <a:fillRect/>
          </a:stretch>
        </p:blipFill>
        <p:spPr bwMode="auto">
          <a:xfrm>
            <a:off x="2211727" y="4102679"/>
            <a:ext cx="75438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MH_Other_8"/>
          <p:cNvPicPr/>
          <p:nvPr>
            <p:custDataLst>
              <p:tags r:id="rId6"/>
            </p:custDataLst>
          </p:nvPr>
        </p:nvPicPr>
        <p:blipFill>
          <a:blip r:embed="rId4" cstate="email">
            <a:extLst>
              <a:ext uri="{28A0092B-C50C-407E-A947-70E740481C1C}">
                <a14:useLocalDpi xmlns:a14="http://schemas.microsoft.com/office/drawing/2010/main" val="0"/>
              </a:ext>
            </a:extLst>
          </a:blip>
          <a:srcRect t="57356"/>
          <a:stretch>
            <a:fillRect/>
          </a:stretch>
        </p:blipFill>
        <p:spPr bwMode="auto">
          <a:xfrm>
            <a:off x="2211727" y="3249696"/>
            <a:ext cx="75438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组合 1"/>
          <p:cNvGrpSpPr/>
          <p:nvPr/>
        </p:nvGrpSpPr>
        <p:grpSpPr>
          <a:xfrm>
            <a:off x="2351219" y="1772309"/>
            <a:ext cx="6817901" cy="4227427"/>
            <a:chOff x="2773363" y="1963511"/>
            <a:chExt cx="5335593" cy="3636963"/>
          </a:xfrm>
        </p:grpSpPr>
        <p:sp>
          <p:nvSpPr>
            <p:cNvPr id="11" name="MH_Other_2"/>
            <p:cNvSpPr/>
            <p:nvPr>
              <p:custDataLst>
                <p:tags r:id="rId7"/>
              </p:custDataLst>
            </p:nvPr>
          </p:nvSpPr>
          <p:spPr>
            <a:xfrm>
              <a:off x="4070352" y="4168549"/>
              <a:ext cx="1557337" cy="143192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5288"/>
                <a:gd name="connsiteY0-2" fmla="*/ 10000 h 10000"/>
                <a:gd name="connsiteX1-3" fmla="*/ 2000 w 15288"/>
                <a:gd name="connsiteY1-4" fmla="*/ 0 h 10000"/>
                <a:gd name="connsiteX2-5" fmla="*/ 15288 w 15288"/>
                <a:gd name="connsiteY2-6" fmla="*/ 299 h 10000"/>
                <a:gd name="connsiteX3-7" fmla="*/ 8000 w 15288"/>
                <a:gd name="connsiteY3-8" fmla="*/ 10000 h 10000"/>
                <a:gd name="connsiteX4-9" fmla="*/ 0 w 15288"/>
                <a:gd name="connsiteY4-10" fmla="*/ 10000 h 10000"/>
                <a:gd name="connsiteX0-11" fmla="*/ 0 w 15288"/>
                <a:gd name="connsiteY0-12" fmla="*/ 9776 h 9776"/>
                <a:gd name="connsiteX1-13" fmla="*/ 7577 w 15288"/>
                <a:gd name="connsiteY1-14" fmla="*/ 0 h 9776"/>
                <a:gd name="connsiteX2-15" fmla="*/ 15288 w 15288"/>
                <a:gd name="connsiteY2-16" fmla="*/ 75 h 9776"/>
                <a:gd name="connsiteX3-17" fmla="*/ 8000 w 15288"/>
                <a:gd name="connsiteY3-18" fmla="*/ 9776 h 9776"/>
                <a:gd name="connsiteX4-19" fmla="*/ 0 w 15288"/>
                <a:gd name="connsiteY4-20" fmla="*/ 9776 h 9776"/>
              </a:gdLst>
              <a:ahLst/>
              <a:cxnLst>
                <a:cxn ang="0">
                  <a:pos x="connsiteX0-11" y="connsiteY0-12"/>
                </a:cxn>
                <a:cxn ang="0">
                  <a:pos x="connsiteX1-13" y="connsiteY1-14"/>
                </a:cxn>
                <a:cxn ang="0">
                  <a:pos x="connsiteX2-15" y="connsiteY2-16"/>
                </a:cxn>
                <a:cxn ang="0">
                  <a:pos x="connsiteX3-17" y="connsiteY3-18"/>
                </a:cxn>
                <a:cxn ang="0">
                  <a:pos x="connsiteX4-19" y="connsiteY4-20"/>
                </a:cxn>
              </a:cxnLst>
              <a:rect l="l" t="t" r="r" b="b"/>
              <a:pathLst>
                <a:path w="15288" h="9776">
                  <a:moveTo>
                    <a:pt x="0" y="9776"/>
                  </a:moveTo>
                  <a:lnTo>
                    <a:pt x="7577" y="0"/>
                  </a:lnTo>
                  <a:lnTo>
                    <a:pt x="15288" y="75"/>
                  </a:lnTo>
                  <a:lnTo>
                    <a:pt x="8000" y="9776"/>
                  </a:lnTo>
                  <a:lnTo>
                    <a:pt x="0" y="9776"/>
                  </a:lnTo>
                  <a:close/>
                </a:path>
              </a:pathLst>
            </a:custGeom>
            <a:solidFill>
              <a:srgbClr val="00B050"/>
            </a:solidFill>
            <a:ln w="25400" cap="flat" cmpd="sng" algn="ctr">
              <a:noFill/>
              <a:prstDash val="solid"/>
            </a:ln>
            <a:effectLst/>
          </p:spPr>
          <p:txBody>
            <a:bodyPr anchor="ctr"/>
            <a:lstStyle/>
            <a:p>
              <a:pPr algn="ctr">
                <a:defRPr/>
              </a:pPr>
              <a:endParaRPr lang="zh-CN" altLang="en-US" kern="0">
                <a:solidFill>
                  <a:prstClr val="white"/>
                </a:solidFill>
                <a:ea typeface="幼圆" panose="02010509060101010101" pitchFamily="49" charset="-122"/>
              </a:endParaRPr>
            </a:p>
          </p:txBody>
        </p:sp>
        <p:sp>
          <p:nvSpPr>
            <p:cNvPr id="12" name="MH_Other_3"/>
            <p:cNvSpPr/>
            <p:nvPr>
              <p:custDataLst>
                <p:tags r:id="rId8"/>
              </p:custDataLst>
            </p:nvPr>
          </p:nvSpPr>
          <p:spPr>
            <a:xfrm>
              <a:off x="2773363" y="2038124"/>
              <a:ext cx="1557338" cy="143192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5288"/>
                <a:gd name="connsiteY0-2" fmla="*/ 10000 h 10000"/>
                <a:gd name="connsiteX1-3" fmla="*/ 2000 w 15288"/>
                <a:gd name="connsiteY1-4" fmla="*/ 0 h 10000"/>
                <a:gd name="connsiteX2-5" fmla="*/ 15288 w 15288"/>
                <a:gd name="connsiteY2-6" fmla="*/ 299 h 10000"/>
                <a:gd name="connsiteX3-7" fmla="*/ 8000 w 15288"/>
                <a:gd name="connsiteY3-8" fmla="*/ 10000 h 10000"/>
                <a:gd name="connsiteX4-9" fmla="*/ 0 w 15288"/>
                <a:gd name="connsiteY4-10" fmla="*/ 10000 h 10000"/>
                <a:gd name="connsiteX0-11" fmla="*/ 0 w 15288"/>
                <a:gd name="connsiteY0-12" fmla="*/ 9776 h 9776"/>
                <a:gd name="connsiteX1-13" fmla="*/ 7577 w 15288"/>
                <a:gd name="connsiteY1-14" fmla="*/ 0 h 9776"/>
                <a:gd name="connsiteX2-15" fmla="*/ 15288 w 15288"/>
                <a:gd name="connsiteY2-16" fmla="*/ 75 h 9776"/>
                <a:gd name="connsiteX3-17" fmla="*/ 8000 w 15288"/>
                <a:gd name="connsiteY3-18" fmla="*/ 9776 h 9776"/>
                <a:gd name="connsiteX4-19" fmla="*/ 0 w 15288"/>
                <a:gd name="connsiteY4-20" fmla="*/ 9776 h 9776"/>
              </a:gdLst>
              <a:ahLst/>
              <a:cxnLst>
                <a:cxn ang="0">
                  <a:pos x="connsiteX0-11" y="connsiteY0-12"/>
                </a:cxn>
                <a:cxn ang="0">
                  <a:pos x="connsiteX1-13" y="connsiteY1-14"/>
                </a:cxn>
                <a:cxn ang="0">
                  <a:pos x="connsiteX2-15" y="connsiteY2-16"/>
                </a:cxn>
                <a:cxn ang="0">
                  <a:pos x="connsiteX3-17" y="connsiteY3-18"/>
                </a:cxn>
                <a:cxn ang="0">
                  <a:pos x="connsiteX4-19" y="connsiteY4-20"/>
                </a:cxn>
              </a:cxnLst>
              <a:rect l="l" t="t" r="r" b="b"/>
              <a:pathLst>
                <a:path w="15288" h="9776">
                  <a:moveTo>
                    <a:pt x="0" y="9776"/>
                  </a:moveTo>
                  <a:lnTo>
                    <a:pt x="7577" y="0"/>
                  </a:lnTo>
                  <a:lnTo>
                    <a:pt x="15288" y="75"/>
                  </a:lnTo>
                  <a:lnTo>
                    <a:pt x="8000" y="9776"/>
                  </a:lnTo>
                  <a:lnTo>
                    <a:pt x="0" y="9776"/>
                  </a:lnTo>
                  <a:close/>
                </a:path>
              </a:pathLst>
            </a:custGeom>
            <a:solidFill>
              <a:srgbClr val="FFC000"/>
            </a:solidFill>
            <a:ln w="25400" cap="flat" cmpd="sng" algn="ctr">
              <a:noFill/>
              <a:prstDash val="solid"/>
            </a:ln>
            <a:effectLst/>
          </p:spPr>
          <p:txBody>
            <a:bodyPr anchor="ctr"/>
            <a:lstStyle/>
            <a:p>
              <a:pPr algn="ctr">
                <a:defRPr/>
              </a:pPr>
              <a:endParaRPr lang="zh-CN" altLang="en-US" kern="0">
                <a:solidFill>
                  <a:prstClr val="white"/>
                </a:solidFill>
                <a:ea typeface="幼圆" panose="02010509060101010101" pitchFamily="49" charset="-122"/>
              </a:endParaRPr>
            </a:p>
          </p:txBody>
        </p:sp>
        <p:sp>
          <p:nvSpPr>
            <p:cNvPr id="13" name="MH_Other_4"/>
            <p:cNvSpPr/>
            <p:nvPr>
              <p:custDataLst>
                <p:tags r:id="rId9"/>
              </p:custDataLst>
            </p:nvPr>
          </p:nvSpPr>
          <p:spPr>
            <a:xfrm>
              <a:off x="3216277" y="2730274"/>
              <a:ext cx="1557337" cy="1430337"/>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5288"/>
                <a:gd name="connsiteY0-2" fmla="*/ 10000 h 10000"/>
                <a:gd name="connsiteX1-3" fmla="*/ 2000 w 15288"/>
                <a:gd name="connsiteY1-4" fmla="*/ 0 h 10000"/>
                <a:gd name="connsiteX2-5" fmla="*/ 15288 w 15288"/>
                <a:gd name="connsiteY2-6" fmla="*/ 299 h 10000"/>
                <a:gd name="connsiteX3-7" fmla="*/ 8000 w 15288"/>
                <a:gd name="connsiteY3-8" fmla="*/ 10000 h 10000"/>
                <a:gd name="connsiteX4-9" fmla="*/ 0 w 15288"/>
                <a:gd name="connsiteY4-10" fmla="*/ 10000 h 10000"/>
                <a:gd name="connsiteX0-11" fmla="*/ 0 w 15288"/>
                <a:gd name="connsiteY0-12" fmla="*/ 9776 h 9776"/>
                <a:gd name="connsiteX1-13" fmla="*/ 7577 w 15288"/>
                <a:gd name="connsiteY1-14" fmla="*/ 0 h 9776"/>
                <a:gd name="connsiteX2-15" fmla="*/ 15288 w 15288"/>
                <a:gd name="connsiteY2-16" fmla="*/ 75 h 9776"/>
                <a:gd name="connsiteX3-17" fmla="*/ 8000 w 15288"/>
                <a:gd name="connsiteY3-18" fmla="*/ 9776 h 9776"/>
                <a:gd name="connsiteX4-19" fmla="*/ 0 w 15288"/>
                <a:gd name="connsiteY4-20" fmla="*/ 9776 h 9776"/>
              </a:gdLst>
              <a:ahLst/>
              <a:cxnLst>
                <a:cxn ang="0">
                  <a:pos x="connsiteX0-11" y="connsiteY0-12"/>
                </a:cxn>
                <a:cxn ang="0">
                  <a:pos x="connsiteX1-13" y="connsiteY1-14"/>
                </a:cxn>
                <a:cxn ang="0">
                  <a:pos x="connsiteX2-15" y="connsiteY2-16"/>
                </a:cxn>
                <a:cxn ang="0">
                  <a:pos x="connsiteX3-17" y="connsiteY3-18"/>
                </a:cxn>
                <a:cxn ang="0">
                  <a:pos x="connsiteX4-19" y="connsiteY4-20"/>
                </a:cxn>
              </a:cxnLst>
              <a:rect l="l" t="t" r="r" b="b"/>
              <a:pathLst>
                <a:path w="15288" h="9776">
                  <a:moveTo>
                    <a:pt x="0" y="9776"/>
                  </a:moveTo>
                  <a:lnTo>
                    <a:pt x="7577" y="0"/>
                  </a:lnTo>
                  <a:lnTo>
                    <a:pt x="15288" y="75"/>
                  </a:lnTo>
                  <a:lnTo>
                    <a:pt x="8000" y="9776"/>
                  </a:lnTo>
                  <a:lnTo>
                    <a:pt x="0" y="9776"/>
                  </a:lnTo>
                  <a:close/>
                </a:path>
              </a:pathLst>
            </a:custGeom>
            <a:solidFill>
              <a:srgbClr val="FF0000"/>
            </a:solidFill>
            <a:ln w="25400" cap="flat" cmpd="sng" algn="ctr">
              <a:noFill/>
              <a:prstDash val="solid"/>
            </a:ln>
            <a:effectLst/>
          </p:spPr>
          <p:txBody>
            <a:bodyPr anchor="ctr"/>
            <a:lstStyle/>
            <a:p>
              <a:pPr algn="ctr">
                <a:defRPr/>
              </a:pPr>
              <a:endParaRPr lang="zh-CN" altLang="en-US" kern="0">
                <a:solidFill>
                  <a:prstClr val="white"/>
                </a:solidFill>
                <a:ea typeface="幼圆" panose="02010509060101010101" pitchFamily="49" charset="-122"/>
              </a:endParaRPr>
            </a:p>
          </p:txBody>
        </p:sp>
        <p:sp>
          <p:nvSpPr>
            <p:cNvPr id="14" name="MH_Other_5"/>
            <p:cNvSpPr/>
            <p:nvPr>
              <p:custDataLst>
                <p:tags r:id="rId10"/>
              </p:custDataLst>
            </p:nvPr>
          </p:nvSpPr>
          <p:spPr>
            <a:xfrm>
              <a:off x="3625852" y="3490685"/>
              <a:ext cx="1557337" cy="1430338"/>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5288"/>
                <a:gd name="connsiteY0-2" fmla="*/ 10000 h 10000"/>
                <a:gd name="connsiteX1-3" fmla="*/ 2000 w 15288"/>
                <a:gd name="connsiteY1-4" fmla="*/ 0 h 10000"/>
                <a:gd name="connsiteX2-5" fmla="*/ 15288 w 15288"/>
                <a:gd name="connsiteY2-6" fmla="*/ 299 h 10000"/>
                <a:gd name="connsiteX3-7" fmla="*/ 8000 w 15288"/>
                <a:gd name="connsiteY3-8" fmla="*/ 10000 h 10000"/>
                <a:gd name="connsiteX4-9" fmla="*/ 0 w 15288"/>
                <a:gd name="connsiteY4-10" fmla="*/ 10000 h 10000"/>
                <a:gd name="connsiteX0-11" fmla="*/ 0 w 15288"/>
                <a:gd name="connsiteY0-12" fmla="*/ 9776 h 9776"/>
                <a:gd name="connsiteX1-13" fmla="*/ 7577 w 15288"/>
                <a:gd name="connsiteY1-14" fmla="*/ 0 h 9776"/>
                <a:gd name="connsiteX2-15" fmla="*/ 15288 w 15288"/>
                <a:gd name="connsiteY2-16" fmla="*/ 75 h 9776"/>
                <a:gd name="connsiteX3-17" fmla="*/ 8000 w 15288"/>
                <a:gd name="connsiteY3-18" fmla="*/ 9776 h 9776"/>
                <a:gd name="connsiteX4-19" fmla="*/ 0 w 15288"/>
                <a:gd name="connsiteY4-20" fmla="*/ 9776 h 9776"/>
              </a:gdLst>
              <a:ahLst/>
              <a:cxnLst>
                <a:cxn ang="0">
                  <a:pos x="connsiteX0-11" y="connsiteY0-12"/>
                </a:cxn>
                <a:cxn ang="0">
                  <a:pos x="connsiteX1-13" y="connsiteY1-14"/>
                </a:cxn>
                <a:cxn ang="0">
                  <a:pos x="connsiteX2-15" y="connsiteY2-16"/>
                </a:cxn>
                <a:cxn ang="0">
                  <a:pos x="connsiteX3-17" y="connsiteY3-18"/>
                </a:cxn>
                <a:cxn ang="0">
                  <a:pos x="connsiteX4-19" y="connsiteY4-20"/>
                </a:cxn>
              </a:cxnLst>
              <a:rect l="l" t="t" r="r" b="b"/>
              <a:pathLst>
                <a:path w="15288" h="9776">
                  <a:moveTo>
                    <a:pt x="0" y="9776"/>
                  </a:moveTo>
                  <a:lnTo>
                    <a:pt x="7577" y="0"/>
                  </a:lnTo>
                  <a:lnTo>
                    <a:pt x="15288" y="75"/>
                  </a:lnTo>
                  <a:lnTo>
                    <a:pt x="8000" y="9776"/>
                  </a:lnTo>
                  <a:lnTo>
                    <a:pt x="0" y="9776"/>
                  </a:lnTo>
                  <a:close/>
                </a:path>
              </a:pathLst>
            </a:custGeom>
            <a:solidFill>
              <a:srgbClr val="00B0F0"/>
            </a:solidFill>
            <a:ln w="25400" cap="flat" cmpd="sng" algn="ctr">
              <a:noFill/>
              <a:prstDash val="solid"/>
            </a:ln>
            <a:effectLst/>
          </p:spPr>
          <p:txBody>
            <a:bodyPr anchor="ctr"/>
            <a:lstStyle/>
            <a:p>
              <a:pPr algn="ctr">
                <a:defRPr/>
              </a:pPr>
              <a:endParaRPr lang="zh-CN" altLang="en-US" kern="0">
                <a:solidFill>
                  <a:prstClr val="white"/>
                </a:solidFill>
                <a:ea typeface="幼圆" panose="02010509060101010101" pitchFamily="49" charset="-122"/>
              </a:endParaRPr>
            </a:p>
          </p:txBody>
        </p:sp>
        <p:sp>
          <p:nvSpPr>
            <p:cNvPr id="21" name="MH_Other_9"/>
            <p:cNvSpPr txBox="1"/>
            <p:nvPr>
              <p:custDataLst>
                <p:tags r:id="rId11"/>
              </p:custDataLst>
            </p:nvPr>
          </p:nvSpPr>
          <p:spPr>
            <a:xfrm>
              <a:off x="3486151" y="1963511"/>
              <a:ext cx="577850" cy="715963"/>
            </a:xfrm>
            <a:prstGeom prst="rect">
              <a:avLst/>
            </a:prstGeom>
            <a:noFill/>
          </p:spPr>
          <p:txBody>
            <a:bodyPr wrap="none" anchor="ctr">
              <a:normAutofit/>
            </a:bodyPr>
            <a:lstStyle/>
            <a:p>
              <a:pPr>
                <a:defRPr/>
              </a:pPr>
              <a:r>
                <a:rPr lang="en-US" altLang="zh-CN" sz="4050" dirty="0">
                  <a:solidFill>
                    <a:prstClr val="white"/>
                  </a:solidFill>
                  <a:effectLst>
                    <a:outerShdw blurRad="292100" dist="152400" dir="2700000" algn="tl" rotWithShape="0">
                      <a:prstClr val="black">
                        <a:alpha val="40000"/>
                      </a:prstClr>
                    </a:outerShdw>
                  </a:effectLst>
                  <a:ea typeface="幼圆" panose="02010509060101010101" pitchFamily="49" charset="-122"/>
                </a:rPr>
                <a:t>A</a:t>
              </a:r>
              <a:endParaRPr lang="zh-CN" altLang="en-US" sz="4050" dirty="0">
                <a:solidFill>
                  <a:prstClr val="white"/>
                </a:solidFill>
                <a:effectLst>
                  <a:outerShdw blurRad="292100" dist="152400" dir="2700000" algn="tl" rotWithShape="0">
                    <a:prstClr val="black">
                      <a:alpha val="40000"/>
                    </a:prstClr>
                  </a:outerShdw>
                </a:effectLst>
                <a:ea typeface="幼圆" panose="02010509060101010101" pitchFamily="49" charset="-122"/>
              </a:endParaRPr>
            </a:p>
          </p:txBody>
        </p:sp>
        <p:sp>
          <p:nvSpPr>
            <p:cNvPr id="22" name="MH_Other_10"/>
            <p:cNvSpPr txBox="1"/>
            <p:nvPr>
              <p:custDataLst>
                <p:tags r:id="rId12"/>
              </p:custDataLst>
            </p:nvPr>
          </p:nvSpPr>
          <p:spPr>
            <a:xfrm>
              <a:off x="3897314" y="2785836"/>
              <a:ext cx="506413" cy="715963"/>
            </a:xfrm>
            <a:prstGeom prst="rect">
              <a:avLst/>
            </a:prstGeom>
            <a:noFill/>
          </p:spPr>
          <p:txBody>
            <a:bodyPr wrap="none" anchor="ctr">
              <a:normAutofit/>
            </a:bodyPr>
            <a:lstStyle/>
            <a:p>
              <a:pPr>
                <a:defRPr/>
              </a:pPr>
              <a:r>
                <a:rPr lang="en-US" altLang="zh-CN" sz="4050" dirty="0">
                  <a:solidFill>
                    <a:prstClr val="white"/>
                  </a:solidFill>
                  <a:effectLst>
                    <a:outerShdw blurRad="292100" dist="152400" dir="2700000" algn="tl" rotWithShape="0">
                      <a:prstClr val="black">
                        <a:alpha val="40000"/>
                      </a:prstClr>
                    </a:outerShdw>
                  </a:effectLst>
                  <a:ea typeface="幼圆" panose="02010509060101010101" pitchFamily="49" charset="-122"/>
                </a:rPr>
                <a:t>B</a:t>
              </a:r>
              <a:endParaRPr lang="zh-CN" altLang="en-US" sz="4050" dirty="0">
                <a:solidFill>
                  <a:prstClr val="white"/>
                </a:solidFill>
                <a:effectLst>
                  <a:outerShdw blurRad="292100" dist="152400" dir="2700000" algn="tl" rotWithShape="0">
                    <a:prstClr val="black">
                      <a:alpha val="40000"/>
                    </a:prstClr>
                  </a:outerShdw>
                </a:effectLst>
                <a:ea typeface="幼圆" panose="02010509060101010101" pitchFamily="49" charset="-122"/>
              </a:endParaRPr>
            </a:p>
          </p:txBody>
        </p:sp>
        <p:sp>
          <p:nvSpPr>
            <p:cNvPr id="23" name="MH_Other_11"/>
            <p:cNvSpPr txBox="1"/>
            <p:nvPr>
              <p:custDataLst>
                <p:tags r:id="rId13"/>
              </p:custDataLst>
            </p:nvPr>
          </p:nvSpPr>
          <p:spPr>
            <a:xfrm>
              <a:off x="4429126" y="3468461"/>
              <a:ext cx="520700" cy="715963"/>
            </a:xfrm>
            <a:prstGeom prst="rect">
              <a:avLst/>
            </a:prstGeom>
            <a:noFill/>
          </p:spPr>
          <p:txBody>
            <a:bodyPr wrap="none" anchor="ctr">
              <a:normAutofit/>
            </a:bodyPr>
            <a:lstStyle/>
            <a:p>
              <a:pPr>
                <a:defRPr/>
              </a:pPr>
              <a:r>
                <a:rPr lang="en-US" altLang="zh-CN" sz="4050" dirty="0">
                  <a:solidFill>
                    <a:prstClr val="white"/>
                  </a:solidFill>
                  <a:effectLst>
                    <a:outerShdw blurRad="292100" dist="152400" dir="2700000" algn="tl" rotWithShape="0">
                      <a:prstClr val="black">
                        <a:alpha val="40000"/>
                      </a:prstClr>
                    </a:outerShdw>
                  </a:effectLst>
                  <a:ea typeface="幼圆" panose="02010509060101010101" pitchFamily="49" charset="-122"/>
                </a:rPr>
                <a:t>C</a:t>
              </a:r>
              <a:endParaRPr lang="zh-CN" altLang="en-US" sz="4050" dirty="0">
                <a:solidFill>
                  <a:prstClr val="white"/>
                </a:solidFill>
                <a:effectLst>
                  <a:outerShdw blurRad="292100" dist="152400" dir="2700000" algn="tl" rotWithShape="0">
                    <a:prstClr val="black">
                      <a:alpha val="40000"/>
                    </a:prstClr>
                  </a:outerShdw>
                </a:effectLst>
                <a:ea typeface="幼圆" panose="02010509060101010101" pitchFamily="49" charset="-122"/>
              </a:endParaRPr>
            </a:p>
          </p:txBody>
        </p:sp>
        <p:sp>
          <p:nvSpPr>
            <p:cNvPr id="25" name="MH_Other_12"/>
            <p:cNvSpPr txBox="1"/>
            <p:nvPr>
              <p:custDataLst>
                <p:tags r:id="rId14"/>
              </p:custDataLst>
            </p:nvPr>
          </p:nvSpPr>
          <p:spPr>
            <a:xfrm>
              <a:off x="4783139" y="4214586"/>
              <a:ext cx="519113" cy="715963"/>
            </a:xfrm>
            <a:prstGeom prst="rect">
              <a:avLst/>
            </a:prstGeom>
            <a:noFill/>
          </p:spPr>
          <p:txBody>
            <a:bodyPr wrap="none" anchor="ctr">
              <a:normAutofit/>
            </a:bodyPr>
            <a:lstStyle/>
            <a:p>
              <a:pPr>
                <a:defRPr/>
              </a:pPr>
              <a:r>
                <a:rPr lang="en-US" altLang="zh-CN" sz="4050" dirty="0">
                  <a:solidFill>
                    <a:prstClr val="white"/>
                  </a:solidFill>
                  <a:effectLst>
                    <a:outerShdw blurRad="292100" dist="152400" dir="2700000" algn="tl" rotWithShape="0">
                      <a:prstClr val="black">
                        <a:alpha val="40000"/>
                      </a:prstClr>
                    </a:outerShdw>
                  </a:effectLst>
                  <a:ea typeface="幼圆" panose="02010509060101010101" pitchFamily="49" charset="-122"/>
                </a:rPr>
                <a:t>D</a:t>
              </a:r>
              <a:endParaRPr lang="zh-CN" altLang="en-US" sz="4050" dirty="0">
                <a:solidFill>
                  <a:prstClr val="white"/>
                </a:solidFill>
                <a:effectLst>
                  <a:outerShdw blurRad="292100" dist="152400" dir="2700000" algn="tl" rotWithShape="0">
                    <a:prstClr val="black">
                      <a:alpha val="40000"/>
                    </a:prstClr>
                  </a:outerShdw>
                </a:effectLst>
                <a:ea typeface="幼圆" panose="02010509060101010101" pitchFamily="49" charset="-122"/>
              </a:endParaRPr>
            </a:p>
          </p:txBody>
        </p:sp>
        <p:sp>
          <p:nvSpPr>
            <p:cNvPr id="26" name="MH_SubTitle_1"/>
            <p:cNvSpPr txBox="1">
              <a:spLocks noChangeArrowheads="1"/>
            </p:cNvSpPr>
            <p:nvPr>
              <p:custDataLst>
                <p:tags r:id="rId15"/>
              </p:custDataLst>
            </p:nvPr>
          </p:nvSpPr>
          <p:spPr bwMode="auto">
            <a:xfrm>
              <a:off x="5037220" y="2128711"/>
              <a:ext cx="2030413"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eaLnBrk="1" hangingPunct="1"/>
              <a:r>
                <a:rPr lang="zh-CN" altLang="en-US" dirty="0">
                  <a:solidFill>
                    <a:schemeClr val="tx2"/>
                  </a:solidFill>
                  <a:latin typeface="+mn-lt"/>
                  <a:ea typeface="幼圆" panose="02010509060101010101" pitchFamily="49" charset="-122"/>
                </a:rPr>
                <a:t>添加标题</a:t>
              </a:r>
              <a:endParaRPr lang="zh-CN" altLang="en-US" dirty="0">
                <a:solidFill>
                  <a:schemeClr val="tx2"/>
                </a:solidFill>
                <a:latin typeface="+mn-lt"/>
                <a:ea typeface="幼圆" panose="02010509060101010101" pitchFamily="49" charset="-122"/>
              </a:endParaRPr>
            </a:p>
          </p:txBody>
        </p:sp>
        <p:sp>
          <p:nvSpPr>
            <p:cNvPr id="28" name="MH_Text_1"/>
            <p:cNvSpPr txBox="1">
              <a:spLocks noChangeArrowheads="1"/>
            </p:cNvSpPr>
            <p:nvPr>
              <p:custDataLst>
                <p:tags r:id="rId16"/>
              </p:custDataLst>
            </p:nvPr>
          </p:nvSpPr>
          <p:spPr bwMode="auto">
            <a:xfrm>
              <a:off x="5042695" y="2429598"/>
              <a:ext cx="2317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eaLnBrk="1" hangingPunct="1"/>
              <a:r>
                <a:rPr lang="zh-CN" altLang="en-US" sz="1400" dirty="0">
                  <a:solidFill>
                    <a:schemeClr val="tx1">
                      <a:lumMod val="95000"/>
                    </a:schemeClr>
                  </a:solidFill>
                  <a:latin typeface="+mn-lt"/>
                  <a:ea typeface="幼圆" panose="02010509060101010101" pitchFamily="49" charset="-122"/>
                </a:rPr>
                <a:t>点击添加文字点击添加文字</a:t>
              </a:r>
              <a:endParaRPr lang="zh-CN" altLang="en-US" sz="1400" dirty="0">
                <a:solidFill>
                  <a:schemeClr val="tx1">
                    <a:lumMod val="95000"/>
                  </a:schemeClr>
                </a:solidFill>
                <a:latin typeface="+mn-lt"/>
                <a:ea typeface="幼圆" panose="02010509060101010101" pitchFamily="49" charset="-122"/>
              </a:endParaRPr>
            </a:p>
          </p:txBody>
        </p:sp>
        <p:sp>
          <p:nvSpPr>
            <p:cNvPr id="29" name="MH_SubTitle_2"/>
            <p:cNvSpPr txBox="1">
              <a:spLocks noChangeArrowheads="1"/>
            </p:cNvSpPr>
            <p:nvPr>
              <p:custDataLst>
                <p:tags r:id="rId17"/>
              </p:custDataLst>
            </p:nvPr>
          </p:nvSpPr>
          <p:spPr bwMode="auto">
            <a:xfrm>
              <a:off x="5551134" y="2840509"/>
              <a:ext cx="2030413"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eaLnBrk="1" hangingPunct="1"/>
              <a:r>
                <a:rPr lang="zh-CN" altLang="en-US" dirty="0">
                  <a:solidFill>
                    <a:schemeClr val="accent2"/>
                  </a:solidFill>
                  <a:latin typeface="+mn-lt"/>
                  <a:ea typeface="幼圆" panose="02010509060101010101" pitchFamily="49" charset="-122"/>
                </a:rPr>
                <a:t>添加标题</a:t>
              </a:r>
              <a:endParaRPr lang="zh-CN" altLang="en-US" dirty="0">
                <a:solidFill>
                  <a:schemeClr val="accent2"/>
                </a:solidFill>
                <a:latin typeface="+mn-lt"/>
                <a:ea typeface="幼圆" panose="02010509060101010101" pitchFamily="49" charset="-122"/>
              </a:endParaRPr>
            </a:p>
          </p:txBody>
        </p:sp>
        <p:sp>
          <p:nvSpPr>
            <p:cNvPr id="30" name="MH_Text_2"/>
            <p:cNvSpPr txBox="1">
              <a:spLocks noChangeArrowheads="1"/>
            </p:cNvSpPr>
            <p:nvPr>
              <p:custDataLst>
                <p:tags r:id="rId18"/>
              </p:custDataLst>
            </p:nvPr>
          </p:nvSpPr>
          <p:spPr bwMode="auto">
            <a:xfrm>
              <a:off x="5334437" y="3130256"/>
              <a:ext cx="23177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eaLnBrk="1" hangingPunct="1"/>
              <a:r>
                <a:rPr lang="zh-CN" altLang="en-US" sz="1400" dirty="0">
                  <a:solidFill>
                    <a:schemeClr val="tx1">
                      <a:lumMod val="95000"/>
                    </a:schemeClr>
                  </a:solidFill>
                  <a:latin typeface="+mn-lt"/>
                  <a:ea typeface="幼圆" panose="02010509060101010101" pitchFamily="49" charset="-122"/>
                </a:rPr>
                <a:t>点击添加文字点击添加文字</a:t>
              </a:r>
              <a:endParaRPr lang="zh-CN" altLang="en-US" sz="1400" dirty="0">
                <a:solidFill>
                  <a:schemeClr val="tx1">
                    <a:lumMod val="95000"/>
                  </a:schemeClr>
                </a:solidFill>
                <a:latin typeface="+mn-lt"/>
                <a:ea typeface="幼圆" panose="02010509060101010101" pitchFamily="49" charset="-122"/>
              </a:endParaRPr>
            </a:p>
          </p:txBody>
        </p:sp>
        <p:sp>
          <p:nvSpPr>
            <p:cNvPr id="31" name="MH_SubTitle_3"/>
            <p:cNvSpPr txBox="1">
              <a:spLocks noChangeArrowheads="1"/>
            </p:cNvSpPr>
            <p:nvPr>
              <p:custDataLst>
                <p:tags r:id="rId19"/>
              </p:custDataLst>
            </p:nvPr>
          </p:nvSpPr>
          <p:spPr bwMode="auto">
            <a:xfrm>
              <a:off x="5724609" y="3532142"/>
              <a:ext cx="203041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eaLnBrk="1" hangingPunct="1"/>
              <a:r>
                <a:rPr lang="zh-CN" altLang="en-US" dirty="0">
                  <a:solidFill>
                    <a:schemeClr val="accent3"/>
                  </a:solidFill>
                  <a:latin typeface="+mn-lt"/>
                  <a:ea typeface="幼圆" panose="02010509060101010101" pitchFamily="49" charset="-122"/>
                </a:rPr>
                <a:t>添加标题</a:t>
              </a:r>
              <a:endParaRPr lang="zh-CN" altLang="en-US" dirty="0">
                <a:solidFill>
                  <a:schemeClr val="accent3"/>
                </a:solidFill>
                <a:latin typeface="+mn-lt"/>
                <a:ea typeface="幼圆" panose="02010509060101010101" pitchFamily="49" charset="-122"/>
              </a:endParaRPr>
            </a:p>
          </p:txBody>
        </p:sp>
        <p:sp>
          <p:nvSpPr>
            <p:cNvPr id="32" name="MH_Text_3"/>
            <p:cNvSpPr txBox="1">
              <a:spLocks noChangeArrowheads="1"/>
            </p:cNvSpPr>
            <p:nvPr>
              <p:custDataLst>
                <p:tags r:id="rId20"/>
              </p:custDataLst>
            </p:nvPr>
          </p:nvSpPr>
          <p:spPr bwMode="auto">
            <a:xfrm>
              <a:off x="5762627" y="3838890"/>
              <a:ext cx="23177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eaLnBrk="1" hangingPunct="1"/>
              <a:r>
                <a:rPr lang="zh-CN" altLang="en-US" sz="1400" dirty="0">
                  <a:solidFill>
                    <a:schemeClr val="tx1">
                      <a:lumMod val="95000"/>
                    </a:schemeClr>
                  </a:solidFill>
                  <a:latin typeface="+mn-lt"/>
                  <a:ea typeface="幼圆" panose="02010509060101010101" pitchFamily="49" charset="-122"/>
                </a:rPr>
                <a:t>点击添加文字点击添加文字</a:t>
              </a:r>
              <a:endParaRPr lang="zh-CN" altLang="en-US" sz="1400" dirty="0">
                <a:solidFill>
                  <a:schemeClr val="tx1">
                    <a:lumMod val="95000"/>
                  </a:schemeClr>
                </a:solidFill>
                <a:latin typeface="+mn-lt"/>
                <a:ea typeface="幼圆" panose="02010509060101010101" pitchFamily="49" charset="-122"/>
              </a:endParaRPr>
            </a:p>
          </p:txBody>
        </p:sp>
        <p:sp>
          <p:nvSpPr>
            <p:cNvPr id="33" name="MH_SubTitle_4"/>
            <p:cNvSpPr txBox="1">
              <a:spLocks noChangeArrowheads="1"/>
            </p:cNvSpPr>
            <p:nvPr>
              <p:custDataLst>
                <p:tags r:id="rId21"/>
              </p:custDataLst>
            </p:nvPr>
          </p:nvSpPr>
          <p:spPr bwMode="auto">
            <a:xfrm>
              <a:off x="6011784" y="4439160"/>
              <a:ext cx="2030413"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eaLnBrk="1" hangingPunct="1"/>
              <a:r>
                <a:rPr lang="zh-CN" altLang="en-US" dirty="0">
                  <a:solidFill>
                    <a:schemeClr val="accent4"/>
                  </a:solidFill>
                  <a:latin typeface="+mn-lt"/>
                  <a:ea typeface="幼圆" panose="02010509060101010101" pitchFamily="49" charset="-122"/>
                </a:rPr>
                <a:t>添加标题</a:t>
              </a:r>
              <a:endParaRPr lang="zh-CN" altLang="en-US" dirty="0">
                <a:solidFill>
                  <a:schemeClr val="accent4"/>
                </a:solidFill>
                <a:latin typeface="+mn-lt"/>
                <a:ea typeface="幼圆" panose="02010509060101010101" pitchFamily="49" charset="-122"/>
              </a:endParaRPr>
            </a:p>
          </p:txBody>
        </p:sp>
        <p:sp>
          <p:nvSpPr>
            <p:cNvPr id="34" name="MH_Text_4"/>
            <p:cNvSpPr txBox="1">
              <a:spLocks noChangeArrowheads="1"/>
            </p:cNvSpPr>
            <p:nvPr>
              <p:custDataLst>
                <p:tags r:id="rId22"/>
              </p:custDataLst>
            </p:nvPr>
          </p:nvSpPr>
          <p:spPr bwMode="auto">
            <a:xfrm>
              <a:off x="5791206" y="4781823"/>
              <a:ext cx="23177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eaLnBrk="1" hangingPunct="1"/>
              <a:r>
                <a:rPr lang="zh-CN" altLang="en-US" sz="1400" dirty="0">
                  <a:solidFill>
                    <a:schemeClr val="tx1">
                      <a:lumMod val="95000"/>
                    </a:schemeClr>
                  </a:solidFill>
                  <a:latin typeface="+mn-lt"/>
                  <a:ea typeface="幼圆" panose="02010509060101010101" pitchFamily="49" charset="-122"/>
                </a:rPr>
                <a:t>点击添加文字点击添加文字</a:t>
              </a:r>
              <a:endParaRPr lang="zh-CN" altLang="en-US" sz="1400" dirty="0">
                <a:solidFill>
                  <a:schemeClr val="tx1">
                    <a:lumMod val="95000"/>
                  </a:schemeClr>
                </a:solidFill>
                <a:latin typeface="+mn-lt"/>
                <a:ea typeface="幼圆" panose="02010509060101010101" pitchFamily="49" charset="-122"/>
              </a:endParaRPr>
            </a:p>
          </p:txBody>
        </p:sp>
        <p:sp>
          <p:nvSpPr>
            <p:cNvPr id="35" name="MH_Other_13"/>
            <p:cNvSpPr>
              <a:spLocks noChangeAspect="1" noEditPoints="1"/>
            </p:cNvSpPr>
            <p:nvPr>
              <p:custDataLst>
                <p:tags r:id="rId23"/>
              </p:custDataLst>
            </p:nvPr>
          </p:nvSpPr>
          <p:spPr bwMode="auto">
            <a:xfrm>
              <a:off x="3248027" y="2884261"/>
              <a:ext cx="269875" cy="404813"/>
            </a:xfrm>
            <a:custGeom>
              <a:avLst/>
              <a:gdLst>
                <a:gd name="T0" fmla="*/ 15 w 49"/>
                <a:gd name="T1" fmla="*/ 62 h 74"/>
                <a:gd name="T2" fmla="*/ 34 w 49"/>
                <a:gd name="T3" fmla="*/ 60 h 74"/>
                <a:gd name="T4" fmla="*/ 36 w 49"/>
                <a:gd name="T5" fmla="*/ 62 h 74"/>
                <a:gd name="T6" fmla="*/ 36 w 49"/>
                <a:gd name="T7" fmla="*/ 62 h 74"/>
                <a:gd name="T8" fmla="*/ 34 w 49"/>
                <a:gd name="T9" fmla="*/ 65 h 74"/>
                <a:gd name="T10" fmla="*/ 15 w 49"/>
                <a:gd name="T11" fmla="*/ 68 h 74"/>
                <a:gd name="T12" fmla="*/ 13 w 49"/>
                <a:gd name="T13" fmla="*/ 65 h 74"/>
                <a:gd name="T14" fmla="*/ 13 w 49"/>
                <a:gd name="T15" fmla="*/ 65 h 74"/>
                <a:gd name="T16" fmla="*/ 15 w 49"/>
                <a:gd name="T17" fmla="*/ 62 h 74"/>
                <a:gd name="T18" fmla="*/ 34 w 49"/>
                <a:gd name="T19" fmla="*/ 47 h 74"/>
                <a:gd name="T20" fmla="*/ 49 w 49"/>
                <a:gd name="T21" fmla="*/ 25 h 74"/>
                <a:gd name="T22" fmla="*/ 45 w 49"/>
                <a:gd name="T23" fmla="*/ 11 h 74"/>
                <a:gd name="T24" fmla="*/ 43 w 49"/>
                <a:gd name="T25" fmla="*/ 12 h 74"/>
                <a:gd name="T26" fmla="*/ 43 w 49"/>
                <a:gd name="T27" fmla="*/ 15 h 74"/>
                <a:gd name="T28" fmla="*/ 36 w 49"/>
                <a:gd name="T29" fmla="*/ 16 h 74"/>
                <a:gd name="T30" fmla="*/ 37 w 49"/>
                <a:gd name="T31" fmla="*/ 20 h 74"/>
                <a:gd name="T32" fmla="*/ 27 w 49"/>
                <a:gd name="T33" fmla="*/ 23 h 74"/>
                <a:gd name="T34" fmla="*/ 33 w 49"/>
                <a:gd name="T35" fmla="*/ 19 h 74"/>
                <a:gd name="T36" fmla="*/ 31 w 49"/>
                <a:gd name="T37" fmla="*/ 15 h 74"/>
                <a:gd name="T38" fmla="*/ 39 w 49"/>
                <a:gd name="T39" fmla="*/ 12 h 74"/>
                <a:gd name="T40" fmla="*/ 36 w 49"/>
                <a:gd name="T41" fmla="*/ 10 h 74"/>
                <a:gd name="T42" fmla="*/ 40 w 49"/>
                <a:gd name="T43" fmla="*/ 6 h 74"/>
                <a:gd name="T44" fmla="*/ 25 w 49"/>
                <a:gd name="T45" fmla="*/ 0 h 74"/>
                <a:gd name="T46" fmla="*/ 0 w 49"/>
                <a:gd name="T47" fmla="*/ 25 h 74"/>
                <a:gd name="T48" fmla="*/ 6 w 49"/>
                <a:gd name="T49" fmla="*/ 40 h 74"/>
                <a:gd name="T50" fmla="*/ 13 w 49"/>
                <a:gd name="T51" fmla="*/ 36 h 74"/>
                <a:gd name="T52" fmla="*/ 11 w 49"/>
                <a:gd name="T53" fmla="*/ 34 h 74"/>
                <a:gd name="T54" fmla="*/ 17 w 49"/>
                <a:gd name="T55" fmla="*/ 33 h 74"/>
                <a:gd name="T56" fmla="*/ 19 w 49"/>
                <a:gd name="T57" fmla="*/ 30 h 74"/>
                <a:gd name="T58" fmla="*/ 18 w 49"/>
                <a:gd name="T59" fmla="*/ 34 h 74"/>
                <a:gd name="T60" fmla="*/ 15 w 49"/>
                <a:gd name="T61" fmla="*/ 35 h 74"/>
                <a:gd name="T62" fmla="*/ 17 w 49"/>
                <a:gd name="T63" fmla="*/ 39 h 74"/>
                <a:gd name="T64" fmla="*/ 9 w 49"/>
                <a:gd name="T65" fmla="*/ 43 h 74"/>
                <a:gd name="T66" fmla="*/ 15 w 49"/>
                <a:gd name="T67" fmla="*/ 47 h 74"/>
                <a:gd name="T68" fmla="*/ 15 w 49"/>
                <a:gd name="T69" fmla="*/ 53 h 74"/>
                <a:gd name="T70" fmla="*/ 30 w 49"/>
                <a:gd name="T71" fmla="*/ 53 h 74"/>
                <a:gd name="T72" fmla="*/ 15 w 49"/>
                <a:gd name="T73" fmla="*/ 55 h 74"/>
                <a:gd name="T74" fmla="*/ 13 w 49"/>
                <a:gd name="T75" fmla="*/ 58 h 74"/>
                <a:gd name="T76" fmla="*/ 13 w 49"/>
                <a:gd name="T77" fmla="*/ 58 h 74"/>
                <a:gd name="T78" fmla="*/ 15 w 49"/>
                <a:gd name="T79" fmla="*/ 60 h 74"/>
                <a:gd name="T80" fmla="*/ 34 w 49"/>
                <a:gd name="T81" fmla="*/ 58 h 74"/>
                <a:gd name="T82" fmla="*/ 36 w 49"/>
                <a:gd name="T83" fmla="*/ 55 h 74"/>
                <a:gd name="T84" fmla="*/ 36 w 49"/>
                <a:gd name="T85" fmla="*/ 55 h 74"/>
                <a:gd name="T86" fmla="*/ 34 w 49"/>
                <a:gd name="T87" fmla="*/ 52 h 74"/>
                <a:gd name="T88" fmla="*/ 34 w 49"/>
                <a:gd name="T89" fmla="*/ 47 h 74"/>
                <a:gd name="T90" fmla="*/ 30 w 49"/>
                <a:gd name="T91" fmla="*/ 68 h 74"/>
                <a:gd name="T92" fmla="*/ 30 w 49"/>
                <a:gd name="T93" fmla="*/ 68 h 74"/>
                <a:gd name="T94" fmla="*/ 24 w 49"/>
                <a:gd name="T95" fmla="*/ 74 h 74"/>
                <a:gd name="T96" fmla="*/ 19 w 49"/>
                <a:gd name="T97" fmla="*/ 70 h 74"/>
                <a:gd name="T98" fmla="*/ 30 w 49"/>
                <a:gd name="T99" fmla="*/ 6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9" h="74">
                  <a:moveTo>
                    <a:pt x="15" y="62"/>
                  </a:moveTo>
                  <a:cubicBezTo>
                    <a:pt x="34" y="60"/>
                    <a:pt x="34" y="60"/>
                    <a:pt x="34" y="60"/>
                  </a:cubicBezTo>
                  <a:cubicBezTo>
                    <a:pt x="35" y="60"/>
                    <a:pt x="36" y="61"/>
                    <a:pt x="36" y="62"/>
                  </a:cubicBezTo>
                  <a:cubicBezTo>
                    <a:pt x="36" y="62"/>
                    <a:pt x="36" y="62"/>
                    <a:pt x="36" y="62"/>
                  </a:cubicBezTo>
                  <a:cubicBezTo>
                    <a:pt x="36" y="64"/>
                    <a:pt x="35" y="65"/>
                    <a:pt x="34" y="65"/>
                  </a:cubicBezTo>
                  <a:cubicBezTo>
                    <a:pt x="15" y="68"/>
                    <a:pt x="15" y="68"/>
                    <a:pt x="15" y="68"/>
                  </a:cubicBezTo>
                  <a:cubicBezTo>
                    <a:pt x="14" y="68"/>
                    <a:pt x="13" y="67"/>
                    <a:pt x="13" y="65"/>
                  </a:cubicBezTo>
                  <a:cubicBezTo>
                    <a:pt x="13" y="65"/>
                    <a:pt x="13" y="65"/>
                    <a:pt x="13" y="65"/>
                  </a:cubicBezTo>
                  <a:cubicBezTo>
                    <a:pt x="13" y="64"/>
                    <a:pt x="14" y="62"/>
                    <a:pt x="15" y="62"/>
                  </a:cubicBezTo>
                  <a:close/>
                  <a:moveTo>
                    <a:pt x="34" y="47"/>
                  </a:moveTo>
                  <a:cubicBezTo>
                    <a:pt x="43" y="43"/>
                    <a:pt x="49" y="35"/>
                    <a:pt x="49" y="25"/>
                  </a:cubicBezTo>
                  <a:cubicBezTo>
                    <a:pt x="49" y="20"/>
                    <a:pt x="47" y="15"/>
                    <a:pt x="45" y="11"/>
                  </a:cubicBezTo>
                  <a:cubicBezTo>
                    <a:pt x="43" y="12"/>
                    <a:pt x="43" y="12"/>
                    <a:pt x="43" y="12"/>
                  </a:cubicBezTo>
                  <a:cubicBezTo>
                    <a:pt x="43" y="15"/>
                    <a:pt x="43" y="15"/>
                    <a:pt x="43" y="15"/>
                  </a:cubicBezTo>
                  <a:cubicBezTo>
                    <a:pt x="36" y="16"/>
                    <a:pt x="36" y="16"/>
                    <a:pt x="36" y="16"/>
                  </a:cubicBezTo>
                  <a:cubicBezTo>
                    <a:pt x="37" y="20"/>
                    <a:pt x="37" y="20"/>
                    <a:pt x="37" y="20"/>
                  </a:cubicBezTo>
                  <a:cubicBezTo>
                    <a:pt x="27" y="23"/>
                    <a:pt x="27" y="23"/>
                    <a:pt x="27" y="23"/>
                  </a:cubicBezTo>
                  <a:cubicBezTo>
                    <a:pt x="33" y="19"/>
                    <a:pt x="33" y="19"/>
                    <a:pt x="33" y="19"/>
                  </a:cubicBezTo>
                  <a:cubicBezTo>
                    <a:pt x="31" y="15"/>
                    <a:pt x="31" y="15"/>
                    <a:pt x="31" y="15"/>
                  </a:cubicBezTo>
                  <a:cubicBezTo>
                    <a:pt x="39" y="12"/>
                    <a:pt x="39" y="12"/>
                    <a:pt x="39" y="12"/>
                  </a:cubicBezTo>
                  <a:cubicBezTo>
                    <a:pt x="36" y="10"/>
                    <a:pt x="36" y="10"/>
                    <a:pt x="36" y="10"/>
                  </a:cubicBezTo>
                  <a:cubicBezTo>
                    <a:pt x="40" y="6"/>
                    <a:pt x="40" y="6"/>
                    <a:pt x="40" y="6"/>
                  </a:cubicBezTo>
                  <a:cubicBezTo>
                    <a:pt x="36" y="3"/>
                    <a:pt x="31" y="0"/>
                    <a:pt x="25" y="0"/>
                  </a:cubicBezTo>
                  <a:cubicBezTo>
                    <a:pt x="11" y="0"/>
                    <a:pt x="0" y="11"/>
                    <a:pt x="0" y="25"/>
                  </a:cubicBezTo>
                  <a:cubicBezTo>
                    <a:pt x="0" y="30"/>
                    <a:pt x="2" y="36"/>
                    <a:pt x="6" y="40"/>
                  </a:cubicBezTo>
                  <a:cubicBezTo>
                    <a:pt x="13" y="36"/>
                    <a:pt x="13" y="36"/>
                    <a:pt x="13" y="36"/>
                  </a:cubicBezTo>
                  <a:cubicBezTo>
                    <a:pt x="11" y="34"/>
                    <a:pt x="11" y="34"/>
                    <a:pt x="11" y="34"/>
                  </a:cubicBezTo>
                  <a:cubicBezTo>
                    <a:pt x="17" y="33"/>
                    <a:pt x="17" y="33"/>
                    <a:pt x="17" y="33"/>
                  </a:cubicBezTo>
                  <a:cubicBezTo>
                    <a:pt x="19" y="30"/>
                    <a:pt x="19" y="30"/>
                    <a:pt x="19" y="30"/>
                  </a:cubicBezTo>
                  <a:cubicBezTo>
                    <a:pt x="18" y="34"/>
                    <a:pt x="18" y="34"/>
                    <a:pt x="18" y="34"/>
                  </a:cubicBezTo>
                  <a:cubicBezTo>
                    <a:pt x="15" y="35"/>
                    <a:pt x="15" y="35"/>
                    <a:pt x="15" y="35"/>
                  </a:cubicBezTo>
                  <a:cubicBezTo>
                    <a:pt x="17" y="39"/>
                    <a:pt x="17" y="39"/>
                    <a:pt x="17" y="39"/>
                  </a:cubicBezTo>
                  <a:cubicBezTo>
                    <a:pt x="9" y="43"/>
                    <a:pt x="9" y="43"/>
                    <a:pt x="9" y="43"/>
                  </a:cubicBezTo>
                  <a:cubicBezTo>
                    <a:pt x="11" y="45"/>
                    <a:pt x="13" y="46"/>
                    <a:pt x="15" y="47"/>
                  </a:cubicBezTo>
                  <a:cubicBezTo>
                    <a:pt x="15" y="53"/>
                    <a:pt x="15" y="53"/>
                    <a:pt x="15" y="53"/>
                  </a:cubicBezTo>
                  <a:cubicBezTo>
                    <a:pt x="30" y="53"/>
                    <a:pt x="30" y="53"/>
                    <a:pt x="30" y="53"/>
                  </a:cubicBezTo>
                  <a:cubicBezTo>
                    <a:pt x="15" y="55"/>
                    <a:pt x="15" y="55"/>
                    <a:pt x="15" y="55"/>
                  </a:cubicBezTo>
                  <a:cubicBezTo>
                    <a:pt x="14" y="55"/>
                    <a:pt x="13" y="56"/>
                    <a:pt x="13" y="58"/>
                  </a:cubicBezTo>
                  <a:cubicBezTo>
                    <a:pt x="13" y="58"/>
                    <a:pt x="13" y="58"/>
                    <a:pt x="13" y="58"/>
                  </a:cubicBezTo>
                  <a:cubicBezTo>
                    <a:pt x="13" y="59"/>
                    <a:pt x="14" y="60"/>
                    <a:pt x="15" y="60"/>
                  </a:cubicBezTo>
                  <a:cubicBezTo>
                    <a:pt x="34" y="58"/>
                    <a:pt x="34" y="58"/>
                    <a:pt x="34" y="58"/>
                  </a:cubicBezTo>
                  <a:cubicBezTo>
                    <a:pt x="35" y="58"/>
                    <a:pt x="36" y="56"/>
                    <a:pt x="36" y="55"/>
                  </a:cubicBezTo>
                  <a:cubicBezTo>
                    <a:pt x="36" y="55"/>
                    <a:pt x="36" y="55"/>
                    <a:pt x="36" y="55"/>
                  </a:cubicBezTo>
                  <a:cubicBezTo>
                    <a:pt x="36" y="53"/>
                    <a:pt x="35" y="52"/>
                    <a:pt x="34" y="52"/>
                  </a:cubicBezTo>
                  <a:cubicBezTo>
                    <a:pt x="34" y="47"/>
                    <a:pt x="34" y="47"/>
                    <a:pt x="34" y="47"/>
                  </a:cubicBezTo>
                  <a:close/>
                  <a:moveTo>
                    <a:pt x="30" y="68"/>
                  </a:moveTo>
                  <a:cubicBezTo>
                    <a:pt x="30" y="68"/>
                    <a:pt x="30" y="68"/>
                    <a:pt x="30" y="68"/>
                  </a:cubicBezTo>
                  <a:cubicBezTo>
                    <a:pt x="30" y="72"/>
                    <a:pt x="28" y="74"/>
                    <a:pt x="24" y="74"/>
                  </a:cubicBezTo>
                  <a:cubicBezTo>
                    <a:pt x="22" y="74"/>
                    <a:pt x="19" y="72"/>
                    <a:pt x="19" y="70"/>
                  </a:cubicBezTo>
                  <a:lnTo>
                    <a:pt x="30" y="68"/>
                  </a:lnTo>
                  <a:close/>
                </a:path>
              </a:pathLst>
            </a:custGeom>
            <a:solidFill>
              <a:sysClr val="window" lastClr="FFFFFF"/>
            </a:solidFill>
            <a:ln>
              <a:noFill/>
            </a:ln>
            <a:effectLst>
              <a:outerShdw blurRad="279400" dist="152400" dir="2700000" algn="tl" rotWithShape="0">
                <a:prstClr val="black">
                  <a:alpha val="40000"/>
                </a:prstClr>
              </a:outerShdw>
            </a:effectLst>
          </p:spPr>
          <p:txBody>
            <a:bodyPr lIns="68580" tIns="34290" rIns="68580" bIns="34290"/>
            <a:lstStyle/>
            <a:p>
              <a:pPr>
                <a:defRPr/>
              </a:pPr>
              <a:endParaRPr lang="zh-CN" altLang="en-US" kern="0">
                <a:solidFill>
                  <a:prstClr val="black"/>
                </a:solidFill>
                <a:ea typeface="幼圆" panose="02010509060101010101" pitchFamily="49" charset="-122"/>
              </a:endParaRPr>
            </a:p>
          </p:txBody>
        </p:sp>
        <p:sp>
          <p:nvSpPr>
            <p:cNvPr id="36" name="MH_Other_14"/>
            <p:cNvSpPr>
              <a:spLocks noChangeAspect="1" noEditPoints="1"/>
            </p:cNvSpPr>
            <p:nvPr>
              <p:custDataLst>
                <p:tags r:id="rId24"/>
              </p:custDataLst>
            </p:nvPr>
          </p:nvSpPr>
          <p:spPr bwMode="auto">
            <a:xfrm>
              <a:off x="4438652" y="5079773"/>
              <a:ext cx="409575" cy="406400"/>
            </a:xfrm>
            <a:custGeom>
              <a:avLst/>
              <a:gdLst>
                <a:gd name="T0" fmla="*/ 60 w 60"/>
                <a:gd name="T1" fmla="*/ 50 h 59"/>
                <a:gd name="T2" fmla="*/ 0 w 60"/>
                <a:gd name="T3" fmla="*/ 50 h 59"/>
                <a:gd name="T4" fmla="*/ 5 w 60"/>
                <a:gd name="T5" fmla="*/ 46 h 59"/>
                <a:gd name="T6" fmla="*/ 55 w 60"/>
                <a:gd name="T7" fmla="*/ 46 h 59"/>
                <a:gd name="T8" fmla="*/ 15 w 60"/>
                <a:gd name="T9" fmla="*/ 2 h 59"/>
                <a:gd name="T10" fmla="*/ 15 w 60"/>
                <a:gd name="T11" fmla="*/ 13 h 59"/>
                <a:gd name="T12" fmla="*/ 15 w 60"/>
                <a:gd name="T13" fmla="*/ 2 h 59"/>
                <a:gd name="T14" fmla="*/ 39 w 60"/>
                <a:gd name="T15" fmla="*/ 7 h 59"/>
                <a:gd name="T16" fmla="*/ 50 w 60"/>
                <a:gd name="T17" fmla="*/ 7 h 59"/>
                <a:gd name="T18" fmla="*/ 39 w 60"/>
                <a:gd name="T19" fmla="*/ 33 h 59"/>
                <a:gd name="T20" fmla="*/ 43 w 60"/>
                <a:gd name="T21" fmla="*/ 48 h 59"/>
                <a:gd name="T22" fmla="*/ 46 w 60"/>
                <a:gd name="T23" fmla="*/ 48 h 59"/>
                <a:gd name="T24" fmla="*/ 50 w 60"/>
                <a:gd name="T25" fmla="*/ 32 h 59"/>
                <a:gd name="T26" fmla="*/ 53 w 60"/>
                <a:gd name="T27" fmla="*/ 19 h 59"/>
                <a:gd name="T28" fmla="*/ 42 w 60"/>
                <a:gd name="T29" fmla="*/ 14 h 59"/>
                <a:gd name="T30" fmla="*/ 42 w 60"/>
                <a:gd name="T31" fmla="*/ 18 h 59"/>
                <a:gd name="T32" fmla="*/ 39 w 60"/>
                <a:gd name="T33" fmla="*/ 33 h 59"/>
                <a:gd name="T34" fmla="*/ 36 w 60"/>
                <a:gd name="T35" fmla="*/ 6 h 59"/>
                <a:gd name="T36" fmla="*/ 24 w 60"/>
                <a:gd name="T37" fmla="*/ 6 h 59"/>
                <a:gd name="T38" fmla="*/ 36 w 60"/>
                <a:gd name="T39" fmla="*/ 32 h 59"/>
                <a:gd name="T40" fmla="*/ 39 w 60"/>
                <a:gd name="T41" fmla="*/ 18 h 59"/>
                <a:gd name="T42" fmla="*/ 26 w 60"/>
                <a:gd name="T43" fmla="*/ 13 h 59"/>
                <a:gd name="T44" fmla="*/ 21 w 60"/>
                <a:gd name="T45" fmla="*/ 27 h 59"/>
                <a:gd name="T46" fmla="*/ 24 w 60"/>
                <a:gd name="T47" fmla="*/ 50 h 59"/>
                <a:gd name="T48" fmla="*/ 30 w 60"/>
                <a:gd name="T49" fmla="*/ 39 h 59"/>
                <a:gd name="T50" fmla="*/ 36 w 60"/>
                <a:gd name="T51" fmla="*/ 50 h 59"/>
                <a:gd name="T52" fmla="*/ 21 w 60"/>
                <a:gd name="T53" fmla="*/ 33 h 59"/>
                <a:gd name="T54" fmla="*/ 18 w 60"/>
                <a:gd name="T55" fmla="*/ 18 h 59"/>
                <a:gd name="T56" fmla="*/ 18 w 60"/>
                <a:gd name="T57" fmla="*/ 14 h 59"/>
                <a:gd name="T58" fmla="*/ 7 w 60"/>
                <a:gd name="T59" fmla="*/ 19 h 59"/>
                <a:gd name="T60" fmla="*/ 9 w 60"/>
                <a:gd name="T61" fmla="*/ 32 h 59"/>
                <a:gd name="T62" fmla="*/ 14 w 60"/>
                <a:gd name="T63" fmla="*/ 48 h 59"/>
                <a:gd name="T64" fmla="*/ 17 w 60"/>
                <a:gd name="T65" fmla="*/ 48 h 59"/>
                <a:gd name="T66" fmla="*/ 21 w 60"/>
                <a:gd name="T67" fmla="*/ 3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0" h="59">
                  <a:moveTo>
                    <a:pt x="54" y="44"/>
                  </a:moveTo>
                  <a:cubicBezTo>
                    <a:pt x="58" y="45"/>
                    <a:pt x="60" y="47"/>
                    <a:pt x="60" y="50"/>
                  </a:cubicBezTo>
                  <a:cubicBezTo>
                    <a:pt x="60" y="55"/>
                    <a:pt x="47" y="59"/>
                    <a:pt x="30" y="59"/>
                  </a:cubicBezTo>
                  <a:cubicBezTo>
                    <a:pt x="13" y="59"/>
                    <a:pt x="0" y="55"/>
                    <a:pt x="0" y="50"/>
                  </a:cubicBezTo>
                  <a:cubicBezTo>
                    <a:pt x="0" y="47"/>
                    <a:pt x="2" y="45"/>
                    <a:pt x="6" y="44"/>
                  </a:cubicBezTo>
                  <a:cubicBezTo>
                    <a:pt x="5" y="45"/>
                    <a:pt x="5" y="45"/>
                    <a:pt x="5" y="46"/>
                  </a:cubicBezTo>
                  <a:cubicBezTo>
                    <a:pt x="5" y="49"/>
                    <a:pt x="16" y="52"/>
                    <a:pt x="30" y="52"/>
                  </a:cubicBezTo>
                  <a:cubicBezTo>
                    <a:pt x="44" y="52"/>
                    <a:pt x="55" y="49"/>
                    <a:pt x="55" y="46"/>
                  </a:cubicBezTo>
                  <a:cubicBezTo>
                    <a:pt x="55" y="45"/>
                    <a:pt x="55" y="45"/>
                    <a:pt x="54" y="44"/>
                  </a:cubicBezTo>
                  <a:close/>
                  <a:moveTo>
                    <a:pt x="15" y="2"/>
                  </a:moveTo>
                  <a:cubicBezTo>
                    <a:pt x="18" y="2"/>
                    <a:pt x="21" y="4"/>
                    <a:pt x="21" y="7"/>
                  </a:cubicBezTo>
                  <a:cubicBezTo>
                    <a:pt x="21" y="10"/>
                    <a:pt x="18" y="13"/>
                    <a:pt x="15" y="13"/>
                  </a:cubicBezTo>
                  <a:cubicBezTo>
                    <a:pt x="12" y="13"/>
                    <a:pt x="10" y="10"/>
                    <a:pt x="10" y="7"/>
                  </a:cubicBezTo>
                  <a:cubicBezTo>
                    <a:pt x="10" y="4"/>
                    <a:pt x="12" y="2"/>
                    <a:pt x="15" y="2"/>
                  </a:cubicBezTo>
                  <a:close/>
                  <a:moveTo>
                    <a:pt x="45" y="2"/>
                  </a:moveTo>
                  <a:cubicBezTo>
                    <a:pt x="42" y="2"/>
                    <a:pt x="39" y="4"/>
                    <a:pt x="39" y="7"/>
                  </a:cubicBezTo>
                  <a:cubicBezTo>
                    <a:pt x="39" y="10"/>
                    <a:pt x="42" y="13"/>
                    <a:pt x="45" y="13"/>
                  </a:cubicBezTo>
                  <a:cubicBezTo>
                    <a:pt x="48" y="13"/>
                    <a:pt x="50" y="10"/>
                    <a:pt x="50" y="7"/>
                  </a:cubicBezTo>
                  <a:cubicBezTo>
                    <a:pt x="50" y="4"/>
                    <a:pt x="48" y="2"/>
                    <a:pt x="45" y="2"/>
                  </a:cubicBezTo>
                  <a:close/>
                  <a:moveTo>
                    <a:pt x="39" y="33"/>
                  </a:moveTo>
                  <a:cubicBezTo>
                    <a:pt x="39" y="48"/>
                    <a:pt x="39" y="48"/>
                    <a:pt x="39" y="48"/>
                  </a:cubicBezTo>
                  <a:cubicBezTo>
                    <a:pt x="43" y="48"/>
                    <a:pt x="43" y="48"/>
                    <a:pt x="43" y="48"/>
                  </a:cubicBezTo>
                  <a:cubicBezTo>
                    <a:pt x="45" y="37"/>
                    <a:pt x="45" y="37"/>
                    <a:pt x="45" y="37"/>
                  </a:cubicBezTo>
                  <a:cubicBezTo>
                    <a:pt x="46" y="48"/>
                    <a:pt x="46" y="48"/>
                    <a:pt x="46" y="48"/>
                  </a:cubicBezTo>
                  <a:cubicBezTo>
                    <a:pt x="50" y="48"/>
                    <a:pt x="50" y="48"/>
                    <a:pt x="50" y="48"/>
                  </a:cubicBezTo>
                  <a:cubicBezTo>
                    <a:pt x="50" y="32"/>
                    <a:pt x="50" y="32"/>
                    <a:pt x="50" y="32"/>
                  </a:cubicBezTo>
                  <a:cubicBezTo>
                    <a:pt x="52" y="31"/>
                    <a:pt x="53" y="29"/>
                    <a:pt x="53" y="27"/>
                  </a:cubicBezTo>
                  <a:cubicBezTo>
                    <a:pt x="53" y="19"/>
                    <a:pt x="53" y="19"/>
                    <a:pt x="53" y="19"/>
                  </a:cubicBezTo>
                  <a:cubicBezTo>
                    <a:pt x="53" y="16"/>
                    <a:pt x="51" y="14"/>
                    <a:pt x="48" y="14"/>
                  </a:cubicBezTo>
                  <a:cubicBezTo>
                    <a:pt x="42" y="14"/>
                    <a:pt x="42" y="14"/>
                    <a:pt x="42" y="14"/>
                  </a:cubicBezTo>
                  <a:cubicBezTo>
                    <a:pt x="41" y="14"/>
                    <a:pt x="41" y="14"/>
                    <a:pt x="40" y="14"/>
                  </a:cubicBezTo>
                  <a:cubicBezTo>
                    <a:pt x="41" y="15"/>
                    <a:pt x="42" y="17"/>
                    <a:pt x="42" y="18"/>
                  </a:cubicBezTo>
                  <a:cubicBezTo>
                    <a:pt x="42" y="27"/>
                    <a:pt x="42" y="27"/>
                    <a:pt x="42" y="27"/>
                  </a:cubicBezTo>
                  <a:cubicBezTo>
                    <a:pt x="42" y="30"/>
                    <a:pt x="41" y="32"/>
                    <a:pt x="39" y="33"/>
                  </a:cubicBezTo>
                  <a:close/>
                  <a:moveTo>
                    <a:pt x="30" y="0"/>
                  </a:moveTo>
                  <a:cubicBezTo>
                    <a:pt x="33" y="0"/>
                    <a:pt x="36" y="2"/>
                    <a:pt x="36" y="6"/>
                  </a:cubicBezTo>
                  <a:cubicBezTo>
                    <a:pt x="36" y="9"/>
                    <a:pt x="33" y="12"/>
                    <a:pt x="30" y="12"/>
                  </a:cubicBezTo>
                  <a:cubicBezTo>
                    <a:pt x="27" y="12"/>
                    <a:pt x="24" y="9"/>
                    <a:pt x="24" y="6"/>
                  </a:cubicBezTo>
                  <a:cubicBezTo>
                    <a:pt x="24" y="2"/>
                    <a:pt x="27" y="0"/>
                    <a:pt x="30" y="0"/>
                  </a:cubicBezTo>
                  <a:close/>
                  <a:moveTo>
                    <a:pt x="36" y="32"/>
                  </a:moveTo>
                  <a:cubicBezTo>
                    <a:pt x="38" y="31"/>
                    <a:pt x="39" y="29"/>
                    <a:pt x="39" y="27"/>
                  </a:cubicBezTo>
                  <a:cubicBezTo>
                    <a:pt x="39" y="18"/>
                    <a:pt x="39" y="18"/>
                    <a:pt x="39" y="18"/>
                  </a:cubicBezTo>
                  <a:cubicBezTo>
                    <a:pt x="39" y="15"/>
                    <a:pt x="36" y="13"/>
                    <a:pt x="33" y="13"/>
                  </a:cubicBezTo>
                  <a:cubicBezTo>
                    <a:pt x="26" y="13"/>
                    <a:pt x="26" y="13"/>
                    <a:pt x="26" y="13"/>
                  </a:cubicBezTo>
                  <a:cubicBezTo>
                    <a:pt x="23" y="13"/>
                    <a:pt x="21" y="15"/>
                    <a:pt x="21" y="18"/>
                  </a:cubicBezTo>
                  <a:cubicBezTo>
                    <a:pt x="21" y="27"/>
                    <a:pt x="21" y="27"/>
                    <a:pt x="21" y="27"/>
                  </a:cubicBezTo>
                  <a:cubicBezTo>
                    <a:pt x="21" y="29"/>
                    <a:pt x="22" y="31"/>
                    <a:pt x="24" y="32"/>
                  </a:cubicBezTo>
                  <a:cubicBezTo>
                    <a:pt x="24" y="50"/>
                    <a:pt x="24" y="50"/>
                    <a:pt x="24" y="50"/>
                  </a:cubicBezTo>
                  <a:cubicBezTo>
                    <a:pt x="28" y="50"/>
                    <a:pt x="28" y="50"/>
                    <a:pt x="28" y="50"/>
                  </a:cubicBezTo>
                  <a:cubicBezTo>
                    <a:pt x="30" y="39"/>
                    <a:pt x="30" y="39"/>
                    <a:pt x="30" y="39"/>
                  </a:cubicBezTo>
                  <a:cubicBezTo>
                    <a:pt x="32" y="50"/>
                    <a:pt x="32" y="50"/>
                    <a:pt x="32" y="50"/>
                  </a:cubicBezTo>
                  <a:cubicBezTo>
                    <a:pt x="36" y="50"/>
                    <a:pt x="36" y="50"/>
                    <a:pt x="36" y="50"/>
                  </a:cubicBezTo>
                  <a:cubicBezTo>
                    <a:pt x="36" y="32"/>
                    <a:pt x="36" y="32"/>
                    <a:pt x="36" y="32"/>
                  </a:cubicBezTo>
                  <a:close/>
                  <a:moveTo>
                    <a:pt x="21" y="33"/>
                  </a:moveTo>
                  <a:cubicBezTo>
                    <a:pt x="19" y="32"/>
                    <a:pt x="18" y="30"/>
                    <a:pt x="18" y="27"/>
                  </a:cubicBezTo>
                  <a:cubicBezTo>
                    <a:pt x="18" y="18"/>
                    <a:pt x="18" y="18"/>
                    <a:pt x="18" y="18"/>
                  </a:cubicBezTo>
                  <a:cubicBezTo>
                    <a:pt x="18" y="17"/>
                    <a:pt x="19" y="15"/>
                    <a:pt x="19" y="14"/>
                  </a:cubicBezTo>
                  <a:cubicBezTo>
                    <a:pt x="19" y="14"/>
                    <a:pt x="19" y="14"/>
                    <a:pt x="18" y="14"/>
                  </a:cubicBezTo>
                  <a:cubicBezTo>
                    <a:pt x="12" y="14"/>
                    <a:pt x="12" y="14"/>
                    <a:pt x="12" y="14"/>
                  </a:cubicBezTo>
                  <a:cubicBezTo>
                    <a:pt x="9" y="14"/>
                    <a:pt x="7" y="16"/>
                    <a:pt x="7" y="19"/>
                  </a:cubicBezTo>
                  <a:cubicBezTo>
                    <a:pt x="7" y="27"/>
                    <a:pt x="7" y="27"/>
                    <a:pt x="7" y="27"/>
                  </a:cubicBezTo>
                  <a:cubicBezTo>
                    <a:pt x="7" y="29"/>
                    <a:pt x="8" y="31"/>
                    <a:pt x="9" y="32"/>
                  </a:cubicBezTo>
                  <a:cubicBezTo>
                    <a:pt x="9" y="48"/>
                    <a:pt x="9" y="48"/>
                    <a:pt x="9" y="48"/>
                  </a:cubicBezTo>
                  <a:cubicBezTo>
                    <a:pt x="14" y="48"/>
                    <a:pt x="14" y="48"/>
                    <a:pt x="14" y="48"/>
                  </a:cubicBezTo>
                  <a:cubicBezTo>
                    <a:pt x="15" y="37"/>
                    <a:pt x="15" y="37"/>
                    <a:pt x="15" y="37"/>
                  </a:cubicBezTo>
                  <a:cubicBezTo>
                    <a:pt x="17" y="48"/>
                    <a:pt x="17" y="48"/>
                    <a:pt x="17" y="48"/>
                  </a:cubicBezTo>
                  <a:cubicBezTo>
                    <a:pt x="21" y="48"/>
                    <a:pt x="21" y="48"/>
                    <a:pt x="21" y="48"/>
                  </a:cubicBezTo>
                  <a:lnTo>
                    <a:pt x="21" y="33"/>
                  </a:lnTo>
                  <a:close/>
                </a:path>
              </a:pathLst>
            </a:custGeom>
            <a:solidFill>
              <a:sysClr val="window" lastClr="FFFFFF"/>
            </a:solidFill>
            <a:ln>
              <a:noFill/>
            </a:ln>
            <a:effectLst>
              <a:outerShdw blurRad="279400" dist="152400" dir="2700000" algn="tl" rotWithShape="0">
                <a:prstClr val="black">
                  <a:alpha val="40000"/>
                </a:prstClr>
              </a:outerShdw>
            </a:effectLst>
          </p:spPr>
          <p:txBody>
            <a:bodyPr lIns="68580" tIns="34290" rIns="68580" bIns="34290"/>
            <a:lstStyle/>
            <a:p>
              <a:pPr>
                <a:defRPr/>
              </a:pPr>
              <a:endParaRPr lang="zh-CN" altLang="en-US" kern="0">
                <a:solidFill>
                  <a:prstClr val="black"/>
                </a:solidFill>
                <a:ea typeface="幼圆" panose="02010509060101010101" pitchFamily="49" charset="-122"/>
              </a:endParaRPr>
            </a:p>
          </p:txBody>
        </p:sp>
        <p:sp>
          <p:nvSpPr>
            <p:cNvPr id="37" name="MH_Other_15"/>
            <p:cNvSpPr>
              <a:spLocks noEditPoints="1"/>
            </p:cNvSpPr>
            <p:nvPr>
              <p:custDataLst>
                <p:tags r:id="rId25"/>
              </p:custDataLst>
            </p:nvPr>
          </p:nvSpPr>
          <p:spPr bwMode="auto">
            <a:xfrm>
              <a:off x="3581402" y="3624035"/>
              <a:ext cx="376237" cy="406400"/>
            </a:xfrm>
            <a:custGeom>
              <a:avLst/>
              <a:gdLst/>
              <a:ahLst/>
              <a:cxnLst>
                <a:cxn ang="0">
                  <a:pos x="135" y="71"/>
                </a:cxn>
                <a:cxn ang="0">
                  <a:pos x="127" y="38"/>
                </a:cxn>
                <a:cxn ang="0">
                  <a:pos x="133" y="36"/>
                </a:cxn>
                <a:cxn ang="0">
                  <a:pos x="127" y="12"/>
                </a:cxn>
                <a:cxn ang="0">
                  <a:pos x="103" y="5"/>
                </a:cxn>
                <a:cxn ang="0">
                  <a:pos x="100" y="12"/>
                </a:cxn>
                <a:cxn ang="0">
                  <a:pos x="68" y="4"/>
                </a:cxn>
                <a:cxn ang="0">
                  <a:pos x="39" y="11"/>
                </a:cxn>
                <a:cxn ang="0">
                  <a:pos x="37" y="5"/>
                </a:cxn>
                <a:cxn ang="0">
                  <a:pos x="12" y="12"/>
                </a:cxn>
                <a:cxn ang="0">
                  <a:pos x="6" y="36"/>
                </a:cxn>
                <a:cxn ang="0">
                  <a:pos x="9" y="38"/>
                </a:cxn>
                <a:cxn ang="0">
                  <a:pos x="0" y="71"/>
                </a:cxn>
                <a:cxn ang="0">
                  <a:pos x="28" y="125"/>
                </a:cxn>
                <a:cxn ang="0">
                  <a:pos x="13" y="140"/>
                </a:cxn>
                <a:cxn ang="0">
                  <a:pos x="22" y="148"/>
                </a:cxn>
                <a:cxn ang="0">
                  <a:pos x="38" y="132"/>
                </a:cxn>
                <a:cxn ang="0">
                  <a:pos x="68" y="139"/>
                </a:cxn>
                <a:cxn ang="0">
                  <a:pos x="98" y="132"/>
                </a:cxn>
                <a:cxn ang="0">
                  <a:pos x="114" y="148"/>
                </a:cxn>
                <a:cxn ang="0">
                  <a:pos x="122" y="140"/>
                </a:cxn>
                <a:cxn ang="0">
                  <a:pos x="108" y="125"/>
                </a:cxn>
                <a:cxn ang="0">
                  <a:pos x="135" y="71"/>
                </a:cxn>
                <a:cxn ang="0">
                  <a:pos x="12" y="74"/>
                </a:cxn>
                <a:cxn ang="0">
                  <a:pos x="21" y="74"/>
                </a:cxn>
                <a:cxn ang="0">
                  <a:pos x="24" y="71"/>
                </a:cxn>
                <a:cxn ang="0">
                  <a:pos x="21" y="69"/>
                </a:cxn>
                <a:cxn ang="0">
                  <a:pos x="12" y="69"/>
                </a:cxn>
                <a:cxn ang="0">
                  <a:pos x="65" y="15"/>
                </a:cxn>
                <a:cxn ang="0">
                  <a:pos x="65" y="15"/>
                </a:cxn>
                <a:cxn ang="0">
                  <a:pos x="65" y="26"/>
                </a:cxn>
                <a:cxn ang="0">
                  <a:pos x="68" y="29"/>
                </a:cxn>
                <a:cxn ang="0">
                  <a:pos x="71" y="26"/>
                </a:cxn>
                <a:cxn ang="0">
                  <a:pos x="71" y="15"/>
                </a:cxn>
                <a:cxn ang="0">
                  <a:pos x="71" y="15"/>
                </a:cxn>
                <a:cxn ang="0">
                  <a:pos x="124" y="69"/>
                </a:cxn>
                <a:cxn ang="0">
                  <a:pos x="114" y="69"/>
                </a:cxn>
                <a:cxn ang="0">
                  <a:pos x="112" y="71"/>
                </a:cxn>
                <a:cxn ang="0">
                  <a:pos x="114" y="74"/>
                </a:cxn>
                <a:cxn ang="0">
                  <a:pos x="124" y="74"/>
                </a:cxn>
                <a:cxn ang="0">
                  <a:pos x="71" y="128"/>
                </a:cxn>
                <a:cxn ang="0">
                  <a:pos x="71" y="118"/>
                </a:cxn>
                <a:cxn ang="0">
                  <a:pos x="68" y="115"/>
                </a:cxn>
                <a:cxn ang="0">
                  <a:pos x="65" y="118"/>
                </a:cxn>
                <a:cxn ang="0">
                  <a:pos x="65" y="128"/>
                </a:cxn>
                <a:cxn ang="0">
                  <a:pos x="12" y="74"/>
                </a:cxn>
              </a:cxnLst>
              <a:rect l="0" t="0" r="r" b="b"/>
              <a:pathLst>
                <a:path w="138" h="148">
                  <a:moveTo>
                    <a:pt x="135" y="71"/>
                  </a:moveTo>
                  <a:cubicBezTo>
                    <a:pt x="135" y="59"/>
                    <a:pt x="132" y="48"/>
                    <a:pt x="127" y="38"/>
                  </a:cubicBezTo>
                  <a:cubicBezTo>
                    <a:pt x="129" y="38"/>
                    <a:pt x="132" y="38"/>
                    <a:pt x="133" y="36"/>
                  </a:cubicBezTo>
                  <a:cubicBezTo>
                    <a:pt x="138" y="31"/>
                    <a:pt x="135" y="20"/>
                    <a:pt x="127" y="12"/>
                  </a:cubicBezTo>
                  <a:cubicBezTo>
                    <a:pt x="118" y="3"/>
                    <a:pt x="107" y="0"/>
                    <a:pt x="103" y="5"/>
                  </a:cubicBezTo>
                  <a:cubicBezTo>
                    <a:pt x="101" y="7"/>
                    <a:pt x="100" y="9"/>
                    <a:pt x="100" y="12"/>
                  </a:cubicBezTo>
                  <a:cubicBezTo>
                    <a:pt x="91" y="7"/>
                    <a:pt x="80" y="4"/>
                    <a:pt x="68" y="4"/>
                  </a:cubicBezTo>
                  <a:cubicBezTo>
                    <a:pt x="57" y="4"/>
                    <a:pt x="48" y="6"/>
                    <a:pt x="39" y="11"/>
                  </a:cubicBezTo>
                  <a:cubicBezTo>
                    <a:pt x="39" y="8"/>
                    <a:pt x="38" y="7"/>
                    <a:pt x="37" y="5"/>
                  </a:cubicBezTo>
                  <a:cubicBezTo>
                    <a:pt x="32" y="0"/>
                    <a:pt x="21" y="3"/>
                    <a:pt x="12" y="12"/>
                  </a:cubicBezTo>
                  <a:cubicBezTo>
                    <a:pt x="4" y="20"/>
                    <a:pt x="1" y="31"/>
                    <a:pt x="6" y="36"/>
                  </a:cubicBezTo>
                  <a:cubicBezTo>
                    <a:pt x="7" y="37"/>
                    <a:pt x="8" y="37"/>
                    <a:pt x="9" y="38"/>
                  </a:cubicBezTo>
                  <a:cubicBezTo>
                    <a:pt x="4" y="48"/>
                    <a:pt x="0" y="59"/>
                    <a:pt x="0" y="71"/>
                  </a:cubicBezTo>
                  <a:cubicBezTo>
                    <a:pt x="0" y="94"/>
                    <a:pt x="11" y="113"/>
                    <a:pt x="28" y="125"/>
                  </a:cubicBezTo>
                  <a:cubicBezTo>
                    <a:pt x="13" y="140"/>
                    <a:pt x="13" y="140"/>
                    <a:pt x="13" y="140"/>
                  </a:cubicBezTo>
                  <a:cubicBezTo>
                    <a:pt x="22" y="148"/>
                    <a:pt x="22" y="148"/>
                    <a:pt x="22" y="148"/>
                  </a:cubicBezTo>
                  <a:cubicBezTo>
                    <a:pt x="38" y="132"/>
                    <a:pt x="38" y="132"/>
                    <a:pt x="38" y="132"/>
                  </a:cubicBezTo>
                  <a:cubicBezTo>
                    <a:pt x="47" y="136"/>
                    <a:pt x="57" y="139"/>
                    <a:pt x="68" y="139"/>
                  </a:cubicBezTo>
                  <a:cubicBezTo>
                    <a:pt x="79" y="139"/>
                    <a:pt x="89" y="136"/>
                    <a:pt x="98" y="132"/>
                  </a:cubicBezTo>
                  <a:cubicBezTo>
                    <a:pt x="114" y="148"/>
                    <a:pt x="114" y="148"/>
                    <a:pt x="114" y="148"/>
                  </a:cubicBezTo>
                  <a:cubicBezTo>
                    <a:pt x="122" y="140"/>
                    <a:pt x="122" y="140"/>
                    <a:pt x="122" y="140"/>
                  </a:cubicBezTo>
                  <a:cubicBezTo>
                    <a:pt x="108" y="125"/>
                    <a:pt x="108" y="125"/>
                    <a:pt x="108" y="125"/>
                  </a:cubicBezTo>
                  <a:cubicBezTo>
                    <a:pt x="125" y="113"/>
                    <a:pt x="135" y="94"/>
                    <a:pt x="135" y="71"/>
                  </a:cubicBezTo>
                  <a:close/>
                  <a:moveTo>
                    <a:pt x="12" y="74"/>
                  </a:moveTo>
                  <a:cubicBezTo>
                    <a:pt x="21" y="74"/>
                    <a:pt x="21" y="74"/>
                    <a:pt x="21" y="74"/>
                  </a:cubicBezTo>
                  <a:cubicBezTo>
                    <a:pt x="23" y="74"/>
                    <a:pt x="24" y="73"/>
                    <a:pt x="24" y="71"/>
                  </a:cubicBezTo>
                  <a:cubicBezTo>
                    <a:pt x="24" y="70"/>
                    <a:pt x="23" y="69"/>
                    <a:pt x="21" y="69"/>
                  </a:cubicBezTo>
                  <a:cubicBezTo>
                    <a:pt x="12" y="69"/>
                    <a:pt x="12" y="69"/>
                    <a:pt x="12" y="69"/>
                  </a:cubicBezTo>
                  <a:cubicBezTo>
                    <a:pt x="13" y="40"/>
                    <a:pt x="36" y="17"/>
                    <a:pt x="65" y="15"/>
                  </a:cubicBezTo>
                  <a:cubicBezTo>
                    <a:pt x="65" y="15"/>
                    <a:pt x="65" y="15"/>
                    <a:pt x="65" y="15"/>
                  </a:cubicBezTo>
                  <a:cubicBezTo>
                    <a:pt x="65" y="26"/>
                    <a:pt x="65" y="26"/>
                    <a:pt x="65" y="26"/>
                  </a:cubicBezTo>
                  <a:cubicBezTo>
                    <a:pt x="65" y="27"/>
                    <a:pt x="66" y="29"/>
                    <a:pt x="68" y="29"/>
                  </a:cubicBezTo>
                  <a:cubicBezTo>
                    <a:pt x="69" y="29"/>
                    <a:pt x="71" y="27"/>
                    <a:pt x="71" y="26"/>
                  </a:cubicBezTo>
                  <a:cubicBezTo>
                    <a:pt x="71" y="15"/>
                    <a:pt x="71" y="15"/>
                    <a:pt x="71" y="15"/>
                  </a:cubicBezTo>
                  <a:cubicBezTo>
                    <a:pt x="71" y="15"/>
                    <a:pt x="71" y="15"/>
                    <a:pt x="71" y="15"/>
                  </a:cubicBezTo>
                  <a:cubicBezTo>
                    <a:pt x="100" y="17"/>
                    <a:pt x="123" y="40"/>
                    <a:pt x="124" y="69"/>
                  </a:cubicBezTo>
                  <a:cubicBezTo>
                    <a:pt x="114" y="69"/>
                    <a:pt x="114" y="69"/>
                    <a:pt x="114" y="69"/>
                  </a:cubicBezTo>
                  <a:cubicBezTo>
                    <a:pt x="113" y="69"/>
                    <a:pt x="112" y="70"/>
                    <a:pt x="112" y="71"/>
                  </a:cubicBezTo>
                  <a:cubicBezTo>
                    <a:pt x="112" y="73"/>
                    <a:pt x="113" y="74"/>
                    <a:pt x="114" y="74"/>
                  </a:cubicBezTo>
                  <a:cubicBezTo>
                    <a:pt x="124" y="74"/>
                    <a:pt x="124" y="74"/>
                    <a:pt x="124" y="74"/>
                  </a:cubicBezTo>
                  <a:cubicBezTo>
                    <a:pt x="123" y="103"/>
                    <a:pt x="100" y="126"/>
                    <a:pt x="71" y="128"/>
                  </a:cubicBezTo>
                  <a:cubicBezTo>
                    <a:pt x="71" y="118"/>
                    <a:pt x="71" y="118"/>
                    <a:pt x="71" y="118"/>
                  </a:cubicBezTo>
                  <a:cubicBezTo>
                    <a:pt x="71" y="116"/>
                    <a:pt x="69" y="115"/>
                    <a:pt x="68" y="115"/>
                  </a:cubicBezTo>
                  <a:cubicBezTo>
                    <a:pt x="66" y="115"/>
                    <a:pt x="65" y="116"/>
                    <a:pt x="65" y="118"/>
                  </a:cubicBezTo>
                  <a:cubicBezTo>
                    <a:pt x="65" y="128"/>
                    <a:pt x="65" y="128"/>
                    <a:pt x="65" y="128"/>
                  </a:cubicBezTo>
                  <a:cubicBezTo>
                    <a:pt x="36" y="126"/>
                    <a:pt x="13" y="103"/>
                    <a:pt x="12" y="74"/>
                  </a:cubicBezTo>
                  <a:close/>
                </a:path>
              </a:pathLst>
            </a:custGeom>
            <a:solidFill>
              <a:sysClr val="window" lastClr="FFFFFF"/>
            </a:solidFill>
            <a:ln>
              <a:noFill/>
            </a:ln>
            <a:effectLst>
              <a:outerShdw blurRad="279400" dist="152400" dir="2700000" algn="tl" rotWithShape="0">
                <a:prstClr val="black">
                  <a:alpha val="40000"/>
                </a:prstClr>
              </a:outerShdw>
            </a:effectLst>
          </p:spPr>
          <p:txBody>
            <a:bodyPr lIns="68580" tIns="34290" rIns="68580" bIns="34290"/>
            <a:lstStyle/>
            <a:p>
              <a:pPr>
                <a:defRPr/>
              </a:pPr>
              <a:endParaRPr lang="zh-CN" altLang="en-US" kern="0">
                <a:solidFill>
                  <a:prstClr val="black"/>
                </a:solidFill>
                <a:ea typeface="幼圆" panose="02010509060101010101" pitchFamily="49" charset="-122"/>
              </a:endParaRPr>
            </a:p>
          </p:txBody>
        </p:sp>
        <p:sp>
          <p:nvSpPr>
            <p:cNvPr id="38" name="MH_Other_16"/>
            <p:cNvSpPr/>
            <p:nvPr>
              <p:custDataLst>
                <p:tags r:id="rId26"/>
              </p:custDataLst>
            </p:nvPr>
          </p:nvSpPr>
          <p:spPr bwMode="auto">
            <a:xfrm>
              <a:off x="3759201" y="3720873"/>
              <a:ext cx="114300" cy="106362"/>
            </a:xfrm>
            <a:custGeom>
              <a:avLst/>
              <a:gdLst/>
              <a:ahLst/>
              <a:cxnLst>
                <a:cxn ang="0">
                  <a:pos x="2" y="39"/>
                </a:cxn>
                <a:cxn ang="0">
                  <a:pos x="3" y="39"/>
                </a:cxn>
                <a:cxn ang="0">
                  <a:pos x="40" y="39"/>
                </a:cxn>
                <a:cxn ang="0">
                  <a:pos x="42" y="36"/>
                </a:cxn>
                <a:cxn ang="0">
                  <a:pos x="40" y="34"/>
                </a:cxn>
                <a:cxn ang="0">
                  <a:pos x="6" y="34"/>
                </a:cxn>
                <a:cxn ang="0">
                  <a:pos x="6" y="3"/>
                </a:cxn>
                <a:cxn ang="0">
                  <a:pos x="3" y="0"/>
                </a:cxn>
                <a:cxn ang="0">
                  <a:pos x="0" y="3"/>
                </a:cxn>
                <a:cxn ang="0">
                  <a:pos x="0" y="36"/>
                </a:cxn>
                <a:cxn ang="0">
                  <a:pos x="2" y="39"/>
                </a:cxn>
              </a:cxnLst>
              <a:rect l="0" t="0" r="r" b="b"/>
              <a:pathLst>
                <a:path w="42" h="39">
                  <a:moveTo>
                    <a:pt x="2" y="39"/>
                  </a:moveTo>
                  <a:cubicBezTo>
                    <a:pt x="2" y="39"/>
                    <a:pt x="3" y="39"/>
                    <a:pt x="3" y="39"/>
                  </a:cubicBezTo>
                  <a:cubicBezTo>
                    <a:pt x="40" y="39"/>
                    <a:pt x="40" y="39"/>
                    <a:pt x="40" y="39"/>
                  </a:cubicBezTo>
                  <a:cubicBezTo>
                    <a:pt x="41" y="39"/>
                    <a:pt x="42" y="38"/>
                    <a:pt x="42" y="36"/>
                  </a:cubicBezTo>
                  <a:cubicBezTo>
                    <a:pt x="42" y="35"/>
                    <a:pt x="41" y="34"/>
                    <a:pt x="40" y="34"/>
                  </a:cubicBezTo>
                  <a:cubicBezTo>
                    <a:pt x="6" y="34"/>
                    <a:pt x="6" y="34"/>
                    <a:pt x="6" y="34"/>
                  </a:cubicBezTo>
                  <a:cubicBezTo>
                    <a:pt x="6" y="3"/>
                    <a:pt x="6" y="3"/>
                    <a:pt x="6" y="3"/>
                  </a:cubicBezTo>
                  <a:cubicBezTo>
                    <a:pt x="6" y="1"/>
                    <a:pt x="4" y="0"/>
                    <a:pt x="3" y="0"/>
                  </a:cubicBezTo>
                  <a:cubicBezTo>
                    <a:pt x="1" y="0"/>
                    <a:pt x="0" y="1"/>
                    <a:pt x="0" y="3"/>
                  </a:cubicBezTo>
                  <a:cubicBezTo>
                    <a:pt x="0" y="36"/>
                    <a:pt x="0" y="36"/>
                    <a:pt x="0" y="36"/>
                  </a:cubicBezTo>
                  <a:cubicBezTo>
                    <a:pt x="0" y="38"/>
                    <a:pt x="1" y="39"/>
                    <a:pt x="2" y="39"/>
                  </a:cubicBezTo>
                  <a:close/>
                </a:path>
              </a:pathLst>
            </a:custGeom>
            <a:solidFill>
              <a:sysClr val="window" lastClr="FFFFFF"/>
            </a:solidFill>
            <a:ln>
              <a:noFill/>
            </a:ln>
            <a:effectLst>
              <a:outerShdw blurRad="279400" dist="152400" dir="2700000" algn="tl" rotWithShape="0">
                <a:prstClr val="black">
                  <a:alpha val="40000"/>
                </a:prstClr>
              </a:outerShdw>
            </a:effectLst>
          </p:spPr>
          <p:txBody>
            <a:bodyPr lIns="68580" tIns="34290" rIns="68580" bIns="34290"/>
            <a:lstStyle/>
            <a:p>
              <a:pPr>
                <a:defRPr/>
              </a:pPr>
              <a:endParaRPr lang="zh-CN" altLang="en-US" kern="0">
                <a:solidFill>
                  <a:prstClr val="black"/>
                </a:solidFill>
                <a:ea typeface="幼圆" panose="02010509060101010101" pitchFamily="49" charset="-122"/>
              </a:endParaRPr>
            </a:p>
          </p:txBody>
        </p:sp>
        <p:sp>
          <p:nvSpPr>
            <p:cNvPr id="39" name="MH_Other_17"/>
            <p:cNvSpPr>
              <a:spLocks noChangeAspect="1" noEditPoints="1"/>
            </p:cNvSpPr>
            <p:nvPr>
              <p:custDataLst>
                <p:tags r:id="rId27"/>
              </p:custDataLst>
            </p:nvPr>
          </p:nvSpPr>
          <p:spPr bwMode="auto">
            <a:xfrm>
              <a:off x="4025901" y="4297136"/>
              <a:ext cx="379412" cy="404813"/>
            </a:xfrm>
            <a:custGeom>
              <a:avLst/>
              <a:gdLst>
                <a:gd name="T0" fmla="*/ 0 w 56"/>
                <a:gd name="T1" fmla="*/ 5 h 60"/>
                <a:gd name="T2" fmla="*/ 5 w 56"/>
                <a:gd name="T3" fmla="*/ 5 h 60"/>
                <a:gd name="T4" fmla="*/ 5 w 56"/>
                <a:gd name="T5" fmla="*/ 54 h 60"/>
                <a:gd name="T6" fmla="*/ 56 w 56"/>
                <a:gd name="T7" fmla="*/ 54 h 60"/>
                <a:gd name="T8" fmla="*/ 56 w 56"/>
                <a:gd name="T9" fmla="*/ 60 h 60"/>
                <a:gd name="T10" fmla="*/ 5 w 56"/>
                <a:gd name="T11" fmla="*/ 60 h 60"/>
                <a:gd name="T12" fmla="*/ 0 w 56"/>
                <a:gd name="T13" fmla="*/ 60 h 60"/>
                <a:gd name="T14" fmla="*/ 0 w 56"/>
                <a:gd name="T15" fmla="*/ 54 h 60"/>
                <a:gd name="T16" fmla="*/ 0 w 56"/>
                <a:gd name="T17" fmla="*/ 5 h 60"/>
                <a:gd name="T18" fmla="*/ 8 w 56"/>
                <a:gd name="T19" fmla="*/ 27 h 60"/>
                <a:gd name="T20" fmla="*/ 11 w 56"/>
                <a:gd name="T21" fmla="*/ 32 h 60"/>
                <a:gd name="T22" fmla="*/ 11 w 56"/>
                <a:gd name="T23" fmla="*/ 32 h 60"/>
                <a:gd name="T24" fmla="*/ 11 w 56"/>
                <a:gd name="T25" fmla="*/ 31 h 60"/>
                <a:gd name="T26" fmla="*/ 22 w 56"/>
                <a:gd name="T27" fmla="*/ 30 h 60"/>
                <a:gd name="T28" fmla="*/ 43 w 56"/>
                <a:gd name="T29" fmla="*/ 12 h 60"/>
                <a:gd name="T30" fmla="*/ 47 w 56"/>
                <a:gd name="T31" fmla="*/ 13 h 60"/>
                <a:gd name="T32" fmla="*/ 45 w 56"/>
                <a:gd name="T33" fmla="*/ 7 h 60"/>
                <a:gd name="T34" fmla="*/ 44 w 56"/>
                <a:gd name="T35" fmla="*/ 0 h 60"/>
                <a:gd name="T36" fmla="*/ 39 w 56"/>
                <a:gd name="T37" fmla="*/ 5 h 60"/>
                <a:gd name="T38" fmla="*/ 34 w 56"/>
                <a:gd name="T39" fmla="*/ 9 h 60"/>
                <a:gd name="T40" fmla="*/ 38 w 56"/>
                <a:gd name="T41" fmla="*/ 11 h 60"/>
                <a:gd name="T42" fmla="*/ 22 w 56"/>
                <a:gd name="T43" fmla="*/ 24 h 60"/>
                <a:gd name="T44" fmla="*/ 9 w 56"/>
                <a:gd name="T45" fmla="*/ 26 h 60"/>
                <a:gd name="T46" fmla="*/ 8 w 56"/>
                <a:gd name="T47" fmla="*/ 27 h 60"/>
                <a:gd name="T48" fmla="*/ 8 w 56"/>
                <a:gd name="T49" fmla="*/ 27 h 60"/>
                <a:gd name="T50" fmla="*/ 40 w 56"/>
                <a:gd name="T51" fmla="*/ 52 h 60"/>
                <a:gd name="T52" fmla="*/ 49 w 56"/>
                <a:gd name="T53" fmla="*/ 52 h 60"/>
                <a:gd name="T54" fmla="*/ 49 w 56"/>
                <a:gd name="T55" fmla="*/ 18 h 60"/>
                <a:gd name="T56" fmla="*/ 40 w 56"/>
                <a:gd name="T57" fmla="*/ 29 h 60"/>
                <a:gd name="T58" fmla="*/ 40 w 56"/>
                <a:gd name="T59" fmla="*/ 52 h 60"/>
                <a:gd name="T60" fmla="*/ 26 w 56"/>
                <a:gd name="T61" fmla="*/ 52 h 60"/>
                <a:gd name="T62" fmla="*/ 36 w 56"/>
                <a:gd name="T63" fmla="*/ 52 h 60"/>
                <a:gd name="T64" fmla="*/ 36 w 56"/>
                <a:gd name="T65" fmla="*/ 40 h 60"/>
                <a:gd name="T66" fmla="*/ 26 w 56"/>
                <a:gd name="T67" fmla="*/ 40 h 60"/>
                <a:gd name="T68" fmla="*/ 26 w 56"/>
                <a:gd name="T69" fmla="*/ 52 h 60"/>
                <a:gd name="T70" fmla="*/ 13 w 56"/>
                <a:gd name="T71" fmla="*/ 52 h 60"/>
                <a:gd name="T72" fmla="*/ 22 w 56"/>
                <a:gd name="T73" fmla="*/ 52 h 60"/>
                <a:gd name="T74" fmla="*/ 22 w 56"/>
                <a:gd name="T75" fmla="*/ 35 h 60"/>
                <a:gd name="T76" fmla="*/ 13 w 56"/>
                <a:gd name="T77" fmla="*/ 35 h 60"/>
                <a:gd name="T78" fmla="*/ 13 w 56"/>
                <a:gd name="T79" fmla="*/ 5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6" h="60">
                  <a:moveTo>
                    <a:pt x="0" y="5"/>
                  </a:moveTo>
                  <a:cubicBezTo>
                    <a:pt x="5" y="5"/>
                    <a:pt x="5" y="5"/>
                    <a:pt x="5" y="5"/>
                  </a:cubicBezTo>
                  <a:cubicBezTo>
                    <a:pt x="5" y="54"/>
                    <a:pt x="5" y="54"/>
                    <a:pt x="5" y="54"/>
                  </a:cubicBezTo>
                  <a:cubicBezTo>
                    <a:pt x="56" y="54"/>
                    <a:pt x="56" y="54"/>
                    <a:pt x="56" y="54"/>
                  </a:cubicBezTo>
                  <a:cubicBezTo>
                    <a:pt x="56" y="60"/>
                    <a:pt x="56" y="60"/>
                    <a:pt x="56" y="60"/>
                  </a:cubicBezTo>
                  <a:cubicBezTo>
                    <a:pt x="5" y="60"/>
                    <a:pt x="5" y="60"/>
                    <a:pt x="5" y="60"/>
                  </a:cubicBezTo>
                  <a:cubicBezTo>
                    <a:pt x="0" y="60"/>
                    <a:pt x="0" y="60"/>
                    <a:pt x="0" y="60"/>
                  </a:cubicBezTo>
                  <a:cubicBezTo>
                    <a:pt x="0" y="54"/>
                    <a:pt x="0" y="54"/>
                    <a:pt x="0" y="54"/>
                  </a:cubicBezTo>
                  <a:cubicBezTo>
                    <a:pt x="0" y="5"/>
                    <a:pt x="0" y="5"/>
                    <a:pt x="0" y="5"/>
                  </a:cubicBezTo>
                  <a:close/>
                  <a:moveTo>
                    <a:pt x="8" y="27"/>
                  </a:moveTo>
                  <a:cubicBezTo>
                    <a:pt x="11" y="32"/>
                    <a:pt x="11" y="32"/>
                    <a:pt x="11" y="32"/>
                  </a:cubicBezTo>
                  <a:cubicBezTo>
                    <a:pt x="11" y="32"/>
                    <a:pt x="11" y="32"/>
                    <a:pt x="11" y="32"/>
                  </a:cubicBezTo>
                  <a:cubicBezTo>
                    <a:pt x="11" y="32"/>
                    <a:pt x="11" y="31"/>
                    <a:pt x="11" y="31"/>
                  </a:cubicBezTo>
                  <a:cubicBezTo>
                    <a:pt x="15" y="30"/>
                    <a:pt x="18" y="30"/>
                    <a:pt x="22" y="30"/>
                  </a:cubicBezTo>
                  <a:cubicBezTo>
                    <a:pt x="30" y="30"/>
                    <a:pt x="38" y="30"/>
                    <a:pt x="43" y="12"/>
                  </a:cubicBezTo>
                  <a:cubicBezTo>
                    <a:pt x="47" y="13"/>
                    <a:pt x="47" y="13"/>
                    <a:pt x="47" y="13"/>
                  </a:cubicBezTo>
                  <a:cubicBezTo>
                    <a:pt x="45" y="7"/>
                    <a:pt x="45" y="7"/>
                    <a:pt x="45" y="7"/>
                  </a:cubicBezTo>
                  <a:cubicBezTo>
                    <a:pt x="44" y="0"/>
                    <a:pt x="44" y="0"/>
                    <a:pt x="44" y="0"/>
                  </a:cubicBezTo>
                  <a:cubicBezTo>
                    <a:pt x="39" y="5"/>
                    <a:pt x="39" y="5"/>
                    <a:pt x="39" y="5"/>
                  </a:cubicBezTo>
                  <a:cubicBezTo>
                    <a:pt x="34" y="9"/>
                    <a:pt x="34" y="9"/>
                    <a:pt x="34" y="9"/>
                  </a:cubicBezTo>
                  <a:cubicBezTo>
                    <a:pt x="38" y="11"/>
                    <a:pt x="38" y="11"/>
                    <a:pt x="38" y="11"/>
                  </a:cubicBezTo>
                  <a:cubicBezTo>
                    <a:pt x="33" y="24"/>
                    <a:pt x="28" y="24"/>
                    <a:pt x="22" y="24"/>
                  </a:cubicBezTo>
                  <a:cubicBezTo>
                    <a:pt x="18" y="24"/>
                    <a:pt x="13" y="24"/>
                    <a:pt x="9" y="26"/>
                  </a:cubicBezTo>
                  <a:cubicBezTo>
                    <a:pt x="9" y="26"/>
                    <a:pt x="9" y="27"/>
                    <a:pt x="8" y="27"/>
                  </a:cubicBezTo>
                  <a:cubicBezTo>
                    <a:pt x="8" y="27"/>
                    <a:pt x="8" y="27"/>
                    <a:pt x="8" y="27"/>
                  </a:cubicBezTo>
                  <a:close/>
                  <a:moveTo>
                    <a:pt x="40" y="52"/>
                  </a:moveTo>
                  <a:cubicBezTo>
                    <a:pt x="49" y="52"/>
                    <a:pt x="49" y="52"/>
                    <a:pt x="49" y="52"/>
                  </a:cubicBezTo>
                  <a:cubicBezTo>
                    <a:pt x="49" y="18"/>
                    <a:pt x="49" y="18"/>
                    <a:pt x="49" y="18"/>
                  </a:cubicBezTo>
                  <a:cubicBezTo>
                    <a:pt x="40" y="29"/>
                    <a:pt x="40" y="29"/>
                    <a:pt x="40" y="29"/>
                  </a:cubicBezTo>
                  <a:cubicBezTo>
                    <a:pt x="40" y="52"/>
                    <a:pt x="40" y="52"/>
                    <a:pt x="40" y="52"/>
                  </a:cubicBezTo>
                  <a:close/>
                  <a:moveTo>
                    <a:pt x="26" y="52"/>
                  </a:moveTo>
                  <a:cubicBezTo>
                    <a:pt x="36" y="52"/>
                    <a:pt x="36" y="52"/>
                    <a:pt x="36" y="52"/>
                  </a:cubicBezTo>
                  <a:cubicBezTo>
                    <a:pt x="36" y="40"/>
                    <a:pt x="36" y="40"/>
                    <a:pt x="36" y="40"/>
                  </a:cubicBezTo>
                  <a:cubicBezTo>
                    <a:pt x="26" y="40"/>
                    <a:pt x="26" y="40"/>
                    <a:pt x="26" y="40"/>
                  </a:cubicBezTo>
                  <a:cubicBezTo>
                    <a:pt x="26" y="52"/>
                    <a:pt x="26" y="52"/>
                    <a:pt x="26" y="52"/>
                  </a:cubicBezTo>
                  <a:close/>
                  <a:moveTo>
                    <a:pt x="13" y="52"/>
                  </a:moveTo>
                  <a:cubicBezTo>
                    <a:pt x="22" y="52"/>
                    <a:pt x="22" y="52"/>
                    <a:pt x="22" y="52"/>
                  </a:cubicBezTo>
                  <a:cubicBezTo>
                    <a:pt x="22" y="35"/>
                    <a:pt x="22" y="35"/>
                    <a:pt x="22" y="35"/>
                  </a:cubicBezTo>
                  <a:cubicBezTo>
                    <a:pt x="13" y="35"/>
                    <a:pt x="13" y="35"/>
                    <a:pt x="13" y="35"/>
                  </a:cubicBezTo>
                  <a:lnTo>
                    <a:pt x="13" y="52"/>
                  </a:lnTo>
                  <a:close/>
                </a:path>
              </a:pathLst>
            </a:custGeom>
            <a:solidFill>
              <a:sysClr val="window" lastClr="FFFFFF"/>
            </a:solidFill>
            <a:ln>
              <a:noFill/>
            </a:ln>
            <a:effectLst>
              <a:outerShdw blurRad="279400" dist="152400" dir="2700000" algn="tl" rotWithShape="0">
                <a:prstClr val="black">
                  <a:alpha val="40000"/>
                </a:prstClr>
              </a:outerShdw>
            </a:effectLst>
          </p:spPr>
          <p:txBody>
            <a:bodyPr lIns="68580" tIns="34290" rIns="68580" bIns="34290"/>
            <a:lstStyle/>
            <a:p>
              <a:pPr>
                <a:defRPr/>
              </a:pPr>
              <a:endParaRPr lang="zh-CN" altLang="en-US" kern="0">
                <a:solidFill>
                  <a:prstClr val="black"/>
                </a:solidFill>
                <a:ea typeface="幼圆" panose="02010509060101010101" pitchFamily="49" charset="-122"/>
              </a:endParaRPr>
            </a:p>
          </p:txBody>
        </p:sp>
        <p:sp>
          <p:nvSpPr>
            <p:cNvPr id="40" name="MH_Other_18"/>
            <p:cNvSpPr>
              <a:spLocks noChangeAspect="1" noChangeArrowheads="1"/>
            </p:cNvSpPr>
            <p:nvPr>
              <p:custDataLst>
                <p:tags r:id="rId28"/>
              </p:custDataLst>
            </p:nvPr>
          </p:nvSpPr>
          <p:spPr bwMode="auto">
            <a:xfrm>
              <a:off x="4929270" y="2245393"/>
              <a:ext cx="107950" cy="107950"/>
            </a:xfrm>
            <a:prstGeom prst="ellipse">
              <a:avLst/>
            </a:prstGeom>
            <a:solidFill>
              <a:schemeClr val="accent1"/>
            </a:solidFill>
            <a:ln>
              <a:noFill/>
            </a:ln>
          </p:spPr>
          <p:txBody>
            <a:bodyPr lIns="68580" tIns="34290" rIns="68580" bIns="34290"/>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kern="0">
                <a:solidFill>
                  <a:srgbClr val="000000"/>
                </a:solidFill>
                <a:latin typeface="+mn-lt"/>
                <a:ea typeface="幼圆" panose="02010509060101010101" pitchFamily="49" charset="-122"/>
              </a:endParaRPr>
            </a:p>
          </p:txBody>
        </p:sp>
        <p:sp>
          <p:nvSpPr>
            <p:cNvPr id="41" name="MH_Other_19"/>
            <p:cNvSpPr>
              <a:spLocks noChangeAspect="1" noChangeArrowheads="1"/>
            </p:cNvSpPr>
            <p:nvPr>
              <p:custDataLst>
                <p:tags r:id="rId29"/>
              </p:custDataLst>
            </p:nvPr>
          </p:nvSpPr>
          <p:spPr bwMode="auto">
            <a:xfrm>
              <a:off x="5392382" y="2943695"/>
              <a:ext cx="107950" cy="107950"/>
            </a:xfrm>
            <a:prstGeom prst="ellipse">
              <a:avLst/>
            </a:prstGeom>
            <a:solidFill>
              <a:schemeClr val="accent2"/>
            </a:solidFill>
            <a:ln>
              <a:noFill/>
            </a:ln>
          </p:spPr>
          <p:txBody>
            <a:bodyPr lIns="68580" tIns="34290" rIns="68580" bIns="34290"/>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kern="0">
                <a:solidFill>
                  <a:srgbClr val="000000"/>
                </a:solidFill>
                <a:latin typeface="+mn-lt"/>
                <a:ea typeface="幼圆" panose="02010509060101010101" pitchFamily="49" charset="-122"/>
              </a:endParaRPr>
            </a:p>
          </p:txBody>
        </p:sp>
        <p:sp>
          <p:nvSpPr>
            <p:cNvPr id="42" name="MH_Other_20"/>
            <p:cNvSpPr>
              <a:spLocks noChangeAspect="1" noChangeArrowheads="1"/>
            </p:cNvSpPr>
            <p:nvPr>
              <p:custDataLst>
                <p:tags r:id="rId30"/>
              </p:custDataLst>
            </p:nvPr>
          </p:nvSpPr>
          <p:spPr bwMode="auto">
            <a:xfrm>
              <a:off x="5654677" y="3677153"/>
              <a:ext cx="107950" cy="107950"/>
            </a:xfrm>
            <a:prstGeom prst="ellipse">
              <a:avLst/>
            </a:prstGeom>
            <a:solidFill>
              <a:schemeClr val="accent3"/>
            </a:solidFill>
            <a:ln w="9525">
              <a:noFill/>
              <a:round/>
            </a:ln>
          </p:spPr>
          <p:txBody>
            <a:bodyPr lIns="68580" tIns="34290" rIns="68580" bIns="34290"/>
            <a:lstStyle/>
            <a:p>
              <a:pPr>
                <a:defRPr/>
              </a:pPr>
              <a:endParaRPr lang="zh-CN" altLang="en-US" kern="0">
                <a:solidFill>
                  <a:prstClr val="black"/>
                </a:solidFill>
                <a:ea typeface="幼圆" panose="02010509060101010101" pitchFamily="49" charset="-122"/>
              </a:endParaRPr>
            </a:p>
          </p:txBody>
        </p:sp>
        <p:sp>
          <p:nvSpPr>
            <p:cNvPr id="43" name="MH_Other_21"/>
            <p:cNvSpPr>
              <a:spLocks noChangeAspect="1" noChangeArrowheads="1"/>
            </p:cNvSpPr>
            <p:nvPr>
              <p:custDataLst>
                <p:tags r:id="rId31"/>
              </p:custDataLst>
            </p:nvPr>
          </p:nvSpPr>
          <p:spPr bwMode="auto">
            <a:xfrm>
              <a:off x="5875256" y="4590558"/>
              <a:ext cx="107950" cy="107950"/>
            </a:xfrm>
            <a:prstGeom prst="ellipse">
              <a:avLst/>
            </a:prstGeom>
            <a:solidFill>
              <a:schemeClr val="accent4"/>
            </a:solidFill>
            <a:ln w="9525">
              <a:noFill/>
              <a:round/>
            </a:ln>
          </p:spPr>
          <p:txBody>
            <a:bodyPr lIns="68580" tIns="34290" rIns="68580" bIns="34290"/>
            <a:lstStyle/>
            <a:p>
              <a:pPr>
                <a:defRPr/>
              </a:pPr>
              <a:endParaRPr lang="zh-CN" altLang="en-US" kern="0">
                <a:solidFill>
                  <a:prstClr val="black"/>
                </a:solidFill>
                <a:ea typeface="幼圆" panose="02010509060101010101" pitchFamily="49" charset="-122"/>
              </a:endParaRPr>
            </a:p>
          </p:txBody>
        </p:sp>
      </p:grpSp>
      <p:sp>
        <p:nvSpPr>
          <p:cNvPr id="44" name="矩形 43"/>
          <p:cNvSpPr/>
          <p:nvPr/>
        </p:nvSpPr>
        <p:spPr>
          <a:xfrm>
            <a:off x="1017254" y="223253"/>
            <a:ext cx="4339650" cy="646331"/>
          </a:xfrm>
          <a:prstGeom prst="rect">
            <a:avLst/>
          </a:prstGeom>
          <a:noFill/>
        </p:spPr>
        <p:txBody>
          <a:bodyPr wrap="none" lIns="91440" tIns="45720" rIns="91440" bIns="45720">
            <a:spAutoFit/>
          </a:bodyPr>
          <a:lstStyle/>
          <a:p>
            <a:pPr algn="ctr"/>
            <a:r>
              <a:rPr lang="zh-CN" altLang="en-US" sz="3600" dirty="0">
                <a:ln w="0"/>
                <a:latin typeface="华文行楷" panose="02010800040101010101" pitchFamily="2" charset="-122"/>
                <a:ea typeface="华文行楷" panose="02010800040101010101" pitchFamily="2" charset="-122"/>
              </a:rPr>
              <a:t>请输入替换你的标题</a:t>
            </a:r>
            <a:endParaRPr lang="zh-CN" altLang="en-US" sz="3600" dirty="0">
              <a:ln w="0"/>
              <a:latin typeface="华文行楷" panose="02010800040101010101" pitchFamily="2" charset="-122"/>
              <a:ea typeface="华文行楷" panose="02010800040101010101" pitchFamily="2" charset="-122"/>
            </a:endParaRPr>
          </a:p>
        </p:txBody>
      </p:sp>
      <p:pic>
        <p:nvPicPr>
          <p:cNvPr id="3" name="图片 2"/>
          <p:cNvPicPr>
            <a:picLocks noChangeAspect="1"/>
          </p:cNvPicPr>
          <p:nvPr/>
        </p:nvPicPr>
        <p:blipFill>
          <a:blip r:embed="rId32" cstate="email">
            <a:extLst>
              <a:ext uri="{28A0092B-C50C-407E-A947-70E740481C1C}">
                <a14:useLocalDpi xmlns:a14="http://schemas.microsoft.com/office/drawing/2010/main" val="0"/>
              </a:ext>
            </a:extLst>
          </a:blip>
          <a:stretch>
            <a:fillRect/>
          </a:stretch>
        </p:blipFill>
        <p:spPr>
          <a:xfrm>
            <a:off x="7835900" y="5553416"/>
            <a:ext cx="4356100" cy="1742440"/>
          </a:xfrm>
          <a:prstGeom prst="rect">
            <a:avLst/>
          </a:prstGeom>
        </p:spPr>
      </p:pic>
    </p:spTree>
    <p:custDataLst>
      <p:tags r:id="rId33"/>
    </p:custData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par>
                          <p:cTn id="17" fill="hold">
                            <p:stCondLst>
                              <p:cond delay="2000"/>
                            </p:stCondLst>
                            <p:childTnLst>
                              <p:par>
                                <p:cTn id="18" presetID="22" presetClass="entr" presetSubtype="8"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par>
                                <p:cTn id="21" presetID="22" presetClass="entr" presetSubtype="8"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par>
                                <p:cTn id="24" presetID="22" presetClass="entr" presetSubtype="8"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500"/>
                                        <p:tgtEl>
                                          <p:spTgt spid="16"/>
                                        </p:tgtEl>
                                      </p:cBhvr>
                                    </p:animEffect>
                                  </p:childTnLst>
                                </p:cTn>
                              </p:par>
                              <p:par>
                                <p:cTn id="27" presetID="22" presetClass="entr" presetSubtype="8"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par>
                          <p:cTn id="30" fill="hold">
                            <p:stCondLst>
                              <p:cond delay="2500"/>
                            </p:stCondLst>
                            <p:childTnLst>
                              <p:par>
                                <p:cTn id="31" presetID="42" presetClass="entr" presetSubtype="0"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1000"/>
                                        <p:tgtEl>
                                          <p:spTgt spid="3"/>
                                        </p:tgtEl>
                                      </p:cBhvr>
                                    </p:animEffect>
                                    <p:anim calcmode="lin" valueType="num">
                                      <p:cBhvr>
                                        <p:cTn id="34" dur="1000" fill="hold"/>
                                        <p:tgtEl>
                                          <p:spTgt spid="3"/>
                                        </p:tgtEl>
                                        <p:attrNameLst>
                                          <p:attrName>ppt_x</p:attrName>
                                        </p:attrNameLst>
                                      </p:cBhvr>
                                      <p:tavLst>
                                        <p:tav tm="0">
                                          <p:val>
                                            <p:strVal val="#ppt_x"/>
                                          </p:val>
                                        </p:tav>
                                        <p:tav tm="100000">
                                          <p:val>
                                            <p:strVal val="#ppt_x"/>
                                          </p:val>
                                        </p:tav>
                                      </p:tavLst>
                                    </p:anim>
                                    <p:anim calcmode="lin" valueType="num">
                                      <p:cBhvr>
                                        <p:cTn id="3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704238" y="283344"/>
            <a:ext cx="7064034" cy="6858000"/>
          </a:xfrm>
          <a:prstGeom prst="rect">
            <a:avLst/>
          </a:prstGeom>
        </p:spPr>
      </p:pic>
      <p:graphicFrame>
        <p:nvGraphicFramePr>
          <p:cNvPr id="9" name="图表 8"/>
          <p:cNvGraphicFramePr/>
          <p:nvPr/>
        </p:nvGraphicFramePr>
        <p:xfrm>
          <a:off x="565654" y="1756229"/>
          <a:ext cx="6723532" cy="4368893"/>
        </p:xfrm>
        <a:graphic>
          <a:graphicData uri="http://schemas.openxmlformats.org/drawingml/2006/chart">
            <c:chart xmlns:c="http://schemas.openxmlformats.org/drawingml/2006/chart" xmlns:r="http://schemas.openxmlformats.org/officeDocument/2006/relationships" r:id="rId1"/>
          </a:graphicData>
        </a:graphic>
      </p:graphicFrame>
      <p:sp>
        <p:nvSpPr>
          <p:cNvPr id="10" name="矩形 9"/>
          <p:cNvSpPr/>
          <p:nvPr/>
        </p:nvSpPr>
        <p:spPr>
          <a:xfrm>
            <a:off x="7356313" y="109848"/>
            <a:ext cx="4339650" cy="646331"/>
          </a:xfrm>
          <a:prstGeom prst="rect">
            <a:avLst/>
          </a:prstGeom>
          <a:noFill/>
        </p:spPr>
        <p:txBody>
          <a:bodyPr wrap="none" lIns="91440" tIns="45720" rIns="91440" bIns="45720">
            <a:spAutoFit/>
          </a:bodyPr>
          <a:lstStyle/>
          <a:p>
            <a:pPr algn="ctr"/>
            <a:r>
              <a:rPr lang="zh-CN" altLang="en-US" sz="3600" dirty="0">
                <a:ln w="0"/>
                <a:latin typeface="华文行楷" panose="02010800040101010101" pitchFamily="2" charset="-122"/>
                <a:ea typeface="华文行楷" panose="02010800040101010101" pitchFamily="2" charset="-122"/>
              </a:rPr>
              <a:t>请输入替换你的标题</a:t>
            </a:r>
            <a:endParaRPr lang="zh-CN" altLang="en-US" sz="3600" dirty="0">
              <a:ln w="0"/>
              <a:latin typeface="华文行楷" panose="02010800040101010101" pitchFamily="2" charset="-122"/>
              <a:ea typeface="华文行楷" panose="02010800040101010101" pitchFamily="2" charset="-122"/>
            </a:endParaRPr>
          </a:p>
        </p:txBody>
      </p:sp>
      <p:sp>
        <p:nvSpPr>
          <p:cNvPr id="5" name="矩形 4"/>
          <p:cNvSpPr/>
          <p:nvPr/>
        </p:nvSpPr>
        <p:spPr>
          <a:xfrm>
            <a:off x="8648974" y="1109898"/>
            <a:ext cx="2031326" cy="646331"/>
          </a:xfrm>
          <a:prstGeom prst="rect">
            <a:avLst/>
          </a:prstGeom>
          <a:noFill/>
        </p:spPr>
        <p:txBody>
          <a:bodyPr wrap="none" lIns="91440" tIns="45720" rIns="91440" bIns="45720">
            <a:spAutoFit/>
          </a:bodyPr>
          <a:lstStyle/>
          <a:p>
            <a:pPr algn="ctr"/>
            <a:r>
              <a:rPr lang="zh-CN" altLang="en-US" sz="3600" dirty="0" smtClean="0">
                <a:ln w="0"/>
                <a:solidFill>
                  <a:srgbClr val="E87A17"/>
                </a:solidFill>
                <a:latin typeface="幼圆" panose="02010509060101010101" pitchFamily="49" charset="-122"/>
                <a:ea typeface="幼圆" panose="02010509060101010101" pitchFamily="49" charset="-122"/>
              </a:rPr>
              <a:t>文字标题</a:t>
            </a:r>
            <a:endParaRPr lang="zh-CN" altLang="en-US" sz="3600" dirty="0">
              <a:ln w="0"/>
              <a:solidFill>
                <a:srgbClr val="E87A17"/>
              </a:solidFill>
              <a:latin typeface="幼圆" panose="02010509060101010101" pitchFamily="49" charset="-122"/>
              <a:ea typeface="幼圆" panose="02010509060101010101" pitchFamily="49" charset="-122"/>
            </a:endParaRPr>
          </a:p>
        </p:txBody>
      </p:sp>
      <p:sp>
        <p:nvSpPr>
          <p:cNvPr id="12" name="矩形 11"/>
          <p:cNvSpPr/>
          <p:nvPr/>
        </p:nvSpPr>
        <p:spPr>
          <a:xfrm>
            <a:off x="9895470" y="1862398"/>
            <a:ext cx="1569660" cy="646331"/>
          </a:xfrm>
          <a:prstGeom prst="rect">
            <a:avLst/>
          </a:prstGeom>
          <a:noFill/>
        </p:spPr>
        <p:txBody>
          <a:bodyPr wrap="none" lIns="91440" tIns="45720" rIns="91440" bIns="45720">
            <a:spAutoFit/>
          </a:bodyPr>
          <a:lstStyle/>
          <a:p>
            <a:pPr algn="ctr"/>
            <a:r>
              <a:rPr lang="zh-CN" altLang="en-US" sz="3600" dirty="0" smtClean="0">
                <a:ln w="0"/>
                <a:solidFill>
                  <a:srgbClr val="36ACCF"/>
                </a:solidFill>
                <a:latin typeface="幼圆" panose="02010509060101010101" pitchFamily="49" charset="-122"/>
                <a:ea typeface="幼圆" panose="02010509060101010101" pitchFamily="49" charset="-122"/>
              </a:rPr>
              <a:t>小标题</a:t>
            </a:r>
            <a:endParaRPr lang="zh-CN" altLang="en-US" sz="3600" dirty="0">
              <a:ln w="0"/>
              <a:solidFill>
                <a:srgbClr val="36ACCF"/>
              </a:solidFill>
              <a:latin typeface="幼圆" panose="02010509060101010101" pitchFamily="49" charset="-122"/>
              <a:ea typeface="幼圆" panose="02010509060101010101" pitchFamily="49" charset="-122"/>
            </a:endParaRPr>
          </a:p>
        </p:txBody>
      </p:sp>
      <p:sp>
        <p:nvSpPr>
          <p:cNvPr id="13" name="矩形 12"/>
          <p:cNvSpPr/>
          <p:nvPr/>
        </p:nvSpPr>
        <p:spPr>
          <a:xfrm>
            <a:off x="7807498" y="2199327"/>
            <a:ext cx="1569660" cy="646331"/>
          </a:xfrm>
          <a:prstGeom prst="rect">
            <a:avLst/>
          </a:prstGeom>
          <a:noFill/>
        </p:spPr>
        <p:txBody>
          <a:bodyPr wrap="none" lIns="91440" tIns="45720" rIns="91440" bIns="45720">
            <a:spAutoFit/>
          </a:bodyPr>
          <a:lstStyle/>
          <a:p>
            <a:pPr algn="ctr"/>
            <a:r>
              <a:rPr lang="zh-CN" altLang="en-US" sz="3600" dirty="0" smtClean="0">
                <a:ln w="0"/>
                <a:solidFill>
                  <a:srgbClr val="F59787"/>
                </a:solidFill>
                <a:latin typeface="幼圆" panose="02010509060101010101" pitchFamily="49" charset="-122"/>
                <a:ea typeface="幼圆" panose="02010509060101010101" pitchFamily="49" charset="-122"/>
              </a:rPr>
              <a:t>小标题</a:t>
            </a:r>
            <a:endParaRPr lang="zh-CN" altLang="en-US" sz="3600" dirty="0">
              <a:ln w="0"/>
              <a:solidFill>
                <a:srgbClr val="F59787"/>
              </a:solidFill>
              <a:latin typeface="幼圆" panose="02010509060101010101" pitchFamily="49" charset="-122"/>
              <a:ea typeface="幼圆" panose="02010509060101010101" pitchFamily="49" charset="-122"/>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49" presetClass="entr" presetSubtype="0" decel="10000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 calcmode="lin" valueType="num">
                                      <p:cBhvr>
                                        <p:cTn id="22" dur="500" fill="hold"/>
                                        <p:tgtEl>
                                          <p:spTgt spid="5"/>
                                        </p:tgtEl>
                                        <p:attrNameLst>
                                          <p:attrName>style.rotation</p:attrName>
                                        </p:attrNameLst>
                                      </p:cBhvr>
                                      <p:tavLst>
                                        <p:tav tm="0">
                                          <p:val>
                                            <p:fltVal val="360"/>
                                          </p:val>
                                        </p:tav>
                                        <p:tav tm="100000">
                                          <p:val>
                                            <p:fltVal val="0"/>
                                          </p:val>
                                        </p:tav>
                                      </p:tavLst>
                                    </p:anim>
                                    <p:animEffect transition="in" filter="fade">
                                      <p:cBhvr>
                                        <p:cTn id="23" dur="500"/>
                                        <p:tgtEl>
                                          <p:spTgt spid="5"/>
                                        </p:tgtEl>
                                      </p:cBhvr>
                                    </p:animEffect>
                                  </p:childTnLst>
                                </p:cTn>
                              </p:par>
                            </p:childTnLst>
                          </p:cTn>
                        </p:par>
                        <p:par>
                          <p:cTn id="24" fill="hold">
                            <p:stCondLst>
                              <p:cond delay="2500"/>
                            </p:stCondLst>
                            <p:childTnLst>
                              <p:par>
                                <p:cTn id="25" presetID="49" presetClass="entr" presetSubtype="0" decel="10000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 calcmode="lin" valueType="num">
                                      <p:cBhvr>
                                        <p:cTn id="29" dur="500" fill="hold"/>
                                        <p:tgtEl>
                                          <p:spTgt spid="12"/>
                                        </p:tgtEl>
                                        <p:attrNameLst>
                                          <p:attrName>style.rotation</p:attrName>
                                        </p:attrNameLst>
                                      </p:cBhvr>
                                      <p:tavLst>
                                        <p:tav tm="0">
                                          <p:val>
                                            <p:fltVal val="360"/>
                                          </p:val>
                                        </p:tav>
                                        <p:tav tm="100000">
                                          <p:val>
                                            <p:fltVal val="0"/>
                                          </p:val>
                                        </p:tav>
                                      </p:tavLst>
                                    </p:anim>
                                    <p:animEffect transition="in" filter="fade">
                                      <p:cBhvr>
                                        <p:cTn id="30" dur="500"/>
                                        <p:tgtEl>
                                          <p:spTgt spid="12"/>
                                        </p:tgtEl>
                                      </p:cBhvr>
                                    </p:animEffect>
                                  </p:childTnLst>
                                </p:cTn>
                              </p:par>
                            </p:childTnLst>
                          </p:cTn>
                        </p:par>
                        <p:par>
                          <p:cTn id="31" fill="hold">
                            <p:stCondLst>
                              <p:cond delay="3000"/>
                            </p:stCondLst>
                            <p:childTnLst>
                              <p:par>
                                <p:cTn id="32" presetID="49" presetClass="entr" presetSubtype="0" decel="100000"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 calcmode="lin" valueType="num">
                                      <p:cBhvr>
                                        <p:cTn id="36" dur="500" fill="hold"/>
                                        <p:tgtEl>
                                          <p:spTgt spid="13"/>
                                        </p:tgtEl>
                                        <p:attrNameLst>
                                          <p:attrName>style.rotation</p:attrName>
                                        </p:attrNameLst>
                                      </p:cBhvr>
                                      <p:tavLst>
                                        <p:tav tm="0">
                                          <p:val>
                                            <p:fltVal val="360"/>
                                          </p:val>
                                        </p:tav>
                                        <p:tav tm="100000">
                                          <p:val>
                                            <p:fltVal val="0"/>
                                          </p:val>
                                        </p:tav>
                                      </p:tavLst>
                                    </p:anim>
                                    <p:animEffect transition="in" filter="fade">
                                      <p:cBhvr>
                                        <p:cTn id="37" dur="500"/>
                                        <p:tgtEl>
                                          <p:spTgt spid="13"/>
                                        </p:tgtEl>
                                      </p:cBhvr>
                                    </p:animEffect>
                                  </p:childTnLst>
                                </p:cTn>
                              </p:par>
                            </p:childTnLst>
                          </p:cTn>
                        </p:par>
                        <p:par>
                          <p:cTn id="38" fill="hold">
                            <p:stCondLst>
                              <p:cond delay="3500"/>
                            </p:stCondLst>
                            <p:childTnLst>
                              <p:par>
                                <p:cTn id="39" presetID="49" presetClass="entr" presetSubtype="0" decel="100000" fill="hold" nodeType="after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 calcmode="lin" valueType="num">
                                      <p:cBhvr>
                                        <p:cTn id="43" dur="500" fill="hold"/>
                                        <p:tgtEl>
                                          <p:spTgt spid="14"/>
                                        </p:tgtEl>
                                        <p:attrNameLst>
                                          <p:attrName>style.rotation</p:attrName>
                                        </p:attrNameLst>
                                      </p:cBhvr>
                                      <p:tavLst>
                                        <p:tav tm="0">
                                          <p:val>
                                            <p:fltVal val="360"/>
                                          </p:val>
                                        </p:tav>
                                        <p:tav tm="100000">
                                          <p:val>
                                            <p:fltVal val="0"/>
                                          </p:val>
                                        </p:tav>
                                      </p:tavLst>
                                    </p:anim>
                                    <p:animEffect transition="in" filter="fade">
                                      <p:cBhvr>
                                        <p:cTn id="4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10" grpId="0"/>
      <p:bldP spid="5" grpId="0"/>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cstate="email">
            <a:extLst>
              <a:ext uri="{28A0092B-C50C-407E-A947-70E740481C1C}">
                <a14:useLocalDpi xmlns:a14="http://schemas.microsoft.com/office/drawing/2010/main" val="0"/>
              </a:ext>
            </a:extLst>
          </a:blip>
          <a:stretch>
            <a:fillRect/>
          </a:stretch>
        </p:blipFill>
        <p:spPr>
          <a:xfrm rot="698163">
            <a:off x="329396" y="-1099518"/>
            <a:ext cx="12098736" cy="8723659"/>
          </a:xfrm>
          <a:prstGeom prst="rect">
            <a:avLst/>
          </a:prstGeom>
        </p:spPr>
      </p:pic>
      <p:pic>
        <p:nvPicPr>
          <p:cNvPr id="4" name="图片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852228" y="2554741"/>
            <a:ext cx="4339771" cy="4339771"/>
          </a:xfrm>
          <a:prstGeom prst="rect">
            <a:avLst/>
          </a:prstGeom>
        </p:spPr>
      </p:pic>
      <p:sp>
        <p:nvSpPr>
          <p:cNvPr id="11" name="Picture 6"/>
          <p:cNvSpPr/>
          <p:nvPr/>
        </p:nvSpPr>
        <p:spPr>
          <a:xfrm>
            <a:off x="175431" y="126475"/>
            <a:ext cx="5019308" cy="4270571"/>
          </a:xfrm>
          <a:custGeom>
            <a:avLst/>
            <a:gdLst/>
            <a:ahLst/>
            <a:cxnLst/>
            <a:rect l="0" t="0" r="0" b="0"/>
            <a:pathLst>
              <a:path w="5019308" h="4270571">
                <a:moveTo>
                  <a:pt x="0" y="0"/>
                </a:moveTo>
                <a:lnTo>
                  <a:pt x="5019307" y="0"/>
                </a:lnTo>
                <a:lnTo>
                  <a:pt x="5019307" y="4270570"/>
                </a:lnTo>
                <a:lnTo>
                  <a:pt x="0" y="4270570"/>
                </a:lnTo>
                <a:close/>
              </a:path>
            </a:pathLst>
          </a:custGeom>
          <a:blipFill dpi="0" rotWithShape="1">
            <a:blip r:embed="rId3"/>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2115861" y="1707762"/>
            <a:ext cx="5326365" cy="1107996"/>
          </a:xfrm>
          <a:prstGeom prst="rect">
            <a:avLst/>
          </a:prstGeom>
          <a:noFill/>
        </p:spPr>
        <p:txBody>
          <a:bodyPr wrap="square" lIns="91440" tIns="45720" rIns="91440" bIns="45720">
            <a:spAutoFit/>
          </a:bodyPr>
          <a:lstStyle/>
          <a:p>
            <a:pPr algn="ctr"/>
            <a:r>
              <a:rPr lang="zh-CN" altLang="en-US" sz="6600" dirty="0" smtClean="0">
                <a:ln w="0"/>
                <a:solidFill>
                  <a:srgbClr val="FF0000"/>
                </a:solidFill>
                <a:effectLst>
                  <a:outerShdw blurRad="38100" dist="19050" dir="2700000" algn="tl" rotWithShape="0">
                    <a:schemeClr val="dk1">
                      <a:alpha val="40000"/>
                    </a:schemeClr>
                  </a:outerShdw>
                </a:effectLst>
                <a:latin typeface="段宁毛笔行书" panose="03000509000000000000" pitchFamily="65" charset="-122"/>
                <a:ea typeface="段宁毛笔行书" panose="03000509000000000000" pitchFamily="65" charset="-122"/>
              </a:rPr>
              <a:t>篇章</a:t>
            </a:r>
            <a:r>
              <a:rPr lang="en-US" altLang="zh-CN" sz="6600" dirty="0" smtClean="0">
                <a:ln w="0"/>
                <a:solidFill>
                  <a:srgbClr val="FF0000"/>
                </a:solidFill>
                <a:effectLst>
                  <a:outerShdw blurRad="38100" dist="19050" dir="2700000" algn="tl" rotWithShape="0">
                    <a:schemeClr val="dk1">
                      <a:alpha val="40000"/>
                    </a:schemeClr>
                  </a:outerShdw>
                </a:effectLst>
                <a:latin typeface="CKanHK-Xbold" panose="00000800000000000000" pitchFamily="50" charset="-128"/>
                <a:ea typeface="CKanHK-Xbold" panose="00000800000000000000" pitchFamily="50" charset="-128"/>
              </a:rPr>
              <a:t>3</a:t>
            </a:r>
            <a:endParaRPr lang="zh-CN" altLang="en-US" sz="6600" b="0" cap="none" spc="0" dirty="0">
              <a:ln w="0"/>
              <a:solidFill>
                <a:srgbClr val="FF0000"/>
              </a:solidFill>
              <a:effectLst>
                <a:outerShdw blurRad="38100" dist="19050" dir="2700000" algn="tl" rotWithShape="0">
                  <a:schemeClr val="dk1">
                    <a:alpha val="40000"/>
                  </a:schemeClr>
                </a:outerShdw>
              </a:effectLst>
              <a:latin typeface="CKanHK-Xbold" panose="00000800000000000000" pitchFamily="50" charset="-128"/>
              <a:ea typeface="CKanHK-Xbold" panose="00000800000000000000" pitchFamily="50" charset="-128"/>
            </a:endParaRPr>
          </a:p>
        </p:txBody>
      </p:sp>
      <p:sp>
        <p:nvSpPr>
          <p:cNvPr id="14" name="矩形 13"/>
          <p:cNvSpPr/>
          <p:nvPr/>
        </p:nvSpPr>
        <p:spPr>
          <a:xfrm>
            <a:off x="3250175" y="3144737"/>
            <a:ext cx="5326365" cy="923330"/>
          </a:xfrm>
          <a:prstGeom prst="rect">
            <a:avLst/>
          </a:prstGeom>
          <a:noFill/>
        </p:spPr>
        <p:txBody>
          <a:bodyPr wrap="square" lIns="91440" tIns="45720" rIns="91440" bIns="45720">
            <a:spAutoFit/>
          </a:bodyPr>
          <a:lstStyle/>
          <a:p>
            <a:pPr algn="ctr"/>
            <a:r>
              <a:rPr lang="zh-CN" altLang="en-US" sz="5400" dirty="0" smtClean="0">
                <a:ln w="0"/>
                <a:effectLst>
                  <a:outerShdw blurRad="38100" dist="19050" dir="2700000" algn="tl" rotWithShape="0">
                    <a:schemeClr val="dk1">
                      <a:alpha val="40000"/>
                    </a:schemeClr>
                  </a:outerShdw>
                </a:effectLst>
                <a:latin typeface="李旭科书法" panose="02000603000000000000" pitchFamily="2" charset="-122"/>
                <a:ea typeface="李旭科书法" panose="02000603000000000000" pitchFamily="2" charset="-122"/>
              </a:rPr>
              <a:t>发展现状与建议</a:t>
            </a:r>
            <a:endParaRPr lang="zh-CN" altLang="en-US" sz="5400" b="0" cap="none" spc="0" dirty="0">
              <a:ln w="0"/>
              <a:effectLst>
                <a:outerShdw blurRad="38100" dist="19050" dir="2700000" algn="tl" rotWithShape="0">
                  <a:schemeClr val="dk1">
                    <a:alpha val="40000"/>
                  </a:schemeClr>
                </a:outerShdw>
              </a:effectLst>
              <a:latin typeface="李旭科书法" panose="02000603000000000000" pitchFamily="2" charset="-122"/>
              <a:ea typeface="李旭科书法" panose="02000603000000000000" pitchFamily="2" charset="-122"/>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11"/>
                                        </p:tgtEl>
                                        <p:attrNameLst>
                                          <p:attrName>style.visibility</p:attrName>
                                        </p:attrNameLst>
                                      </p:cBhvr>
                                      <p:to>
                                        <p:strVal val="visible"/>
                                      </p:to>
                                    </p:set>
                                    <p:anim by="(-#ppt_w*2)" calcmode="lin" valueType="num">
                                      <p:cBhvr rctx="PPT">
                                        <p:cTn id="11" dur="500" autoRev="1" fill="hold">
                                          <p:stCondLst>
                                            <p:cond delay="0"/>
                                          </p:stCondLst>
                                        </p:cTn>
                                        <p:tgtEl>
                                          <p:spTgt spid="11"/>
                                        </p:tgtEl>
                                        <p:attrNameLst>
                                          <p:attrName>ppt_w</p:attrName>
                                        </p:attrNameLst>
                                      </p:cBhvr>
                                    </p:anim>
                                    <p:anim by="(#ppt_w*0.50)" calcmode="lin" valueType="num">
                                      <p:cBhvr>
                                        <p:cTn id="12" dur="500" decel="50000" autoRev="1" fill="hold">
                                          <p:stCondLst>
                                            <p:cond delay="0"/>
                                          </p:stCondLst>
                                        </p:cTn>
                                        <p:tgtEl>
                                          <p:spTgt spid="11"/>
                                        </p:tgtEl>
                                        <p:attrNameLst>
                                          <p:attrName>ppt_x</p:attrName>
                                        </p:attrNameLst>
                                      </p:cBhvr>
                                    </p:anim>
                                    <p:anim from="(-#ppt_h/2)" to="(#ppt_y)" calcmode="lin" valueType="num">
                                      <p:cBhvr>
                                        <p:cTn id="13" dur="1000" fill="hold">
                                          <p:stCondLst>
                                            <p:cond delay="0"/>
                                          </p:stCondLst>
                                        </p:cTn>
                                        <p:tgtEl>
                                          <p:spTgt spid="11"/>
                                        </p:tgtEl>
                                        <p:attrNameLst>
                                          <p:attrName>ppt_y</p:attrName>
                                        </p:attrNameLst>
                                      </p:cBhvr>
                                    </p:anim>
                                    <p:animRot by="21600000">
                                      <p:cBhvr>
                                        <p:cTn id="14" dur="1000" fill="hold">
                                          <p:stCondLst>
                                            <p:cond delay="0"/>
                                          </p:stCondLst>
                                        </p:cTn>
                                        <p:tgtEl>
                                          <p:spTgt spid="11"/>
                                        </p:tgtEl>
                                        <p:attrNameLst>
                                          <p:attrName>r</p:attrName>
                                        </p:attrNameLst>
                                      </p:cBhvr>
                                    </p:animRot>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7"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53" presetClass="entr" presetSubtype="16"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a:stCxn id="10" idx="0"/>
            <a:endCxn id="9" idx="4"/>
          </p:cNvCxnSpPr>
          <p:nvPr/>
        </p:nvCxnSpPr>
        <p:spPr>
          <a:xfrm>
            <a:off x="1968876" y="3608501"/>
            <a:ext cx="830412"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 name="直接连接符 5"/>
          <p:cNvCxnSpPr>
            <a:stCxn id="7" idx="4"/>
            <a:endCxn id="8" idx="0"/>
          </p:cNvCxnSpPr>
          <p:nvPr/>
        </p:nvCxnSpPr>
        <p:spPr>
          <a:xfrm>
            <a:off x="2369793" y="3189406"/>
            <a:ext cx="0" cy="83041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 name="椭圆 6"/>
          <p:cNvSpPr/>
          <p:nvPr/>
        </p:nvSpPr>
        <p:spPr>
          <a:xfrm>
            <a:off x="1727834" y="1905488"/>
            <a:ext cx="1283918" cy="1283918"/>
          </a:xfrm>
          <a:prstGeom prst="ellipse">
            <a:avLst/>
          </a:prstGeom>
          <a:solidFill>
            <a:srgbClr val="5BAC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8" name="椭圆 7"/>
          <p:cNvSpPr/>
          <p:nvPr/>
        </p:nvSpPr>
        <p:spPr>
          <a:xfrm>
            <a:off x="1727834" y="4019818"/>
            <a:ext cx="1283918" cy="1283918"/>
          </a:xfrm>
          <a:prstGeom prst="ellipse">
            <a:avLst/>
          </a:prstGeom>
          <a:solidFill>
            <a:srgbClr val="9B5D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9" name="椭圆 8"/>
          <p:cNvSpPr/>
          <p:nvPr/>
        </p:nvSpPr>
        <p:spPr>
          <a:xfrm rot="5400000">
            <a:off x="2799288" y="2966542"/>
            <a:ext cx="1283918" cy="1283918"/>
          </a:xfrm>
          <a:prstGeom prst="ellipse">
            <a:avLst/>
          </a:prstGeom>
          <a:solidFill>
            <a:srgbClr val="7F1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0" name="椭圆 9"/>
          <p:cNvSpPr/>
          <p:nvPr/>
        </p:nvSpPr>
        <p:spPr>
          <a:xfrm rot="5400000">
            <a:off x="684958" y="2966542"/>
            <a:ext cx="1283918" cy="1283918"/>
          </a:xfrm>
          <a:prstGeom prst="ellipse">
            <a:avLst/>
          </a:prstGeom>
          <a:solidFill>
            <a:srgbClr val="E924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1" name="椭圆 10"/>
          <p:cNvSpPr/>
          <p:nvPr/>
        </p:nvSpPr>
        <p:spPr>
          <a:xfrm>
            <a:off x="2173366" y="3418001"/>
            <a:ext cx="381000" cy="381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2" name="KSO_Shape"/>
          <p:cNvSpPr/>
          <p:nvPr/>
        </p:nvSpPr>
        <p:spPr>
          <a:xfrm>
            <a:off x="2216862" y="3463586"/>
            <a:ext cx="280447" cy="281857"/>
          </a:xfrm>
          <a:custGeom>
            <a:avLst/>
            <a:gdLst/>
            <a:ahLst/>
            <a:cxnLst/>
            <a:rect l="l" t="t" r="r" b="b"/>
            <a:pathLst>
              <a:path w="1011944" h="1017468">
                <a:moveTo>
                  <a:pt x="302571" y="800429"/>
                </a:moveTo>
                <a:cubicBezTo>
                  <a:pt x="313716" y="810444"/>
                  <a:pt x="325855" y="819562"/>
                  <a:pt x="338737" y="827969"/>
                </a:cubicBezTo>
                <a:cubicBezTo>
                  <a:pt x="470225" y="913775"/>
                  <a:pt x="638330" y="898869"/>
                  <a:pt x="751224" y="801057"/>
                </a:cubicBezTo>
                <a:lnTo>
                  <a:pt x="829505" y="852141"/>
                </a:lnTo>
                <a:lnTo>
                  <a:pt x="867479" y="876922"/>
                </a:lnTo>
                <a:cubicBezTo>
                  <a:pt x="710485" y="1034336"/>
                  <a:pt x="459572" y="1065741"/>
                  <a:pt x="266005" y="939424"/>
                </a:cubicBezTo>
                <a:lnTo>
                  <a:pt x="229286" y="912728"/>
                </a:lnTo>
                <a:close/>
                <a:moveTo>
                  <a:pt x="936681" y="640575"/>
                </a:moveTo>
                <a:lnTo>
                  <a:pt x="922352" y="912731"/>
                </a:lnTo>
                <a:lnTo>
                  <a:pt x="867479" y="876922"/>
                </a:lnTo>
                <a:lnTo>
                  <a:pt x="867479" y="876922"/>
                </a:lnTo>
                <a:lnTo>
                  <a:pt x="829505" y="852141"/>
                </a:lnTo>
                <a:lnTo>
                  <a:pt x="693334" y="763279"/>
                </a:lnTo>
                <a:close/>
                <a:moveTo>
                  <a:pt x="241423" y="569919"/>
                </a:moveTo>
                <a:lnTo>
                  <a:pt x="231447" y="842269"/>
                </a:lnTo>
                <a:lnTo>
                  <a:pt x="0" y="698372"/>
                </a:lnTo>
                <a:close/>
                <a:moveTo>
                  <a:pt x="334488" y="91365"/>
                </a:moveTo>
                <a:lnTo>
                  <a:pt x="397475" y="209747"/>
                </a:lnTo>
                <a:cubicBezTo>
                  <a:pt x="383325" y="214674"/>
                  <a:pt x="369480" y="220906"/>
                  <a:pt x="355899" y="228131"/>
                </a:cubicBezTo>
                <a:cubicBezTo>
                  <a:pt x="217290" y="301881"/>
                  <a:pt x="149214" y="456306"/>
                  <a:pt x="180397" y="602388"/>
                </a:cubicBezTo>
                <a:lnTo>
                  <a:pt x="57845" y="667594"/>
                </a:lnTo>
                <a:cubicBezTo>
                  <a:pt x="-4255" y="454123"/>
                  <a:pt x="89335" y="219209"/>
                  <a:pt x="293386" y="110640"/>
                </a:cubicBezTo>
                <a:close/>
                <a:moveTo>
                  <a:pt x="656877" y="65422"/>
                </a:moveTo>
                <a:cubicBezTo>
                  <a:pt x="871633" y="122920"/>
                  <a:pt x="1024059" y="324688"/>
                  <a:pt x="1011187" y="555465"/>
                </a:cubicBezTo>
                <a:lnTo>
                  <a:pt x="1006376" y="600607"/>
                </a:lnTo>
                <a:lnTo>
                  <a:pt x="872488" y="593139"/>
                </a:lnTo>
                <a:cubicBezTo>
                  <a:pt x="875606" y="578483"/>
                  <a:pt x="877450" y="563413"/>
                  <a:pt x="878307" y="548054"/>
                </a:cubicBezTo>
                <a:cubicBezTo>
                  <a:pt x="887050" y="391290"/>
                  <a:pt x="790245" y="253049"/>
                  <a:pt x="649146" y="204027"/>
                </a:cubicBezTo>
                <a:close/>
                <a:moveTo>
                  <a:pt x="660526" y="0"/>
                </a:moveTo>
                <a:lnTo>
                  <a:pt x="645296" y="273045"/>
                </a:lnTo>
                <a:lnTo>
                  <a:pt x="417527" y="12339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a typeface="幼圆" panose="02010509060101010101" pitchFamily="49" charset="-122"/>
            </a:endParaRPr>
          </a:p>
        </p:txBody>
      </p:sp>
      <p:sp>
        <p:nvSpPr>
          <p:cNvPr id="13" name="KSO_Shape"/>
          <p:cNvSpPr/>
          <p:nvPr/>
        </p:nvSpPr>
        <p:spPr>
          <a:xfrm>
            <a:off x="2074708" y="2317896"/>
            <a:ext cx="578688" cy="460057"/>
          </a:xfrm>
          <a:custGeom>
            <a:avLst/>
            <a:gdLst/>
            <a:ahLst/>
            <a:cxnLst/>
            <a:rect l="l" t="t" r="r" b="b"/>
            <a:pathLst>
              <a:path w="3438144" h="2732506">
                <a:moveTo>
                  <a:pt x="1719072" y="1227183"/>
                </a:moveTo>
                <a:cubicBezTo>
                  <a:pt x="1961590" y="1227183"/>
                  <a:pt x="2158189" y="1423782"/>
                  <a:pt x="2158189" y="1666300"/>
                </a:cubicBezTo>
                <a:cubicBezTo>
                  <a:pt x="2158189" y="1908818"/>
                  <a:pt x="1961590" y="2105417"/>
                  <a:pt x="1719072" y="2105417"/>
                </a:cubicBezTo>
                <a:cubicBezTo>
                  <a:pt x="1476554" y="2105417"/>
                  <a:pt x="1279955" y="1908818"/>
                  <a:pt x="1279955" y="1666300"/>
                </a:cubicBezTo>
                <a:cubicBezTo>
                  <a:pt x="1279955" y="1423782"/>
                  <a:pt x="1476554" y="1227183"/>
                  <a:pt x="1719072" y="1227183"/>
                </a:cubicBezTo>
                <a:close/>
                <a:moveTo>
                  <a:pt x="1719072" y="997872"/>
                </a:moveTo>
                <a:cubicBezTo>
                  <a:pt x="1349909" y="997872"/>
                  <a:pt x="1050644" y="1297137"/>
                  <a:pt x="1050644" y="1666300"/>
                </a:cubicBezTo>
                <a:cubicBezTo>
                  <a:pt x="1050644" y="2035463"/>
                  <a:pt x="1349909" y="2334728"/>
                  <a:pt x="1719072" y="2334728"/>
                </a:cubicBezTo>
                <a:cubicBezTo>
                  <a:pt x="2088235" y="2334728"/>
                  <a:pt x="2387500" y="2035463"/>
                  <a:pt x="2387500" y="1666300"/>
                </a:cubicBezTo>
                <a:cubicBezTo>
                  <a:pt x="2387500" y="1297137"/>
                  <a:pt x="2088235" y="997872"/>
                  <a:pt x="1719072" y="997872"/>
                </a:cubicBezTo>
                <a:close/>
                <a:moveTo>
                  <a:pt x="575044" y="803862"/>
                </a:moveTo>
                <a:cubicBezTo>
                  <a:pt x="495506" y="803862"/>
                  <a:pt x="431028" y="868340"/>
                  <a:pt x="431028" y="947878"/>
                </a:cubicBezTo>
                <a:cubicBezTo>
                  <a:pt x="431028" y="1027416"/>
                  <a:pt x="495506" y="1091894"/>
                  <a:pt x="575044" y="1091894"/>
                </a:cubicBezTo>
                <a:cubicBezTo>
                  <a:pt x="654582" y="1091894"/>
                  <a:pt x="719060" y="1027416"/>
                  <a:pt x="719060" y="947878"/>
                </a:cubicBezTo>
                <a:cubicBezTo>
                  <a:pt x="719060" y="868340"/>
                  <a:pt x="654582" y="803862"/>
                  <a:pt x="575044" y="803862"/>
                </a:cubicBezTo>
                <a:close/>
                <a:moveTo>
                  <a:pt x="1365940" y="0"/>
                </a:moveTo>
                <a:lnTo>
                  <a:pt x="1998164" y="0"/>
                </a:lnTo>
                <a:cubicBezTo>
                  <a:pt x="2213188" y="0"/>
                  <a:pt x="2387500" y="174312"/>
                  <a:pt x="2387500" y="389336"/>
                </a:cubicBezTo>
                <a:lnTo>
                  <a:pt x="2384456" y="419529"/>
                </a:lnTo>
                <a:lnTo>
                  <a:pt x="3040081" y="419529"/>
                </a:lnTo>
                <a:cubicBezTo>
                  <a:pt x="3259925" y="419529"/>
                  <a:pt x="3438144" y="597748"/>
                  <a:pt x="3438144" y="817592"/>
                </a:cubicBezTo>
                <a:lnTo>
                  <a:pt x="3438144" y="2334443"/>
                </a:lnTo>
                <a:cubicBezTo>
                  <a:pt x="3438144" y="2554287"/>
                  <a:pt x="3259925" y="2732506"/>
                  <a:pt x="3040081" y="2732506"/>
                </a:cubicBezTo>
                <a:lnTo>
                  <a:pt x="398063" y="2732506"/>
                </a:lnTo>
                <a:cubicBezTo>
                  <a:pt x="178219" y="2732506"/>
                  <a:pt x="0" y="2554287"/>
                  <a:pt x="0" y="2334443"/>
                </a:cubicBezTo>
                <a:lnTo>
                  <a:pt x="0" y="817592"/>
                </a:lnTo>
                <a:cubicBezTo>
                  <a:pt x="0" y="597748"/>
                  <a:pt x="178219" y="419529"/>
                  <a:pt x="398063" y="419529"/>
                </a:cubicBezTo>
                <a:lnTo>
                  <a:pt x="979648" y="419529"/>
                </a:lnTo>
                <a:cubicBezTo>
                  <a:pt x="976997" y="409663"/>
                  <a:pt x="976604" y="399545"/>
                  <a:pt x="976604" y="389336"/>
                </a:cubicBezTo>
                <a:cubicBezTo>
                  <a:pt x="976604" y="174312"/>
                  <a:pt x="1150916" y="0"/>
                  <a:pt x="1365940" y="0"/>
                </a:cubicBez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a typeface="幼圆" panose="02010509060101010101" pitchFamily="49" charset="-122"/>
            </a:endParaRPr>
          </a:p>
        </p:txBody>
      </p:sp>
      <p:sp>
        <p:nvSpPr>
          <p:cNvPr id="14" name="KSO_Shape"/>
          <p:cNvSpPr/>
          <p:nvPr/>
        </p:nvSpPr>
        <p:spPr bwMode="auto">
          <a:xfrm>
            <a:off x="1138957" y="3301749"/>
            <a:ext cx="375920" cy="605530"/>
          </a:xfrm>
          <a:custGeom>
            <a:avLst/>
            <a:gdLst>
              <a:gd name="T0" fmla="*/ 626709 w 2415"/>
              <a:gd name="T1" fmla="*/ 1437082 h 3895"/>
              <a:gd name="T2" fmla="*/ 626709 w 2415"/>
              <a:gd name="T3" fmla="*/ 1656643 h 3895"/>
              <a:gd name="T4" fmla="*/ 877670 w 2415"/>
              <a:gd name="T5" fmla="*/ 1656643 h 3895"/>
              <a:gd name="T6" fmla="*/ 877670 w 2415"/>
              <a:gd name="T7" fmla="*/ 1800397 h 3895"/>
              <a:gd name="T8" fmla="*/ 226466 w 2415"/>
              <a:gd name="T9" fmla="*/ 1800397 h 3895"/>
              <a:gd name="T10" fmla="*/ 226466 w 2415"/>
              <a:gd name="T11" fmla="*/ 1656643 h 3895"/>
              <a:gd name="T12" fmla="*/ 477427 w 2415"/>
              <a:gd name="T13" fmla="*/ 1656643 h 3895"/>
              <a:gd name="T14" fmla="*/ 477427 w 2415"/>
              <a:gd name="T15" fmla="*/ 1437082 h 3895"/>
              <a:gd name="T16" fmla="*/ 0 w 2415"/>
              <a:gd name="T17" fmla="*/ 883789 h 3895"/>
              <a:gd name="T18" fmla="*/ 0 w 2415"/>
              <a:gd name="T19" fmla="*/ 683180 h 3895"/>
              <a:gd name="T20" fmla="*/ 155291 w 2415"/>
              <a:gd name="T21" fmla="*/ 683180 h 3895"/>
              <a:gd name="T22" fmla="*/ 155291 w 2415"/>
              <a:gd name="T23" fmla="*/ 883789 h 3895"/>
              <a:gd name="T24" fmla="*/ 268986 w 2415"/>
              <a:gd name="T25" fmla="*/ 1172685 h 3895"/>
              <a:gd name="T26" fmla="*/ 557845 w 2415"/>
              <a:gd name="T27" fmla="*/ 1292403 h 3895"/>
              <a:gd name="T28" fmla="*/ 847166 w 2415"/>
              <a:gd name="T29" fmla="*/ 1172685 h 3895"/>
              <a:gd name="T30" fmla="*/ 948845 w 2415"/>
              <a:gd name="T31" fmla="*/ 883789 h 3895"/>
              <a:gd name="T32" fmla="*/ 948845 w 2415"/>
              <a:gd name="T33" fmla="*/ 683180 h 3895"/>
              <a:gd name="T34" fmla="*/ 1116152 w 2415"/>
              <a:gd name="T35" fmla="*/ 683180 h 3895"/>
              <a:gd name="T36" fmla="*/ 1116152 w 2415"/>
              <a:gd name="T37" fmla="*/ 883789 h 3895"/>
              <a:gd name="T38" fmla="*/ 626709 w 2415"/>
              <a:gd name="T39" fmla="*/ 1437082 h 3895"/>
              <a:gd name="T40" fmla="*/ 570786 w 2415"/>
              <a:gd name="T41" fmla="*/ 1187476 h 3895"/>
              <a:gd name="T42" fmla="*/ 264364 w 2415"/>
              <a:gd name="T43" fmla="*/ 868536 h 3895"/>
              <a:gd name="T44" fmla="*/ 264364 w 2415"/>
              <a:gd name="T45" fmla="*/ 793654 h 3895"/>
              <a:gd name="T46" fmla="*/ 694186 w 2415"/>
              <a:gd name="T47" fmla="*/ 793654 h 3895"/>
              <a:gd name="T48" fmla="*/ 694186 w 2415"/>
              <a:gd name="T49" fmla="*/ 718310 h 3895"/>
              <a:gd name="T50" fmla="*/ 264364 w 2415"/>
              <a:gd name="T51" fmla="*/ 718310 h 3895"/>
              <a:gd name="T52" fmla="*/ 264364 w 2415"/>
              <a:gd name="T53" fmla="*/ 578253 h 3895"/>
              <a:gd name="T54" fmla="*/ 694186 w 2415"/>
              <a:gd name="T55" fmla="*/ 578253 h 3895"/>
              <a:gd name="T56" fmla="*/ 694186 w 2415"/>
              <a:gd name="T57" fmla="*/ 502909 h 3895"/>
              <a:gd name="T58" fmla="*/ 264364 w 2415"/>
              <a:gd name="T59" fmla="*/ 502909 h 3895"/>
              <a:gd name="T60" fmla="*/ 264364 w 2415"/>
              <a:gd name="T61" fmla="*/ 394747 h 3895"/>
              <a:gd name="T62" fmla="*/ 694186 w 2415"/>
              <a:gd name="T63" fmla="*/ 394747 h 3895"/>
              <a:gd name="T64" fmla="*/ 694186 w 2415"/>
              <a:gd name="T65" fmla="*/ 324025 h 3895"/>
              <a:gd name="T66" fmla="*/ 264826 w 2415"/>
              <a:gd name="T67" fmla="*/ 324025 h 3895"/>
              <a:gd name="T68" fmla="*/ 570786 w 2415"/>
              <a:gd name="T69" fmla="*/ 0 h 3895"/>
              <a:gd name="T70" fmla="*/ 876745 w 2415"/>
              <a:gd name="T71" fmla="*/ 318941 h 3895"/>
              <a:gd name="T72" fmla="*/ 876745 w 2415"/>
              <a:gd name="T73" fmla="*/ 868536 h 3895"/>
              <a:gd name="T74" fmla="*/ 570786 w 2415"/>
              <a:gd name="T75" fmla="*/ 1187476 h 389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415" h="3895">
                <a:moveTo>
                  <a:pt x="1356" y="3109"/>
                </a:moveTo>
                <a:cubicBezTo>
                  <a:pt x="1356" y="3584"/>
                  <a:pt x="1356" y="3584"/>
                  <a:pt x="1356" y="3584"/>
                </a:cubicBezTo>
                <a:cubicBezTo>
                  <a:pt x="1899" y="3584"/>
                  <a:pt x="1899" y="3584"/>
                  <a:pt x="1899" y="3584"/>
                </a:cubicBezTo>
                <a:cubicBezTo>
                  <a:pt x="1899" y="3895"/>
                  <a:pt x="1899" y="3895"/>
                  <a:pt x="1899" y="3895"/>
                </a:cubicBezTo>
                <a:cubicBezTo>
                  <a:pt x="490" y="3895"/>
                  <a:pt x="490" y="3895"/>
                  <a:pt x="490" y="3895"/>
                </a:cubicBezTo>
                <a:cubicBezTo>
                  <a:pt x="490" y="3584"/>
                  <a:pt x="490" y="3584"/>
                  <a:pt x="490" y="3584"/>
                </a:cubicBezTo>
                <a:cubicBezTo>
                  <a:pt x="1033" y="3584"/>
                  <a:pt x="1033" y="3584"/>
                  <a:pt x="1033" y="3584"/>
                </a:cubicBezTo>
                <a:cubicBezTo>
                  <a:pt x="1033" y="3109"/>
                  <a:pt x="1033" y="3109"/>
                  <a:pt x="1033" y="3109"/>
                </a:cubicBezTo>
                <a:cubicBezTo>
                  <a:pt x="442" y="3030"/>
                  <a:pt x="0" y="2524"/>
                  <a:pt x="0" y="1912"/>
                </a:cubicBezTo>
                <a:cubicBezTo>
                  <a:pt x="0" y="1478"/>
                  <a:pt x="0" y="1478"/>
                  <a:pt x="0" y="1478"/>
                </a:cubicBezTo>
                <a:cubicBezTo>
                  <a:pt x="336" y="1478"/>
                  <a:pt x="336" y="1478"/>
                  <a:pt x="336" y="1478"/>
                </a:cubicBezTo>
                <a:cubicBezTo>
                  <a:pt x="336" y="1912"/>
                  <a:pt x="336" y="1912"/>
                  <a:pt x="336" y="1912"/>
                </a:cubicBezTo>
                <a:cubicBezTo>
                  <a:pt x="336" y="2157"/>
                  <a:pt x="422" y="2377"/>
                  <a:pt x="582" y="2537"/>
                </a:cubicBezTo>
                <a:cubicBezTo>
                  <a:pt x="743" y="2698"/>
                  <a:pt x="963" y="2796"/>
                  <a:pt x="1207" y="2796"/>
                </a:cubicBezTo>
                <a:cubicBezTo>
                  <a:pt x="1452" y="2796"/>
                  <a:pt x="1672" y="2698"/>
                  <a:pt x="1833" y="2537"/>
                </a:cubicBezTo>
                <a:cubicBezTo>
                  <a:pt x="1993" y="2377"/>
                  <a:pt x="2053" y="2157"/>
                  <a:pt x="2053" y="1912"/>
                </a:cubicBezTo>
                <a:cubicBezTo>
                  <a:pt x="2053" y="1478"/>
                  <a:pt x="2053" y="1478"/>
                  <a:pt x="2053" y="1478"/>
                </a:cubicBezTo>
                <a:cubicBezTo>
                  <a:pt x="2415" y="1478"/>
                  <a:pt x="2415" y="1478"/>
                  <a:pt x="2415" y="1478"/>
                </a:cubicBezTo>
                <a:cubicBezTo>
                  <a:pt x="2415" y="1912"/>
                  <a:pt x="2415" y="1912"/>
                  <a:pt x="2415" y="1912"/>
                </a:cubicBezTo>
                <a:cubicBezTo>
                  <a:pt x="2415" y="2524"/>
                  <a:pt x="1947" y="3030"/>
                  <a:pt x="1356" y="3109"/>
                </a:cubicBezTo>
                <a:close/>
                <a:moveTo>
                  <a:pt x="1235" y="2569"/>
                </a:moveTo>
                <a:cubicBezTo>
                  <a:pt x="879" y="2569"/>
                  <a:pt x="572" y="2260"/>
                  <a:pt x="572" y="1879"/>
                </a:cubicBezTo>
                <a:cubicBezTo>
                  <a:pt x="572" y="1717"/>
                  <a:pt x="572" y="1717"/>
                  <a:pt x="572" y="1717"/>
                </a:cubicBezTo>
                <a:cubicBezTo>
                  <a:pt x="1502" y="1717"/>
                  <a:pt x="1502" y="1717"/>
                  <a:pt x="1502" y="1717"/>
                </a:cubicBezTo>
                <a:cubicBezTo>
                  <a:pt x="1502" y="1554"/>
                  <a:pt x="1502" y="1554"/>
                  <a:pt x="1502" y="1554"/>
                </a:cubicBezTo>
                <a:cubicBezTo>
                  <a:pt x="572" y="1554"/>
                  <a:pt x="572" y="1554"/>
                  <a:pt x="572" y="1554"/>
                </a:cubicBezTo>
                <a:cubicBezTo>
                  <a:pt x="572" y="1251"/>
                  <a:pt x="572" y="1251"/>
                  <a:pt x="572" y="1251"/>
                </a:cubicBezTo>
                <a:cubicBezTo>
                  <a:pt x="1502" y="1251"/>
                  <a:pt x="1502" y="1251"/>
                  <a:pt x="1502" y="1251"/>
                </a:cubicBezTo>
                <a:cubicBezTo>
                  <a:pt x="1502" y="1088"/>
                  <a:pt x="1502" y="1088"/>
                  <a:pt x="1502" y="1088"/>
                </a:cubicBezTo>
                <a:cubicBezTo>
                  <a:pt x="572" y="1088"/>
                  <a:pt x="572" y="1088"/>
                  <a:pt x="572" y="1088"/>
                </a:cubicBezTo>
                <a:cubicBezTo>
                  <a:pt x="572" y="854"/>
                  <a:pt x="572" y="854"/>
                  <a:pt x="572" y="854"/>
                </a:cubicBezTo>
                <a:cubicBezTo>
                  <a:pt x="1502" y="854"/>
                  <a:pt x="1502" y="854"/>
                  <a:pt x="1502" y="854"/>
                </a:cubicBezTo>
                <a:cubicBezTo>
                  <a:pt x="1502" y="701"/>
                  <a:pt x="1502" y="701"/>
                  <a:pt x="1502" y="701"/>
                </a:cubicBezTo>
                <a:cubicBezTo>
                  <a:pt x="573" y="701"/>
                  <a:pt x="573" y="701"/>
                  <a:pt x="573" y="701"/>
                </a:cubicBezTo>
                <a:cubicBezTo>
                  <a:pt x="587" y="333"/>
                  <a:pt x="888" y="0"/>
                  <a:pt x="1235" y="0"/>
                </a:cubicBezTo>
                <a:cubicBezTo>
                  <a:pt x="1590" y="0"/>
                  <a:pt x="1897" y="309"/>
                  <a:pt x="1897" y="690"/>
                </a:cubicBezTo>
                <a:cubicBezTo>
                  <a:pt x="1897" y="1879"/>
                  <a:pt x="1897" y="1879"/>
                  <a:pt x="1897" y="1879"/>
                </a:cubicBezTo>
                <a:cubicBezTo>
                  <a:pt x="1897" y="2260"/>
                  <a:pt x="1590" y="2569"/>
                  <a:pt x="1235" y="2569"/>
                </a:cubicBezTo>
                <a:close/>
              </a:path>
            </a:pathLst>
          </a:custGeom>
          <a:solidFill>
            <a:schemeClr val="bg1"/>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ea typeface="幼圆" panose="02010509060101010101" pitchFamily="49" charset="-122"/>
            </a:endParaRPr>
          </a:p>
        </p:txBody>
      </p:sp>
      <p:sp>
        <p:nvSpPr>
          <p:cNvPr id="15" name="KSO_Shape"/>
          <p:cNvSpPr/>
          <p:nvPr/>
        </p:nvSpPr>
        <p:spPr bwMode="auto">
          <a:xfrm>
            <a:off x="3212964" y="3372109"/>
            <a:ext cx="456565" cy="457372"/>
          </a:xfrm>
          <a:custGeom>
            <a:avLst/>
            <a:gdLst>
              <a:gd name="T0" fmla="*/ 1688022 w 2774"/>
              <a:gd name="T1" fmla="*/ 1800397 h 2779"/>
              <a:gd name="T2" fmla="*/ 107443 w 2774"/>
              <a:gd name="T3" fmla="*/ 1800397 h 2779"/>
              <a:gd name="T4" fmla="*/ 0 w 2774"/>
              <a:gd name="T5" fmla="*/ 1692853 h 2779"/>
              <a:gd name="T6" fmla="*/ 0 w 2774"/>
              <a:gd name="T7" fmla="*/ 647210 h 2779"/>
              <a:gd name="T8" fmla="*/ 0 w 2774"/>
              <a:gd name="T9" fmla="*/ 359561 h 2779"/>
              <a:gd name="T10" fmla="*/ 0 w 2774"/>
              <a:gd name="T11" fmla="*/ 107544 h 2779"/>
              <a:gd name="T12" fmla="*/ 107443 w 2774"/>
              <a:gd name="T13" fmla="*/ 0 h 2779"/>
              <a:gd name="T14" fmla="*/ 1507440 w 2774"/>
              <a:gd name="T15" fmla="*/ 0 h 2779"/>
              <a:gd name="T16" fmla="*/ 1794818 w 2774"/>
              <a:gd name="T17" fmla="*/ 289592 h 2779"/>
              <a:gd name="T18" fmla="*/ 1795465 w 2774"/>
              <a:gd name="T19" fmla="*/ 1692853 h 2779"/>
              <a:gd name="T20" fmla="*/ 1688022 w 2774"/>
              <a:gd name="T21" fmla="*/ 1800397 h 2779"/>
              <a:gd name="T22" fmla="*/ 1436243 w 2774"/>
              <a:gd name="T23" fmla="*/ 290240 h 2779"/>
              <a:gd name="T24" fmla="*/ 1328799 w 2774"/>
              <a:gd name="T25" fmla="*/ 182696 h 2779"/>
              <a:gd name="T26" fmla="*/ 394821 w 2774"/>
              <a:gd name="T27" fmla="*/ 182696 h 2779"/>
              <a:gd name="T28" fmla="*/ 287378 w 2774"/>
              <a:gd name="T29" fmla="*/ 290240 h 2779"/>
              <a:gd name="T30" fmla="*/ 287378 w 2774"/>
              <a:gd name="T31" fmla="*/ 614169 h 2779"/>
              <a:gd name="T32" fmla="*/ 394821 w 2774"/>
              <a:gd name="T33" fmla="*/ 721714 h 2779"/>
              <a:gd name="T34" fmla="*/ 1328799 w 2774"/>
              <a:gd name="T35" fmla="*/ 721714 h 2779"/>
              <a:gd name="T36" fmla="*/ 1436243 w 2774"/>
              <a:gd name="T37" fmla="*/ 614169 h 2779"/>
              <a:gd name="T38" fmla="*/ 1436243 w 2774"/>
              <a:gd name="T39" fmla="*/ 290240 h 2779"/>
              <a:gd name="T40" fmla="*/ 1544333 w 2774"/>
              <a:gd name="T41" fmla="*/ 865538 h 2779"/>
              <a:gd name="T42" fmla="*/ 251132 w 2774"/>
              <a:gd name="T43" fmla="*/ 865538 h 2779"/>
              <a:gd name="T44" fmla="*/ 251132 w 2774"/>
              <a:gd name="T45" fmla="*/ 1692853 h 2779"/>
              <a:gd name="T46" fmla="*/ 1544333 w 2774"/>
              <a:gd name="T47" fmla="*/ 1692853 h 2779"/>
              <a:gd name="T48" fmla="*/ 1544333 w 2774"/>
              <a:gd name="T49" fmla="*/ 865538 h 2779"/>
              <a:gd name="T50" fmla="*/ 1400644 w 2774"/>
              <a:gd name="T51" fmla="*/ 1117555 h 2779"/>
              <a:gd name="T52" fmla="*/ 394821 w 2774"/>
              <a:gd name="T53" fmla="*/ 1117555 h 2779"/>
              <a:gd name="T54" fmla="*/ 394821 w 2774"/>
              <a:gd name="T55" fmla="*/ 1045643 h 2779"/>
              <a:gd name="T56" fmla="*/ 1400644 w 2774"/>
              <a:gd name="T57" fmla="*/ 1045643 h 2779"/>
              <a:gd name="T58" fmla="*/ 1400644 w 2774"/>
              <a:gd name="T59" fmla="*/ 1117555 h 2779"/>
              <a:gd name="T60" fmla="*/ 1400644 w 2774"/>
              <a:gd name="T61" fmla="*/ 1261379 h 2779"/>
              <a:gd name="T62" fmla="*/ 394821 w 2774"/>
              <a:gd name="T63" fmla="*/ 1261379 h 2779"/>
              <a:gd name="T64" fmla="*/ 394821 w 2774"/>
              <a:gd name="T65" fmla="*/ 1189467 h 2779"/>
              <a:gd name="T66" fmla="*/ 1400644 w 2774"/>
              <a:gd name="T67" fmla="*/ 1189467 h 2779"/>
              <a:gd name="T68" fmla="*/ 1400644 w 2774"/>
              <a:gd name="T69" fmla="*/ 1261379 h 2779"/>
              <a:gd name="T70" fmla="*/ 1400644 w 2774"/>
              <a:gd name="T71" fmla="*/ 1405204 h 2779"/>
              <a:gd name="T72" fmla="*/ 394821 w 2774"/>
              <a:gd name="T73" fmla="*/ 1405204 h 2779"/>
              <a:gd name="T74" fmla="*/ 394821 w 2774"/>
              <a:gd name="T75" fmla="*/ 1333291 h 2779"/>
              <a:gd name="T76" fmla="*/ 1400644 w 2774"/>
              <a:gd name="T77" fmla="*/ 1333291 h 2779"/>
              <a:gd name="T78" fmla="*/ 1400644 w 2774"/>
              <a:gd name="T79" fmla="*/ 1405204 h 2779"/>
              <a:gd name="T80" fmla="*/ 1400644 w 2774"/>
              <a:gd name="T81" fmla="*/ 1549028 h 2779"/>
              <a:gd name="T82" fmla="*/ 394821 w 2774"/>
              <a:gd name="T83" fmla="*/ 1549028 h 2779"/>
              <a:gd name="T84" fmla="*/ 394821 w 2774"/>
              <a:gd name="T85" fmla="*/ 1477116 h 2779"/>
              <a:gd name="T86" fmla="*/ 1400644 w 2774"/>
              <a:gd name="T87" fmla="*/ 1477116 h 2779"/>
              <a:gd name="T88" fmla="*/ 1400644 w 2774"/>
              <a:gd name="T89" fmla="*/ 1549028 h 2779"/>
              <a:gd name="T90" fmla="*/ 1005823 w 2774"/>
              <a:gd name="T91" fmla="*/ 254608 h 2779"/>
              <a:gd name="T92" fmla="*/ 1220709 w 2774"/>
              <a:gd name="T93" fmla="*/ 254608 h 2779"/>
              <a:gd name="T94" fmla="*/ 1220709 w 2774"/>
              <a:gd name="T95" fmla="*/ 649801 h 2779"/>
              <a:gd name="T96" fmla="*/ 1005823 w 2774"/>
              <a:gd name="T97" fmla="*/ 649801 h 2779"/>
              <a:gd name="T98" fmla="*/ 1005823 w 2774"/>
              <a:gd name="T99" fmla="*/ 254608 h 277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774" h="2779">
                <a:moveTo>
                  <a:pt x="2608" y="2779"/>
                </a:moveTo>
                <a:cubicBezTo>
                  <a:pt x="166" y="2779"/>
                  <a:pt x="166" y="2779"/>
                  <a:pt x="166" y="2779"/>
                </a:cubicBezTo>
                <a:cubicBezTo>
                  <a:pt x="74" y="2779"/>
                  <a:pt x="0" y="2705"/>
                  <a:pt x="0" y="2613"/>
                </a:cubicBezTo>
                <a:cubicBezTo>
                  <a:pt x="0" y="999"/>
                  <a:pt x="0" y="999"/>
                  <a:pt x="0" y="999"/>
                </a:cubicBezTo>
                <a:cubicBezTo>
                  <a:pt x="0" y="555"/>
                  <a:pt x="0" y="555"/>
                  <a:pt x="0" y="555"/>
                </a:cubicBezTo>
                <a:cubicBezTo>
                  <a:pt x="0" y="166"/>
                  <a:pt x="0" y="166"/>
                  <a:pt x="0" y="166"/>
                </a:cubicBezTo>
                <a:cubicBezTo>
                  <a:pt x="0" y="74"/>
                  <a:pt x="74" y="0"/>
                  <a:pt x="166" y="0"/>
                </a:cubicBezTo>
                <a:cubicBezTo>
                  <a:pt x="2329" y="0"/>
                  <a:pt x="2329" y="0"/>
                  <a:pt x="2329" y="0"/>
                </a:cubicBezTo>
                <a:cubicBezTo>
                  <a:pt x="2773" y="447"/>
                  <a:pt x="2773" y="447"/>
                  <a:pt x="2773" y="447"/>
                </a:cubicBezTo>
                <a:cubicBezTo>
                  <a:pt x="2774" y="2613"/>
                  <a:pt x="2774" y="2613"/>
                  <a:pt x="2774" y="2613"/>
                </a:cubicBezTo>
                <a:cubicBezTo>
                  <a:pt x="2774" y="2705"/>
                  <a:pt x="2700" y="2779"/>
                  <a:pt x="2608" y="2779"/>
                </a:cubicBezTo>
                <a:close/>
                <a:moveTo>
                  <a:pt x="2219" y="448"/>
                </a:moveTo>
                <a:cubicBezTo>
                  <a:pt x="2219" y="357"/>
                  <a:pt x="2145" y="282"/>
                  <a:pt x="2053" y="282"/>
                </a:cubicBezTo>
                <a:cubicBezTo>
                  <a:pt x="610" y="282"/>
                  <a:pt x="610" y="282"/>
                  <a:pt x="610" y="282"/>
                </a:cubicBezTo>
                <a:cubicBezTo>
                  <a:pt x="518" y="282"/>
                  <a:pt x="444" y="357"/>
                  <a:pt x="444" y="448"/>
                </a:cubicBezTo>
                <a:cubicBezTo>
                  <a:pt x="444" y="948"/>
                  <a:pt x="444" y="948"/>
                  <a:pt x="444" y="948"/>
                </a:cubicBezTo>
                <a:cubicBezTo>
                  <a:pt x="444" y="1040"/>
                  <a:pt x="518" y="1114"/>
                  <a:pt x="610" y="1114"/>
                </a:cubicBezTo>
                <a:cubicBezTo>
                  <a:pt x="2053" y="1114"/>
                  <a:pt x="2053" y="1114"/>
                  <a:pt x="2053" y="1114"/>
                </a:cubicBezTo>
                <a:cubicBezTo>
                  <a:pt x="2145" y="1114"/>
                  <a:pt x="2219" y="1040"/>
                  <a:pt x="2219" y="948"/>
                </a:cubicBezTo>
                <a:lnTo>
                  <a:pt x="2219" y="448"/>
                </a:lnTo>
                <a:close/>
                <a:moveTo>
                  <a:pt x="2386" y="1336"/>
                </a:moveTo>
                <a:cubicBezTo>
                  <a:pt x="388" y="1336"/>
                  <a:pt x="388" y="1336"/>
                  <a:pt x="388" y="1336"/>
                </a:cubicBezTo>
                <a:cubicBezTo>
                  <a:pt x="388" y="2613"/>
                  <a:pt x="388" y="2613"/>
                  <a:pt x="388" y="2613"/>
                </a:cubicBezTo>
                <a:cubicBezTo>
                  <a:pt x="2386" y="2613"/>
                  <a:pt x="2386" y="2613"/>
                  <a:pt x="2386" y="2613"/>
                </a:cubicBezTo>
                <a:lnTo>
                  <a:pt x="2386" y="1336"/>
                </a:lnTo>
                <a:close/>
                <a:moveTo>
                  <a:pt x="2164" y="1725"/>
                </a:moveTo>
                <a:cubicBezTo>
                  <a:pt x="610" y="1725"/>
                  <a:pt x="610" y="1725"/>
                  <a:pt x="610" y="1725"/>
                </a:cubicBezTo>
                <a:cubicBezTo>
                  <a:pt x="610" y="1614"/>
                  <a:pt x="610" y="1614"/>
                  <a:pt x="610" y="1614"/>
                </a:cubicBezTo>
                <a:cubicBezTo>
                  <a:pt x="2164" y="1614"/>
                  <a:pt x="2164" y="1614"/>
                  <a:pt x="2164" y="1614"/>
                </a:cubicBezTo>
                <a:lnTo>
                  <a:pt x="2164" y="1725"/>
                </a:lnTo>
                <a:close/>
                <a:moveTo>
                  <a:pt x="2164" y="1947"/>
                </a:moveTo>
                <a:cubicBezTo>
                  <a:pt x="610" y="1947"/>
                  <a:pt x="610" y="1947"/>
                  <a:pt x="610" y="1947"/>
                </a:cubicBezTo>
                <a:cubicBezTo>
                  <a:pt x="610" y="1836"/>
                  <a:pt x="610" y="1836"/>
                  <a:pt x="610" y="1836"/>
                </a:cubicBezTo>
                <a:cubicBezTo>
                  <a:pt x="2164" y="1836"/>
                  <a:pt x="2164" y="1836"/>
                  <a:pt x="2164" y="1836"/>
                </a:cubicBezTo>
                <a:lnTo>
                  <a:pt x="2164" y="1947"/>
                </a:lnTo>
                <a:close/>
                <a:moveTo>
                  <a:pt x="2164" y="2169"/>
                </a:moveTo>
                <a:cubicBezTo>
                  <a:pt x="610" y="2169"/>
                  <a:pt x="610" y="2169"/>
                  <a:pt x="610" y="2169"/>
                </a:cubicBezTo>
                <a:cubicBezTo>
                  <a:pt x="610" y="2058"/>
                  <a:pt x="610" y="2058"/>
                  <a:pt x="610" y="2058"/>
                </a:cubicBezTo>
                <a:cubicBezTo>
                  <a:pt x="2164" y="2058"/>
                  <a:pt x="2164" y="2058"/>
                  <a:pt x="2164" y="2058"/>
                </a:cubicBezTo>
                <a:lnTo>
                  <a:pt x="2164" y="2169"/>
                </a:lnTo>
                <a:close/>
                <a:moveTo>
                  <a:pt x="2164" y="2391"/>
                </a:moveTo>
                <a:cubicBezTo>
                  <a:pt x="610" y="2391"/>
                  <a:pt x="610" y="2391"/>
                  <a:pt x="610" y="2391"/>
                </a:cubicBezTo>
                <a:cubicBezTo>
                  <a:pt x="610" y="2280"/>
                  <a:pt x="610" y="2280"/>
                  <a:pt x="610" y="2280"/>
                </a:cubicBezTo>
                <a:cubicBezTo>
                  <a:pt x="2164" y="2280"/>
                  <a:pt x="2164" y="2280"/>
                  <a:pt x="2164" y="2280"/>
                </a:cubicBezTo>
                <a:lnTo>
                  <a:pt x="2164" y="2391"/>
                </a:lnTo>
                <a:close/>
                <a:moveTo>
                  <a:pt x="1554" y="393"/>
                </a:moveTo>
                <a:cubicBezTo>
                  <a:pt x="1886" y="393"/>
                  <a:pt x="1886" y="393"/>
                  <a:pt x="1886" y="393"/>
                </a:cubicBezTo>
                <a:cubicBezTo>
                  <a:pt x="1886" y="1003"/>
                  <a:pt x="1886" y="1003"/>
                  <a:pt x="1886" y="1003"/>
                </a:cubicBezTo>
                <a:cubicBezTo>
                  <a:pt x="1554" y="1003"/>
                  <a:pt x="1554" y="1003"/>
                  <a:pt x="1554" y="1003"/>
                </a:cubicBezTo>
                <a:lnTo>
                  <a:pt x="1554" y="393"/>
                </a:lnTo>
                <a:close/>
              </a:path>
            </a:pathLst>
          </a:custGeom>
          <a:solidFill>
            <a:schemeClr val="bg1"/>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ea typeface="幼圆" panose="02010509060101010101" pitchFamily="49" charset="-122"/>
            </a:endParaRPr>
          </a:p>
        </p:txBody>
      </p:sp>
      <p:sp>
        <p:nvSpPr>
          <p:cNvPr id="16" name="KSO_Shape"/>
          <p:cNvSpPr/>
          <p:nvPr/>
        </p:nvSpPr>
        <p:spPr bwMode="auto">
          <a:xfrm>
            <a:off x="2139420" y="4378928"/>
            <a:ext cx="400657" cy="596512"/>
          </a:xfrm>
          <a:custGeom>
            <a:avLst/>
            <a:gdLst>
              <a:gd name="T0" fmla="*/ 448083940 w 4030"/>
              <a:gd name="T1" fmla="*/ 2147483646 h 6002"/>
              <a:gd name="T2" fmla="*/ 32056388 w 4030"/>
              <a:gd name="T3" fmla="*/ 2147483646 h 6002"/>
              <a:gd name="T4" fmla="*/ 0 w 4030"/>
              <a:gd name="T5" fmla="*/ 2147483646 h 6002"/>
              <a:gd name="T6" fmla="*/ 416128200 w 4030"/>
              <a:gd name="T7" fmla="*/ 2147483646 h 6002"/>
              <a:gd name="T8" fmla="*/ 1216227565 w 4030"/>
              <a:gd name="T9" fmla="*/ 2147483646 h 6002"/>
              <a:gd name="T10" fmla="*/ 2147483646 w 4030"/>
              <a:gd name="T11" fmla="*/ 2147483646 h 6002"/>
              <a:gd name="T12" fmla="*/ 2147483646 w 4030"/>
              <a:gd name="T13" fmla="*/ 2147483646 h 6002"/>
              <a:gd name="T14" fmla="*/ 2147483646 w 4030"/>
              <a:gd name="T15" fmla="*/ 2147483646 h 6002"/>
              <a:gd name="T16" fmla="*/ 2147483646 w 4030"/>
              <a:gd name="T17" fmla="*/ 2147483646 h 6002"/>
              <a:gd name="T18" fmla="*/ 2147483646 w 4030"/>
              <a:gd name="T19" fmla="*/ 2147483646 h 6002"/>
              <a:gd name="T20" fmla="*/ 2147483646 w 4030"/>
              <a:gd name="T21" fmla="*/ 2147483646 h 6002"/>
              <a:gd name="T22" fmla="*/ 2147483646 w 4030"/>
              <a:gd name="T23" fmla="*/ 2147483646 h 6002"/>
              <a:gd name="T24" fmla="*/ 2147483646 w 4030"/>
              <a:gd name="T25" fmla="*/ 2147483646 h 6002"/>
              <a:gd name="T26" fmla="*/ 2147483646 w 4030"/>
              <a:gd name="T27" fmla="*/ 2147483646 h 6002"/>
              <a:gd name="T28" fmla="*/ 2147483646 w 4030"/>
              <a:gd name="T29" fmla="*/ 2147483646 h 6002"/>
              <a:gd name="T30" fmla="*/ 2147483646 w 4030"/>
              <a:gd name="T31" fmla="*/ 2147483646 h 6002"/>
              <a:gd name="T32" fmla="*/ 2147483646 w 4030"/>
              <a:gd name="T33" fmla="*/ 2147483646 h 6002"/>
              <a:gd name="T34" fmla="*/ 2147483646 w 4030"/>
              <a:gd name="T35" fmla="*/ 2147483646 h 6002"/>
              <a:gd name="T36" fmla="*/ 2147483646 w 4030"/>
              <a:gd name="T37" fmla="*/ 2147483646 h 6002"/>
              <a:gd name="T38" fmla="*/ 2147483646 w 4030"/>
              <a:gd name="T39" fmla="*/ 2147483646 h 6002"/>
              <a:gd name="T40" fmla="*/ 2147483646 w 4030"/>
              <a:gd name="T41" fmla="*/ 2147483646 h 6002"/>
              <a:gd name="T42" fmla="*/ 2147483646 w 4030"/>
              <a:gd name="T43" fmla="*/ 2147483646 h 6002"/>
              <a:gd name="T44" fmla="*/ 2147483646 w 4030"/>
              <a:gd name="T45" fmla="*/ 2147483646 h 6002"/>
              <a:gd name="T46" fmla="*/ 2147483646 w 4030"/>
              <a:gd name="T47" fmla="*/ 2147483646 h 6002"/>
              <a:gd name="T48" fmla="*/ 2147483646 w 4030"/>
              <a:gd name="T49" fmla="*/ 2147483646 h 6002"/>
              <a:gd name="T50" fmla="*/ 2147483646 w 4030"/>
              <a:gd name="T51" fmla="*/ 2147483646 h 6002"/>
              <a:gd name="T52" fmla="*/ 2147483646 w 4030"/>
              <a:gd name="T53" fmla="*/ 2147483646 h 6002"/>
              <a:gd name="T54" fmla="*/ 2147483646 w 4030"/>
              <a:gd name="T55" fmla="*/ 2147483646 h 6002"/>
              <a:gd name="T56" fmla="*/ 2147483646 w 4030"/>
              <a:gd name="T57" fmla="*/ 2147483646 h 6002"/>
              <a:gd name="T58" fmla="*/ 2147483646 w 4030"/>
              <a:gd name="T59" fmla="*/ 2147483646 h 6002"/>
              <a:gd name="T60" fmla="*/ 2147483646 w 4030"/>
              <a:gd name="T61" fmla="*/ 2147483646 h 6002"/>
              <a:gd name="T62" fmla="*/ 2147483646 w 4030"/>
              <a:gd name="T63" fmla="*/ 2147483646 h 6002"/>
              <a:gd name="T64" fmla="*/ 2147483646 w 4030"/>
              <a:gd name="T65" fmla="*/ 2147483646 h 6002"/>
              <a:gd name="T66" fmla="*/ 2147483646 w 4030"/>
              <a:gd name="T67" fmla="*/ 2147483646 h 6002"/>
              <a:gd name="T68" fmla="*/ 2147483646 w 4030"/>
              <a:gd name="T69" fmla="*/ 2147483646 h 6002"/>
              <a:gd name="T70" fmla="*/ 2147483646 w 4030"/>
              <a:gd name="T71" fmla="*/ 2147483646 h 6002"/>
              <a:gd name="T72" fmla="*/ 2147483646 w 4030"/>
              <a:gd name="T73" fmla="*/ 2147483646 h 6002"/>
              <a:gd name="T74" fmla="*/ 2147483646 w 4030"/>
              <a:gd name="T75" fmla="*/ 2147483646 h 6002"/>
              <a:gd name="T76" fmla="*/ 2147483646 w 4030"/>
              <a:gd name="T77" fmla="*/ 2147483646 h 6002"/>
              <a:gd name="T78" fmla="*/ 2147483646 w 4030"/>
              <a:gd name="T79" fmla="*/ 2147483646 h 6002"/>
              <a:gd name="T80" fmla="*/ 2147483646 w 4030"/>
              <a:gd name="T81" fmla="*/ 2147483646 h 6002"/>
              <a:gd name="T82" fmla="*/ 2147483646 w 4030"/>
              <a:gd name="T83" fmla="*/ 2147483646 h 6002"/>
              <a:gd name="T84" fmla="*/ 2147483646 w 4030"/>
              <a:gd name="T85" fmla="*/ 2147483646 h 6002"/>
              <a:gd name="T86" fmla="*/ 2147483646 w 4030"/>
              <a:gd name="T87" fmla="*/ 2147483646 h 6002"/>
              <a:gd name="T88" fmla="*/ 2147483646 w 4030"/>
              <a:gd name="T89" fmla="*/ 2147483646 h 6002"/>
              <a:gd name="T90" fmla="*/ 2147483646 w 4030"/>
              <a:gd name="T91" fmla="*/ 2147483646 h 6002"/>
              <a:gd name="T92" fmla="*/ 2147483646 w 4030"/>
              <a:gd name="T93" fmla="*/ 1598729195 h 6002"/>
              <a:gd name="T94" fmla="*/ 2147483646 w 4030"/>
              <a:gd name="T95" fmla="*/ 415649290 h 6002"/>
              <a:gd name="T96" fmla="*/ 2147483646 w 4030"/>
              <a:gd name="T97" fmla="*/ 0 h 6002"/>
              <a:gd name="T98" fmla="*/ 2147483646 w 4030"/>
              <a:gd name="T99" fmla="*/ 191807347 h 6002"/>
              <a:gd name="T100" fmla="*/ 2147483646 w 4030"/>
              <a:gd name="T101" fmla="*/ 1183079905 h 6002"/>
              <a:gd name="T102" fmla="*/ 2147483646 w 4030"/>
              <a:gd name="T103" fmla="*/ 2147483646 h 6002"/>
              <a:gd name="T104" fmla="*/ 2147483646 w 4030"/>
              <a:gd name="T105" fmla="*/ 2147483646 h 6002"/>
              <a:gd name="T106" fmla="*/ 2147483646 w 4030"/>
              <a:gd name="T107" fmla="*/ 2147483646 h 6002"/>
              <a:gd name="T108" fmla="*/ 2147483646 w 4030"/>
              <a:gd name="T109" fmla="*/ 2147483646 h 6002"/>
              <a:gd name="T110" fmla="*/ 2147483646 w 4030"/>
              <a:gd name="T111" fmla="*/ 2147483646 h 6002"/>
              <a:gd name="T112" fmla="*/ 2147483646 w 4030"/>
              <a:gd name="T113" fmla="*/ 2147483646 h 6002"/>
              <a:gd name="T114" fmla="*/ 2147483646 w 4030"/>
              <a:gd name="T115" fmla="*/ 2147483646 h 6002"/>
              <a:gd name="T116" fmla="*/ 2147483646 w 4030"/>
              <a:gd name="T117" fmla="*/ 2147483646 h 6002"/>
              <a:gd name="T118" fmla="*/ 2147483646 w 4030"/>
              <a:gd name="T119" fmla="*/ 2147483646 h 6002"/>
              <a:gd name="T120" fmla="*/ 2147483646 w 4030"/>
              <a:gd name="T121" fmla="*/ 2147483646 h 6002"/>
              <a:gd name="T122" fmla="*/ 2147483646 w 4030"/>
              <a:gd name="T123" fmla="*/ 2147483646 h 6002"/>
              <a:gd name="T124" fmla="*/ 1600299378 w 4030"/>
              <a:gd name="T125" fmla="*/ 2147483646 h 600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030" h="6002">
                <a:moveTo>
                  <a:pt x="4011" y="2762"/>
                </a:moveTo>
                <a:lnTo>
                  <a:pt x="28" y="2762"/>
                </a:lnTo>
                <a:lnTo>
                  <a:pt x="14" y="2948"/>
                </a:lnTo>
                <a:lnTo>
                  <a:pt x="9" y="3031"/>
                </a:lnTo>
                <a:lnTo>
                  <a:pt x="6" y="3111"/>
                </a:lnTo>
                <a:lnTo>
                  <a:pt x="3" y="3189"/>
                </a:lnTo>
                <a:lnTo>
                  <a:pt x="1" y="3270"/>
                </a:lnTo>
                <a:lnTo>
                  <a:pt x="0" y="3357"/>
                </a:lnTo>
                <a:lnTo>
                  <a:pt x="0" y="3453"/>
                </a:lnTo>
                <a:lnTo>
                  <a:pt x="0" y="3728"/>
                </a:lnTo>
                <a:lnTo>
                  <a:pt x="1" y="3861"/>
                </a:lnTo>
                <a:lnTo>
                  <a:pt x="3" y="3992"/>
                </a:lnTo>
                <a:lnTo>
                  <a:pt x="7" y="4120"/>
                </a:lnTo>
                <a:lnTo>
                  <a:pt x="13" y="4244"/>
                </a:lnTo>
                <a:lnTo>
                  <a:pt x="21" y="4365"/>
                </a:lnTo>
                <a:lnTo>
                  <a:pt x="26" y="4424"/>
                </a:lnTo>
                <a:lnTo>
                  <a:pt x="31" y="4482"/>
                </a:lnTo>
                <a:lnTo>
                  <a:pt x="38" y="4540"/>
                </a:lnTo>
                <a:lnTo>
                  <a:pt x="45" y="4597"/>
                </a:lnTo>
                <a:lnTo>
                  <a:pt x="52" y="4652"/>
                </a:lnTo>
                <a:lnTo>
                  <a:pt x="61" y="4707"/>
                </a:lnTo>
                <a:lnTo>
                  <a:pt x="71" y="4761"/>
                </a:lnTo>
                <a:lnTo>
                  <a:pt x="82" y="4813"/>
                </a:lnTo>
                <a:lnTo>
                  <a:pt x="93" y="4866"/>
                </a:lnTo>
                <a:lnTo>
                  <a:pt x="105" y="4916"/>
                </a:lnTo>
                <a:lnTo>
                  <a:pt x="119" y="4967"/>
                </a:lnTo>
                <a:lnTo>
                  <a:pt x="135" y="5016"/>
                </a:lnTo>
                <a:lnTo>
                  <a:pt x="150" y="5064"/>
                </a:lnTo>
                <a:lnTo>
                  <a:pt x="168" y="5111"/>
                </a:lnTo>
                <a:lnTo>
                  <a:pt x="187" y="5157"/>
                </a:lnTo>
                <a:lnTo>
                  <a:pt x="207" y="5202"/>
                </a:lnTo>
                <a:lnTo>
                  <a:pt x="228" y="5246"/>
                </a:lnTo>
                <a:lnTo>
                  <a:pt x="251" y="5288"/>
                </a:lnTo>
                <a:lnTo>
                  <a:pt x="276" y="5330"/>
                </a:lnTo>
                <a:lnTo>
                  <a:pt x="302" y="5371"/>
                </a:lnTo>
                <a:lnTo>
                  <a:pt x="329" y="5410"/>
                </a:lnTo>
                <a:lnTo>
                  <a:pt x="357" y="5448"/>
                </a:lnTo>
                <a:lnTo>
                  <a:pt x="388" y="5486"/>
                </a:lnTo>
                <a:lnTo>
                  <a:pt x="421" y="5522"/>
                </a:lnTo>
                <a:lnTo>
                  <a:pt x="455" y="5556"/>
                </a:lnTo>
                <a:lnTo>
                  <a:pt x="491" y="5590"/>
                </a:lnTo>
                <a:lnTo>
                  <a:pt x="529" y="5622"/>
                </a:lnTo>
                <a:lnTo>
                  <a:pt x="568" y="5653"/>
                </a:lnTo>
                <a:lnTo>
                  <a:pt x="610" y="5684"/>
                </a:lnTo>
                <a:lnTo>
                  <a:pt x="654" y="5712"/>
                </a:lnTo>
                <a:lnTo>
                  <a:pt x="700" y="5739"/>
                </a:lnTo>
                <a:lnTo>
                  <a:pt x="747" y="5765"/>
                </a:lnTo>
                <a:lnTo>
                  <a:pt x="797" y="5790"/>
                </a:lnTo>
                <a:lnTo>
                  <a:pt x="849" y="5814"/>
                </a:lnTo>
                <a:lnTo>
                  <a:pt x="903" y="5837"/>
                </a:lnTo>
                <a:lnTo>
                  <a:pt x="959" y="5857"/>
                </a:lnTo>
                <a:lnTo>
                  <a:pt x="1018" y="5877"/>
                </a:lnTo>
                <a:lnTo>
                  <a:pt x="1079" y="5895"/>
                </a:lnTo>
                <a:lnTo>
                  <a:pt x="1143" y="5911"/>
                </a:lnTo>
                <a:lnTo>
                  <a:pt x="1209" y="5928"/>
                </a:lnTo>
                <a:lnTo>
                  <a:pt x="1278" y="5941"/>
                </a:lnTo>
                <a:lnTo>
                  <a:pt x="1347" y="5954"/>
                </a:lnTo>
                <a:lnTo>
                  <a:pt x="1422" y="5964"/>
                </a:lnTo>
                <a:lnTo>
                  <a:pt x="1498" y="5975"/>
                </a:lnTo>
                <a:lnTo>
                  <a:pt x="1576" y="5983"/>
                </a:lnTo>
                <a:lnTo>
                  <a:pt x="1658" y="5989"/>
                </a:lnTo>
                <a:lnTo>
                  <a:pt x="1743" y="5995"/>
                </a:lnTo>
                <a:lnTo>
                  <a:pt x="1829" y="5999"/>
                </a:lnTo>
                <a:lnTo>
                  <a:pt x="1919" y="6001"/>
                </a:lnTo>
                <a:lnTo>
                  <a:pt x="2013" y="6002"/>
                </a:lnTo>
                <a:lnTo>
                  <a:pt x="2105" y="6001"/>
                </a:lnTo>
                <a:lnTo>
                  <a:pt x="2195" y="5999"/>
                </a:lnTo>
                <a:lnTo>
                  <a:pt x="2283" y="5995"/>
                </a:lnTo>
                <a:lnTo>
                  <a:pt x="2367" y="5989"/>
                </a:lnTo>
                <a:lnTo>
                  <a:pt x="2449" y="5983"/>
                </a:lnTo>
                <a:lnTo>
                  <a:pt x="2527" y="5975"/>
                </a:lnTo>
                <a:lnTo>
                  <a:pt x="2604" y="5964"/>
                </a:lnTo>
                <a:lnTo>
                  <a:pt x="2677" y="5954"/>
                </a:lnTo>
                <a:lnTo>
                  <a:pt x="2748" y="5941"/>
                </a:lnTo>
                <a:lnTo>
                  <a:pt x="2816" y="5928"/>
                </a:lnTo>
                <a:lnTo>
                  <a:pt x="2882" y="5911"/>
                </a:lnTo>
                <a:lnTo>
                  <a:pt x="2946" y="5895"/>
                </a:lnTo>
                <a:lnTo>
                  <a:pt x="3007" y="5877"/>
                </a:lnTo>
                <a:lnTo>
                  <a:pt x="3066" y="5857"/>
                </a:lnTo>
                <a:lnTo>
                  <a:pt x="3123" y="5837"/>
                </a:lnTo>
                <a:lnTo>
                  <a:pt x="3176" y="5814"/>
                </a:lnTo>
                <a:lnTo>
                  <a:pt x="3228" y="5790"/>
                </a:lnTo>
                <a:lnTo>
                  <a:pt x="3278" y="5765"/>
                </a:lnTo>
                <a:lnTo>
                  <a:pt x="3326" y="5739"/>
                </a:lnTo>
                <a:lnTo>
                  <a:pt x="3371" y="5712"/>
                </a:lnTo>
                <a:lnTo>
                  <a:pt x="3415" y="5684"/>
                </a:lnTo>
                <a:lnTo>
                  <a:pt x="3457" y="5653"/>
                </a:lnTo>
                <a:lnTo>
                  <a:pt x="3497" y="5622"/>
                </a:lnTo>
                <a:lnTo>
                  <a:pt x="3534" y="5590"/>
                </a:lnTo>
                <a:lnTo>
                  <a:pt x="3570" y="5556"/>
                </a:lnTo>
                <a:lnTo>
                  <a:pt x="3605" y="5522"/>
                </a:lnTo>
                <a:lnTo>
                  <a:pt x="3637" y="5486"/>
                </a:lnTo>
                <a:lnTo>
                  <a:pt x="3667" y="5448"/>
                </a:lnTo>
                <a:lnTo>
                  <a:pt x="3696" y="5410"/>
                </a:lnTo>
                <a:lnTo>
                  <a:pt x="3724" y="5371"/>
                </a:lnTo>
                <a:lnTo>
                  <a:pt x="3749" y="5330"/>
                </a:lnTo>
                <a:lnTo>
                  <a:pt x="3774" y="5288"/>
                </a:lnTo>
                <a:lnTo>
                  <a:pt x="3796" y="5246"/>
                </a:lnTo>
                <a:lnTo>
                  <a:pt x="3818" y="5202"/>
                </a:lnTo>
                <a:lnTo>
                  <a:pt x="3838" y="5157"/>
                </a:lnTo>
                <a:lnTo>
                  <a:pt x="3857" y="5111"/>
                </a:lnTo>
                <a:lnTo>
                  <a:pt x="3875" y="5064"/>
                </a:lnTo>
                <a:lnTo>
                  <a:pt x="3890" y="5016"/>
                </a:lnTo>
                <a:lnTo>
                  <a:pt x="3905" y="4967"/>
                </a:lnTo>
                <a:lnTo>
                  <a:pt x="3920" y="4916"/>
                </a:lnTo>
                <a:lnTo>
                  <a:pt x="3933" y="4866"/>
                </a:lnTo>
                <a:lnTo>
                  <a:pt x="3943" y="4813"/>
                </a:lnTo>
                <a:lnTo>
                  <a:pt x="3954" y="4761"/>
                </a:lnTo>
                <a:lnTo>
                  <a:pt x="3965" y="4707"/>
                </a:lnTo>
                <a:lnTo>
                  <a:pt x="3973" y="4652"/>
                </a:lnTo>
                <a:lnTo>
                  <a:pt x="3981" y="4597"/>
                </a:lnTo>
                <a:lnTo>
                  <a:pt x="3988" y="4540"/>
                </a:lnTo>
                <a:lnTo>
                  <a:pt x="3994" y="4482"/>
                </a:lnTo>
                <a:lnTo>
                  <a:pt x="4000" y="4424"/>
                </a:lnTo>
                <a:lnTo>
                  <a:pt x="4005" y="4365"/>
                </a:lnTo>
                <a:lnTo>
                  <a:pt x="4012" y="4244"/>
                </a:lnTo>
                <a:lnTo>
                  <a:pt x="4018" y="4120"/>
                </a:lnTo>
                <a:lnTo>
                  <a:pt x="4021" y="3992"/>
                </a:lnTo>
                <a:lnTo>
                  <a:pt x="4024" y="3861"/>
                </a:lnTo>
                <a:lnTo>
                  <a:pt x="4025" y="3728"/>
                </a:lnTo>
                <a:lnTo>
                  <a:pt x="4025" y="3453"/>
                </a:lnTo>
                <a:lnTo>
                  <a:pt x="4026" y="3357"/>
                </a:lnTo>
                <a:lnTo>
                  <a:pt x="4027" y="3270"/>
                </a:lnTo>
                <a:lnTo>
                  <a:pt x="4029" y="3189"/>
                </a:lnTo>
                <a:lnTo>
                  <a:pt x="4030" y="3111"/>
                </a:lnTo>
                <a:lnTo>
                  <a:pt x="4030" y="3031"/>
                </a:lnTo>
                <a:lnTo>
                  <a:pt x="4026" y="2948"/>
                </a:lnTo>
                <a:lnTo>
                  <a:pt x="4024" y="2906"/>
                </a:lnTo>
                <a:lnTo>
                  <a:pt x="4020" y="2860"/>
                </a:lnTo>
                <a:lnTo>
                  <a:pt x="4017" y="2812"/>
                </a:lnTo>
                <a:lnTo>
                  <a:pt x="4011" y="2762"/>
                </a:lnTo>
                <a:close/>
                <a:moveTo>
                  <a:pt x="2256" y="0"/>
                </a:moveTo>
                <a:lnTo>
                  <a:pt x="2256" y="2291"/>
                </a:lnTo>
                <a:lnTo>
                  <a:pt x="4005" y="2291"/>
                </a:lnTo>
                <a:lnTo>
                  <a:pt x="3990" y="2180"/>
                </a:lnTo>
                <a:lnTo>
                  <a:pt x="3973" y="2070"/>
                </a:lnTo>
                <a:lnTo>
                  <a:pt x="3954" y="1961"/>
                </a:lnTo>
                <a:lnTo>
                  <a:pt x="3934" y="1853"/>
                </a:lnTo>
                <a:lnTo>
                  <a:pt x="3913" y="1746"/>
                </a:lnTo>
                <a:lnTo>
                  <a:pt x="3889" y="1642"/>
                </a:lnTo>
                <a:lnTo>
                  <a:pt x="3863" y="1539"/>
                </a:lnTo>
                <a:lnTo>
                  <a:pt x="3836" y="1437"/>
                </a:lnTo>
                <a:lnTo>
                  <a:pt x="3805" y="1339"/>
                </a:lnTo>
                <a:lnTo>
                  <a:pt x="3789" y="1289"/>
                </a:lnTo>
                <a:lnTo>
                  <a:pt x="3773" y="1242"/>
                </a:lnTo>
                <a:lnTo>
                  <a:pt x="3756" y="1195"/>
                </a:lnTo>
                <a:lnTo>
                  <a:pt x="3738" y="1147"/>
                </a:lnTo>
                <a:lnTo>
                  <a:pt x="3720" y="1101"/>
                </a:lnTo>
                <a:lnTo>
                  <a:pt x="3701" y="1055"/>
                </a:lnTo>
                <a:lnTo>
                  <a:pt x="3682" y="1011"/>
                </a:lnTo>
                <a:lnTo>
                  <a:pt x="3661" y="966"/>
                </a:lnTo>
                <a:lnTo>
                  <a:pt x="3640" y="922"/>
                </a:lnTo>
                <a:lnTo>
                  <a:pt x="3619" y="880"/>
                </a:lnTo>
                <a:lnTo>
                  <a:pt x="3596" y="838"/>
                </a:lnTo>
                <a:lnTo>
                  <a:pt x="3574" y="797"/>
                </a:lnTo>
                <a:lnTo>
                  <a:pt x="3549" y="757"/>
                </a:lnTo>
                <a:lnTo>
                  <a:pt x="3525" y="716"/>
                </a:lnTo>
                <a:lnTo>
                  <a:pt x="3499" y="677"/>
                </a:lnTo>
                <a:lnTo>
                  <a:pt x="3473" y="639"/>
                </a:lnTo>
                <a:lnTo>
                  <a:pt x="3447" y="603"/>
                </a:lnTo>
                <a:lnTo>
                  <a:pt x="3419" y="567"/>
                </a:lnTo>
                <a:lnTo>
                  <a:pt x="3390" y="532"/>
                </a:lnTo>
                <a:lnTo>
                  <a:pt x="3361" y="497"/>
                </a:lnTo>
                <a:lnTo>
                  <a:pt x="3331" y="464"/>
                </a:lnTo>
                <a:lnTo>
                  <a:pt x="3299" y="431"/>
                </a:lnTo>
                <a:lnTo>
                  <a:pt x="3267" y="400"/>
                </a:lnTo>
                <a:lnTo>
                  <a:pt x="3235" y="369"/>
                </a:lnTo>
                <a:lnTo>
                  <a:pt x="3201" y="340"/>
                </a:lnTo>
                <a:lnTo>
                  <a:pt x="3166" y="312"/>
                </a:lnTo>
                <a:lnTo>
                  <a:pt x="3131" y="285"/>
                </a:lnTo>
                <a:lnTo>
                  <a:pt x="3094" y="259"/>
                </a:lnTo>
                <a:lnTo>
                  <a:pt x="3056" y="233"/>
                </a:lnTo>
                <a:lnTo>
                  <a:pt x="3017" y="209"/>
                </a:lnTo>
                <a:lnTo>
                  <a:pt x="2978" y="187"/>
                </a:lnTo>
                <a:lnTo>
                  <a:pt x="2938" y="166"/>
                </a:lnTo>
                <a:lnTo>
                  <a:pt x="2895" y="146"/>
                </a:lnTo>
                <a:lnTo>
                  <a:pt x="2853" y="127"/>
                </a:lnTo>
                <a:lnTo>
                  <a:pt x="2810" y="109"/>
                </a:lnTo>
                <a:lnTo>
                  <a:pt x="2765" y="92"/>
                </a:lnTo>
                <a:lnTo>
                  <a:pt x="2719" y="77"/>
                </a:lnTo>
                <a:lnTo>
                  <a:pt x="2671" y="63"/>
                </a:lnTo>
                <a:lnTo>
                  <a:pt x="2624" y="50"/>
                </a:lnTo>
                <a:lnTo>
                  <a:pt x="2574" y="39"/>
                </a:lnTo>
                <a:lnTo>
                  <a:pt x="2525" y="28"/>
                </a:lnTo>
                <a:lnTo>
                  <a:pt x="2473" y="20"/>
                </a:lnTo>
                <a:lnTo>
                  <a:pt x="2420" y="13"/>
                </a:lnTo>
                <a:lnTo>
                  <a:pt x="2367" y="7"/>
                </a:lnTo>
                <a:lnTo>
                  <a:pt x="2311" y="2"/>
                </a:lnTo>
                <a:lnTo>
                  <a:pt x="2256" y="0"/>
                </a:lnTo>
                <a:close/>
                <a:moveTo>
                  <a:pt x="1775" y="0"/>
                </a:moveTo>
                <a:lnTo>
                  <a:pt x="1775" y="0"/>
                </a:lnTo>
                <a:lnTo>
                  <a:pt x="1711" y="2"/>
                </a:lnTo>
                <a:lnTo>
                  <a:pt x="1649" y="6"/>
                </a:lnTo>
                <a:lnTo>
                  <a:pt x="1589" y="12"/>
                </a:lnTo>
                <a:lnTo>
                  <a:pt x="1531" y="19"/>
                </a:lnTo>
                <a:lnTo>
                  <a:pt x="1474" y="27"/>
                </a:lnTo>
                <a:lnTo>
                  <a:pt x="1419" y="37"/>
                </a:lnTo>
                <a:lnTo>
                  <a:pt x="1364" y="48"/>
                </a:lnTo>
                <a:lnTo>
                  <a:pt x="1312" y="60"/>
                </a:lnTo>
                <a:lnTo>
                  <a:pt x="1261" y="74"/>
                </a:lnTo>
                <a:lnTo>
                  <a:pt x="1211" y="90"/>
                </a:lnTo>
                <a:lnTo>
                  <a:pt x="1163" y="106"/>
                </a:lnTo>
                <a:lnTo>
                  <a:pt x="1115" y="124"/>
                </a:lnTo>
                <a:lnTo>
                  <a:pt x="1070" y="143"/>
                </a:lnTo>
                <a:lnTo>
                  <a:pt x="1027" y="163"/>
                </a:lnTo>
                <a:lnTo>
                  <a:pt x="983" y="185"/>
                </a:lnTo>
                <a:lnTo>
                  <a:pt x="941" y="207"/>
                </a:lnTo>
                <a:lnTo>
                  <a:pt x="901" y="231"/>
                </a:lnTo>
                <a:lnTo>
                  <a:pt x="862" y="256"/>
                </a:lnTo>
                <a:lnTo>
                  <a:pt x="825" y="282"/>
                </a:lnTo>
                <a:lnTo>
                  <a:pt x="789" y="309"/>
                </a:lnTo>
                <a:lnTo>
                  <a:pt x="753" y="337"/>
                </a:lnTo>
                <a:lnTo>
                  <a:pt x="719" y="367"/>
                </a:lnTo>
                <a:lnTo>
                  <a:pt x="686" y="397"/>
                </a:lnTo>
                <a:lnTo>
                  <a:pt x="654" y="429"/>
                </a:lnTo>
                <a:lnTo>
                  <a:pt x="623" y="460"/>
                </a:lnTo>
                <a:lnTo>
                  <a:pt x="593" y="494"/>
                </a:lnTo>
                <a:lnTo>
                  <a:pt x="565" y="528"/>
                </a:lnTo>
                <a:lnTo>
                  <a:pt x="536" y="564"/>
                </a:lnTo>
                <a:lnTo>
                  <a:pt x="510" y="600"/>
                </a:lnTo>
                <a:lnTo>
                  <a:pt x="484" y="637"/>
                </a:lnTo>
                <a:lnTo>
                  <a:pt x="459" y="675"/>
                </a:lnTo>
                <a:lnTo>
                  <a:pt x="436" y="714"/>
                </a:lnTo>
                <a:lnTo>
                  <a:pt x="413" y="753"/>
                </a:lnTo>
                <a:lnTo>
                  <a:pt x="391" y="793"/>
                </a:lnTo>
                <a:lnTo>
                  <a:pt x="370" y="835"/>
                </a:lnTo>
                <a:lnTo>
                  <a:pt x="349" y="877"/>
                </a:lnTo>
                <a:lnTo>
                  <a:pt x="330" y="920"/>
                </a:lnTo>
                <a:lnTo>
                  <a:pt x="311" y="964"/>
                </a:lnTo>
                <a:lnTo>
                  <a:pt x="294" y="1008"/>
                </a:lnTo>
                <a:lnTo>
                  <a:pt x="277" y="1053"/>
                </a:lnTo>
                <a:lnTo>
                  <a:pt x="260" y="1099"/>
                </a:lnTo>
                <a:lnTo>
                  <a:pt x="245" y="1145"/>
                </a:lnTo>
                <a:lnTo>
                  <a:pt x="230" y="1192"/>
                </a:lnTo>
                <a:lnTo>
                  <a:pt x="215" y="1240"/>
                </a:lnTo>
                <a:lnTo>
                  <a:pt x="202" y="1288"/>
                </a:lnTo>
                <a:lnTo>
                  <a:pt x="189" y="1337"/>
                </a:lnTo>
                <a:lnTo>
                  <a:pt x="166" y="1436"/>
                </a:lnTo>
                <a:lnTo>
                  <a:pt x="143" y="1537"/>
                </a:lnTo>
                <a:lnTo>
                  <a:pt x="124" y="1640"/>
                </a:lnTo>
                <a:lnTo>
                  <a:pt x="106" y="1745"/>
                </a:lnTo>
                <a:lnTo>
                  <a:pt x="90" y="1852"/>
                </a:lnTo>
                <a:lnTo>
                  <a:pt x="76" y="1960"/>
                </a:lnTo>
                <a:lnTo>
                  <a:pt x="63" y="2069"/>
                </a:lnTo>
                <a:lnTo>
                  <a:pt x="50" y="2180"/>
                </a:lnTo>
                <a:lnTo>
                  <a:pt x="39" y="2291"/>
                </a:lnTo>
                <a:lnTo>
                  <a:pt x="1775" y="2291"/>
                </a:lnTo>
                <a:lnTo>
                  <a:pt x="1775"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a typeface="幼圆" panose="02010509060101010101" pitchFamily="49" charset="-122"/>
            </a:endParaRPr>
          </a:p>
        </p:txBody>
      </p:sp>
      <p:sp>
        <p:nvSpPr>
          <p:cNvPr id="18" name="文本框 17"/>
          <p:cNvSpPr txBox="1"/>
          <p:nvPr/>
        </p:nvSpPr>
        <p:spPr>
          <a:xfrm>
            <a:off x="4315530" y="1629933"/>
            <a:ext cx="1574095" cy="400110"/>
          </a:xfrm>
          <a:prstGeom prst="rect">
            <a:avLst/>
          </a:prstGeom>
          <a:noFill/>
        </p:spPr>
        <p:txBody>
          <a:bodyPr wrap="square" rtlCol="0">
            <a:spAutoFit/>
          </a:bodyPr>
          <a:lstStyle/>
          <a:p>
            <a:r>
              <a:rPr lang="zh-CN" altLang="en-US" sz="2000" b="1" spc="100" dirty="0" smtClean="0">
                <a:solidFill>
                  <a:schemeClr val="accent1">
                    <a:lumMod val="75000"/>
                  </a:schemeClr>
                </a:solidFill>
                <a:latin typeface="幼圆" panose="02010509060101010101" pitchFamily="49" charset="-122"/>
                <a:ea typeface="幼圆" panose="02010509060101010101" pitchFamily="49" charset="-122"/>
              </a:rPr>
              <a:t>请替换标题</a:t>
            </a:r>
            <a:endParaRPr lang="zh-CN" altLang="en-US" sz="2000" b="1" spc="100" dirty="0">
              <a:solidFill>
                <a:schemeClr val="accent1">
                  <a:lumMod val="75000"/>
                </a:schemeClr>
              </a:solidFill>
              <a:latin typeface="幼圆" panose="02010509060101010101" pitchFamily="49" charset="-122"/>
              <a:ea typeface="幼圆" panose="02010509060101010101" pitchFamily="49" charset="-122"/>
            </a:endParaRPr>
          </a:p>
        </p:txBody>
      </p:sp>
      <p:sp>
        <p:nvSpPr>
          <p:cNvPr id="19" name="文本框 18"/>
          <p:cNvSpPr txBox="1"/>
          <p:nvPr/>
        </p:nvSpPr>
        <p:spPr>
          <a:xfrm>
            <a:off x="4320762" y="3054375"/>
            <a:ext cx="4092987" cy="369332"/>
          </a:xfrm>
          <a:prstGeom prst="rect">
            <a:avLst/>
          </a:prstGeom>
          <a:noFill/>
        </p:spPr>
        <p:txBody>
          <a:bodyPr wrap="square" rtlCol="0">
            <a:spAutoFit/>
          </a:bodyPr>
          <a:lstStyle/>
          <a:p>
            <a:r>
              <a:rPr lang="zh-CN" altLang="en-US" spc="100" dirty="0" smtClean="0">
                <a:latin typeface="幼圆" panose="02010509060101010101" pitchFamily="49" charset="-122"/>
                <a:ea typeface="幼圆" panose="02010509060101010101" pitchFamily="49" charset="-122"/>
              </a:rPr>
              <a:t>请替换您的文字，内容简洁明了即可</a:t>
            </a:r>
            <a:endParaRPr lang="zh-CN" altLang="en-US" spc="100" dirty="0">
              <a:latin typeface="幼圆" panose="02010509060101010101" pitchFamily="49" charset="-122"/>
              <a:ea typeface="幼圆" panose="02010509060101010101" pitchFamily="49" charset="-122"/>
            </a:endParaRPr>
          </a:p>
        </p:txBody>
      </p:sp>
      <p:sp>
        <p:nvSpPr>
          <p:cNvPr id="20" name="文本框 19"/>
          <p:cNvSpPr txBox="1"/>
          <p:nvPr/>
        </p:nvSpPr>
        <p:spPr>
          <a:xfrm>
            <a:off x="4315530" y="2643304"/>
            <a:ext cx="1574095" cy="400110"/>
          </a:xfrm>
          <a:prstGeom prst="rect">
            <a:avLst/>
          </a:prstGeom>
          <a:noFill/>
        </p:spPr>
        <p:txBody>
          <a:bodyPr wrap="square" rtlCol="0">
            <a:spAutoFit/>
          </a:bodyPr>
          <a:lstStyle/>
          <a:p>
            <a:r>
              <a:rPr lang="zh-CN" altLang="en-US" sz="2000" b="1" spc="100" dirty="0" smtClean="0">
                <a:solidFill>
                  <a:schemeClr val="accent4"/>
                </a:solidFill>
                <a:latin typeface="幼圆" panose="02010509060101010101" pitchFamily="49" charset="-122"/>
                <a:ea typeface="幼圆" panose="02010509060101010101" pitchFamily="49" charset="-122"/>
              </a:rPr>
              <a:t>请替换标题</a:t>
            </a:r>
            <a:endParaRPr lang="zh-CN" altLang="en-US" sz="2000" b="1" spc="100" dirty="0">
              <a:solidFill>
                <a:schemeClr val="accent4"/>
              </a:solidFill>
              <a:latin typeface="幼圆" panose="02010509060101010101" pitchFamily="49" charset="-122"/>
              <a:ea typeface="幼圆" panose="02010509060101010101" pitchFamily="49" charset="-122"/>
            </a:endParaRPr>
          </a:p>
        </p:txBody>
      </p:sp>
      <p:sp>
        <p:nvSpPr>
          <p:cNvPr id="21" name="文本框 20"/>
          <p:cNvSpPr txBox="1"/>
          <p:nvPr/>
        </p:nvSpPr>
        <p:spPr>
          <a:xfrm>
            <a:off x="4320762" y="4065794"/>
            <a:ext cx="4092987" cy="369332"/>
          </a:xfrm>
          <a:prstGeom prst="rect">
            <a:avLst/>
          </a:prstGeom>
          <a:noFill/>
        </p:spPr>
        <p:txBody>
          <a:bodyPr wrap="square" rtlCol="0">
            <a:spAutoFit/>
          </a:bodyPr>
          <a:lstStyle/>
          <a:p>
            <a:r>
              <a:rPr lang="zh-CN" altLang="en-US" spc="100" dirty="0" smtClean="0">
                <a:latin typeface="幼圆" panose="02010509060101010101" pitchFamily="49" charset="-122"/>
                <a:ea typeface="幼圆" panose="02010509060101010101" pitchFamily="49" charset="-122"/>
              </a:rPr>
              <a:t>请替换您的文字，内容简洁明了即可</a:t>
            </a:r>
            <a:endParaRPr lang="zh-CN" altLang="en-US" spc="100" dirty="0">
              <a:latin typeface="幼圆" panose="02010509060101010101" pitchFamily="49" charset="-122"/>
              <a:ea typeface="幼圆" panose="02010509060101010101" pitchFamily="49" charset="-122"/>
            </a:endParaRPr>
          </a:p>
        </p:txBody>
      </p:sp>
      <p:sp>
        <p:nvSpPr>
          <p:cNvPr id="22" name="文本框 21"/>
          <p:cNvSpPr txBox="1"/>
          <p:nvPr/>
        </p:nvSpPr>
        <p:spPr>
          <a:xfrm>
            <a:off x="4315530" y="3654723"/>
            <a:ext cx="1574095" cy="400110"/>
          </a:xfrm>
          <a:prstGeom prst="rect">
            <a:avLst/>
          </a:prstGeom>
          <a:noFill/>
        </p:spPr>
        <p:txBody>
          <a:bodyPr wrap="square" rtlCol="0">
            <a:spAutoFit/>
          </a:bodyPr>
          <a:lstStyle/>
          <a:p>
            <a:r>
              <a:rPr lang="zh-CN" altLang="en-US" sz="2000" b="1" spc="100" dirty="0" smtClean="0">
                <a:solidFill>
                  <a:schemeClr val="accent3"/>
                </a:solidFill>
                <a:latin typeface="幼圆" panose="02010509060101010101" pitchFamily="49" charset="-122"/>
                <a:ea typeface="幼圆" panose="02010509060101010101" pitchFamily="49" charset="-122"/>
              </a:rPr>
              <a:t>请替换标题</a:t>
            </a:r>
            <a:endParaRPr lang="zh-CN" altLang="en-US" sz="2000" b="1" spc="100" dirty="0">
              <a:solidFill>
                <a:schemeClr val="accent3"/>
              </a:solidFill>
              <a:latin typeface="幼圆" panose="02010509060101010101" pitchFamily="49" charset="-122"/>
              <a:ea typeface="幼圆" panose="02010509060101010101" pitchFamily="49" charset="-122"/>
            </a:endParaRPr>
          </a:p>
        </p:txBody>
      </p:sp>
      <p:sp>
        <p:nvSpPr>
          <p:cNvPr id="23" name="文本框 22"/>
          <p:cNvSpPr txBox="1"/>
          <p:nvPr/>
        </p:nvSpPr>
        <p:spPr>
          <a:xfrm>
            <a:off x="4320762" y="5077213"/>
            <a:ext cx="4092987" cy="369332"/>
          </a:xfrm>
          <a:prstGeom prst="rect">
            <a:avLst/>
          </a:prstGeom>
          <a:noFill/>
        </p:spPr>
        <p:txBody>
          <a:bodyPr wrap="square" rtlCol="0">
            <a:spAutoFit/>
          </a:bodyPr>
          <a:lstStyle/>
          <a:p>
            <a:r>
              <a:rPr lang="zh-CN" altLang="en-US" spc="100" dirty="0" smtClean="0">
                <a:latin typeface="幼圆" panose="02010509060101010101" pitchFamily="49" charset="-122"/>
                <a:ea typeface="幼圆" panose="02010509060101010101" pitchFamily="49" charset="-122"/>
              </a:rPr>
              <a:t>请替换您的文字，内容简洁明了即可</a:t>
            </a:r>
            <a:endParaRPr lang="zh-CN" altLang="en-US" spc="100" dirty="0">
              <a:latin typeface="幼圆" panose="02010509060101010101" pitchFamily="49" charset="-122"/>
              <a:ea typeface="幼圆" panose="02010509060101010101" pitchFamily="49" charset="-122"/>
            </a:endParaRPr>
          </a:p>
        </p:txBody>
      </p:sp>
      <p:sp>
        <p:nvSpPr>
          <p:cNvPr id="24" name="文本框 23"/>
          <p:cNvSpPr txBox="1"/>
          <p:nvPr/>
        </p:nvSpPr>
        <p:spPr>
          <a:xfrm>
            <a:off x="4315530" y="4666142"/>
            <a:ext cx="1574095" cy="400110"/>
          </a:xfrm>
          <a:prstGeom prst="rect">
            <a:avLst/>
          </a:prstGeom>
          <a:noFill/>
        </p:spPr>
        <p:txBody>
          <a:bodyPr wrap="square" rtlCol="0">
            <a:spAutoFit/>
          </a:bodyPr>
          <a:lstStyle/>
          <a:p>
            <a:r>
              <a:rPr lang="zh-CN" altLang="en-US" sz="2000" b="1" spc="100" dirty="0" smtClean="0">
                <a:solidFill>
                  <a:schemeClr val="accent2"/>
                </a:solidFill>
                <a:latin typeface="幼圆" panose="02010509060101010101" pitchFamily="49" charset="-122"/>
                <a:ea typeface="幼圆" panose="02010509060101010101" pitchFamily="49" charset="-122"/>
              </a:rPr>
              <a:t>请替换标题</a:t>
            </a:r>
            <a:endParaRPr lang="zh-CN" altLang="en-US" sz="2000" b="1" spc="100" dirty="0">
              <a:solidFill>
                <a:schemeClr val="accent2"/>
              </a:solidFill>
              <a:latin typeface="幼圆" panose="02010509060101010101" pitchFamily="49" charset="-122"/>
              <a:ea typeface="幼圆" panose="02010509060101010101" pitchFamily="49" charset="-122"/>
            </a:endParaRPr>
          </a:p>
        </p:txBody>
      </p:sp>
      <p:sp>
        <p:nvSpPr>
          <p:cNvPr id="25" name="矩形 24"/>
          <p:cNvSpPr/>
          <p:nvPr/>
        </p:nvSpPr>
        <p:spPr>
          <a:xfrm>
            <a:off x="4795559" y="191438"/>
            <a:ext cx="4339650" cy="646331"/>
          </a:xfrm>
          <a:prstGeom prst="rect">
            <a:avLst/>
          </a:prstGeom>
          <a:noFill/>
        </p:spPr>
        <p:txBody>
          <a:bodyPr wrap="none" lIns="91440" tIns="45720" rIns="91440" bIns="45720">
            <a:spAutoFit/>
          </a:bodyPr>
          <a:lstStyle/>
          <a:p>
            <a:pPr algn="ctr"/>
            <a:r>
              <a:rPr lang="zh-CN" altLang="en-US" sz="3600" dirty="0">
                <a:ln w="0"/>
                <a:latin typeface="华文行楷" panose="02010800040101010101" pitchFamily="2" charset="-122"/>
                <a:ea typeface="华文行楷" panose="02010800040101010101" pitchFamily="2" charset="-122"/>
              </a:rPr>
              <a:t>请输入替换你的标题</a:t>
            </a:r>
            <a:endParaRPr lang="zh-CN" altLang="en-US" sz="3600" dirty="0">
              <a:ln w="0"/>
              <a:latin typeface="华文行楷" panose="02010800040101010101" pitchFamily="2" charset="-122"/>
              <a:ea typeface="华文行楷" panose="02010800040101010101" pitchFamily="2" charset="-122"/>
            </a:endParaRPr>
          </a:p>
        </p:txBody>
      </p:sp>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773975" y="67810"/>
            <a:ext cx="4457700" cy="6686550"/>
          </a:xfrm>
          <a:prstGeom prst="rect">
            <a:avLst/>
          </a:prstGeom>
        </p:spPr>
      </p:pic>
      <p:pic>
        <p:nvPicPr>
          <p:cNvPr id="2" name="图片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1447" y="41989"/>
            <a:ext cx="2260770" cy="2852096"/>
          </a:xfrm>
          <a:prstGeom prst="rect">
            <a:avLst/>
          </a:prstGeom>
        </p:spPr>
      </p:pic>
      <p:sp>
        <p:nvSpPr>
          <p:cNvPr id="27" name="文本框 26"/>
          <p:cNvSpPr txBox="1"/>
          <p:nvPr/>
        </p:nvSpPr>
        <p:spPr>
          <a:xfrm>
            <a:off x="4418471" y="2137595"/>
            <a:ext cx="4092987" cy="369332"/>
          </a:xfrm>
          <a:prstGeom prst="rect">
            <a:avLst/>
          </a:prstGeom>
          <a:noFill/>
        </p:spPr>
        <p:txBody>
          <a:bodyPr wrap="square" rtlCol="0">
            <a:spAutoFit/>
          </a:bodyPr>
          <a:lstStyle/>
          <a:p>
            <a:r>
              <a:rPr lang="zh-CN" altLang="en-US" spc="100" dirty="0" smtClean="0">
                <a:latin typeface="幼圆" panose="02010509060101010101" pitchFamily="49" charset="-122"/>
                <a:ea typeface="幼圆" panose="02010509060101010101" pitchFamily="49" charset="-122"/>
              </a:rPr>
              <a:t>请替换您的文字，内容简洁明了即可</a:t>
            </a:r>
            <a:endParaRPr lang="zh-CN" altLang="en-US" spc="100" dirty="0">
              <a:latin typeface="幼圆" panose="02010509060101010101" pitchFamily="49" charset="-122"/>
              <a:ea typeface="幼圆" panose="02010509060101010101" pitchFamily="49" charset="-122"/>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23" presetClass="entr" presetSubtype="16"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childTnLst>
                                </p:cTn>
                              </p:par>
                            </p:childTnLst>
                          </p:cTn>
                        </p:par>
                        <p:par>
                          <p:cTn id="22" fill="hold">
                            <p:stCondLst>
                              <p:cond delay="2500"/>
                            </p:stCondLst>
                            <p:childTnLst>
                              <p:par>
                                <p:cTn id="23" presetID="9" presetClass="entr" presetSubtype="0"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dissolve">
                                      <p:cBhvr>
                                        <p:cTn id="25" dur="500"/>
                                        <p:tgtEl>
                                          <p:spTgt spid="14"/>
                                        </p:tgtEl>
                                      </p:cBhvr>
                                    </p:animEffect>
                                  </p:childTnLst>
                                </p:cTn>
                              </p:par>
                            </p:childTnLst>
                          </p:cTn>
                        </p:par>
                        <p:par>
                          <p:cTn id="26" fill="hold">
                            <p:stCondLst>
                              <p:cond delay="3000"/>
                            </p:stCondLst>
                            <p:childTnLst>
                              <p:par>
                                <p:cTn id="27" presetID="22" presetClass="entr" presetSubtype="8"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2500"/>
                                        <p:tgtEl>
                                          <p:spTgt spid="5"/>
                                        </p:tgtEl>
                                      </p:cBhvr>
                                    </p:animEffect>
                                  </p:childTnLst>
                                </p:cTn>
                              </p:par>
                              <p:par>
                                <p:cTn id="30" presetID="23" presetClass="entr" presetSubtype="16" restart="never" repeatDur="0" fill="hold" grpId="0" nodeType="withEffect">
                                  <p:stCondLst>
                                    <p:cond delay="50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childTnLst>
                                </p:cTn>
                              </p:par>
                              <p:par>
                                <p:cTn id="34" presetID="9" presetClass="entr" presetSubtype="0" restart="never" repeatDur="0" fill="hold" grpId="0" nodeType="withEffect">
                                  <p:stCondLst>
                                    <p:cond delay="1000"/>
                                  </p:stCondLst>
                                  <p:childTnLst>
                                    <p:set>
                                      <p:cBhvr additive="base">
                                        <p:cTn id="35" dur="1" fill="hold">
                                          <p:stCondLst>
                                            <p:cond delay="0"/>
                                          </p:stCondLst>
                                        </p:cTn>
                                        <p:tgtEl>
                                          <p:spTgt spid="12"/>
                                        </p:tgtEl>
                                        <p:attrNameLst>
                                          <p:attrName>style.visibility</p:attrName>
                                        </p:attrNameLst>
                                      </p:cBhvr>
                                      <p:to>
                                        <p:strVal val="visible"/>
                                      </p:to>
                                    </p:set>
                                    <p:animEffect transition="in" filter="dissolve">
                                      <p:cBhvr additive="base">
                                        <p:cTn id="36" dur="500" fill="hold">
                                          <p:stCondLst>
                                            <p:cond delay="0"/>
                                          </p:stCondLst>
                                        </p:cTn>
                                        <p:tgtEl>
                                          <p:spTgt spid="12"/>
                                        </p:tgtEl>
                                      </p:cBhvr>
                                    </p:animEffect>
                                  </p:childTnLst>
                                </p:cTn>
                              </p:par>
                            </p:childTnLst>
                          </p:cTn>
                        </p:par>
                        <p:par>
                          <p:cTn id="37" fill="hold">
                            <p:stCondLst>
                              <p:cond delay="5500"/>
                            </p:stCondLst>
                            <p:childTnLst>
                              <p:par>
                                <p:cTn id="38" presetID="23" presetClass="entr" presetSubtype="16" restart="never" repeatDur="0" fill="hold" grpId="0" nodeType="after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500" fill="hold"/>
                                        <p:tgtEl>
                                          <p:spTgt spid="9"/>
                                        </p:tgtEl>
                                        <p:attrNameLst>
                                          <p:attrName>ppt_w</p:attrName>
                                        </p:attrNameLst>
                                      </p:cBhvr>
                                      <p:tavLst>
                                        <p:tav tm="0">
                                          <p:val>
                                            <p:fltVal val="0"/>
                                          </p:val>
                                        </p:tav>
                                        <p:tav tm="100000">
                                          <p:val>
                                            <p:strVal val="#ppt_w"/>
                                          </p:val>
                                        </p:tav>
                                      </p:tavLst>
                                    </p:anim>
                                    <p:anim calcmode="lin" valueType="num">
                                      <p:cBhvr>
                                        <p:cTn id="41" dur="500" fill="hold"/>
                                        <p:tgtEl>
                                          <p:spTgt spid="9"/>
                                        </p:tgtEl>
                                        <p:attrNameLst>
                                          <p:attrName>ppt_h</p:attrName>
                                        </p:attrNameLst>
                                      </p:cBhvr>
                                      <p:tavLst>
                                        <p:tav tm="0">
                                          <p:val>
                                            <p:fltVal val="0"/>
                                          </p:val>
                                        </p:tav>
                                        <p:tav tm="100000">
                                          <p:val>
                                            <p:strVal val="#ppt_h"/>
                                          </p:val>
                                        </p:tav>
                                      </p:tavLst>
                                    </p:anim>
                                  </p:childTnLst>
                                </p:cTn>
                              </p:par>
                            </p:childTnLst>
                          </p:cTn>
                        </p:par>
                        <p:par>
                          <p:cTn id="42" fill="hold">
                            <p:stCondLst>
                              <p:cond delay="6000"/>
                            </p:stCondLst>
                            <p:childTnLst>
                              <p:par>
                                <p:cTn id="43" presetID="9" presetClass="entr" presetSubtype="0" restart="never" repeatDur="0" fill="hold" grpId="0" nodeType="afterEffect">
                                  <p:stCondLst>
                                    <p:cond delay="0"/>
                                  </p:stCondLst>
                                  <p:childTnLst>
                                    <p:set>
                                      <p:cBhvr additive="base">
                                        <p:cTn id="44" dur="1" fill="hold">
                                          <p:stCondLst>
                                            <p:cond delay="0"/>
                                          </p:stCondLst>
                                        </p:cTn>
                                        <p:tgtEl>
                                          <p:spTgt spid="15"/>
                                        </p:tgtEl>
                                        <p:attrNameLst>
                                          <p:attrName>style.visibility</p:attrName>
                                        </p:attrNameLst>
                                      </p:cBhvr>
                                      <p:to>
                                        <p:strVal val="visible"/>
                                      </p:to>
                                    </p:set>
                                    <p:animEffect transition="in" filter="dissolve">
                                      <p:cBhvr additive="base">
                                        <p:cTn id="45" dur="500" fill="hold">
                                          <p:stCondLst>
                                            <p:cond delay="0"/>
                                          </p:stCondLst>
                                        </p:cTn>
                                        <p:tgtEl>
                                          <p:spTgt spid="15"/>
                                        </p:tgtEl>
                                      </p:cBhvr>
                                    </p:animEffect>
                                  </p:childTnLst>
                                </p:cTn>
                              </p:par>
                            </p:childTnLst>
                          </p:cTn>
                        </p:par>
                        <p:par>
                          <p:cTn id="46" fill="hold">
                            <p:stCondLst>
                              <p:cond delay="6500"/>
                            </p:stCondLst>
                            <p:childTnLst>
                              <p:par>
                                <p:cTn id="47" presetID="23" presetClass="entr" presetSubtype="16" restart="never" repeatDur="0"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500" fill="hold"/>
                                        <p:tgtEl>
                                          <p:spTgt spid="8"/>
                                        </p:tgtEl>
                                        <p:attrNameLst>
                                          <p:attrName>ppt_w</p:attrName>
                                        </p:attrNameLst>
                                      </p:cBhvr>
                                      <p:tavLst>
                                        <p:tav tm="0">
                                          <p:val>
                                            <p:fltVal val="0"/>
                                          </p:val>
                                        </p:tav>
                                        <p:tav tm="100000">
                                          <p:val>
                                            <p:strVal val="#ppt_w"/>
                                          </p:val>
                                        </p:tav>
                                      </p:tavLst>
                                    </p:anim>
                                    <p:anim calcmode="lin" valueType="num">
                                      <p:cBhvr>
                                        <p:cTn id="50" dur="500" fill="hold"/>
                                        <p:tgtEl>
                                          <p:spTgt spid="8"/>
                                        </p:tgtEl>
                                        <p:attrNameLst>
                                          <p:attrName>ppt_h</p:attrName>
                                        </p:attrNameLst>
                                      </p:cBhvr>
                                      <p:tavLst>
                                        <p:tav tm="0">
                                          <p:val>
                                            <p:fltVal val="0"/>
                                          </p:val>
                                        </p:tav>
                                        <p:tav tm="100000">
                                          <p:val>
                                            <p:strVal val="#ppt_h"/>
                                          </p:val>
                                        </p:tav>
                                      </p:tavLst>
                                    </p:anim>
                                  </p:childTnLst>
                                </p:cTn>
                              </p:par>
                            </p:childTnLst>
                          </p:cTn>
                        </p:par>
                        <p:par>
                          <p:cTn id="51" fill="hold">
                            <p:stCondLst>
                              <p:cond delay="7000"/>
                            </p:stCondLst>
                            <p:childTnLst>
                              <p:par>
                                <p:cTn id="52" presetID="9" presetClass="entr" presetSubtype="0" restart="never" repeatDur="0" fill="hold" grpId="0" nodeType="afterEffect">
                                  <p:stCondLst>
                                    <p:cond delay="0"/>
                                  </p:stCondLst>
                                  <p:childTnLst>
                                    <p:set>
                                      <p:cBhvr additive="base">
                                        <p:cTn id="53" dur="1" fill="hold">
                                          <p:stCondLst>
                                            <p:cond delay="0"/>
                                          </p:stCondLst>
                                        </p:cTn>
                                        <p:tgtEl>
                                          <p:spTgt spid="16"/>
                                        </p:tgtEl>
                                        <p:attrNameLst>
                                          <p:attrName>style.visibility</p:attrName>
                                        </p:attrNameLst>
                                      </p:cBhvr>
                                      <p:to>
                                        <p:strVal val="visible"/>
                                      </p:to>
                                    </p:set>
                                    <p:animEffect transition="in" filter="dissolve">
                                      <p:cBhvr additive="base">
                                        <p:cTn id="54" dur="500" fill="hold">
                                          <p:stCondLst>
                                            <p:cond delay="0"/>
                                          </p:stCondLst>
                                        </p:cTn>
                                        <p:tgtEl>
                                          <p:spTgt spid="16"/>
                                        </p:tgtEl>
                                      </p:cBhvr>
                                    </p:animEffect>
                                  </p:childTnLst>
                                </p:cTn>
                              </p:par>
                            </p:childTnLst>
                          </p:cTn>
                        </p:par>
                        <p:par>
                          <p:cTn id="55" fill="hold">
                            <p:stCondLst>
                              <p:cond delay="7500"/>
                            </p:stCondLst>
                            <p:childTnLst>
                              <p:par>
                                <p:cTn id="56" presetID="22" presetClass="entr" presetSubtype="4" fill="hold" nodeType="after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wipe(down)">
                                      <p:cBhvr>
                                        <p:cTn id="58" dur="500"/>
                                        <p:tgtEl>
                                          <p:spTgt spid="6"/>
                                        </p:tgtEl>
                                      </p:cBhvr>
                                    </p:animEffect>
                                  </p:childTnLst>
                                </p:cTn>
                              </p:par>
                            </p:childTnLst>
                          </p:cTn>
                        </p:par>
                        <p:par>
                          <p:cTn id="59" fill="hold">
                            <p:stCondLst>
                              <p:cond delay="8000"/>
                            </p:stCondLst>
                            <p:childTnLst>
                              <p:par>
                                <p:cTn id="60" presetID="23" presetClass="entr" presetSubtype="16" restart="never" repeatDur="0" fill="hold" grpId="0" nodeType="afterEffect">
                                  <p:stCondLst>
                                    <p:cond delay="0"/>
                                  </p:stCondLst>
                                  <p:childTnLst>
                                    <p:set>
                                      <p:cBhvr>
                                        <p:cTn id="61" dur="1" fill="hold">
                                          <p:stCondLst>
                                            <p:cond delay="0"/>
                                          </p:stCondLst>
                                        </p:cTn>
                                        <p:tgtEl>
                                          <p:spTgt spid="7"/>
                                        </p:tgtEl>
                                        <p:attrNameLst>
                                          <p:attrName>style.visibility</p:attrName>
                                        </p:attrNameLst>
                                      </p:cBhvr>
                                      <p:to>
                                        <p:strVal val="visible"/>
                                      </p:to>
                                    </p:set>
                                    <p:anim calcmode="lin" valueType="num">
                                      <p:cBhvr>
                                        <p:cTn id="62" dur="500" fill="hold"/>
                                        <p:tgtEl>
                                          <p:spTgt spid="7"/>
                                        </p:tgtEl>
                                        <p:attrNameLst>
                                          <p:attrName>ppt_w</p:attrName>
                                        </p:attrNameLst>
                                      </p:cBhvr>
                                      <p:tavLst>
                                        <p:tav tm="0">
                                          <p:val>
                                            <p:fltVal val="0"/>
                                          </p:val>
                                        </p:tav>
                                        <p:tav tm="100000">
                                          <p:val>
                                            <p:strVal val="#ppt_w"/>
                                          </p:val>
                                        </p:tav>
                                      </p:tavLst>
                                    </p:anim>
                                    <p:anim calcmode="lin" valueType="num">
                                      <p:cBhvr>
                                        <p:cTn id="63" dur="500" fill="hold"/>
                                        <p:tgtEl>
                                          <p:spTgt spid="7"/>
                                        </p:tgtEl>
                                        <p:attrNameLst>
                                          <p:attrName>ppt_h</p:attrName>
                                        </p:attrNameLst>
                                      </p:cBhvr>
                                      <p:tavLst>
                                        <p:tav tm="0">
                                          <p:val>
                                            <p:fltVal val="0"/>
                                          </p:val>
                                        </p:tav>
                                        <p:tav tm="100000">
                                          <p:val>
                                            <p:strVal val="#ppt_h"/>
                                          </p:val>
                                        </p:tav>
                                      </p:tavLst>
                                    </p:anim>
                                  </p:childTnLst>
                                </p:cTn>
                              </p:par>
                            </p:childTnLst>
                          </p:cTn>
                        </p:par>
                        <p:par>
                          <p:cTn id="64" fill="hold">
                            <p:stCondLst>
                              <p:cond delay="8500"/>
                            </p:stCondLst>
                            <p:childTnLst>
                              <p:par>
                                <p:cTn id="65" presetID="9" presetClass="entr" presetSubtype="0" restart="never" repeatDur="0" fill="hold" grpId="0" nodeType="afterEffect">
                                  <p:stCondLst>
                                    <p:cond delay="0"/>
                                  </p:stCondLst>
                                  <p:childTnLst>
                                    <p:set>
                                      <p:cBhvr additive="base">
                                        <p:cTn id="66" dur="1" fill="hold">
                                          <p:stCondLst>
                                            <p:cond delay="0"/>
                                          </p:stCondLst>
                                        </p:cTn>
                                        <p:tgtEl>
                                          <p:spTgt spid="13"/>
                                        </p:tgtEl>
                                        <p:attrNameLst>
                                          <p:attrName>style.visibility</p:attrName>
                                        </p:attrNameLst>
                                      </p:cBhvr>
                                      <p:to>
                                        <p:strVal val="visible"/>
                                      </p:to>
                                    </p:set>
                                    <p:animEffect transition="in" filter="dissolve">
                                      <p:cBhvr additive="base">
                                        <p:cTn id="67" dur="500" fill="hold">
                                          <p:stCondLst>
                                            <p:cond delay="0"/>
                                          </p:stCondLst>
                                        </p:cTn>
                                        <p:tgtEl>
                                          <p:spTgt spid="13"/>
                                        </p:tgtEl>
                                      </p:cBhvr>
                                    </p:animEffect>
                                  </p:childTnLst>
                                </p:cTn>
                              </p:par>
                            </p:childTnLst>
                          </p:cTn>
                        </p:par>
                        <p:par>
                          <p:cTn id="68" fill="hold">
                            <p:stCondLst>
                              <p:cond delay="9000"/>
                            </p:stCondLst>
                            <p:childTnLst>
                              <p:par>
                                <p:cTn id="69" presetID="52" presetClass="entr" presetSubtype="0" fill="hold" grpId="0" nodeType="afterEffect">
                                  <p:stCondLst>
                                    <p:cond delay="0"/>
                                  </p:stCondLst>
                                  <p:childTnLst>
                                    <p:set>
                                      <p:cBhvr>
                                        <p:cTn id="70" dur="1" fill="hold">
                                          <p:stCondLst>
                                            <p:cond delay="0"/>
                                          </p:stCondLst>
                                        </p:cTn>
                                        <p:tgtEl>
                                          <p:spTgt spid="27"/>
                                        </p:tgtEl>
                                        <p:attrNameLst>
                                          <p:attrName>style.visibility</p:attrName>
                                        </p:attrNameLst>
                                      </p:cBhvr>
                                      <p:to>
                                        <p:strVal val="visible"/>
                                      </p:to>
                                    </p:set>
                                    <p:animScale>
                                      <p:cBhvr>
                                        <p:cTn id="71" dur="50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2" dur="500" decel="50000" fill="hold">
                                          <p:stCondLst>
                                            <p:cond delay="0"/>
                                          </p:stCondLst>
                                        </p:cTn>
                                        <p:tgtEl>
                                          <p:spTgt spid="27"/>
                                        </p:tgtEl>
                                        <p:attrNameLst>
                                          <p:attrName>ppt_x</p:attrName>
                                          <p:attrName>ppt_y</p:attrName>
                                        </p:attrNameLst>
                                      </p:cBhvr>
                                    </p:animMotion>
                                    <p:animEffect transition="in" filter="fade">
                                      <p:cBhvr>
                                        <p:cTn id="73" dur="500"/>
                                        <p:tgtEl>
                                          <p:spTgt spid="27"/>
                                        </p:tgtEl>
                                      </p:cBhvr>
                                    </p:animEffect>
                                  </p:childTnLst>
                                </p:cTn>
                              </p:par>
                            </p:childTnLst>
                          </p:cTn>
                        </p:par>
                        <p:par>
                          <p:cTn id="74" fill="hold">
                            <p:stCondLst>
                              <p:cond delay="9500"/>
                            </p:stCondLst>
                            <p:childTnLst>
                              <p:par>
                                <p:cTn id="75" presetID="2" presetClass="entr" presetSubtype="2" fill="hold" grpId="0" nodeType="after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additive="base">
                                        <p:cTn id="77" dur="500" fill="hold"/>
                                        <p:tgtEl>
                                          <p:spTgt spid="18"/>
                                        </p:tgtEl>
                                        <p:attrNameLst>
                                          <p:attrName>ppt_x</p:attrName>
                                        </p:attrNameLst>
                                      </p:cBhvr>
                                      <p:tavLst>
                                        <p:tav tm="0">
                                          <p:val>
                                            <p:strVal val="1+#ppt_w/2"/>
                                          </p:val>
                                        </p:tav>
                                        <p:tav tm="100000">
                                          <p:val>
                                            <p:strVal val="#ppt_x"/>
                                          </p:val>
                                        </p:tav>
                                      </p:tavLst>
                                    </p:anim>
                                    <p:anim calcmode="lin" valueType="num">
                                      <p:cBhvr additive="base">
                                        <p:cTn id="78" dur="500" fill="hold"/>
                                        <p:tgtEl>
                                          <p:spTgt spid="18"/>
                                        </p:tgtEl>
                                        <p:attrNameLst>
                                          <p:attrName>ppt_y</p:attrName>
                                        </p:attrNameLst>
                                      </p:cBhvr>
                                      <p:tavLst>
                                        <p:tav tm="0">
                                          <p:val>
                                            <p:strVal val="#ppt_y"/>
                                          </p:val>
                                        </p:tav>
                                        <p:tav tm="100000">
                                          <p:val>
                                            <p:strVal val="#ppt_y"/>
                                          </p:val>
                                        </p:tav>
                                      </p:tavLst>
                                    </p:anim>
                                  </p:childTnLst>
                                </p:cTn>
                              </p:par>
                            </p:childTnLst>
                          </p:cTn>
                        </p:par>
                        <p:par>
                          <p:cTn id="79" fill="hold">
                            <p:stCondLst>
                              <p:cond delay="10000"/>
                            </p:stCondLst>
                            <p:childTnLst>
                              <p:par>
                                <p:cTn id="80" presetID="2" presetClass="entr" presetSubtype="2" fill="hold" grpId="0" nodeType="afterEffect">
                                  <p:stCondLst>
                                    <p:cond delay="0"/>
                                  </p:stCondLst>
                                  <p:childTnLst>
                                    <p:set>
                                      <p:cBhvr>
                                        <p:cTn id="81" dur="1" fill="hold">
                                          <p:stCondLst>
                                            <p:cond delay="0"/>
                                          </p:stCondLst>
                                        </p:cTn>
                                        <p:tgtEl>
                                          <p:spTgt spid="20"/>
                                        </p:tgtEl>
                                        <p:attrNameLst>
                                          <p:attrName>style.visibility</p:attrName>
                                        </p:attrNameLst>
                                      </p:cBhvr>
                                      <p:to>
                                        <p:strVal val="visible"/>
                                      </p:to>
                                    </p:set>
                                    <p:anim calcmode="lin" valueType="num">
                                      <p:cBhvr additive="base">
                                        <p:cTn id="82" dur="500" fill="hold"/>
                                        <p:tgtEl>
                                          <p:spTgt spid="20"/>
                                        </p:tgtEl>
                                        <p:attrNameLst>
                                          <p:attrName>ppt_x</p:attrName>
                                        </p:attrNameLst>
                                      </p:cBhvr>
                                      <p:tavLst>
                                        <p:tav tm="0">
                                          <p:val>
                                            <p:strVal val="1+#ppt_w/2"/>
                                          </p:val>
                                        </p:tav>
                                        <p:tav tm="100000">
                                          <p:val>
                                            <p:strVal val="#ppt_x"/>
                                          </p:val>
                                        </p:tav>
                                      </p:tavLst>
                                    </p:anim>
                                    <p:anim calcmode="lin" valueType="num">
                                      <p:cBhvr additive="base">
                                        <p:cTn id="83" dur="500" fill="hold"/>
                                        <p:tgtEl>
                                          <p:spTgt spid="20"/>
                                        </p:tgtEl>
                                        <p:attrNameLst>
                                          <p:attrName>ppt_y</p:attrName>
                                        </p:attrNameLst>
                                      </p:cBhvr>
                                      <p:tavLst>
                                        <p:tav tm="0">
                                          <p:val>
                                            <p:strVal val="#ppt_y"/>
                                          </p:val>
                                        </p:tav>
                                        <p:tav tm="100000">
                                          <p:val>
                                            <p:strVal val="#ppt_y"/>
                                          </p:val>
                                        </p:tav>
                                      </p:tavLst>
                                    </p:anim>
                                  </p:childTnLst>
                                </p:cTn>
                              </p:par>
                            </p:childTnLst>
                          </p:cTn>
                        </p:par>
                        <p:par>
                          <p:cTn id="84" fill="hold">
                            <p:stCondLst>
                              <p:cond delay="10500"/>
                            </p:stCondLst>
                            <p:childTnLst>
                              <p:par>
                                <p:cTn id="85" presetID="52" presetClass="entr" presetSubtype="0" fill="hold" grpId="0" nodeType="afterEffect">
                                  <p:stCondLst>
                                    <p:cond delay="0"/>
                                  </p:stCondLst>
                                  <p:childTnLst>
                                    <p:set>
                                      <p:cBhvr>
                                        <p:cTn id="86" dur="1" fill="hold">
                                          <p:stCondLst>
                                            <p:cond delay="0"/>
                                          </p:stCondLst>
                                        </p:cTn>
                                        <p:tgtEl>
                                          <p:spTgt spid="19"/>
                                        </p:tgtEl>
                                        <p:attrNameLst>
                                          <p:attrName>style.visibility</p:attrName>
                                        </p:attrNameLst>
                                      </p:cBhvr>
                                      <p:to>
                                        <p:strVal val="visible"/>
                                      </p:to>
                                    </p:set>
                                    <p:animScale>
                                      <p:cBhvr>
                                        <p:cTn id="87" dur="5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8" dur="500" decel="50000" fill="hold">
                                          <p:stCondLst>
                                            <p:cond delay="0"/>
                                          </p:stCondLst>
                                        </p:cTn>
                                        <p:tgtEl>
                                          <p:spTgt spid="19"/>
                                        </p:tgtEl>
                                        <p:attrNameLst>
                                          <p:attrName>ppt_x</p:attrName>
                                          <p:attrName>ppt_y</p:attrName>
                                        </p:attrNameLst>
                                      </p:cBhvr>
                                    </p:animMotion>
                                    <p:animEffect transition="in" filter="fade">
                                      <p:cBhvr>
                                        <p:cTn id="89" dur="500"/>
                                        <p:tgtEl>
                                          <p:spTgt spid="19"/>
                                        </p:tgtEl>
                                      </p:cBhvr>
                                    </p:animEffect>
                                  </p:childTnLst>
                                </p:cTn>
                              </p:par>
                            </p:childTnLst>
                          </p:cTn>
                        </p:par>
                        <p:par>
                          <p:cTn id="90" fill="hold">
                            <p:stCondLst>
                              <p:cond delay="11000"/>
                            </p:stCondLst>
                            <p:childTnLst>
                              <p:par>
                                <p:cTn id="91" presetID="2" presetClass="entr" presetSubtype="2" fill="hold" grpId="0" nodeType="afterEffect">
                                  <p:stCondLst>
                                    <p:cond delay="0"/>
                                  </p:stCondLst>
                                  <p:childTnLst>
                                    <p:set>
                                      <p:cBhvr>
                                        <p:cTn id="92" dur="1" fill="hold">
                                          <p:stCondLst>
                                            <p:cond delay="0"/>
                                          </p:stCondLst>
                                        </p:cTn>
                                        <p:tgtEl>
                                          <p:spTgt spid="22"/>
                                        </p:tgtEl>
                                        <p:attrNameLst>
                                          <p:attrName>style.visibility</p:attrName>
                                        </p:attrNameLst>
                                      </p:cBhvr>
                                      <p:to>
                                        <p:strVal val="visible"/>
                                      </p:to>
                                    </p:set>
                                    <p:anim calcmode="lin" valueType="num">
                                      <p:cBhvr additive="base">
                                        <p:cTn id="93" dur="500" fill="hold"/>
                                        <p:tgtEl>
                                          <p:spTgt spid="22"/>
                                        </p:tgtEl>
                                        <p:attrNameLst>
                                          <p:attrName>ppt_x</p:attrName>
                                        </p:attrNameLst>
                                      </p:cBhvr>
                                      <p:tavLst>
                                        <p:tav tm="0">
                                          <p:val>
                                            <p:strVal val="1+#ppt_w/2"/>
                                          </p:val>
                                        </p:tav>
                                        <p:tav tm="100000">
                                          <p:val>
                                            <p:strVal val="#ppt_x"/>
                                          </p:val>
                                        </p:tav>
                                      </p:tavLst>
                                    </p:anim>
                                    <p:anim calcmode="lin" valueType="num">
                                      <p:cBhvr additive="base">
                                        <p:cTn id="94" dur="500" fill="hold"/>
                                        <p:tgtEl>
                                          <p:spTgt spid="22"/>
                                        </p:tgtEl>
                                        <p:attrNameLst>
                                          <p:attrName>ppt_y</p:attrName>
                                        </p:attrNameLst>
                                      </p:cBhvr>
                                      <p:tavLst>
                                        <p:tav tm="0">
                                          <p:val>
                                            <p:strVal val="#ppt_y"/>
                                          </p:val>
                                        </p:tav>
                                        <p:tav tm="100000">
                                          <p:val>
                                            <p:strVal val="#ppt_y"/>
                                          </p:val>
                                        </p:tav>
                                      </p:tavLst>
                                    </p:anim>
                                  </p:childTnLst>
                                </p:cTn>
                              </p:par>
                            </p:childTnLst>
                          </p:cTn>
                        </p:par>
                        <p:par>
                          <p:cTn id="95" fill="hold">
                            <p:stCondLst>
                              <p:cond delay="11500"/>
                            </p:stCondLst>
                            <p:childTnLst>
                              <p:par>
                                <p:cTn id="96" presetID="52" presetClass="entr" presetSubtype="0" fill="hold" grpId="0" nodeType="afterEffect">
                                  <p:stCondLst>
                                    <p:cond delay="0"/>
                                  </p:stCondLst>
                                  <p:childTnLst>
                                    <p:set>
                                      <p:cBhvr>
                                        <p:cTn id="97" dur="1" fill="hold">
                                          <p:stCondLst>
                                            <p:cond delay="0"/>
                                          </p:stCondLst>
                                        </p:cTn>
                                        <p:tgtEl>
                                          <p:spTgt spid="21"/>
                                        </p:tgtEl>
                                        <p:attrNameLst>
                                          <p:attrName>style.visibility</p:attrName>
                                        </p:attrNameLst>
                                      </p:cBhvr>
                                      <p:to>
                                        <p:strVal val="visible"/>
                                      </p:to>
                                    </p:set>
                                    <p:animScale>
                                      <p:cBhvr>
                                        <p:cTn id="98" dur="5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99" dur="500" decel="50000" fill="hold">
                                          <p:stCondLst>
                                            <p:cond delay="0"/>
                                          </p:stCondLst>
                                        </p:cTn>
                                        <p:tgtEl>
                                          <p:spTgt spid="21"/>
                                        </p:tgtEl>
                                        <p:attrNameLst>
                                          <p:attrName>ppt_x</p:attrName>
                                          <p:attrName>ppt_y</p:attrName>
                                        </p:attrNameLst>
                                      </p:cBhvr>
                                    </p:animMotion>
                                    <p:animEffect transition="in" filter="fade">
                                      <p:cBhvr>
                                        <p:cTn id="100" dur="500"/>
                                        <p:tgtEl>
                                          <p:spTgt spid="21"/>
                                        </p:tgtEl>
                                      </p:cBhvr>
                                    </p:animEffect>
                                  </p:childTnLst>
                                </p:cTn>
                              </p:par>
                            </p:childTnLst>
                          </p:cTn>
                        </p:par>
                        <p:par>
                          <p:cTn id="101" fill="hold">
                            <p:stCondLst>
                              <p:cond delay="12000"/>
                            </p:stCondLst>
                            <p:childTnLst>
                              <p:par>
                                <p:cTn id="102" presetID="2" presetClass="entr" presetSubtype="2" fill="hold" grpId="0" nodeType="afterEffect">
                                  <p:stCondLst>
                                    <p:cond delay="0"/>
                                  </p:stCondLst>
                                  <p:childTnLst>
                                    <p:set>
                                      <p:cBhvr>
                                        <p:cTn id="103" dur="1" fill="hold">
                                          <p:stCondLst>
                                            <p:cond delay="0"/>
                                          </p:stCondLst>
                                        </p:cTn>
                                        <p:tgtEl>
                                          <p:spTgt spid="24"/>
                                        </p:tgtEl>
                                        <p:attrNameLst>
                                          <p:attrName>style.visibility</p:attrName>
                                        </p:attrNameLst>
                                      </p:cBhvr>
                                      <p:to>
                                        <p:strVal val="visible"/>
                                      </p:to>
                                    </p:set>
                                    <p:anim calcmode="lin" valueType="num">
                                      <p:cBhvr additive="base">
                                        <p:cTn id="104" dur="500" fill="hold"/>
                                        <p:tgtEl>
                                          <p:spTgt spid="24"/>
                                        </p:tgtEl>
                                        <p:attrNameLst>
                                          <p:attrName>ppt_x</p:attrName>
                                        </p:attrNameLst>
                                      </p:cBhvr>
                                      <p:tavLst>
                                        <p:tav tm="0">
                                          <p:val>
                                            <p:strVal val="1+#ppt_w/2"/>
                                          </p:val>
                                        </p:tav>
                                        <p:tav tm="100000">
                                          <p:val>
                                            <p:strVal val="#ppt_x"/>
                                          </p:val>
                                        </p:tav>
                                      </p:tavLst>
                                    </p:anim>
                                    <p:anim calcmode="lin" valueType="num">
                                      <p:cBhvr additive="base">
                                        <p:cTn id="105" dur="500" fill="hold"/>
                                        <p:tgtEl>
                                          <p:spTgt spid="24"/>
                                        </p:tgtEl>
                                        <p:attrNameLst>
                                          <p:attrName>ppt_y</p:attrName>
                                        </p:attrNameLst>
                                      </p:cBhvr>
                                      <p:tavLst>
                                        <p:tav tm="0">
                                          <p:val>
                                            <p:strVal val="#ppt_y"/>
                                          </p:val>
                                        </p:tav>
                                        <p:tav tm="100000">
                                          <p:val>
                                            <p:strVal val="#ppt_y"/>
                                          </p:val>
                                        </p:tav>
                                      </p:tavLst>
                                    </p:anim>
                                  </p:childTnLst>
                                </p:cTn>
                              </p:par>
                            </p:childTnLst>
                          </p:cTn>
                        </p:par>
                        <p:par>
                          <p:cTn id="106" fill="hold">
                            <p:stCondLst>
                              <p:cond delay="12500"/>
                            </p:stCondLst>
                            <p:childTnLst>
                              <p:par>
                                <p:cTn id="107" presetID="52" presetClass="entr" presetSubtype="0" fill="hold" grpId="0" nodeType="afterEffect">
                                  <p:stCondLst>
                                    <p:cond delay="0"/>
                                  </p:stCondLst>
                                  <p:childTnLst>
                                    <p:set>
                                      <p:cBhvr>
                                        <p:cTn id="108" dur="1" fill="hold">
                                          <p:stCondLst>
                                            <p:cond delay="0"/>
                                          </p:stCondLst>
                                        </p:cTn>
                                        <p:tgtEl>
                                          <p:spTgt spid="23"/>
                                        </p:tgtEl>
                                        <p:attrNameLst>
                                          <p:attrName>style.visibility</p:attrName>
                                        </p:attrNameLst>
                                      </p:cBhvr>
                                      <p:to>
                                        <p:strVal val="visible"/>
                                      </p:to>
                                    </p:set>
                                    <p:animScale>
                                      <p:cBhvr>
                                        <p:cTn id="109" dur="500" decel="50000" fill="hold">
                                          <p:stCondLst>
                                            <p:cond delay="0"/>
                                          </p:stCondLst>
                                        </p:cTn>
                                        <p:tgtEl>
                                          <p:spTgt spid="2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0" dur="500" decel="50000" fill="hold">
                                          <p:stCondLst>
                                            <p:cond delay="0"/>
                                          </p:stCondLst>
                                        </p:cTn>
                                        <p:tgtEl>
                                          <p:spTgt spid="23"/>
                                        </p:tgtEl>
                                        <p:attrNameLst>
                                          <p:attrName>ppt_x</p:attrName>
                                          <p:attrName>ppt_y</p:attrName>
                                        </p:attrNameLst>
                                      </p:cBhvr>
                                    </p:animMotion>
                                    <p:animEffect transition="in" filter="fade">
                                      <p:cBhvr>
                                        <p:cTn id="111" dur="500"/>
                                        <p:tgtEl>
                                          <p:spTgt spid="23"/>
                                        </p:tgtEl>
                                      </p:cBhvr>
                                    </p:animEffect>
                                  </p:childTnLst>
                                </p:cTn>
                              </p:par>
                            </p:childTnLst>
                          </p:cTn>
                        </p:par>
                        <p:par>
                          <p:cTn id="112" fill="hold">
                            <p:stCondLst>
                              <p:cond delay="13000"/>
                            </p:stCondLst>
                            <p:childTnLst>
                              <p:par>
                                <p:cTn id="113" presetID="47" presetClass="entr" presetSubtype="0" fill="hold" nodeType="afterEffect">
                                  <p:stCondLst>
                                    <p:cond delay="0"/>
                                  </p:stCondLst>
                                  <p:childTnLst>
                                    <p:set>
                                      <p:cBhvr>
                                        <p:cTn id="114" dur="1" fill="hold">
                                          <p:stCondLst>
                                            <p:cond delay="0"/>
                                          </p:stCondLst>
                                        </p:cTn>
                                        <p:tgtEl>
                                          <p:spTgt spid="26"/>
                                        </p:tgtEl>
                                        <p:attrNameLst>
                                          <p:attrName>style.visibility</p:attrName>
                                        </p:attrNameLst>
                                      </p:cBhvr>
                                      <p:to>
                                        <p:strVal val="visible"/>
                                      </p:to>
                                    </p:set>
                                    <p:animEffect transition="in" filter="fade">
                                      <p:cBhvr>
                                        <p:cTn id="115" dur="1000"/>
                                        <p:tgtEl>
                                          <p:spTgt spid="26"/>
                                        </p:tgtEl>
                                      </p:cBhvr>
                                    </p:animEffect>
                                    <p:anim calcmode="lin" valueType="num">
                                      <p:cBhvr>
                                        <p:cTn id="116" dur="1000" fill="hold"/>
                                        <p:tgtEl>
                                          <p:spTgt spid="26"/>
                                        </p:tgtEl>
                                        <p:attrNameLst>
                                          <p:attrName>ppt_x</p:attrName>
                                        </p:attrNameLst>
                                      </p:cBhvr>
                                      <p:tavLst>
                                        <p:tav tm="0">
                                          <p:val>
                                            <p:strVal val="#ppt_x"/>
                                          </p:val>
                                        </p:tav>
                                        <p:tav tm="100000">
                                          <p:val>
                                            <p:strVal val="#ppt_x"/>
                                          </p:val>
                                        </p:tav>
                                      </p:tavLst>
                                    </p:anim>
                                    <p:anim calcmode="lin" valueType="num">
                                      <p:cBhvr>
                                        <p:cTn id="11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8" grpId="0"/>
      <p:bldP spid="19" grpId="0"/>
      <p:bldP spid="20" grpId="0"/>
      <p:bldP spid="21" grpId="0"/>
      <p:bldP spid="22" grpId="0"/>
      <p:bldP spid="23" grpId="0"/>
      <p:bldP spid="24" grpId="0"/>
      <p:bldP spid="25"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677935" y="1514690"/>
            <a:ext cx="5521946" cy="3828620"/>
            <a:chOff x="4379914" y="1122361"/>
            <a:chExt cx="6704012" cy="4648201"/>
          </a:xfrm>
        </p:grpSpPr>
        <p:sp>
          <p:nvSpPr>
            <p:cNvPr id="6" name="MH_Other_1"/>
            <p:cNvSpPr/>
            <p:nvPr>
              <p:custDataLst>
                <p:tags r:id="rId1"/>
              </p:custDataLst>
            </p:nvPr>
          </p:nvSpPr>
          <p:spPr>
            <a:xfrm>
              <a:off x="7793039" y="1689100"/>
              <a:ext cx="1284287" cy="3813175"/>
            </a:xfrm>
            <a:custGeom>
              <a:avLst/>
              <a:gdLst>
                <a:gd name="connsiteX0" fmla="*/ 242455 w 1502447"/>
                <a:gd name="connsiteY0" fmla="*/ 0 h 4463446"/>
                <a:gd name="connsiteX1" fmla="*/ 484909 w 1502447"/>
                <a:gd name="connsiteY1" fmla="*/ 519546 h 4463446"/>
                <a:gd name="connsiteX2" fmla="*/ 363682 w 1502447"/>
                <a:gd name="connsiteY2" fmla="*/ 519546 h 4463446"/>
                <a:gd name="connsiteX3" fmla="*/ 363682 w 1502447"/>
                <a:gd name="connsiteY3" fmla="*/ 1837719 h 4463446"/>
                <a:gd name="connsiteX4" fmla="*/ 1373845 w 1502447"/>
                <a:gd name="connsiteY4" fmla="*/ 1837719 h 4463446"/>
                <a:gd name="connsiteX5" fmla="*/ 1373845 w 1502447"/>
                <a:gd name="connsiteY5" fmla="*/ 1838928 h 4463446"/>
                <a:gd name="connsiteX6" fmla="*/ 1378610 w 1502447"/>
                <a:gd name="connsiteY6" fmla="*/ 1837781 h 4463446"/>
                <a:gd name="connsiteX7" fmla="*/ 1443150 w 1502447"/>
                <a:gd name="connsiteY7" fmla="*/ 1857630 h 4463446"/>
                <a:gd name="connsiteX8" fmla="*/ 1502182 w 1502447"/>
                <a:gd name="connsiteY8" fmla="*/ 1973732 h 4463446"/>
                <a:gd name="connsiteX9" fmla="*/ 1500846 w 1502447"/>
                <a:gd name="connsiteY9" fmla="*/ 1973646 h 4463446"/>
                <a:gd name="connsiteX10" fmla="*/ 1500846 w 1502447"/>
                <a:gd name="connsiteY10" fmla="*/ 4463446 h 4463446"/>
                <a:gd name="connsiteX11" fmla="*/ 1246846 w 1502447"/>
                <a:gd name="connsiteY11" fmla="*/ 4463446 h 4463446"/>
                <a:gd name="connsiteX12" fmla="*/ 1246846 w 1502447"/>
                <a:gd name="connsiteY12" fmla="*/ 2093320 h 4463446"/>
                <a:gd name="connsiteX13" fmla="*/ 243256 w 1502447"/>
                <a:gd name="connsiteY13" fmla="*/ 2093320 h 4463446"/>
                <a:gd name="connsiteX14" fmla="*/ 243256 w 1502447"/>
                <a:gd name="connsiteY14" fmla="*/ 2091375 h 4463446"/>
                <a:gd name="connsiteX15" fmla="*/ 231327 w 1502447"/>
                <a:gd name="connsiteY15" fmla="*/ 2091983 h 4463446"/>
                <a:gd name="connsiteX16" fmla="*/ 122858 w 1502447"/>
                <a:gd name="connsiteY16" fmla="*/ 1950478 h 4463446"/>
                <a:gd name="connsiteX17" fmla="*/ 124618 w 1502447"/>
                <a:gd name="connsiteY17" fmla="*/ 1945055 h 4463446"/>
                <a:gd name="connsiteX18" fmla="*/ 121227 w 1502447"/>
                <a:gd name="connsiteY18" fmla="*/ 1945055 h 4463446"/>
                <a:gd name="connsiteX19" fmla="*/ 121227 w 1502447"/>
                <a:gd name="connsiteY19" fmla="*/ 519546 h 4463446"/>
                <a:gd name="connsiteX20" fmla="*/ 0 w 1502447"/>
                <a:gd name="connsiteY20" fmla="*/ 519546 h 4463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02447" h="4463446">
                  <a:moveTo>
                    <a:pt x="242455" y="0"/>
                  </a:moveTo>
                  <a:lnTo>
                    <a:pt x="484909" y="519546"/>
                  </a:lnTo>
                  <a:lnTo>
                    <a:pt x="363682" y="519546"/>
                  </a:lnTo>
                  <a:lnTo>
                    <a:pt x="363682" y="1837719"/>
                  </a:lnTo>
                  <a:lnTo>
                    <a:pt x="1373845" y="1837719"/>
                  </a:lnTo>
                  <a:lnTo>
                    <a:pt x="1373845" y="1838928"/>
                  </a:lnTo>
                  <a:lnTo>
                    <a:pt x="1378610" y="1837781"/>
                  </a:lnTo>
                  <a:cubicBezTo>
                    <a:pt x="1401122" y="1838479"/>
                    <a:pt x="1423449" y="1845121"/>
                    <a:pt x="1443150" y="1857630"/>
                  </a:cubicBezTo>
                  <a:cubicBezTo>
                    <a:pt x="1482552" y="1882648"/>
                    <a:pt x="1505182" y="1927156"/>
                    <a:pt x="1502182" y="1973732"/>
                  </a:cubicBezTo>
                  <a:lnTo>
                    <a:pt x="1500846" y="1973646"/>
                  </a:lnTo>
                  <a:lnTo>
                    <a:pt x="1500846" y="4463446"/>
                  </a:lnTo>
                  <a:lnTo>
                    <a:pt x="1246846" y="4463446"/>
                  </a:lnTo>
                  <a:lnTo>
                    <a:pt x="1246846" y="2093320"/>
                  </a:lnTo>
                  <a:lnTo>
                    <a:pt x="243256" y="2093320"/>
                  </a:lnTo>
                  <a:lnTo>
                    <a:pt x="243256" y="2091375"/>
                  </a:lnTo>
                  <a:lnTo>
                    <a:pt x="231327" y="2091983"/>
                  </a:lnTo>
                  <a:cubicBezTo>
                    <a:pt x="162805" y="2081990"/>
                    <a:pt x="114707" y="2019243"/>
                    <a:pt x="122858" y="1950478"/>
                  </a:cubicBezTo>
                  <a:lnTo>
                    <a:pt x="124618" y="1945055"/>
                  </a:lnTo>
                  <a:lnTo>
                    <a:pt x="121227" y="1945055"/>
                  </a:lnTo>
                  <a:lnTo>
                    <a:pt x="121227" y="519546"/>
                  </a:lnTo>
                  <a:lnTo>
                    <a:pt x="0" y="519546"/>
                  </a:lnTo>
                  <a:close/>
                </a:path>
              </a:pathLst>
            </a:custGeom>
            <a:solidFill>
              <a:schemeClr val="accent2"/>
            </a:solidFill>
            <a:ln w="28575" cap="flat" cmpd="sng" algn="ctr">
              <a:noFill/>
              <a:prstDash val="solid"/>
            </a:ln>
            <a:effectLst>
              <a:outerShdw blurRad="317500" dist="165100" dir="2700000" algn="tl" rotWithShape="0">
                <a:prstClr val="black">
                  <a:alpha val="40000"/>
                </a:prstClr>
              </a:outerShdw>
            </a:effectLst>
          </p:spPr>
          <p:txBody>
            <a:bodyPr anchor="ctr"/>
            <a:lstStyle/>
            <a:p>
              <a:pPr algn="ctr">
                <a:defRPr/>
              </a:pPr>
              <a:endParaRPr lang="zh-CN" altLang="en-US" kern="0">
                <a:solidFill>
                  <a:prstClr val="white"/>
                </a:solidFill>
                <a:ea typeface="幼圆" panose="02010509060101010101" pitchFamily="49" charset="-122"/>
              </a:endParaRPr>
            </a:p>
          </p:txBody>
        </p:sp>
        <p:sp>
          <p:nvSpPr>
            <p:cNvPr id="7" name="MH_Other_2"/>
            <p:cNvSpPr/>
            <p:nvPr>
              <p:custDataLst>
                <p:tags r:id="rId2"/>
              </p:custDataLst>
            </p:nvPr>
          </p:nvSpPr>
          <p:spPr>
            <a:xfrm>
              <a:off x="6696075" y="2243136"/>
              <a:ext cx="1284288" cy="3259138"/>
            </a:xfrm>
            <a:custGeom>
              <a:avLst/>
              <a:gdLst>
                <a:gd name="connsiteX0" fmla="*/ 242455 w 1502447"/>
                <a:gd name="connsiteY0" fmla="*/ 0 h 3815746"/>
                <a:gd name="connsiteX1" fmla="*/ 484909 w 1502447"/>
                <a:gd name="connsiteY1" fmla="*/ 519546 h 3815746"/>
                <a:gd name="connsiteX2" fmla="*/ 363682 w 1502447"/>
                <a:gd name="connsiteY2" fmla="*/ 519546 h 3815746"/>
                <a:gd name="connsiteX3" fmla="*/ 363682 w 1502447"/>
                <a:gd name="connsiteY3" fmla="*/ 1837719 h 3815746"/>
                <a:gd name="connsiteX4" fmla="*/ 1373845 w 1502447"/>
                <a:gd name="connsiteY4" fmla="*/ 1837719 h 3815746"/>
                <a:gd name="connsiteX5" fmla="*/ 1373845 w 1502447"/>
                <a:gd name="connsiteY5" fmla="*/ 1838928 h 3815746"/>
                <a:gd name="connsiteX6" fmla="*/ 1378610 w 1502447"/>
                <a:gd name="connsiteY6" fmla="*/ 1837781 h 3815746"/>
                <a:gd name="connsiteX7" fmla="*/ 1443150 w 1502447"/>
                <a:gd name="connsiteY7" fmla="*/ 1857630 h 3815746"/>
                <a:gd name="connsiteX8" fmla="*/ 1502182 w 1502447"/>
                <a:gd name="connsiteY8" fmla="*/ 1973732 h 3815746"/>
                <a:gd name="connsiteX9" fmla="*/ 1500846 w 1502447"/>
                <a:gd name="connsiteY9" fmla="*/ 1973646 h 3815746"/>
                <a:gd name="connsiteX10" fmla="*/ 1500846 w 1502447"/>
                <a:gd name="connsiteY10" fmla="*/ 3815746 h 3815746"/>
                <a:gd name="connsiteX11" fmla="*/ 1246846 w 1502447"/>
                <a:gd name="connsiteY11" fmla="*/ 3815746 h 3815746"/>
                <a:gd name="connsiteX12" fmla="*/ 1246846 w 1502447"/>
                <a:gd name="connsiteY12" fmla="*/ 2093320 h 3815746"/>
                <a:gd name="connsiteX13" fmla="*/ 243256 w 1502447"/>
                <a:gd name="connsiteY13" fmla="*/ 2093320 h 3815746"/>
                <a:gd name="connsiteX14" fmla="*/ 243256 w 1502447"/>
                <a:gd name="connsiteY14" fmla="*/ 2091375 h 3815746"/>
                <a:gd name="connsiteX15" fmla="*/ 231327 w 1502447"/>
                <a:gd name="connsiteY15" fmla="*/ 2091983 h 3815746"/>
                <a:gd name="connsiteX16" fmla="*/ 122858 w 1502447"/>
                <a:gd name="connsiteY16" fmla="*/ 1950478 h 3815746"/>
                <a:gd name="connsiteX17" fmla="*/ 124618 w 1502447"/>
                <a:gd name="connsiteY17" fmla="*/ 1945055 h 3815746"/>
                <a:gd name="connsiteX18" fmla="*/ 121227 w 1502447"/>
                <a:gd name="connsiteY18" fmla="*/ 1945055 h 3815746"/>
                <a:gd name="connsiteX19" fmla="*/ 121227 w 1502447"/>
                <a:gd name="connsiteY19" fmla="*/ 519546 h 3815746"/>
                <a:gd name="connsiteX20" fmla="*/ 0 w 1502447"/>
                <a:gd name="connsiteY20" fmla="*/ 519546 h 381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02447" h="3815746">
                  <a:moveTo>
                    <a:pt x="242455" y="0"/>
                  </a:moveTo>
                  <a:lnTo>
                    <a:pt x="484909" y="519546"/>
                  </a:lnTo>
                  <a:lnTo>
                    <a:pt x="363682" y="519546"/>
                  </a:lnTo>
                  <a:lnTo>
                    <a:pt x="363682" y="1837719"/>
                  </a:lnTo>
                  <a:lnTo>
                    <a:pt x="1373845" y="1837719"/>
                  </a:lnTo>
                  <a:lnTo>
                    <a:pt x="1373845" y="1838928"/>
                  </a:lnTo>
                  <a:lnTo>
                    <a:pt x="1378610" y="1837781"/>
                  </a:lnTo>
                  <a:cubicBezTo>
                    <a:pt x="1401122" y="1838479"/>
                    <a:pt x="1423449" y="1845121"/>
                    <a:pt x="1443150" y="1857630"/>
                  </a:cubicBezTo>
                  <a:cubicBezTo>
                    <a:pt x="1482552" y="1882648"/>
                    <a:pt x="1505182" y="1927156"/>
                    <a:pt x="1502182" y="1973732"/>
                  </a:cubicBezTo>
                  <a:lnTo>
                    <a:pt x="1500846" y="1973646"/>
                  </a:lnTo>
                  <a:lnTo>
                    <a:pt x="1500846" y="3815746"/>
                  </a:lnTo>
                  <a:lnTo>
                    <a:pt x="1246846" y="3815746"/>
                  </a:lnTo>
                  <a:lnTo>
                    <a:pt x="1246846" y="2093320"/>
                  </a:lnTo>
                  <a:lnTo>
                    <a:pt x="243256" y="2093320"/>
                  </a:lnTo>
                  <a:lnTo>
                    <a:pt x="243256" y="2091375"/>
                  </a:lnTo>
                  <a:lnTo>
                    <a:pt x="231327" y="2091983"/>
                  </a:lnTo>
                  <a:cubicBezTo>
                    <a:pt x="162805" y="2081990"/>
                    <a:pt x="114707" y="2019243"/>
                    <a:pt x="122858" y="1950478"/>
                  </a:cubicBezTo>
                  <a:lnTo>
                    <a:pt x="124618" y="1945055"/>
                  </a:lnTo>
                  <a:lnTo>
                    <a:pt x="121227" y="1945055"/>
                  </a:lnTo>
                  <a:lnTo>
                    <a:pt x="121227" y="519546"/>
                  </a:lnTo>
                  <a:lnTo>
                    <a:pt x="0" y="519546"/>
                  </a:lnTo>
                  <a:close/>
                </a:path>
              </a:pathLst>
            </a:custGeom>
            <a:solidFill>
              <a:schemeClr val="accent3"/>
            </a:solidFill>
            <a:ln w="28575" cap="flat" cmpd="sng" algn="ctr">
              <a:noFill/>
              <a:prstDash val="solid"/>
            </a:ln>
            <a:effectLst>
              <a:outerShdw blurRad="317500" dist="165100" dir="2700000" algn="tl" rotWithShape="0">
                <a:prstClr val="black">
                  <a:alpha val="40000"/>
                </a:prstClr>
              </a:outerShdw>
            </a:effectLst>
          </p:spPr>
          <p:txBody>
            <a:bodyPr anchor="ctr"/>
            <a:lstStyle/>
            <a:p>
              <a:pPr algn="ctr">
                <a:defRPr/>
              </a:pPr>
              <a:endParaRPr lang="zh-CN" altLang="en-US" kern="0">
                <a:solidFill>
                  <a:prstClr val="white"/>
                </a:solidFill>
                <a:ea typeface="幼圆" panose="02010509060101010101" pitchFamily="49" charset="-122"/>
              </a:endParaRPr>
            </a:p>
          </p:txBody>
        </p:sp>
        <p:sp>
          <p:nvSpPr>
            <p:cNvPr id="8" name="MH_Other_3"/>
            <p:cNvSpPr/>
            <p:nvPr>
              <p:custDataLst>
                <p:tags r:id="rId3"/>
              </p:custDataLst>
            </p:nvPr>
          </p:nvSpPr>
          <p:spPr>
            <a:xfrm>
              <a:off x="5599113" y="2795586"/>
              <a:ext cx="1282700" cy="2706688"/>
            </a:xfrm>
            <a:custGeom>
              <a:avLst/>
              <a:gdLst>
                <a:gd name="connsiteX0" fmla="*/ 242455 w 1502447"/>
                <a:gd name="connsiteY0" fmla="*/ 0 h 3168045"/>
                <a:gd name="connsiteX1" fmla="*/ 484909 w 1502447"/>
                <a:gd name="connsiteY1" fmla="*/ 519546 h 3168045"/>
                <a:gd name="connsiteX2" fmla="*/ 363682 w 1502447"/>
                <a:gd name="connsiteY2" fmla="*/ 519546 h 3168045"/>
                <a:gd name="connsiteX3" fmla="*/ 363682 w 1502447"/>
                <a:gd name="connsiteY3" fmla="*/ 1837719 h 3168045"/>
                <a:gd name="connsiteX4" fmla="*/ 1373845 w 1502447"/>
                <a:gd name="connsiteY4" fmla="*/ 1837719 h 3168045"/>
                <a:gd name="connsiteX5" fmla="*/ 1373845 w 1502447"/>
                <a:gd name="connsiteY5" fmla="*/ 1838928 h 3168045"/>
                <a:gd name="connsiteX6" fmla="*/ 1378610 w 1502447"/>
                <a:gd name="connsiteY6" fmla="*/ 1837781 h 3168045"/>
                <a:gd name="connsiteX7" fmla="*/ 1443150 w 1502447"/>
                <a:gd name="connsiteY7" fmla="*/ 1857630 h 3168045"/>
                <a:gd name="connsiteX8" fmla="*/ 1502182 w 1502447"/>
                <a:gd name="connsiteY8" fmla="*/ 1973732 h 3168045"/>
                <a:gd name="connsiteX9" fmla="*/ 1500846 w 1502447"/>
                <a:gd name="connsiteY9" fmla="*/ 1973646 h 3168045"/>
                <a:gd name="connsiteX10" fmla="*/ 1500846 w 1502447"/>
                <a:gd name="connsiteY10" fmla="*/ 3168045 h 3168045"/>
                <a:gd name="connsiteX11" fmla="*/ 1246846 w 1502447"/>
                <a:gd name="connsiteY11" fmla="*/ 3168045 h 3168045"/>
                <a:gd name="connsiteX12" fmla="*/ 1246846 w 1502447"/>
                <a:gd name="connsiteY12" fmla="*/ 2093320 h 3168045"/>
                <a:gd name="connsiteX13" fmla="*/ 243256 w 1502447"/>
                <a:gd name="connsiteY13" fmla="*/ 2093320 h 3168045"/>
                <a:gd name="connsiteX14" fmla="*/ 243256 w 1502447"/>
                <a:gd name="connsiteY14" fmla="*/ 2091375 h 3168045"/>
                <a:gd name="connsiteX15" fmla="*/ 231327 w 1502447"/>
                <a:gd name="connsiteY15" fmla="*/ 2091983 h 3168045"/>
                <a:gd name="connsiteX16" fmla="*/ 122858 w 1502447"/>
                <a:gd name="connsiteY16" fmla="*/ 1950478 h 3168045"/>
                <a:gd name="connsiteX17" fmla="*/ 124618 w 1502447"/>
                <a:gd name="connsiteY17" fmla="*/ 1945055 h 3168045"/>
                <a:gd name="connsiteX18" fmla="*/ 121227 w 1502447"/>
                <a:gd name="connsiteY18" fmla="*/ 1945055 h 3168045"/>
                <a:gd name="connsiteX19" fmla="*/ 121227 w 1502447"/>
                <a:gd name="connsiteY19" fmla="*/ 519546 h 3168045"/>
                <a:gd name="connsiteX20" fmla="*/ 0 w 1502447"/>
                <a:gd name="connsiteY20" fmla="*/ 519546 h 3168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02447" h="3168045">
                  <a:moveTo>
                    <a:pt x="242455" y="0"/>
                  </a:moveTo>
                  <a:lnTo>
                    <a:pt x="484909" y="519546"/>
                  </a:lnTo>
                  <a:lnTo>
                    <a:pt x="363682" y="519546"/>
                  </a:lnTo>
                  <a:lnTo>
                    <a:pt x="363682" y="1837719"/>
                  </a:lnTo>
                  <a:lnTo>
                    <a:pt x="1373845" y="1837719"/>
                  </a:lnTo>
                  <a:lnTo>
                    <a:pt x="1373845" y="1838928"/>
                  </a:lnTo>
                  <a:lnTo>
                    <a:pt x="1378610" y="1837781"/>
                  </a:lnTo>
                  <a:cubicBezTo>
                    <a:pt x="1401122" y="1838479"/>
                    <a:pt x="1423449" y="1845121"/>
                    <a:pt x="1443150" y="1857630"/>
                  </a:cubicBezTo>
                  <a:cubicBezTo>
                    <a:pt x="1482552" y="1882648"/>
                    <a:pt x="1505182" y="1927156"/>
                    <a:pt x="1502182" y="1973732"/>
                  </a:cubicBezTo>
                  <a:lnTo>
                    <a:pt x="1500846" y="1973646"/>
                  </a:lnTo>
                  <a:lnTo>
                    <a:pt x="1500846" y="3168045"/>
                  </a:lnTo>
                  <a:lnTo>
                    <a:pt x="1246846" y="3168045"/>
                  </a:lnTo>
                  <a:lnTo>
                    <a:pt x="1246846" y="2093320"/>
                  </a:lnTo>
                  <a:lnTo>
                    <a:pt x="243256" y="2093320"/>
                  </a:lnTo>
                  <a:lnTo>
                    <a:pt x="243256" y="2091375"/>
                  </a:lnTo>
                  <a:lnTo>
                    <a:pt x="231327" y="2091983"/>
                  </a:lnTo>
                  <a:cubicBezTo>
                    <a:pt x="162805" y="2081990"/>
                    <a:pt x="114707" y="2019243"/>
                    <a:pt x="122858" y="1950478"/>
                  </a:cubicBezTo>
                  <a:lnTo>
                    <a:pt x="124618" y="1945055"/>
                  </a:lnTo>
                  <a:lnTo>
                    <a:pt x="121227" y="1945055"/>
                  </a:lnTo>
                  <a:lnTo>
                    <a:pt x="121227" y="519546"/>
                  </a:lnTo>
                  <a:lnTo>
                    <a:pt x="0" y="519546"/>
                  </a:lnTo>
                  <a:close/>
                </a:path>
              </a:pathLst>
            </a:custGeom>
            <a:solidFill>
              <a:schemeClr val="accent4"/>
            </a:solidFill>
            <a:ln w="28575" cap="flat" cmpd="sng" algn="ctr">
              <a:noFill/>
              <a:prstDash val="solid"/>
            </a:ln>
            <a:effectLst>
              <a:outerShdw blurRad="317500" dist="165100" dir="2700000" algn="tl" rotWithShape="0">
                <a:prstClr val="black">
                  <a:alpha val="40000"/>
                </a:prstClr>
              </a:outerShdw>
            </a:effectLst>
          </p:spPr>
          <p:txBody>
            <a:bodyPr anchor="ctr"/>
            <a:lstStyle/>
            <a:p>
              <a:pPr algn="ctr">
                <a:defRPr/>
              </a:pPr>
              <a:endParaRPr lang="zh-CN" altLang="en-US" kern="0">
                <a:solidFill>
                  <a:prstClr val="white"/>
                </a:solidFill>
                <a:ea typeface="幼圆" panose="02010509060101010101" pitchFamily="49" charset="-122"/>
              </a:endParaRPr>
            </a:p>
          </p:txBody>
        </p:sp>
        <p:sp>
          <p:nvSpPr>
            <p:cNvPr id="9" name="MH_Other_4"/>
            <p:cNvSpPr/>
            <p:nvPr>
              <p:custDataLst>
                <p:tags r:id="rId4"/>
              </p:custDataLst>
            </p:nvPr>
          </p:nvSpPr>
          <p:spPr>
            <a:xfrm>
              <a:off x="4502150" y="3379786"/>
              <a:ext cx="1282700" cy="2152650"/>
            </a:xfrm>
            <a:custGeom>
              <a:avLst/>
              <a:gdLst>
                <a:gd name="connsiteX0" fmla="*/ 242455 w 1502447"/>
                <a:gd name="connsiteY0" fmla="*/ 0 h 2520345"/>
                <a:gd name="connsiteX1" fmla="*/ 484909 w 1502447"/>
                <a:gd name="connsiteY1" fmla="*/ 519546 h 2520345"/>
                <a:gd name="connsiteX2" fmla="*/ 363682 w 1502447"/>
                <a:gd name="connsiteY2" fmla="*/ 519546 h 2520345"/>
                <a:gd name="connsiteX3" fmla="*/ 363682 w 1502447"/>
                <a:gd name="connsiteY3" fmla="*/ 1837719 h 2520345"/>
                <a:gd name="connsiteX4" fmla="*/ 1373845 w 1502447"/>
                <a:gd name="connsiteY4" fmla="*/ 1837719 h 2520345"/>
                <a:gd name="connsiteX5" fmla="*/ 1373845 w 1502447"/>
                <a:gd name="connsiteY5" fmla="*/ 1838928 h 2520345"/>
                <a:gd name="connsiteX6" fmla="*/ 1378610 w 1502447"/>
                <a:gd name="connsiteY6" fmla="*/ 1837781 h 2520345"/>
                <a:gd name="connsiteX7" fmla="*/ 1443150 w 1502447"/>
                <a:gd name="connsiteY7" fmla="*/ 1857630 h 2520345"/>
                <a:gd name="connsiteX8" fmla="*/ 1502182 w 1502447"/>
                <a:gd name="connsiteY8" fmla="*/ 1973732 h 2520345"/>
                <a:gd name="connsiteX9" fmla="*/ 1500846 w 1502447"/>
                <a:gd name="connsiteY9" fmla="*/ 1973646 h 2520345"/>
                <a:gd name="connsiteX10" fmla="*/ 1500846 w 1502447"/>
                <a:gd name="connsiteY10" fmla="*/ 2520345 h 2520345"/>
                <a:gd name="connsiteX11" fmla="*/ 1246846 w 1502447"/>
                <a:gd name="connsiteY11" fmla="*/ 2520345 h 2520345"/>
                <a:gd name="connsiteX12" fmla="*/ 1246846 w 1502447"/>
                <a:gd name="connsiteY12" fmla="*/ 2093320 h 2520345"/>
                <a:gd name="connsiteX13" fmla="*/ 243256 w 1502447"/>
                <a:gd name="connsiteY13" fmla="*/ 2093320 h 2520345"/>
                <a:gd name="connsiteX14" fmla="*/ 243256 w 1502447"/>
                <a:gd name="connsiteY14" fmla="*/ 2091375 h 2520345"/>
                <a:gd name="connsiteX15" fmla="*/ 231327 w 1502447"/>
                <a:gd name="connsiteY15" fmla="*/ 2091983 h 2520345"/>
                <a:gd name="connsiteX16" fmla="*/ 122858 w 1502447"/>
                <a:gd name="connsiteY16" fmla="*/ 1950478 h 2520345"/>
                <a:gd name="connsiteX17" fmla="*/ 124618 w 1502447"/>
                <a:gd name="connsiteY17" fmla="*/ 1945055 h 2520345"/>
                <a:gd name="connsiteX18" fmla="*/ 121227 w 1502447"/>
                <a:gd name="connsiteY18" fmla="*/ 1945055 h 2520345"/>
                <a:gd name="connsiteX19" fmla="*/ 121227 w 1502447"/>
                <a:gd name="connsiteY19" fmla="*/ 519546 h 2520345"/>
                <a:gd name="connsiteX20" fmla="*/ 0 w 1502447"/>
                <a:gd name="connsiteY20" fmla="*/ 519546 h 252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02447" h="2520345">
                  <a:moveTo>
                    <a:pt x="242455" y="0"/>
                  </a:moveTo>
                  <a:lnTo>
                    <a:pt x="484909" y="519546"/>
                  </a:lnTo>
                  <a:lnTo>
                    <a:pt x="363682" y="519546"/>
                  </a:lnTo>
                  <a:lnTo>
                    <a:pt x="363682" y="1837719"/>
                  </a:lnTo>
                  <a:lnTo>
                    <a:pt x="1373845" y="1837719"/>
                  </a:lnTo>
                  <a:lnTo>
                    <a:pt x="1373845" y="1838928"/>
                  </a:lnTo>
                  <a:lnTo>
                    <a:pt x="1378610" y="1837781"/>
                  </a:lnTo>
                  <a:cubicBezTo>
                    <a:pt x="1401122" y="1838479"/>
                    <a:pt x="1423449" y="1845121"/>
                    <a:pt x="1443150" y="1857630"/>
                  </a:cubicBezTo>
                  <a:cubicBezTo>
                    <a:pt x="1482552" y="1882648"/>
                    <a:pt x="1505182" y="1927156"/>
                    <a:pt x="1502182" y="1973732"/>
                  </a:cubicBezTo>
                  <a:lnTo>
                    <a:pt x="1500846" y="1973646"/>
                  </a:lnTo>
                  <a:lnTo>
                    <a:pt x="1500846" y="2520345"/>
                  </a:lnTo>
                  <a:lnTo>
                    <a:pt x="1246846" y="2520345"/>
                  </a:lnTo>
                  <a:lnTo>
                    <a:pt x="1246846" y="2093320"/>
                  </a:lnTo>
                  <a:lnTo>
                    <a:pt x="243256" y="2093320"/>
                  </a:lnTo>
                  <a:lnTo>
                    <a:pt x="243256" y="2091375"/>
                  </a:lnTo>
                  <a:lnTo>
                    <a:pt x="231327" y="2091983"/>
                  </a:lnTo>
                  <a:cubicBezTo>
                    <a:pt x="162805" y="2081990"/>
                    <a:pt x="114707" y="2019243"/>
                    <a:pt x="122858" y="1950478"/>
                  </a:cubicBezTo>
                  <a:lnTo>
                    <a:pt x="124618" y="1945055"/>
                  </a:lnTo>
                  <a:lnTo>
                    <a:pt x="121227" y="1945055"/>
                  </a:lnTo>
                  <a:lnTo>
                    <a:pt x="121227" y="519546"/>
                  </a:lnTo>
                  <a:lnTo>
                    <a:pt x="0" y="519546"/>
                  </a:lnTo>
                  <a:close/>
                </a:path>
              </a:pathLst>
            </a:custGeom>
            <a:solidFill>
              <a:schemeClr val="accent5"/>
            </a:solidFill>
            <a:ln w="28575" cap="flat" cmpd="sng" algn="ctr">
              <a:noFill/>
              <a:prstDash val="solid"/>
            </a:ln>
            <a:effectLst>
              <a:outerShdw blurRad="317500" dist="165100" dir="2700000" algn="tl" rotWithShape="0">
                <a:prstClr val="black">
                  <a:alpha val="40000"/>
                </a:prstClr>
              </a:outerShdw>
            </a:effectLst>
          </p:spPr>
          <p:txBody>
            <a:bodyPr anchor="ctr"/>
            <a:lstStyle/>
            <a:p>
              <a:pPr algn="ctr">
                <a:defRPr/>
              </a:pPr>
              <a:endParaRPr lang="zh-CN" altLang="en-US" kern="0">
                <a:solidFill>
                  <a:prstClr val="white"/>
                </a:solidFill>
                <a:ea typeface="幼圆" panose="02010509060101010101" pitchFamily="49" charset="-122"/>
              </a:endParaRPr>
            </a:p>
          </p:txBody>
        </p:sp>
        <p:sp>
          <p:nvSpPr>
            <p:cNvPr id="10" name="MH_Other_5"/>
            <p:cNvSpPr/>
            <p:nvPr>
              <p:custDataLst>
                <p:tags r:id="rId5"/>
              </p:custDataLst>
            </p:nvPr>
          </p:nvSpPr>
          <p:spPr>
            <a:xfrm>
              <a:off x="8890000" y="1136650"/>
              <a:ext cx="1284288" cy="4365625"/>
            </a:xfrm>
            <a:custGeom>
              <a:avLst/>
              <a:gdLst>
                <a:gd name="connsiteX0" fmla="*/ 242455 w 1502447"/>
                <a:gd name="connsiteY0" fmla="*/ 0 h 5111146"/>
                <a:gd name="connsiteX1" fmla="*/ 484909 w 1502447"/>
                <a:gd name="connsiteY1" fmla="*/ 519546 h 5111146"/>
                <a:gd name="connsiteX2" fmla="*/ 363682 w 1502447"/>
                <a:gd name="connsiteY2" fmla="*/ 519546 h 5111146"/>
                <a:gd name="connsiteX3" fmla="*/ 363682 w 1502447"/>
                <a:gd name="connsiteY3" fmla="*/ 1837719 h 5111146"/>
                <a:gd name="connsiteX4" fmla="*/ 1373845 w 1502447"/>
                <a:gd name="connsiteY4" fmla="*/ 1837719 h 5111146"/>
                <a:gd name="connsiteX5" fmla="*/ 1373845 w 1502447"/>
                <a:gd name="connsiteY5" fmla="*/ 1838928 h 5111146"/>
                <a:gd name="connsiteX6" fmla="*/ 1378610 w 1502447"/>
                <a:gd name="connsiteY6" fmla="*/ 1837781 h 5111146"/>
                <a:gd name="connsiteX7" fmla="*/ 1443150 w 1502447"/>
                <a:gd name="connsiteY7" fmla="*/ 1857630 h 5111146"/>
                <a:gd name="connsiteX8" fmla="*/ 1502182 w 1502447"/>
                <a:gd name="connsiteY8" fmla="*/ 1973732 h 5111146"/>
                <a:gd name="connsiteX9" fmla="*/ 1500846 w 1502447"/>
                <a:gd name="connsiteY9" fmla="*/ 1973646 h 5111146"/>
                <a:gd name="connsiteX10" fmla="*/ 1500846 w 1502447"/>
                <a:gd name="connsiteY10" fmla="*/ 4528702 h 5111146"/>
                <a:gd name="connsiteX11" fmla="*/ 1502447 w 1502447"/>
                <a:gd name="connsiteY11" fmla="*/ 4528702 h 5111146"/>
                <a:gd name="connsiteX12" fmla="*/ 1502447 w 1502447"/>
                <a:gd name="connsiteY12" fmla="*/ 5111146 h 5111146"/>
                <a:gd name="connsiteX13" fmla="*/ 1246847 w 1502447"/>
                <a:gd name="connsiteY13" fmla="*/ 5111146 h 5111146"/>
                <a:gd name="connsiteX14" fmla="*/ 1246847 w 1502447"/>
                <a:gd name="connsiteY14" fmla="*/ 4809520 h 5111146"/>
                <a:gd name="connsiteX15" fmla="*/ 1246846 w 1502447"/>
                <a:gd name="connsiteY15" fmla="*/ 4809520 h 5111146"/>
                <a:gd name="connsiteX16" fmla="*/ 1246846 w 1502447"/>
                <a:gd name="connsiteY16" fmla="*/ 2093320 h 5111146"/>
                <a:gd name="connsiteX17" fmla="*/ 243256 w 1502447"/>
                <a:gd name="connsiteY17" fmla="*/ 2093320 h 5111146"/>
                <a:gd name="connsiteX18" fmla="*/ 243256 w 1502447"/>
                <a:gd name="connsiteY18" fmla="*/ 2091375 h 5111146"/>
                <a:gd name="connsiteX19" fmla="*/ 231327 w 1502447"/>
                <a:gd name="connsiteY19" fmla="*/ 2091983 h 5111146"/>
                <a:gd name="connsiteX20" fmla="*/ 122858 w 1502447"/>
                <a:gd name="connsiteY20" fmla="*/ 1950478 h 5111146"/>
                <a:gd name="connsiteX21" fmla="*/ 124618 w 1502447"/>
                <a:gd name="connsiteY21" fmla="*/ 1945055 h 5111146"/>
                <a:gd name="connsiteX22" fmla="*/ 121227 w 1502447"/>
                <a:gd name="connsiteY22" fmla="*/ 1945055 h 5111146"/>
                <a:gd name="connsiteX23" fmla="*/ 121227 w 1502447"/>
                <a:gd name="connsiteY23" fmla="*/ 519546 h 5111146"/>
                <a:gd name="connsiteX24" fmla="*/ 0 w 1502447"/>
                <a:gd name="connsiteY24" fmla="*/ 519546 h 5111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02447" h="5111146">
                  <a:moveTo>
                    <a:pt x="242455" y="0"/>
                  </a:moveTo>
                  <a:lnTo>
                    <a:pt x="484909" y="519546"/>
                  </a:lnTo>
                  <a:lnTo>
                    <a:pt x="363682" y="519546"/>
                  </a:lnTo>
                  <a:lnTo>
                    <a:pt x="363682" y="1837719"/>
                  </a:lnTo>
                  <a:lnTo>
                    <a:pt x="1373845" y="1837719"/>
                  </a:lnTo>
                  <a:lnTo>
                    <a:pt x="1373845" y="1838928"/>
                  </a:lnTo>
                  <a:lnTo>
                    <a:pt x="1378610" y="1837781"/>
                  </a:lnTo>
                  <a:cubicBezTo>
                    <a:pt x="1401122" y="1838479"/>
                    <a:pt x="1423449" y="1845121"/>
                    <a:pt x="1443150" y="1857630"/>
                  </a:cubicBezTo>
                  <a:cubicBezTo>
                    <a:pt x="1482552" y="1882648"/>
                    <a:pt x="1505182" y="1927156"/>
                    <a:pt x="1502182" y="1973732"/>
                  </a:cubicBezTo>
                  <a:lnTo>
                    <a:pt x="1500846" y="1973646"/>
                  </a:lnTo>
                  <a:lnTo>
                    <a:pt x="1500846" y="4528702"/>
                  </a:lnTo>
                  <a:lnTo>
                    <a:pt x="1502447" y="4528702"/>
                  </a:lnTo>
                  <a:lnTo>
                    <a:pt x="1502447" y="5111146"/>
                  </a:lnTo>
                  <a:lnTo>
                    <a:pt x="1246847" y="5111146"/>
                  </a:lnTo>
                  <a:lnTo>
                    <a:pt x="1246847" y="4809520"/>
                  </a:lnTo>
                  <a:lnTo>
                    <a:pt x="1246846" y="4809520"/>
                  </a:lnTo>
                  <a:lnTo>
                    <a:pt x="1246846" y="2093320"/>
                  </a:lnTo>
                  <a:lnTo>
                    <a:pt x="243256" y="2093320"/>
                  </a:lnTo>
                  <a:lnTo>
                    <a:pt x="243256" y="2091375"/>
                  </a:lnTo>
                  <a:lnTo>
                    <a:pt x="231327" y="2091983"/>
                  </a:lnTo>
                  <a:cubicBezTo>
                    <a:pt x="162805" y="2081990"/>
                    <a:pt x="114707" y="2019243"/>
                    <a:pt x="122858" y="1950478"/>
                  </a:cubicBezTo>
                  <a:lnTo>
                    <a:pt x="124618" y="1945055"/>
                  </a:lnTo>
                  <a:lnTo>
                    <a:pt x="121227" y="1945055"/>
                  </a:lnTo>
                  <a:lnTo>
                    <a:pt x="121227" y="519546"/>
                  </a:lnTo>
                  <a:lnTo>
                    <a:pt x="0" y="519546"/>
                  </a:lnTo>
                  <a:close/>
                </a:path>
              </a:pathLst>
            </a:custGeom>
            <a:solidFill>
              <a:schemeClr val="accent1">
                <a:lumMod val="75000"/>
              </a:schemeClr>
            </a:solidFill>
            <a:ln w="28575" cap="flat" cmpd="sng" algn="ctr">
              <a:noFill/>
              <a:prstDash val="solid"/>
            </a:ln>
            <a:effectLst>
              <a:outerShdw blurRad="317500" dist="165100" dir="2700000" algn="tl" rotWithShape="0">
                <a:prstClr val="black">
                  <a:alpha val="40000"/>
                </a:prstClr>
              </a:outerShdw>
            </a:effectLst>
          </p:spPr>
          <p:txBody>
            <a:bodyPr anchor="ctr"/>
            <a:lstStyle/>
            <a:p>
              <a:pPr algn="ctr">
                <a:defRPr/>
              </a:pPr>
              <a:endParaRPr lang="zh-CN" altLang="en-US" kern="0">
                <a:solidFill>
                  <a:prstClr val="white"/>
                </a:solidFill>
                <a:ea typeface="幼圆" panose="02010509060101010101" pitchFamily="49" charset="-122"/>
              </a:endParaRPr>
            </a:p>
          </p:txBody>
        </p:sp>
        <p:pic>
          <p:nvPicPr>
            <p:cNvPr id="11" name="MH_Other_6"/>
            <p:cNvPicPr>
              <a:picLocks noChangeAspect="1"/>
            </p:cNvPicPr>
            <p:nvPr>
              <p:custDataLst>
                <p:tags r:id="rId6"/>
              </p:custDataLst>
            </p:nvPr>
          </p:nvPicPr>
          <p:blipFill>
            <a:blip r:embed="rId7" cstate="email"/>
            <a:srcRect/>
            <a:stretch>
              <a:fillRect/>
            </a:stretch>
          </p:blipFill>
          <p:spPr bwMode="auto">
            <a:xfrm>
              <a:off x="4379914" y="5438775"/>
              <a:ext cx="6359525"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MH_Other_7"/>
            <p:cNvSpPr txBox="1"/>
            <p:nvPr>
              <p:custDataLst>
                <p:tags r:id="rId8"/>
              </p:custDataLst>
            </p:nvPr>
          </p:nvSpPr>
          <p:spPr>
            <a:xfrm>
              <a:off x="9300960" y="2191915"/>
              <a:ext cx="534121" cy="507831"/>
            </a:xfrm>
            <a:prstGeom prst="rect">
              <a:avLst/>
            </a:prstGeom>
            <a:noFill/>
            <a:effectLst>
              <a:outerShdw blurRad="139700" dist="114300" dir="2700000" algn="tl" rotWithShape="0">
                <a:prstClr val="black">
                  <a:alpha val="29000"/>
                </a:prstClr>
              </a:outerShdw>
            </a:effectLst>
          </p:spPr>
          <p:txBody>
            <a:bodyPr wrap="none">
              <a:spAutoFit/>
            </a:bodyPr>
            <a:lstStyle>
              <a:defPPr>
                <a:defRPr lang="zh-CN"/>
              </a:defPPr>
              <a:lvl1pPr>
                <a:defRPr sz="5400">
                  <a:solidFill>
                    <a:schemeClr val="bg1"/>
                  </a:solidFill>
                  <a:effectLst>
                    <a:innerShdw blurRad="63500" dist="50800" dir="13500000">
                      <a:prstClr val="black">
                        <a:alpha val="50000"/>
                      </a:prstClr>
                    </a:innerShdw>
                  </a:effectLst>
                  <a:latin typeface="方正正中黑简体" panose="02000000000000000000" pitchFamily="2" charset="-122"/>
                  <a:ea typeface="方正正中黑简体" panose="02000000000000000000" pitchFamily="2" charset="-122"/>
                </a:defRPr>
              </a:lvl1pPr>
            </a:lstStyle>
            <a:p>
              <a:pPr>
                <a:defRPr/>
              </a:pPr>
              <a:r>
                <a:rPr lang="en-US" altLang="zh-CN" sz="2700" dirty="0">
                  <a:solidFill>
                    <a:schemeClr val="accent1"/>
                  </a:solidFill>
                  <a:latin typeface="+mn-lt"/>
                  <a:ea typeface="幼圆" panose="02010509060101010101" pitchFamily="49" charset="-122"/>
                </a:rPr>
                <a:t>01</a:t>
              </a:r>
              <a:endParaRPr lang="zh-CN" altLang="en-US" sz="2700" dirty="0">
                <a:solidFill>
                  <a:schemeClr val="accent1"/>
                </a:solidFill>
                <a:latin typeface="+mn-lt"/>
                <a:ea typeface="幼圆" panose="02010509060101010101" pitchFamily="49" charset="-122"/>
              </a:endParaRPr>
            </a:p>
          </p:txBody>
        </p:sp>
        <p:sp>
          <p:nvSpPr>
            <p:cNvPr id="13" name="MH_Other_8"/>
            <p:cNvSpPr txBox="1"/>
            <p:nvPr>
              <p:custDataLst>
                <p:tags r:id="rId9"/>
              </p:custDataLst>
            </p:nvPr>
          </p:nvSpPr>
          <p:spPr>
            <a:xfrm>
              <a:off x="8160067" y="2771198"/>
              <a:ext cx="534121" cy="507831"/>
            </a:xfrm>
            <a:prstGeom prst="rect">
              <a:avLst/>
            </a:prstGeom>
            <a:noFill/>
            <a:effectLst>
              <a:outerShdw blurRad="139700" dist="114300" dir="2700000" algn="tl" rotWithShape="0">
                <a:prstClr val="black">
                  <a:alpha val="29000"/>
                </a:prstClr>
              </a:outerShdw>
            </a:effectLst>
          </p:spPr>
          <p:txBody>
            <a:bodyPr wrap="none">
              <a:spAutoFit/>
            </a:bodyPr>
            <a:lstStyle>
              <a:defPPr>
                <a:defRPr lang="zh-CN"/>
              </a:defPPr>
              <a:lvl1pPr>
                <a:defRPr sz="3600">
                  <a:solidFill>
                    <a:srgbClr val="71E600"/>
                  </a:solidFill>
                  <a:effectLst>
                    <a:innerShdw blurRad="63500" dist="50800" dir="13500000">
                      <a:prstClr val="black">
                        <a:alpha val="50000"/>
                      </a:prstClr>
                    </a:innerShdw>
                  </a:effectLst>
                  <a:latin typeface="方正正中黑简体" panose="02000000000000000000" pitchFamily="2" charset="-122"/>
                  <a:ea typeface="方正正中黑简体" panose="02000000000000000000" pitchFamily="2" charset="-122"/>
                </a:defRPr>
              </a:lvl1pPr>
            </a:lstStyle>
            <a:p>
              <a:pPr>
                <a:defRPr/>
              </a:pPr>
              <a:r>
                <a:rPr lang="en-US" altLang="zh-CN" sz="2700" dirty="0">
                  <a:solidFill>
                    <a:schemeClr val="accent2"/>
                  </a:solidFill>
                  <a:latin typeface="+mn-lt"/>
                  <a:ea typeface="幼圆" panose="02010509060101010101" pitchFamily="49" charset="-122"/>
                </a:rPr>
                <a:t>02</a:t>
              </a:r>
              <a:endParaRPr lang="zh-CN" altLang="en-US" sz="2700" dirty="0">
                <a:solidFill>
                  <a:schemeClr val="accent2"/>
                </a:solidFill>
                <a:latin typeface="+mn-lt"/>
                <a:ea typeface="幼圆" panose="02010509060101010101" pitchFamily="49" charset="-122"/>
              </a:endParaRPr>
            </a:p>
          </p:txBody>
        </p:sp>
        <p:sp>
          <p:nvSpPr>
            <p:cNvPr id="14" name="MH_Other_9"/>
            <p:cNvSpPr txBox="1"/>
            <p:nvPr>
              <p:custDataLst>
                <p:tags r:id="rId10"/>
              </p:custDataLst>
            </p:nvPr>
          </p:nvSpPr>
          <p:spPr>
            <a:xfrm>
              <a:off x="7059580" y="3317740"/>
              <a:ext cx="534121" cy="507831"/>
            </a:xfrm>
            <a:prstGeom prst="rect">
              <a:avLst/>
            </a:prstGeom>
            <a:noFill/>
            <a:effectLst>
              <a:outerShdw blurRad="139700" dist="114300" dir="2700000" algn="tl" rotWithShape="0">
                <a:prstClr val="black">
                  <a:alpha val="29000"/>
                </a:prstClr>
              </a:outerShdw>
            </a:effectLst>
          </p:spPr>
          <p:txBody>
            <a:bodyPr wrap="none">
              <a:spAutoFit/>
            </a:bodyPr>
            <a:lstStyle>
              <a:defPPr>
                <a:defRPr lang="zh-CN"/>
              </a:defPPr>
              <a:lvl1pPr>
                <a:defRPr sz="3600">
                  <a:solidFill>
                    <a:srgbClr val="71E600"/>
                  </a:solidFill>
                  <a:effectLst>
                    <a:innerShdw blurRad="63500" dist="50800" dir="13500000">
                      <a:prstClr val="black">
                        <a:alpha val="50000"/>
                      </a:prstClr>
                    </a:innerShdw>
                  </a:effectLst>
                  <a:latin typeface="方正正中黑简体" panose="02000000000000000000" pitchFamily="2" charset="-122"/>
                  <a:ea typeface="方正正中黑简体" panose="02000000000000000000" pitchFamily="2" charset="-122"/>
                </a:defRPr>
              </a:lvl1pPr>
            </a:lstStyle>
            <a:p>
              <a:pPr>
                <a:defRPr/>
              </a:pPr>
              <a:r>
                <a:rPr lang="en-US" altLang="zh-CN" sz="2700" dirty="0">
                  <a:solidFill>
                    <a:schemeClr val="accent3"/>
                  </a:solidFill>
                  <a:latin typeface="+mn-lt"/>
                  <a:ea typeface="幼圆" panose="02010509060101010101" pitchFamily="49" charset="-122"/>
                </a:rPr>
                <a:t>03</a:t>
              </a:r>
              <a:endParaRPr lang="zh-CN" altLang="en-US" sz="2700" dirty="0">
                <a:solidFill>
                  <a:schemeClr val="accent3"/>
                </a:solidFill>
                <a:latin typeface="+mn-lt"/>
                <a:ea typeface="幼圆" panose="02010509060101010101" pitchFamily="49" charset="-122"/>
              </a:endParaRPr>
            </a:p>
          </p:txBody>
        </p:sp>
        <p:sp>
          <p:nvSpPr>
            <p:cNvPr id="15" name="MH_Other_10"/>
            <p:cNvSpPr txBox="1"/>
            <p:nvPr>
              <p:custDataLst>
                <p:tags r:id="rId11"/>
              </p:custDataLst>
            </p:nvPr>
          </p:nvSpPr>
          <p:spPr>
            <a:xfrm>
              <a:off x="5984419" y="3872437"/>
              <a:ext cx="534121" cy="507831"/>
            </a:xfrm>
            <a:prstGeom prst="rect">
              <a:avLst/>
            </a:prstGeom>
            <a:noFill/>
            <a:effectLst>
              <a:outerShdw blurRad="139700" dist="114300" dir="2700000" algn="tl" rotWithShape="0">
                <a:prstClr val="black">
                  <a:alpha val="29000"/>
                </a:prstClr>
              </a:outerShdw>
            </a:effectLst>
          </p:spPr>
          <p:txBody>
            <a:bodyPr wrap="none">
              <a:spAutoFit/>
            </a:bodyPr>
            <a:lstStyle>
              <a:defPPr>
                <a:defRPr lang="zh-CN"/>
              </a:defPPr>
              <a:lvl1pPr>
                <a:defRPr sz="3600">
                  <a:solidFill>
                    <a:srgbClr val="71E600"/>
                  </a:solidFill>
                  <a:effectLst>
                    <a:innerShdw blurRad="63500" dist="50800" dir="13500000">
                      <a:prstClr val="black">
                        <a:alpha val="50000"/>
                      </a:prstClr>
                    </a:innerShdw>
                  </a:effectLst>
                  <a:latin typeface="方正正中黑简体" panose="02000000000000000000" pitchFamily="2" charset="-122"/>
                  <a:ea typeface="方正正中黑简体" panose="02000000000000000000" pitchFamily="2" charset="-122"/>
                </a:defRPr>
              </a:lvl1pPr>
            </a:lstStyle>
            <a:p>
              <a:pPr>
                <a:defRPr/>
              </a:pPr>
              <a:r>
                <a:rPr lang="en-US" altLang="zh-CN" sz="2700" dirty="0">
                  <a:solidFill>
                    <a:schemeClr val="accent4"/>
                  </a:solidFill>
                  <a:latin typeface="+mn-lt"/>
                  <a:ea typeface="幼圆" panose="02010509060101010101" pitchFamily="49" charset="-122"/>
                </a:rPr>
                <a:t>04</a:t>
              </a:r>
              <a:endParaRPr lang="zh-CN" altLang="en-US" sz="2700" dirty="0">
                <a:solidFill>
                  <a:schemeClr val="accent4"/>
                </a:solidFill>
                <a:latin typeface="+mn-lt"/>
                <a:ea typeface="幼圆" panose="02010509060101010101" pitchFamily="49" charset="-122"/>
              </a:endParaRPr>
            </a:p>
          </p:txBody>
        </p:sp>
        <p:sp>
          <p:nvSpPr>
            <p:cNvPr id="16" name="MH_Other_11"/>
            <p:cNvSpPr txBox="1"/>
            <p:nvPr>
              <p:custDataLst>
                <p:tags r:id="rId12"/>
              </p:custDataLst>
            </p:nvPr>
          </p:nvSpPr>
          <p:spPr>
            <a:xfrm>
              <a:off x="4899691" y="4438370"/>
              <a:ext cx="534121" cy="507831"/>
            </a:xfrm>
            <a:prstGeom prst="rect">
              <a:avLst/>
            </a:prstGeom>
            <a:noFill/>
            <a:effectLst>
              <a:outerShdw blurRad="139700" dist="114300" dir="2700000" algn="tl" rotWithShape="0">
                <a:prstClr val="black">
                  <a:alpha val="29000"/>
                </a:prstClr>
              </a:outerShdw>
            </a:effectLst>
          </p:spPr>
          <p:txBody>
            <a:bodyPr wrap="none">
              <a:spAutoFit/>
            </a:bodyPr>
            <a:lstStyle>
              <a:defPPr>
                <a:defRPr lang="zh-CN"/>
              </a:defPPr>
              <a:lvl1pPr>
                <a:defRPr sz="3600">
                  <a:solidFill>
                    <a:srgbClr val="71E600"/>
                  </a:solidFill>
                  <a:effectLst>
                    <a:innerShdw blurRad="63500" dist="50800" dir="13500000">
                      <a:prstClr val="black">
                        <a:alpha val="50000"/>
                      </a:prstClr>
                    </a:innerShdw>
                  </a:effectLst>
                  <a:latin typeface="方正正中黑简体" panose="02000000000000000000" pitchFamily="2" charset="-122"/>
                  <a:ea typeface="方正正中黑简体" panose="02000000000000000000" pitchFamily="2" charset="-122"/>
                </a:defRPr>
              </a:lvl1pPr>
            </a:lstStyle>
            <a:p>
              <a:pPr>
                <a:defRPr/>
              </a:pPr>
              <a:r>
                <a:rPr lang="en-US" altLang="zh-CN" sz="2700" dirty="0">
                  <a:solidFill>
                    <a:schemeClr val="accent5"/>
                  </a:solidFill>
                  <a:latin typeface="+mn-lt"/>
                  <a:ea typeface="幼圆" panose="02010509060101010101" pitchFamily="49" charset="-122"/>
                </a:rPr>
                <a:t>05</a:t>
              </a:r>
              <a:endParaRPr lang="zh-CN" altLang="en-US" sz="2700" dirty="0">
                <a:solidFill>
                  <a:schemeClr val="accent5"/>
                </a:solidFill>
                <a:latin typeface="+mn-lt"/>
                <a:ea typeface="幼圆" panose="02010509060101010101" pitchFamily="49" charset="-122"/>
              </a:endParaRPr>
            </a:p>
          </p:txBody>
        </p:sp>
        <p:sp>
          <p:nvSpPr>
            <p:cNvPr id="17" name="MH_SubTitle_1"/>
            <p:cNvSpPr txBox="1"/>
            <p:nvPr>
              <p:custDataLst>
                <p:tags r:id="rId13"/>
              </p:custDataLst>
            </p:nvPr>
          </p:nvSpPr>
          <p:spPr>
            <a:xfrm>
              <a:off x="9248776" y="1574799"/>
              <a:ext cx="917575" cy="646112"/>
            </a:xfrm>
            <a:prstGeom prst="rect">
              <a:avLst/>
            </a:prstGeom>
            <a:noFill/>
            <a:effectLst>
              <a:outerShdw blurRad="330200" dist="165100" dir="2700000" algn="tl" rotWithShape="0">
                <a:prstClr val="black">
                  <a:alpha val="40000"/>
                </a:prstClr>
              </a:outerShdw>
            </a:effectLst>
          </p:spPr>
          <p:txBody>
            <a:bodyPr>
              <a:normAutofit lnSpcReduction="10000"/>
            </a:bodyPr>
            <a:lstStyle>
              <a:defPPr>
                <a:defRPr lang="zh-CN"/>
              </a:defPPr>
              <a:lvl1pPr>
                <a:defRPr sz="16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ctr">
                <a:defRPr/>
              </a:pPr>
              <a:r>
                <a:rPr lang="zh-CN" altLang="en-US" kern="0">
                  <a:solidFill>
                    <a:schemeClr val="tx1">
                      <a:lumMod val="65000"/>
                      <a:lumOff val="35000"/>
                    </a:schemeClr>
                  </a:solidFill>
                  <a:latin typeface="+mn-lt"/>
                  <a:ea typeface="+mn-ea"/>
                </a:rPr>
                <a:t>添加</a:t>
              </a:r>
              <a:endParaRPr lang="en-US" altLang="zh-CN" kern="0">
                <a:solidFill>
                  <a:schemeClr val="tx1">
                    <a:lumMod val="65000"/>
                    <a:lumOff val="35000"/>
                  </a:schemeClr>
                </a:solidFill>
                <a:latin typeface="+mn-lt"/>
                <a:ea typeface="+mn-ea"/>
              </a:endParaRPr>
            </a:p>
            <a:p>
              <a:pPr algn="ctr">
                <a:defRPr/>
              </a:pPr>
              <a:r>
                <a:rPr lang="zh-CN" altLang="en-US" kern="0">
                  <a:solidFill>
                    <a:schemeClr val="tx1">
                      <a:lumMod val="65000"/>
                      <a:lumOff val="35000"/>
                    </a:schemeClr>
                  </a:solidFill>
                  <a:latin typeface="+mn-lt"/>
                  <a:ea typeface="+mn-ea"/>
                </a:rPr>
                <a:t>文字</a:t>
              </a:r>
              <a:endParaRPr lang="en-US" altLang="zh-CN" kern="0" dirty="0">
                <a:solidFill>
                  <a:schemeClr val="tx1">
                    <a:lumMod val="65000"/>
                    <a:lumOff val="35000"/>
                  </a:schemeClr>
                </a:solidFill>
                <a:latin typeface="+mn-lt"/>
                <a:ea typeface="+mn-ea"/>
              </a:endParaRPr>
            </a:p>
          </p:txBody>
        </p:sp>
        <p:sp>
          <p:nvSpPr>
            <p:cNvPr id="18" name="MH_SubTitle_2"/>
            <p:cNvSpPr txBox="1"/>
            <p:nvPr>
              <p:custDataLst>
                <p:tags r:id="rId14"/>
              </p:custDataLst>
            </p:nvPr>
          </p:nvSpPr>
          <p:spPr>
            <a:xfrm>
              <a:off x="8101014" y="2176462"/>
              <a:ext cx="917575" cy="646113"/>
            </a:xfrm>
            <a:prstGeom prst="rect">
              <a:avLst/>
            </a:prstGeom>
            <a:noFill/>
            <a:effectLst>
              <a:outerShdw blurRad="330200" dist="165100" dir="2700000" algn="tl" rotWithShape="0">
                <a:prstClr val="black">
                  <a:alpha val="40000"/>
                </a:prstClr>
              </a:outerShdw>
            </a:effectLst>
          </p:spPr>
          <p:txBody>
            <a:bodyPr>
              <a:normAutofit lnSpcReduction="10000"/>
            </a:bodyPr>
            <a:lstStyle>
              <a:defPPr>
                <a:defRPr lang="zh-CN"/>
              </a:defPPr>
              <a:lvl1pPr>
                <a:defRPr sz="16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ctr">
                <a:defRPr/>
              </a:pPr>
              <a:r>
                <a:rPr lang="zh-CN" altLang="en-US" kern="0">
                  <a:solidFill>
                    <a:schemeClr val="tx1">
                      <a:lumMod val="65000"/>
                      <a:lumOff val="35000"/>
                    </a:schemeClr>
                  </a:solidFill>
                  <a:latin typeface="+mn-lt"/>
                  <a:ea typeface="+mn-ea"/>
                </a:rPr>
                <a:t>添加</a:t>
              </a:r>
              <a:endParaRPr lang="en-US" altLang="zh-CN" kern="0">
                <a:solidFill>
                  <a:schemeClr val="tx1">
                    <a:lumMod val="65000"/>
                    <a:lumOff val="35000"/>
                  </a:schemeClr>
                </a:solidFill>
                <a:latin typeface="+mn-lt"/>
                <a:ea typeface="+mn-ea"/>
              </a:endParaRPr>
            </a:p>
            <a:p>
              <a:pPr algn="ctr">
                <a:defRPr/>
              </a:pPr>
              <a:r>
                <a:rPr lang="zh-CN" altLang="en-US" kern="0">
                  <a:solidFill>
                    <a:schemeClr val="tx1">
                      <a:lumMod val="65000"/>
                      <a:lumOff val="35000"/>
                    </a:schemeClr>
                  </a:solidFill>
                  <a:latin typeface="+mn-lt"/>
                  <a:ea typeface="+mn-ea"/>
                </a:rPr>
                <a:t>文字</a:t>
              </a:r>
              <a:endParaRPr lang="en-US" altLang="zh-CN" kern="0" dirty="0">
                <a:solidFill>
                  <a:schemeClr val="tx1">
                    <a:lumMod val="65000"/>
                    <a:lumOff val="35000"/>
                  </a:schemeClr>
                </a:solidFill>
                <a:latin typeface="+mn-lt"/>
                <a:ea typeface="+mn-ea"/>
              </a:endParaRPr>
            </a:p>
          </p:txBody>
        </p:sp>
        <p:sp>
          <p:nvSpPr>
            <p:cNvPr id="19" name="MH_SubTitle_3"/>
            <p:cNvSpPr txBox="1"/>
            <p:nvPr>
              <p:custDataLst>
                <p:tags r:id="rId15"/>
              </p:custDataLst>
            </p:nvPr>
          </p:nvSpPr>
          <p:spPr>
            <a:xfrm>
              <a:off x="6996114" y="2749549"/>
              <a:ext cx="917575" cy="646112"/>
            </a:xfrm>
            <a:prstGeom prst="rect">
              <a:avLst/>
            </a:prstGeom>
            <a:noFill/>
            <a:effectLst>
              <a:outerShdw blurRad="330200" dist="165100" dir="2700000" algn="tl" rotWithShape="0">
                <a:prstClr val="black">
                  <a:alpha val="40000"/>
                </a:prstClr>
              </a:outerShdw>
            </a:effectLst>
          </p:spPr>
          <p:txBody>
            <a:bodyPr>
              <a:normAutofit lnSpcReduction="10000"/>
            </a:bodyPr>
            <a:lstStyle>
              <a:defPPr>
                <a:defRPr lang="zh-CN"/>
              </a:defPPr>
              <a:lvl1pPr>
                <a:defRPr sz="16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ctr">
                <a:defRPr/>
              </a:pPr>
              <a:r>
                <a:rPr lang="zh-CN" altLang="en-US" kern="0">
                  <a:solidFill>
                    <a:schemeClr val="tx1">
                      <a:lumMod val="65000"/>
                      <a:lumOff val="35000"/>
                    </a:schemeClr>
                  </a:solidFill>
                  <a:latin typeface="+mn-lt"/>
                  <a:ea typeface="+mn-ea"/>
                </a:rPr>
                <a:t>添加</a:t>
              </a:r>
              <a:endParaRPr lang="en-US" altLang="zh-CN" kern="0">
                <a:solidFill>
                  <a:schemeClr val="tx1">
                    <a:lumMod val="65000"/>
                    <a:lumOff val="35000"/>
                  </a:schemeClr>
                </a:solidFill>
                <a:latin typeface="+mn-lt"/>
                <a:ea typeface="+mn-ea"/>
              </a:endParaRPr>
            </a:p>
            <a:p>
              <a:pPr algn="ctr">
                <a:defRPr/>
              </a:pPr>
              <a:r>
                <a:rPr lang="zh-CN" altLang="en-US" kern="0">
                  <a:solidFill>
                    <a:schemeClr val="tx1">
                      <a:lumMod val="65000"/>
                      <a:lumOff val="35000"/>
                    </a:schemeClr>
                  </a:solidFill>
                  <a:latin typeface="+mn-lt"/>
                  <a:ea typeface="+mn-ea"/>
                </a:rPr>
                <a:t>文字</a:t>
              </a:r>
              <a:endParaRPr lang="en-US" altLang="zh-CN" kern="0" dirty="0">
                <a:solidFill>
                  <a:schemeClr val="tx1">
                    <a:lumMod val="65000"/>
                    <a:lumOff val="35000"/>
                  </a:schemeClr>
                </a:solidFill>
                <a:latin typeface="+mn-lt"/>
                <a:ea typeface="+mn-ea"/>
              </a:endParaRPr>
            </a:p>
          </p:txBody>
        </p:sp>
        <p:sp>
          <p:nvSpPr>
            <p:cNvPr id="20" name="MH_SubTitle_4"/>
            <p:cNvSpPr txBox="1"/>
            <p:nvPr>
              <p:custDataLst>
                <p:tags r:id="rId16"/>
              </p:custDataLst>
            </p:nvPr>
          </p:nvSpPr>
          <p:spPr>
            <a:xfrm>
              <a:off x="5945189" y="3236912"/>
              <a:ext cx="915987" cy="646113"/>
            </a:xfrm>
            <a:prstGeom prst="rect">
              <a:avLst/>
            </a:prstGeom>
            <a:noFill/>
            <a:effectLst>
              <a:outerShdw blurRad="330200" dist="165100" dir="2700000" algn="tl" rotWithShape="0">
                <a:prstClr val="black">
                  <a:alpha val="40000"/>
                </a:prstClr>
              </a:outerShdw>
            </a:effectLst>
          </p:spPr>
          <p:txBody>
            <a:bodyPr>
              <a:normAutofit lnSpcReduction="10000"/>
            </a:bodyPr>
            <a:lstStyle>
              <a:defPPr>
                <a:defRPr lang="zh-CN"/>
              </a:defPPr>
              <a:lvl1pPr>
                <a:defRPr sz="16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ctr">
                <a:defRPr/>
              </a:pPr>
              <a:r>
                <a:rPr lang="zh-CN" altLang="en-US" kern="0">
                  <a:solidFill>
                    <a:schemeClr val="tx1">
                      <a:lumMod val="65000"/>
                      <a:lumOff val="35000"/>
                    </a:schemeClr>
                  </a:solidFill>
                  <a:latin typeface="+mn-lt"/>
                  <a:ea typeface="+mn-ea"/>
                </a:rPr>
                <a:t>添加</a:t>
              </a:r>
              <a:endParaRPr lang="en-US" altLang="zh-CN" kern="0">
                <a:solidFill>
                  <a:schemeClr val="tx1">
                    <a:lumMod val="65000"/>
                    <a:lumOff val="35000"/>
                  </a:schemeClr>
                </a:solidFill>
                <a:latin typeface="+mn-lt"/>
                <a:ea typeface="+mn-ea"/>
              </a:endParaRPr>
            </a:p>
            <a:p>
              <a:pPr algn="ctr">
                <a:defRPr/>
              </a:pPr>
              <a:r>
                <a:rPr lang="zh-CN" altLang="en-US" kern="0">
                  <a:solidFill>
                    <a:schemeClr val="tx1">
                      <a:lumMod val="65000"/>
                      <a:lumOff val="35000"/>
                    </a:schemeClr>
                  </a:solidFill>
                  <a:latin typeface="+mn-lt"/>
                  <a:ea typeface="+mn-ea"/>
                </a:rPr>
                <a:t>文字</a:t>
              </a:r>
              <a:endParaRPr lang="en-US" altLang="zh-CN" kern="0" dirty="0">
                <a:solidFill>
                  <a:schemeClr val="tx1">
                    <a:lumMod val="65000"/>
                    <a:lumOff val="35000"/>
                  </a:schemeClr>
                </a:solidFill>
                <a:latin typeface="+mn-lt"/>
                <a:ea typeface="+mn-ea"/>
              </a:endParaRPr>
            </a:p>
          </p:txBody>
        </p:sp>
        <p:sp>
          <p:nvSpPr>
            <p:cNvPr id="21" name="MH_SubTitle_5"/>
            <p:cNvSpPr txBox="1"/>
            <p:nvPr>
              <p:custDataLst>
                <p:tags r:id="rId17"/>
              </p:custDataLst>
            </p:nvPr>
          </p:nvSpPr>
          <p:spPr>
            <a:xfrm>
              <a:off x="4851401" y="3825874"/>
              <a:ext cx="917575" cy="646112"/>
            </a:xfrm>
            <a:prstGeom prst="rect">
              <a:avLst/>
            </a:prstGeom>
            <a:noFill/>
            <a:effectLst>
              <a:outerShdw blurRad="330200" dist="165100" dir="2700000" algn="tl" rotWithShape="0">
                <a:prstClr val="black">
                  <a:alpha val="40000"/>
                </a:prstClr>
              </a:outerShdw>
            </a:effectLst>
          </p:spPr>
          <p:txBody>
            <a:bodyPr>
              <a:normAutofit lnSpcReduction="10000"/>
            </a:bodyPr>
            <a:lstStyle>
              <a:defPPr>
                <a:defRPr lang="zh-CN"/>
              </a:defPPr>
              <a:lvl1pPr>
                <a:defRPr sz="16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ctr">
                <a:defRPr/>
              </a:pPr>
              <a:r>
                <a:rPr lang="zh-CN" altLang="en-US" kern="0">
                  <a:solidFill>
                    <a:schemeClr val="tx1">
                      <a:lumMod val="65000"/>
                      <a:lumOff val="35000"/>
                    </a:schemeClr>
                  </a:solidFill>
                  <a:latin typeface="+mn-lt"/>
                  <a:ea typeface="+mn-ea"/>
                </a:rPr>
                <a:t>添加</a:t>
              </a:r>
              <a:endParaRPr lang="en-US" altLang="zh-CN" kern="0">
                <a:solidFill>
                  <a:schemeClr val="tx1">
                    <a:lumMod val="65000"/>
                    <a:lumOff val="35000"/>
                  </a:schemeClr>
                </a:solidFill>
                <a:latin typeface="+mn-lt"/>
                <a:ea typeface="+mn-ea"/>
              </a:endParaRPr>
            </a:p>
            <a:p>
              <a:pPr algn="ctr">
                <a:defRPr/>
              </a:pPr>
              <a:r>
                <a:rPr lang="zh-CN" altLang="en-US" kern="0">
                  <a:solidFill>
                    <a:schemeClr val="tx1">
                      <a:lumMod val="65000"/>
                      <a:lumOff val="35000"/>
                    </a:schemeClr>
                  </a:solidFill>
                  <a:latin typeface="+mn-lt"/>
                  <a:ea typeface="+mn-ea"/>
                </a:rPr>
                <a:t>文字</a:t>
              </a:r>
              <a:endParaRPr lang="en-US" altLang="zh-CN" kern="0" dirty="0">
                <a:solidFill>
                  <a:schemeClr val="tx1">
                    <a:lumMod val="65000"/>
                    <a:lumOff val="35000"/>
                  </a:schemeClr>
                </a:solidFill>
                <a:latin typeface="+mn-lt"/>
                <a:ea typeface="+mn-ea"/>
              </a:endParaRPr>
            </a:p>
          </p:txBody>
        </p:sp>
        <p:sp>
          <p:nvSpPr>
            <p:cNvPr id="22" name="MH_Other_12"/>
            <p:cNvSpPr/>
            <p:nvPr>
              <p:custDataLst>
                <p:tags r:id="rId18"/>
              </p:custDataLst>
            </p:nvPr>
          </p:nvSpPr>
          <p:spPr bwMode="auto">
            <a:xfrm>
              <a:off x="10736263" y="3771899"/>
              <a:ext cx="120650" cy="176212"/>
            </a:xfrm>
            <a:custGeom>
              <a:avLst/>
              <a:gdLst>
                <a:gd name="T0" fmla="*/ 121388 w 9"/>
                <a:gd name="T1" fmla="*/ 80925 h 13"/>
                <a:gd name="T2" fmla="*/ 121388 w 9"/>
                <a:gd name="T3" fmla="*/ 0 h 13"/>
                <a:gd name="T4" fmla="*/ 40463 w 9"/>
                <a:gd name="T5" fmla="*/ 40463 h 13"/>
                <a:gd name="T6" fmla="*/ 13488 w 9"/>
                <a:gd name="T7" fmla="*/ 121388 h 13"/>
                <a:gd name="T8" fmla="*/ 67438 w 9"/>
                <a:gd name="T9" fmla="*/ 175338 h 13"/>
                <a:gd name="T10" fmla="*/ 121388 w 9"/>
                <a:gd name="T11" fmla="*/ 80925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13">
                  <a:moveTo>
                    <a:pt x="9" y="6"/>
                  </a:moveTo>
                  <a:cubicBezTo>
                    <a:pt x="9" y="6"/>
                    <a:pt x="9" y="1"/>
                    <a:pt x="9" y="0"/>
                  </a:cubicBezTo>
                  <a:cubicBezTo>
                    <a:pt x="9" y="0"/>
                    <a:pt x="3" y="3"/>
                    <a:pt x="3" y="3"/>
                  </a:cubicBezTo>
                  <a:cubicBezTo>
                    <a:pt x="3" y="3"/>
                    <a:pt x="1" y="7"/>
                    <a:pt x="1" y="9"/>
                  </a:cubicBezTo>
                  <a:cubicBezTo>
                    <a:pt x="0" y="11"/>
                    <a:pt x="5" y="13"/>
                    <a:pt x="5" y="13"/>
                  </a:cubicBezTo>
                  <a:lnTo>
                    <a:pt x="9" y="6"/>
                  </a:lnTo>
                  <a:close/>
                </a:path>
              </a:pathLst>
            </a:custGeom>
            <a:solidFill>
              <a:srgbClr val="D69B6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ea typeface="幼圆" panose="02010509060101010101" pitchFamily="49" charset="-122"/>
              </a:endParaRPr>
            </a:p>
          </p:txBody>
        </p:sp>
        <p:sp>
          <p:nvSpPr>
            <p:cNvPr id="23" name="MH_Other_13"/>
            <p:cNvSpPr/>
            <p:nvPr>
              <p:custDataLst>
                <p:tags r:id="rId19"/>
              </p:custDataLst>
            </p:nvPr>
          </p:nvSpPr>
          <p:spPr bwMode="auto">
            <a:xfrm>
              <a:off x="10763251" y="5286374"/>
              <a:ext cx="188913" cy="171450"/>
            </a:xfrm>
            <a:custGeom>
              <a:avLst/>
              <a:gdLst>
                <a:gd name="T0" fmla="*/ 161852 w 14"/>
                <a:gd name="T1" fmla="*/ 13228 h 13"/>
                <a:gd name="T2" fmla="*/ 175339 w 14"/>
                <a:gd name="T3" fmla="*/ 92597 h 13"/>
                <a:gd name="T4" fmla="*/ 175339 w 14"/>
                <a:gd name="T5" fmla="*/ 119053 h 13"/>
                <a:gd name="T6" fmla="*/ 148364 w 14"/>
                <a:gd name="T7" fmla="*/ 119053 h 13"/>
                <a:gd name="T8" fmla="*/ 67438 w 14"/>
                <a:gd name="T9" fmla="*/ 158737 h 13"/>
                <a:gd name="T10" fmla="*/ 0 w 14"/>
                <a:gd name="T11" fmla="*/ 145509 h 13"/>
                <a:gd name="T12" fmla="*/ 40463 w 14"/>
                <a:gd name="T13" fmla="*/ 92597 h 13"/>
                <a:gd name="T14" fmla="*/ 67438 w 14"/>
                <a:gd name="T15" fmla="*/ 13228 h 13"/>
                <a:gd name="T16" fmla="*/ 161852 w 14"/>
                <a:gd name="T17" fmla="*/ 13228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 h="13">
                  <a:moveTo>
                    <a:pt x="12" y="1"/>
                  </a:moveTo>
                  <a:cubicBezTo>
                    <a:pt x="12" y="1"/>
                    <a:pt x="14" y="6"/>
                    <a:pt x="13" y="7"/>
                  </a:cubicBezTo>
                  <a:cubicBezTo>
                    <a:pt x="13" y="9"/>
                    <a:pt x="13" y="9"/>
                    <a:pt x="13" y="9"/>
                  </a:cubicBezTo>
                  <a:cubicBezTo>
                    <a:pt x="11" y="9"/>
                    <a:pt x="11" y="9"/>
                    <a:pt x="11" y="9"/>
                  </a:cubicBezTo>
                  <a:cubicBezTo>
                    <a:pt x="11" y="9"/>
                    <a:pt x="11" y="13"/>
                    <a:pt x="5" y="12"/>
                  </a:cubicBezTo>
                  <a:cubicBezTo>
                    <a:pt x="0" y="11"/>
                    <a:pt x="0" y="11"/>
                    <a:pt x="0" y="11"/>
                  </a:cubicBezTo>
                  <a:cubicBezTo>
                    <a:pt x="0" y="11"/>
                    <a:pt x="2" y="7"/>
                    <a:pt x="3" y="7"/>
                  </a:cubicBezTo>
                  <a:cubicBezTo>
                    <a:pt x="3" y="6"/>
                    <a:pt x="5" y="2"/>
                    <a:pt x="5" y="1"/>
                  </a:cubicBezTo>
                  <a:cubicBezTo>
                    <a:pt x="6" y="0"/>
                    <a:pt x="12" y="1"/>
                    <a:pt x="12"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ea typeface="幼圆" panose="02010509060101010101" pitchFamily="49" charset="-122"/>
              </a:endParaRPr>
            </a:p>
          </p:txBody>
        </p:sp>
        <p:sp>
          <p:nvSpPr>
            <p:cNvPr id="24" name="MH_Other_14"/>
            <p:cNvSpPr/>
            <p:nvPr>
              <p:custDataLst>
                <p:tags r:id="rId20"/>
              </p:custDataLst>
            </p:nvPr>
          </p:nvSpPr>
          <p:spPr bwMode="auto">
            <a:xfrm>
              <a:off x="10321926" y="4083050"/>
              <a:ext cx="161925" cy="90487"/>
            </a:xfrm>
            <a:custGeom>
              <a:avLst/>
              <a:gdLst>
                <a:gd name="T0" fmla="*/ 134876 w 12"/>
                <a:gd name="T1" fmla="*/ 91040 h 7"/>
                <a:gd name="T2" fmla="*/ 67438 w 12"/>
                <a:gd name="T3" fmla="*/ 91040 h 7"/>
                <a:gd name="T4" fmla="*/ 0 w 12"/>
                <a:gd name="T5" fmla="*/ 52023 h 7"/>
                <a:gd name="T6" fmla="*/ 0 w 12"/>
                <a:gd name="T7" fmla="*/ 39017 h 7"/>
                <a:gd name="T8" fmla="*/ 40463 w 12"/>
                <a:gd name="T9" fmla="*/ 39017 h 7"/>
                <a:gd name="T10" fmla="*/ 94413 w 12"/>
                <a:gd name="T11" fmla="*/ 39017 h 7"/>
                <a:gd name="T12" fmla="*/ 107901 w 12"/>
                <a:gd name="T13" fmla="*/ 26011 h 7"/>
                <a:gd name="T14" fmla="*/ 107901 w 12"/>
                <a:gd name="T15" fmla="*/ 0 h 7"/>
                <a:gd name="T16" fmla="*/ 134876 w 12"/>
                <a:gd name="T17" fmla="*/ 39017 h 7"/>
                <a:gd name="T18" fmla="*/ 161851 w 12"/>
                <a:gd name="T19" fmla="*/ 65029 h 7"/>
                <a:gd name="T20" fmla="*/ 134876 w 12"/>
                <a:gd name="T21" fmla="*/ 91040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 h="7">
                  <a:moveTo>
                    <a:pt x="10" y="7"/>
                  </a:moveTo>
                  <a:cubicBezTo>
                    <a:pt x="10" y="7"/>
                    <a:pt x="6" y="7"/>
                    <a:pt x="5" y="7"/>
                  </a:cubicBezTo>
                  <a:cubicBezTo>
                    <a:pt x="5" y="7"/>
                    <a:pt x="0" y="4"/>
                    <a:pt x="0" y="4"/>
                  </a:cubicBezTo>
                  <a:cubicBezTo>
                    <a:pt x="0" y="3"/>
                    <a:pt x="0" y="3"/>
                    <a:pt x="0" y="3"/>
                  </a:cubicBezTo>
                  <a:cubicBezTo>
                    <a:pt x="0" y="3"/>
                    <a:pt x="3" y="2"/>
                    <a:pt x="3" y="3"/>
                  </a:cubicBezTo>
                  <a:cubicBezTo>
                    <a:pt x="3" y="3"/>
                    <a:pt x="7" y="3"/>
                    <a:pt x="7" y="3"/>
                  </a:cubicBezTo>
                  <a:cubicBezTo>
                    <a:pt x="8" y="2"/>
                    <a:pt x="8" y="2"/>
                    <a:pt x="8" y="2"/>
                  </a:cubicBezTo>
                  <a:cubicBezTo>
                    <a:pt x="8" y="2"/>
                    <a:pt x="7" y="1"/>
                    <a:pt x="8" y="0"/>
                  </a:cubicBezTo>
                  <a:cubicBezTo>
                    <a:pt x="8" y="0"/>
                    <a:pt x="10" y="3"/>
                    <a:pt x="10" y="3"/>
                  </a:cubicBezTo>
                  <a:cubicBezTo>
                    <a:pt x="12" y="5"/>
                    <a:pt x="12" y="5"/>
                    <a:pt x="12" y="5"/>
                  </a:cubicBezTo>
                  <a:lnTo>
                    <a:pt x="10" y="7"/>
                  </a:lnTo>
                  <a:close/>
                </a:path>
              </a:pathLst>
            </a:custGeom>
            <a:solidFill>
              <a:srgbClr val="F2C279"/>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ea typeface="幼圆" panose="02010509060101010101" pitchFamily="49" charset="-122"/>
              </a:endParaRPr>
            </a:p>
          </p:txBody>
        </p:sp>
        <p:sp>
          <p:nvSpPr>
            <p:cNvPr id="25" name="MH_Other_15"/>
            <p:cNvSpPr/>
            <p:nvPr>
              <p:custDataLst>
                <p:tags r:id="rId21"/>
              </p:custDataLst>
            </p:nvPr>
          </p:nvSpPr>
          <p:spPr bwMode="auto">
            <a:xfrm>
              <a:off x="10631489" y="5259387"/>
              <a:ext cx="225425" cy="104775"/>
            </a:xfrm>
            <a:custGeom>
              <a:avLst/>
              <a:gdLst>
                <a:gd name="T0" fmla="*/ 199340 w 17"/>
                <a:gd name="T1" fmla="*/ 78395 h 8"/>
                <a:gd name="T2" fmla="*/ 119604 w 17"/>
                <a:gd name="T3" fmla="*/ 104527 h 8"/>
                <a:gd name="T4" fmla="*/ 13289 w 17"/>
                <a:gd name="T5" fmla="*/ 104527 h 8"/>
                <a:gd name="T6" fmla="*/ 39868 w 17"/>
                <a:gd name="T7" fmla="*/ 78395 h 8"/>
                <a:gd name="T8" fmla="*/ 106315 w 17"/>
                <a:gd name="T9" fmla="*/ 65329 h 8"/>
                <a:gd name="T10" fmla="*/ 172762 w 17"/>
                <a:gd name="T11" fmla="*/ 0 h 8"/>
                <a:gd name="T12" fmla="*/ 225919 w 17"/>
                <a:gd name="T13" fmla="*/ 0 h 8"/>
                <a:gd name="T14" fmla="*/ 199340 w 17"/>
                <a:gd name="T15" fmla="*/ 78395 h 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 h="8">
                  <a:moveTo>
                    <a:pt x="15" y="6"/>
                  </a:moveTo>
                  <a:cubicBezTo>
                    <a:pt x="15" y="6"/>
                    <a:pt x="12" y="8"/>
                    <a:pt x="9" y="8"/>
                  </a:cubicBezTo>
                  <a:cubicBezTo>
                    <a:pt x="1" y="8"/>
                    <a:pt x="1" y="8"/>
                    <a:pt x="1" y="8"/>
                  </a:cubicBezTo>
                  <a:cubicBezTo>
                    <a:pt x="1" y="8"/>
                    <a:pt x="0" y="6"/>
                    <a:pt x="3" y="6"/>
                  </a:cubicBezTo>
                  <a:cubicBezTo>
                    <a:pt x="3" y="6"/>
                    <a:pt x="5" y="6"/>
                    <a:pt x="8" y="5"/>
                  </a:cubicBezTo>
                  <a:cubicBezTo>
                    <a:pt x="11" y="3"/>
                    <a:pt x="13" y="0"/>
                    <a:pt x="13" y="0"/>
                  </a:cubicBezTo>
                  <a:cubicBezTo>
                    <a:pt x="17" y="0"/>
                    <a:pt x="17" y="0"/>
                    <a:pt x="17" y="0"/>
                  </a:cubicBezTo>
                  <a:cubicBezTo>
                    <a:pt x="17" y="0"/>
                    <a:pt x="17" y="4"/>
                    <a:pt x="15" y="6"/>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ea typeface="幼圆" panose="02010509060101010101" pitchFamily="49" charset="-122"/>
              </a:endParaRPr>
            </a:p>
          </p:txBody>
        </p:sp>
        <p:sp>
          <p:nvSpPr>
            <p:cNvPr id="26" name="MH_Other_16"/>
            <p:cNvSpPr/>
            <p:nvPr>
              <p:custDataLst>
                <p:tags r:id="rId22"/>
              </p:custDataLst>
            </p:nvPr>
          </p:nvSpPr>
          <p:spPr bwMode="auto">
            <a:xfrm>
              <a:off x="10669588" y="4403724"/>
              <a:ext cx="214312" cy="882650"/>
            </a:xfrm>
            <a:custGeom>
              <a:avLst/>
              <a:gdLst>
                <a:gd name="T0" fmla="*/ 188827 w 16"/>
                <a:gd name="T1" fmla="*/ 883434 h 66"/>
                <a:gd name="T2" fmla="*/ 121389 w 16"/>
                <a:gd name="T3" fmla="*/ 856663 h 66"/>
                <a:gd name="T4" fmla="*/ 121389 w 16"/>
                <a:gd name="T5" fmla="*/ 829893 h 66"/>
                <a:gd name="T6" fmla="*/ 148364 w 16"/>
                <a:gd name="T7" fmla="*/ 803122 h 66"/>
                <a:gd name="T8" fmla="*/ 134876 w 16"/>
                <a:gd name="T9" fmla="*/ 776351 h 66"/>
                <a:gd name="T10" fmla="*/ 148364 w 16"/>
                <a:gd name="T11" fmla="*/ 749580 h 66"/>
                <a:gd name="T12" fmla="*/ 121389 w 16"/>
                <a:gd name="T13" fmla="*/ 736195 h 66"/>
                <a:gd name="T14" fmla="*/ 134876 w 16"/>
                <a:gd name="T15" fmla="*/ 696039 h 66"/>
                <a:gd name="T16" fmla="*/ 121389 w 16"/>
                <a:gd name="T17" fmla="*/ 615727 h 66"/>
                <a:gd name="T18" fmla="*/ 121389 w 16"/>
                <a:gd name="T19" fmla="*/ 562185 h 66"/>
                <a:gd name="T20" fmla="*/ 121389 w 16"/>
                <a:gd name="T21" fmla="*/ 562185 h 66"/>
                <a:gd name="T22" fmla="*/ 94413 w 16"/>
                <a:gd name="T23" fmla="*/ 535415 h 66"/>
                <a:gd name="T24" fmla="*/ 94413 w 16"/>
                <a:gd name="T25" fmla="*/ 508644 h 66"/>
                <a:gd name="T26" fmla="*/ 80926 w 16"/>
                <a:gd name="T27" fmla="*/ 468488 h 66"/>
                <a:gd name="T28" fmla="*/ 13488 w 16"/>
                <a:gd name="T29" fmla="*/ 133854 h 66"/>
                <a:gd name="T30" fmla="*/ 13488 w 16"/>
                <a:gd name="T31" fmla="*/ 0 h 66"/>
                <a:gd name="T32" fmla="*/ 80926 w 16"/>
                <a:gd name="T33" fmla="*/ 13385 h 66"/>
                <a:gd name="T34" fmla="*/ 121389 w 16"/>
                <a:gd name="T35" fmla="*/ 53541 h 66"/>
                <a:gd name="T36" fmla="*/ 188827 w 16"/>
                <a:gd name="T37" fmla="*/ 254322 h 66"/>
                <a:gd name="T38" fmla="*/ 175339 w 16"/>
                <a:gd name="T39" fmla="*/ 441717 h 66"/>
                <a:gd name="T40" fmla="*/ 202314 w 16"/>
                <a:gd name="T41" fmla="*/ 588956 h 66"/>
                <a:gd name="T42" fmla="*/ 202314 w 16"/>
                <a:gd name="T43" fmla="*/ 816507 h 66"/>
                <a:gd name="T44" fmla="*/ 188827 w 16"/>
                <a:gd name="T45" fmla="*/ 883434 h 6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6" h="66">
                  <a:moveTo>
                    <a:pt x="14" y="66"/>
                  </a:moveTo>
                  <a:cubicBezTo>
                    <a:pt x="9" y="64"/>
                    <a:pt x="9" y="64"/>
                    <a:pt x="9" y="64"/>
                  </a:cubicBezTo>
                  <a:cubicBezTo>
                    <a:pt x="9" y="64"/>
                    <a:pt x="9" y="63"/>
                    <a:pt x="9" y="62"/>
                  </a:cubicBezTo>
                  <a:cubicBezTo>
                    <a:pt x="10" y="62"/>
                    <a:pt x="11" y="60"/>
                    <a:pt x="11" y="60"/>
                  </a:cubicBezTo>
                  <a:cubicBezTo>
                    <a:pt x="11" y="60"/>
                    <a:pt x="10" y="59"/>
                    <a:pt x="10" y="58"/>
                  </a:cubicBezTo>
                  <a:cubicBezTo>
                    <a:pt x="10" y="57"/>
                    <a:pt x="11" y="56"/>
                    <a:pt x="11" y="56"/>
                  </a:cubicBezTo>
                  <a:cubicBezTo>
                    <a:pt x="9" y="55"/>
                    <a:pt x="9" y="55"/>
                    <a:pt x="9" y="55"/>
                  </a:cubicBezTo>
                  <a:cubicBezTo>
                    <a:pt x="9" y="55"/>
                    <a:pt x="10" y="52"/>
                    <a:pt x="10" y="52"/>
                  </a:cubicBezTo>
                  <a:cubicBezTo>
                    <a:pt x="10" y="51"/>
                    <a:pt x="9" y="46"/>
                    <a:pt x="9" y="46"/>
                  </a:cubicBezTo>
                  <a:cubicBezTo>
                    <a:pt x="9" y="46"/>
                    <a:pt x="8" y="43"/>
                    <a:pt x="9" y="42"/>
                  </a:cubicBezTo>
                  <a:cubicBezTo>
                    <a:pt x="9" y="42"/>
                    <a:pt x="9" y="42"/>
                    <a:pt x="9" y="42"/>
                  </a:cubicBezTo>
                  <a:cubicBezTo>
                    <a:pt x="7" y="40"/>
                    <a:pt x="7" y="40"/>
                    <a:pt x="7" y="40"/>
                  </a:cubicBezTo>
                  <a:cubicBezTo>
                    <a:pt x="7" y="38"/>
                    <a:pt x="7" y="38"/>
                    <a:pt x="7" y="38"/>
                  </a:cubicBezTo>
                  <a:cubicBezTo>
                    <a:pt x="6" y="35"/>
                    <a:pt x="6" y="35"/>
                    <a:pt x="6" y="35"/>
                  </a:cubicBezTo>
                  <a:cubicBezTo>
                    <a:pt x="6" y="35"/>
                    <a:pt x="0" y="12"/>
                    <a:pt x="1" y="10"/>
                  </a:cubicBezTo>
                  <a:cubicBezTo>
                    <a:pt x="2" y="9"/>
                    <a:pt x="1" y="0"/>
                    <a:pt x="1" y="0"/>
                  </a:cubicBezTo>
                  <a:cubicBezTo>
                    <a:pt x="6" y="1"/>
                    <a:pt x="6" y="1"/>
                    <a:pt x="6" y="1"/>
                  </a:cubicBezTo>
                  <a:cubicBezTo>
                    <a:pt x="6" y="1"/>
                    <a:pt x="9" y="3"/>
                    <a:pt x="9" y="4"/>
                  </a:cubicBezTo>
                  <a:cubicBezTo>
                    <a:pt x="9" y="5"/>
                    <a:pt x="14" y="19"/>
                    <a:pt x="14" y="19"/>
                  </a:cubicBezTo>
                  <a:cubicBezTo>
                    <a:pt x="13" y="33"/>
                    <a:pt x="13" y="33"/>
                    <a:pt x="13" y="33"/>
                  </a:cubicBezTo>
                  <a:cubicBezTo>
                    <a:pt x="15" y="44"/>
                    <a:pt x="15" y="44"/>
                    <a:pt x="15" y="44"/>
                  </a:cubicBezTo>
                  <a:cubicBezTo>
                    <a:pt x="15" y="44"/>
                    <a:pt x="15" y="60"/>
                    <a:pt x="15" y="61"/>
                  </a:cubicBezTo>
                  <a:cubicBezTo>
                    <a:pt x="16" y="61"/>
                    <a:pt x="14" y="66"/>
                    <a:pt x="14" y="66"/>
                  </a:cubicBezTo>
                  <a:close/>
                </a:path>
              </a:pathLst>
            </a:custGeom>
            <a:solidFill>
              <a:srgbClr val="262423"/>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ea typeface="幼圆" panose="02010509060101010101" pitchFamily="49" charset="-122"/>
              </a:endParaRPr>
            </a:p>
          </p:txBody>
        </p:sp>
        <p:sp>
          <p:nvSpPr>
            <p:cNvPr id="27" name="MH_Other_17"/>
            <p:cNvSpPr/>
            <p:nvPr>
              <p:custDataLst>
                <p:tags r:id="rId23"/>
              </p:custDataLst>
            </p:nvPr>
          </p:nvSpPr>
          <p:spPr bwMode="auto">
            <a:xfrm>
              <a:off x="10682288" y="4403724"/>
              <a:ext cx="201612" cy="882650"/>
            </a:xfrm>
            <a:custGeom>
              <a:avLst/>
              <a:gdLst>
                <a:gd name="T0" fmla="*/ 0 w 15"/>
                <a:gd name="T1" fmla="*/ 0 h 66"/>
                <a:gd name="T2" fmla="*/ 67438 w 15"/>
                <a:gd name="T3" fmla="*/ 13385 h 66"/>
                <a:gd name="T4" fmla="*/ 107901 w 15"/>
                <a:gd name="T5" fmla="*/ 53541 h 66"/>
                <a:gd name="T6" fmla="*/ 175339 w 15"/>
                <a:gd name="T7" fmla="*/ 254322 h 66"/>
                <a:gd name="T8" fmla="*/ 161851 w 15"/>
                <a:gd name="T9" fmla="*/ 441717 h 66"/>
                <a:gd name="T10" fmla="*/ 188826 w 15"/>
                <a:gd name="T11" fmla="*/ 588956 h 66"/>
                <a:gd name="T12" fmla="*/ 188826 w 15"/>
                <a:gd name="T13" fmla="*/ 816507 h 66"/>
                <a:gd name="T14" fmla="*/ 175339 w 15"/>
                <a:gd name="T15" fmla="*/ 883434 h 66"/>
                <a:gd name="T16" fmla="*/ 107901 w 15"/>
                <a:gd name="T17" fmla="*/ 856663 h 66"/>
                <a:gd name="T18" fmla="*/ 107901 w 15"/>
                <a:gd name="T19" fmla="*/ 843278 h 66"/>
                <a:gd name="T20" fmla="*/ 148364 w 15"/>
                <a:gd name="T21" fmla="*/ 816507 h 66"/>
                <a:gd name="T22" fmla="*/ 134876 w 15"/>
                <a:gd name="T23" fmla="*/ 803122 h 66"/>
                <a:gd name="T24" fmla="*/ 134876 w 15"/>
                <a:gd name="T25" fmla="*/ 803122 h 66"/>
                <a:gd name="T26" fmla="*/ 121388 w 15"/>
                <a:gd name="T27" fmla="*/ 789736 h 66"/>
                <a:gd name="T28" fmla="*/ 148364 w 15"/>
                <a:gd name="T29" fmla="*/ 749580 h 66"/>
                <a:gd name="T30" fmla="*/ 134876 w 15"/>
                <a:gd name="T31" fmla="*/ 749580 h 66"/>
                <a:gd name="T32" fmla="*/ 107901 w 15"/>
                <a:gd name="T33" fmla="*/ 736195 h 66"/>
                <a:gd name="T34" fmla="*/ 107901 w 15"/>
                <a:gd name="T35" fmla="*/ 736195 h 66"/>
                <a:gd name="T36" fmla="*/ 148364 w 15"/>
                <a:gd name="T37" fmla="*/ 709424 h 66"/>
                <a:gd name="T38" fmla="*/ 161851 w 15"/>
                <a:gd name="T39" fmla="*/ 655883 h 66"/>
                <a:gd name="T40" fmla="*/ 121388 w 15"/>
                <a:gd name="T41" fmla="*/ 696039 h 66"/>
                <a:gd name="T42" fmla="*/ 134876 w 15"/>
                <a:gd name="T43" fmla="*/ 629112 h 66"/>
                <a:gd name="T44" fmla="*/ 121388 w 15"/>
                <a:gd name="T45" fmla="*/ 655883 h 66"/>
                <a:gd name="T46" fmla="*/ 107901 w 15"/>
                <a:gd name="T47" fmla="*/ 615727 h 66"/>
                <a:gd name="T48" fmla="*/ 134876 w 15"/>
                <a:gd name="T49" fmla="*/ 562185 h 66"/>
                <a:gd name="T50" fmla="*/ 121388 w 15"/>
                <a:gd name="T51" fmla="*/ 508644 h 66"/>
                <a:gd name="T52" fmla="*/ 94413 w 15"/>
                <a:gd name="T53" fmla="*/ 548800 h 66"/>
                <a:gd name="T54" fmla="*/ 80926 w 15"/>
                <a:gd name="T55" fmla="*/ 535415 h 66"/>
                <a:gd name="T56" fmla="*/ 121388 w 15"/>
                <a:gd name="T57" fmla="*/ 481873 h 66"/>
                <a:gd name="T58" fmla="*/ 107901 w 15"/>
                <a:gd name="T59" fmla="*/ 455102 h 66"/>
                <a:gd name="T60" fmla="*/ 67438 w 15"/>
                <a:gd name="T61" fmla="*/ 468488 h 66"/>
                <a:gd name="T62" fmla="*/ 67438 w 15"/>
                <a:gd name="T63" fmla="*/ 468488 h 66"/>
                <a:gd name="T64" fmla="*/ 107901 w 15"/>
                <a:gd name="T65" fmla="*/ 414946 h 66"/>
                <a:gd name="T66" fmla="*/ 67438 w 15"/>
                <a:gd name="T67" fmla="*/ 267707 h 66"/>
                <a:gd name="T68" fmla="*/ 0 w 15"/>
                <a:gd name="T69" fmla="*/ 133854 h 66"/>
                <a:gd name="T70" fmla="*/ 0 w 15"/>
                <a:gd name="T71" fmla="*/ 0 h 6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5" h="66">
                  <a:moveTo>
                    <a:pt x="0" y="0"/>
                  </a:moveTo>
                  <a:cubicBezTo>
                    <a:pt x="5" y="1"/>
                    <a:pt x="5" y="1"/>
                    <a:pt x="5" y="1"/>
                  </a:cubicBezTo>
                  <a:cubicBezTo>
                    <a:pt x="5" y="1"/>
                    <a:pt x="8" y="3"/>
                    <a:pt x="8" y="4"/>
                  </a:cubicBezTo>
                  <a:cubicBezTo>
                    <a:pt x="8" y="5"/>
                    <a:pt x="13" y="19"/>
                    <a:pt x="13" y="19"/>
                  </a:cubicBezTo>
                  <a:cubicBezTo>
                    <a:pt x="12" y="33"/>
                    <a:pt x="12" y="33"/>
                    <a:pt x="12" y="33"/>
                  </a:cubicBezTo>
                  <a:cubicBezTo>
                    <a:pt x="14" y="44"/>
                    <a:pt x="14" y="44"/>
                    <a:pt x="14" y="44"/>
                  </a:cubicBezTo>
                  <a:cubicBezTo>
                    <a:pt x="14" y="44"/>
                    <a:pt x="14" y="60"/>
                    <a:pt x="14" y="61"/>
                  </a:cubicBezTo>
                  <a:cubicBezTo>
                    <a:pt x="15" y="61"/>
                    <a:pt x="13" y="66"/>
                    <a:pt x="13" y="66"/>
                  </a:cubicBezTo>
                  <a:cubicBezTo>
                    <a:pt x="8" y="64"/>
                    <a:pt x="8" y="64"/>
                    <a:pt x="8" y="64"/>
                  </a:cubicBezTo>
                  <a:cubicBezTo>
                    <a:pt x="8" y="64"/>
                    <a:pt x="8" y="64"/>
                    <a:pt x="8" y="63"/>
                  </a:cubicBezTo>
                  <a:cubicBezTo>
                    <a:pt x="10" y="63"/>
                    <a:pt x="11" y="62"/>
                    <a:pt x="11" y="61"/>
                  </a:cubicBezTo>
                  <a:cubicBezTo>
                    <a:pt x="10" y="61"/>
                    <a:pt x="10" y="61"/>
                    <a:pt x="10" y="60"/>
                  </a:cubicBezTo>
                  <a:cubicBezTo>
                    <a:pt x="10" y="60"/>
                    <a:pt x="10" y="60"/>
                    <a:pt x="10" y="60"/>
                  </a:cubicBezTo>
                  <a:cubicBezTo>
                    <a:pt x="10" y="60"/>
                    <a:pt x="9" y="60"/>
                    <a:pt x="9" y="59"/>
                  </a:cubicBezTo>
                  <a:cubicBezTo>
                    <a:pt x="13" y="60"/>
                    <a:pt x="11" y="56"/>
                    <a:pt x="11" y="56"/>
                  </a:cubicBezTo>
                  <a:cubicBezTo>
                    <a:pt x="11" y="56"/>
                    <a:pt x="10" y="56"/>
                    <a:pt x="10" y="56"/>
                  </a:cubicBezTo>
                  <a:cubicBezTo>
                    <a:pt x="8" y="55"/>
                    <a:pt x="8" y="55"/>
                    <a:pt x="8" y="55"/>
                  </a:cubicBezTo>
                  <a:cubicBezTo>
                    <a:pt x="8" y="55"/>
                    <a:pt x="8" y="55"/>
                    <a:pt x="8" y="55"/>
                  </a:cubicBezTo>
                  <a:cubicBezTo>
                    <a:pt x="9" y="54"/>
                    <a:pt x="10" y="54"/>
                    <a:pt x="11" y="53"/>
                  </a:cubicBezTo>
                  <a:cubicBezTo>
                    <a:pt x="12" y="52"/>
                    <a:pt x="12" y="49"/>
                    <a:pt x="12" y="49"/>
                  </a:cubicBezTo>
                  <a:cubicBezTo>
                    <a:pt x="11" y="51"/>
                    <a:pt x="9" y="52"/>
                    <a:pt x="9" y="52"/>
                  </a:cubicBezTo>
                  <a:cubicBezTo>
                    <a:pt x="10" y="47"/>
                    <a:pt x="10" y="47"/>
                    <a:pt x="10" y="47"/>
                  </a:cubicBezTo>
                  <a:cubicBezTo>
                    <a:pt x="9" y="49"/>
                    <a:pt x="9" y="49"/>
                    <a:pt x="9" y="49"/>
                  </a:cubicBezTo>
                  <a:cubicBezTo>
                    <a:pt x="9" y="48"/>
                    <a:pt x="8" y="47"/>
                    <a:pt x="8" y="46"/>
                  </a:cubicBezTo>
                  <a:cubicBezTo>
                    <a:pt x="9" y="44"/>
                    <a:pt x="10" y="43"/>
                    <a:pt x="10" y="42"/>
                  </a:cubicBezTo>
                  <a:cubicBezTo>
                    <a:pt x="11" y="40"/>
                    <a:pt x="9" y="38"/>
                    <a:pt x="9" y="38"/>
                  </a:cubicBezTo>
                  <a:cubicBezTo>
                    <a:pt x="9" y="40"/>
                    <a:pt x="8" y="41"/>
                    <a:pt x="7" y="41"/>
                  </a:cubicBezTo>
                  <a:cubicBezTo>
                    <a:pt x="6" y="40"/>
                    <a:pt x="6" y="40"/>
                    <a:pt x="6" y="40"/>
                  </a:cubicBezTo>
                  <a:cubicBezTo>
                    <a:pt x="9" y="36"/>
                    <a:pt x="9" y="36"/>
                    <a:pt x="9" y="36"/>
                  </a:cubicBezTo>
                  <a:cubicBezTo>
                    <a:pt x="8" y="34"/>
                    <a:pt x="8" y="34"/>
                    <a:pt x="8" y="34"/>
                  </a:cubicBezTo>
                  <a:cubicBezTo>
                    <a:pt x="8" y="34"/>
                    <a:pt x="6" y="34"/>
                    <a:pt x="5" y="35"/>
                  </a:cubicBezTo>
                  <a:cubicBezTo>
                    <a:pt x="5" y="35"/>
                    <a:pt x="5" y="35"/>
                    <a:pt x="5" y="35"/>
                  </a:cubicBezTo>
                  <a:cubicBezTo>
                    <a:pt x="8" y="31"/>
                    <a:pt x="8" y="31"/>
                    <a:pt x="8" y="31"/>
                  </a:cubicBezTo>
                  <a:cubicBezTo>
                    <a:pt x="9" y="29"/>
                    <a:pt x="6" y="22"/>
                    <a:pt x="5" y="20"/>
                  </a:cubicBezTo>
                  <a:cubicBezTo>
                    <a:pt x="4" y="19"/>
                    <a:pt x="2" y="14"/>
                    <a:pt x="0" y="10"/>
                  </a:cubicBezTo>
                  <a:cubicBezTo>
                    <a:pt x="1" y="8"/>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ea typeface="幼圆" panose="02010509060101010101" pitchFamily="49" charset="-122"/>
              </a:endParaRPr>
            </a:p>
          </p:txBody>
        </p:sp>
        <p:sp>
          <p:nvSpPr>
            <p:cNvPr id="28" name="MH_Other_18"/>
            <p:cNvSpPr/>
            <p:nvPr>
              <p:custDataLst>
                <p:tags r:id="rId24"/>
              </p:custDataLst>
            </p:nvPr>
          </p:nvSpPr>
          <p:spPr bwMode="auto">
            <a:xfrm>
              <a:off x="10709276" y="4376737"/>
              <a:ext cx="282575" cy="950913"/>
            </a:xfrm>
            <a:custGeom>
              <a:avLst/>
              <a:gdLst>
                <a:gd name="T0" fmla="*/ 242777 w 21"/>
                <a:gd name="T1" fmla="*/ 803554 h 71"/>
                <a:gd name="T2" fmla="*/ 229290 w 21"/>
                <a:gd name="T3" fmla="*/ 950872 h 71"/>
                <a:gd name="T4" fmla="*/ 161851 w 21"/>
                <a:gd name="T5" fmla="*/ 950872 h 71"/>
                <a:gd name="T6" fmla="*/ 121389 w 21"/>
                <a:gd name="T7" fmla="*/ 924087 h 71"/>
                <a:gd name="T8" fmla="*/ 121389 w 21"/>
                <a:gd name="T9" fmla="*/ 857124 h 71"/>
                <a:gd name="T10" fmla="*/ 148364 w 21"/>
                <a:gd name="T11" fmla="*/ 803554 h 71"/>
                <a:gd name="T12" fmla="*/ 148364 w 21"/>
                <a:gd name="T13" fmla="*/ 709806 h 71"/>
                <a:gd name="T14" fmla="*/ 134876 w 21"/>
                <a:gd name="T15" fmla="*/ 549095 h 71"/>
                <a:gd name="T16" fmla="*/ 107901 w 21"/>
                <a:gd name="T17" fmla="*/ 468740 h 71"/>
                <a:gd name="T18" fmla="*/ 107901 w 21"/>
                <a:gd name="T19" fmla="*/ 361599 h 71"/>
                <a:gd name="T20" fmla="*/ 67438 w 21"/>
                <a:gd name="T21" fmla="*/ 281244 h 71"/>
                <a:gd name="T22" fmla="*/ 13488 w 21"/>
                <a:gd name="T23" fmla="*/ 107141 h 71"/>
                <a:gd name="T24" fmla="*/ 0 w 21"/>
                <a:gd name="T25" fmla="*/ 26785 h 71"/>
                <a:gd name="T26" fmla="*/ 121389 w 21"/>
                <a:gd name="T27" fmla="*/ 13393 h 71"/>
                <a:gd name="T28" fmla="*/ 229290 w 21"/>
                <a:gd name="T29" fmla="*/ 13393 h 71"/>
                <a:gd name="T30" fmla="*/ 269752 w 21"/>
                <a:gd name="T31" fmla="*/ 160711 h 71"/>
                <a:gd name="T32" fmla="*/ 256265 w 21"/>
                <a:gd name="T33" fmla="*/ 267851 h 71"/>
                <a:gd name="T34" fmla="*/ 256265 w 21"/>
                <a:gd name="T35" fmla="*/ 321422 h 71"/>
                <a:gd name="T36" fmla="*/ 242777 w 21"/>
                <a:gd name="T37" fmla="*/ 428562 h 71"/>
                <a:gd name="T38" fmla="*/ 269752 w 21"/>
                <a:gd name="T39" fmla="*/ 495525 h 71"/>
                <a:gd name="T40" fmla="*/ 269752 w 21"/>
                <a:gd name="T41" fmla="*/ 696413 h 71"/>
                <a:gd name="T42" fmla="*/ 242777 w 21"/>
                <a:gd name="T43" fmla="*/ 803554 h 7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1" h="71">
                  <a:moveTo>
                    <a:pt x="18" y="60"/>
                  </a:moveTo>
                  <a:cubicBezTo>
                    <a:pt x="18" y="60"/>
                    <a:pt x="20" y="69"/>
                    <a:pt x="17" y="71"/>
                  </a:cubicBezTo>
                  <a:cubicBezTo>
                    <a:pt x="12" y="71"/>
                    <a:pt x="12" y="71"/>
                    <a:pt x="12" y="71"/>
                  </a:cubicBezTo>
                  <a:cubicBezTo>
                    <a:pt x="9" y="69"/>
                    <a:pt x="9" y="69"/>
                    <a:pt x="9" y="69"/>
                  </a:cubicBezTo>
                  <a:cubicBezTo>
                    <a:pt x="9" y="69"/>
                    <a:pt x="8" y="65"/>
                    <a:pt x="9" y="64"/>
                  </a:cubicBezTo>
                  <a:cubicBezTo>
                    <a:pt x="11" y="62"/>
                    <a:pt x="11" y="60"/>
                    <a:pt x="11" y="60"/>
                  </a:cubicBezTo>
                  <a:cubicBezTo>
                    <a:pt x="11" y="53"/>
                    <a:pt x="11" y="53"/>
                    <a:pt x="11" y="53"/>
                  </a:cubicBezTo>
                  <a:cubicBezTo>
                    <a:pt x="11" y="53"/>
                    <a:pt x="11" y="45"/>
                    <a:pt x="10" y="41"/>
                  </a:cubicBezTo>
                  <a:cubicBezTo>
                    <a:pt x="9" y="37"/>
                    <a:pt x="8" y="35"/>
                    <a:pt x="8" y="35"/>
                  </a:cubicBezTo>
                  <a:cubicBezTo>
                    <a:pt x="8" y="35"/>
                    <a:pt x="8" y="28"/>
                    <a:pt x="8" y="27"/>
                  </a:cubicBezTo>
                  <a:cubicBezTo>
                    <a:pt x="8" y="26"/>
                    <a:pt x="5" y="21"/>
                    <a:pt x="5" y="21"/>
                  </a:cubicBezTo>
                  <a:cubicBezTo>
                    <a:pt x="5" y="20"/>
                    <a:pt x="2" y="9"/>
                    <a:pt x="1" y="8"/>
                  </a:cubicBezTo>
                  <a:cubicBezTo>
                    <a:pt x="1" y="7"/>
                    <a:pt x="0" y="2"/>
                    <a:pt x="0" y="2"/>
                  </a:cubicBezTo>
                  <a:cubicBezTo>
                    <a:pt x="0" y="2"/>
                    <a:pt x="8" y="1"/>
                    <a:pt x="9" y="1"/>
                  </a:cubicBezTo>
                  <a:cubicBezTo>
                    <a:pt x="9" y="0"/>
                    <a:pt x="17" y="1"/>
                    <a:pt x="17" y="1"/>
                  </a:cubicBezTo>
                  <a:cubicBezTo>
                    <a:pt x="17" y="1"/>
                    <a:pt x="20" y="10"/>
                    <a:pt x="20" y="12"/>
                  </a:cubicBezTo>
                  <a:cubicBezTo>
                    <a:pt x="20" y="14"/>
                    <a:pt x="19" y="19"/>
                    <a:pt x="19" y="20"/>
                  </a:cubicBezTo>
                  <a:cubicBezTo>
                    <a:pt x="20" y="21"/>
                    <a:pt x="19" y="24"/>
                    <a:pt x="19" y="24"/>
                  </a:cubicBezTo>
                  <a:cubicBezTo>
                    <a:pt x="19" y="24"/>
                    <a:pt x="18" y="31"/>
                    <a:pt x="18" y="32"/>
                  </a:cubicBezTo>
                  <a:cubicBezTo>
                    <a:pt x="18" y="32"/>
                    <a:pt x="21" y="35"/>
                    <a:pt x="20" y="37"/>
                  </a:cubicBezTo>
                  <a:cubicBezTo>
                    <a:pt x="19" y="38"/>
                    <a:pt x="21" y="50"/>
                    <a:pt x="20" y="52"/>
                  </a:cubicBezTo>
                  <a:cubicBezTo>
                    <a:pt x="20" y="53"/>
                    <a:pt x="18" y="60"/>
                    <a:pt x="18" y="60"/>
                  </a:cubicBezTo>
                  <a:close/>
                </a:path>
              </a:pathLst>
            </a:custGeom>
            <a:solidFill>
              <a:srgbClr val="262423"/>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ea typeface="幼圆" panose="02010509060101010101" pitchFamily="49" charset="-122"/>
              </a:endParaRPr>
            </a:p>
          </p:txBody>
        </p:sp>
        <p:sp>
          <p:nvSpPr>
            <p:cNvPr id="29" name="MH_Other_19"/>
            <p:cNvSpPr/>
            <p:nvPr>
              <p:custDataLst>
                <p:tags r:id="rId25"/>
              </p:custDataLst>
            </p:nvPr>
          </p:nvSpPr>
          <p:spPr bwMode="auto">
            <a:xfrm>
              <a:off x="10829926" y="4803775"/>
              <a:ext cx="161925" cy="523875"/>
            </a:xfrm>
            <a:custGeom>
              <a:avLst/>
              <a:gdLst>
                <a:gd name="T0" fmla="*/ 0 w 12"/>
                <a:gd name="T1" fmla="*/ 53604 h 39"/>
                <a:gd name="T2" fmla="*/ 121388 w 12"/>
                <a:gd name="T3" fmla="*/ 0 h 39"/>
                <a:gd name="T4" fmla="*/ 148363 w 12"/>
                <a:gd name="T5" fmla="*/ 67005 h 39"/>
                <a:gd name="T6" fmla="*/ 148363 w 12"/>
                <a:gd name="T7" fmla="*/ 254620 h 39"/>
                <a:gd name="T8" fmla="*/ 148363 w 12"/>
                <a:gd name="T9" fmla="*/ 254620 h 39"/>
                <a:gd name="T10" fmla="*/ 148363 w 12"/>
                <a:gd name="T11" fmla="*/ 254620 h 39"/>
                <a:gd name="T12" fmla="*/ 148363 w 12"/>
                <a:gd name="T13" fmla="*/ 254620 h 39"/>
                <a:gd name="T14" fmla="*/ 148363 w 12"/>
                <a:gd name="T15" fmla="*/ 254620 h 39"/>
                <a:gd name="T16" fmla="*/ 148363 w 12"/>
                <a:gd name="T17" fmla="*/ 254620 h 39"/>
                <a:gd name="T18" fmla="*/ 148363 w 12"/>
                <a:gd name="T19" fmla="*/ 268021 h 39"/>
                <a:gd name="T20" fmla="*/ 121388 w 12"/>
                <a:gd name="T21" fmla="*/ 375229 h 39"/>
                <a:gd name="T22" fmla="*/ 107901 w 12"/>
                <a:gd name="T23" fmla="*/ 522641 h 39"/>
                <a:gd name="T24" fmla="*/ 107901 w 12"/>
                <a:gd name="T25" fmla="*/ 522641 h 39"/>
                <a:gd name="T26" fmla="*/ 107901 w 12"/>
                <a:gd name="T27" fmla="*/ 522641 h 39"/>
                <a:gd name="T28" fmla="*/ 40463 w 12"/>
                <a:gd name="T29" fmla="*/ 522641 h 39"/>
                <a:gd name="T30" fmla="*/ 13488 w 12"/>
                <a:gd name="T31" fmla="*/ 495839 h 39"/>
                <a:gd name="T32" fmla="*/ 26975 w 12"/>
                <a:gd name="T33" fmla="*/ 469037 h 39"/>
                <a:gd name="T34" fmla="*/ 94413 w 12"/>
                <a:gd name="T35" fmla="*/ 469037 h 39"/>
                <a:gd name="T36" fmla="*/ 0 w 12"/>
                <a:gd name="T37" fmla="*/ 428834 h 39"/>
                <a:gd name="T38" fmla="*/ 107901 w 12"/>
                <a:gd name="T39" fmla="*/ 442235 h 39"/>
                <a:gd name="T40" fmla="*/ 107901 w 12"/>
                <a:gd name="T41" fmla="*/ 388630 h 39"/>
                <a:gd name="T42" fmla="*/ 67438 w 12"/>
                <a:gd name="T43" fmla="*/ 402032 h 39"/>
                <a:gd name="T44" fmla="*/ 107901 w 12"/>
                <a:gd name="T45" fmla="*/ 348427 h 39"/>
                <a:gd name="T46" fmla="*/ 67438 w 12"/>
                <a:gd name="T47" fmla="*/ 348427 h 39"/>
                <a:gd name="T48" fmla="*/ 107901 w 12"/>
                <a:gd name="T49" fmla="*/ 308224 h 39"/>
                <a:gd name="T50" fmla="*/ 67438 w 12"/>
                <a:gd name="T51" fmla="*/ 268021 h 39"/>
                <a:gd name="T52" fmla="*/ 80926 w 12"/>
                <a:gd name="T53" fmla="*/ 227818 h 39"/>
                <a:gd name="T54" fmla="*/ 121388 w 12"/>
                <a:gd name="T55" fmla="*/ 214417 h 39"/>
                <a:gd name="T56" fmla="*/ 121388 w 12"/>
                <a:gd name="T57" fmla="*/ 201016 h 39"/>
                <a:gd name="T58" fmla="*/ 67438 w 12"/>
                <a:gd name="T59" fmla="*/ 134011 h 39"/>
                <a:gd name="T60" fmla="*/ 121388 w 12"/>
                <a:gd name="T61" fmla="*/ 134011 h 39"/>
                <a:gd name="T62" fmla="*/ 53950 w 12"/>
                <a:gd name="T63" fmla="*/ 93807 h 39"/>
                <a:gd name="T64" fmla="*/ 80926 w 12"/>
                <a:gd name="T65" fmla="*/ 93807 h 39"/>
                <a:gd name="T66" fmla="*/ 121388 w 12"/>
                <a:gd name="T67" fmla="*/ 80406 h 39"/>
                <a:gd name="T68" fmla="*/ 94413 w 12"/>
                <a:gd name="T69" fmla="*/ 67005 h 39"/>
                <a:gd name="T70" fmla="*/ 121388 w 12"/>
                <a:gd name="T71" fmla="*/ 53604 h 39"/>
                <a:gd name="T72" fmla="*/ 0 w 12"/>
                <a:gd name="T73" fmla="*/ 53604 h 3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 h="39">
                  <a:moveTo>
                    <a:pt x="0" y="4"/>
                  </a:moveTo>
                  <a:cubicBezTo>
                    <a:pt x="2" y="3"/>
                    <a:pt x="6" y="1"/>
                    <a:pt x="9" y="0"/>
                  </a:cubicBezTo>
                  <a:cubicBezTo>
                    <a:pt x="9" y="1"/>
                    <a:pt x="12" y="3"/>
                    <a:pt x="11" y="5"/>
                  </a:cubicBezTo>
                  <a:cubicBezTo>
                    <a:pt x="10" y="6"/>
                    <a:pt x="11" y="17"/>
                    <a:pt x="11" y="19"/>
                  </a:cubicBezTo>
                  <a:cubicBezTo>
                    <a:pt x="11" y="19"/>
                    <a:pt x="11" y="19"/>
                    <a:pt x="11" y="19"/>
                  </a:cubicBezTo>
                  <a:cubicBezTo>
                    <a:pt x="11" y="19"/>
                    <a:pt x="11" y="19"/>
                    <a:pt x="11" y="19"/>
                  </a:cubicBezTo>
                  <a:cubicBezTo>
                    <a:pt x="11" y="19"/>
                    <a:pt x="11" y="19"/>
                    <a:pt x="11" y="19"/>
                  </a:cubicBezTo>
                  <a:cubicBezTo>
                    <a:pt x="11" y="19"/>
                    <a:pt x="11" y="19"/>
                    <a:pt x="11" y="19"/>
                  </a:cubicBezTo>
                  <a:cubicBezTo>
                    <a:pt x="11" y="19"/>
                    <a:pt x="11" y="19"/>
                    <a:pt x="11" y="19"/>
                  </a:cubicBezTo>
                  <a:cubicBezTo>
                    <a:pt x="11" y="20"/>
                    <a:pt x="11" y="20"/>
                    <a:pt x="11" y="20"/>
                  </a:cubicBezTo>
                  <a:cubicBezTo>
                    <a:pt x="11" y="21"/>
                    <a:pt x="9" y="28"/>
                    <a:pt x="9" y="28"/>
                  </a:cubicBezTo>
                  <a:cubicBezTo>
                    <a:pt x="9" y="28"/>
                    <a:pt x="11" y="37"/>
                    <a:pt x="8" y="39"/>
                  </a:cubicBezTo>
                  <a:cubicBezTo>
                    <a:pt x="8" y="39"/>
                    <a:pt x="8" y="39"/>
                    <a:pt x="8" y="39"/>
                  </a:cubicBezTo>
                  <a:cubicBezTo>
                    <a:pt x="8" y="39"/>
                    <a:pt x="8" y="39"/>
                    <a:pt x="8" y="39"/>
                  </a:cubicBezTo>
                  <a:cubicBezTo>
                    <a:pt x="3" y="39"/>
                    <a:pt x="3" y="39"/>
                    <a:pt x="3" y="39"/>
                  </a:cubicBezTo>
                  <a:cubicBezTo>
                    <a:pt x="1" y="37"/>
                    <a:pt x="1" y="37"/>
                    <a:pt x="1" y="37"/>
                  </a:cubicBezTo>
                  <a:cubicBezTo>
                    <a:pt x="1" y="36"/>
                    <a:pt x="2" y="35"/>
                    <a:pt x="2" y="35"/>
                  </a:cubicBezTo>
                  <a:cubicBezTo>
                    <a:pt x="7" y="35"/>
                    <a:pt x="7" y="35"/>
                    <a:pt x="7" y="35"/>
                  </a:cubicBezTo>
                  <a:cubicBezTo>
                    <a:pt x="6" y="32"/>
                    <a:pt x="0" y="32"/>
                    <a:pt x="0" y="32"/>
                  </a:cubicBezTo>
                  <a:cubicBezTo>
                    <a:pt x="1" y="31"/>
                    <a:pt x="6" y="32"/>
                    <a:pt x="8" y="33"/>
                  </a:cubicBezTo>
                  <a:cubicBezTo>
                    <a:pt x="9" y="32"/>
                    <a:pt x="8" y="30"/>
                    <a:pt x="8" y="29"/>
                  </a:cubicBezTo>
                  <a:cubicBezTo>
                    <a:pt x="7" y="29"/>
                    <a:pt x="5" y="30"/>
                    <a:pt x="5" y="30"/>
                  </a:cubicBezTo>
                  <a:cubicBezTo>
                    <a:pt x="8" y="26"/>
                    <a:pt x="8" y="26"/>
                    <a:pt x="8" y="26"/>
                  </a:cubicBezTo>
                  <a:cubicBezTo>
                    <a:pt x="8" y="25"/>
                    <a:pt x="5" y="26"/>
                    <a:pt x="5" y="26"/>
                  </a:cubicBezTo>
                  <a:cubicBezTo>
                    <a:pt x="8" y="23"/>
                    <a:pt x="8" y="23"/>
                    <a:pt x="8" y="23"/>
                  </a:cubicBezTo>
                  <a:cubicBezTo>
                    <a:pt x="8" y="23"/>
                    <a:pt x="7" y="22"/>
                    <a:pt x="5" y="20"/>
                  </a:cubicBezTo>
                  <a:cubicBezTo>
                    <a:pt x="4" y="18"/>
                    <a:pt x="6" y="17"/>
                    <a:pt x="6" y="17"/>
                  </a:cubicBezTo>
                  <a:cubicBezTo>
                    <a:pt x="6" y="17"/>
                    <a:pt x="10" y="19"/>
                    <a:pt x="9" y="16"/>
                  </a:cubicBezTo>
                  <a:cubicBezTo>
                    <a:pt x="9" y="16"/>
                    <a:pt x="9" y="16"/>
                    <a:pt x="9" y="15"/>
                  </a:cubicBezTo>
                  <a:cubicBezTo>
                    <a:pt x="8" y="13"/>
                    <a:pt x="5" y="10"/>
                    <a:pt x="5" y="10"/>
                  </a:cubicBezTo>
                  <a:cubicBezTo>
                    <a:pt x="9" y="10"/>
                    <a:pt x="9" y="10"/>
                    <a:pt x="9" y="10"/>
                  </a:cubicBezTo>
                  <a:cubicBezTo>
                    <a:pt x="8" y="8"/>
                    <a:pt x="3" y="9"/>
                    <a:pt x="4" y="7"/>
                  </a:cubicBezTo>
                  <a:cubicBezTo>
                    <a:pt x="5" y="7"/>
                    <a:pt x="5" y="7"/>
                    <a:pt x="6" y="7"/>
                  </a:cubicBezTo>
                  <a:cubicBezTo>
                    <a:pt x="7" y="6"/>
                    <a:pt x="9" y="6"/>
                    <a:pt x="9" y="6"/>
                  </a:cubicBezTo>
                  <a:cubicBezTo>
                    <a:pt x="7" y="5"/>
                    <a:pt x="7" y="5"/>
                    <a:pt x="7" y="5"/>
                  </a:cubicBezTo>
                  <a:cubicBezTo>
                    <a:pt x="9" y="4"/>
                    <a:pt x="9" y="4"/>
                    <a:pt x="9" y="4"/>
                  </a:cubicBezTo>
                  <a:cubicBezTo>
                    <a:pt x="7" y="3"/>
                    <a:pt x="0" y="4"/>
                    <a:pt x="0" y="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ea typeface="幼圆" panose="02010509060101010101" pitchFamily="49" charset="-122"/>
              </a:endParaRPr>
            </a:p>
          </p:txBody>
        </p:sp>
        <p:sp>
          <p:nvSpPr>
            <p:cNvPr id="30" name="MH_Other_20"/>
            <p:cNvSpPr/>
            <p:nvPr>
              <p:custDataLst>
                <p:tags r:id="rId26"/>
              </p:custDataLst>
            </p:nvPr>
          </p:nvSpPr>
          <p:spPr bwMode="auto">
            <a:xfrm>
              <a:off x="10709276" y="4376736"/>
              <a:ext cx="296863" cy="400050"/>
            </a:xfrm>
            <a:custGeom>
              <a:avLst/>
              <a:gdLst>
                <a:gd name="T0" fmla="*/ 121388 w 22"/>
                <a:gd name="T1" fmla="*/ 13375 h 30"/>
                <a:gd name="T2" fmla="*/ 229289 w 22"/>
                <a:gd name="T3" fmla="*/ 13375 h 30"/>
                <a:gd name="T4" fmla="*/ 283239 w 22"/>
                <a:gd name="T5" fmla="*/ 147126 h 30"/>
                <a:gd name="T6" fmla="*/ 283239 w 22"/>
                <a:gd name="T7" fmla="*/ 254127 h 30"/>
                <a:gd name="T8" fmla="*/ 269752 w 22"/>
                <a:gd name="T9" fmla="*/ 334378 h 30"/>
                <a:gd name="T10" fmla="*/ 242777 w 22"/>
                <a:gd name="T11" fmla="*/ 401253 h 30"/>
                <a:gd name="T12" fmla="*/ 188826 w 22"/>
                <a:gd name="T13" fmla="*/ 321002 h 30"/>
                <a:gd name="T14" fmla="*/ 229289 w 22"/>
                <a:gd name="T15" fmla="*/ 334378 h 30"/>
                <a:gd name="T16" fmla="*/ 202314 w 22"/>
                <a:gd name="T17" fmla="*/ 200627 h 30"/>
                <a:gd name="T18" fmla="*/ 188826 w 22"/>
                <a:gd name="T19" fmla="*/ 93626 h 30"/>
                <a:gd name="T20" fmla="*/ 67438 w 22"/>
                <a:gd name="T21" fmla="*/ 93626 h 30"/>
                <a:gd name="T22" fmla="*/ 26975 w 22"/>
                <a:gd name="T23" fmla="*/ 120376 h 30"/>
                <a:gd name="T24" fmla="*/ 13488 w 22"/>
                <a:gd name="T25" fmla="*/ 107001 h 30"/>
                <a:gd name="T26" fmla="*/ 0 w 22"/>
                <a:gd name="T27" fmla="*/ 26750 h 30"/>
                <a:gd name="T28" fmla="*/ 121388 w 22"/>
                <a:gd name="T29" fmla="*/ 13375 h 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2" h="30">
                  <a:moveTo>
                    <a:pt x="9" y="1"/>
                  </a:moveTo>
                  <a:cubicBezTo>
                    <a:pt x="9" y="0"/>
                    <a:pt x="17" y="1"/>
                    <a:pt x="17" y="1"/>
                  </a:cubicBezTo>
                  <a:cubicBezTo>
                    <a:pt x="17" y="1"/>
                    <a:pt x="22" y="9"/>
                    <a:pt x="21" y="11"/>
                  </a:cubicBezTo>
                  <a:cubicBezTo>
                    <a:pt x="21" y="12"/>
                    <a:pt x="21" y="18"/>
                    <a:pt x="21" y="19"/>
                  </a:cubicBezTo>
                  <a:cubicBezTo>
                    <a:pt x="21" y="20"/>
                    <a:pt x="20" y="25"/>
                    <a:pt x="20" y="25"/>
                  </a:cubicBezTo>
                  <a:cubicBezTo>
                    <a:pt x="20" y="25"/>
                    <a:pt x="19" y="28"/>
                    <a:pt x="18" y="30"/>
                  </a:cubicBezTo>
                  <a:cubicBezTo>
                    <a:pt x="16" y="27"/>
                    <a:pt x="14" y="24"/>
                    <a:pt x="14" y="24"/>
                  </a:cubicBezTo>
                  <a:cubicBezTo>
                    <a:pt x="15" y="24"/>
                    <a:pt x="17" y="25"/>
                    <a:pt x="17" y="25"/>
                  </a:cubicBezTo>
                  <a:cubicBezTo>
                    <a:pt x="17" y="23"/>
                    <a:pt x="15" y="15"/>
                    <a:pt x="15" y="15"/>
                  </a:cubicBezTo>
                  <a:cubicBezTo>
                    <a:pt x="15" y="15"/>
                    <a:pt x="8" y="9"/>
                    <a:pt x="14" y="7"/>
                  </a:cubicBezTo>
                  <a:cubicBezTo>
                    <a:pt x="14" y="5"/>
                    <a:pt x="5" y="7"/>
                    <a:pt x="5" y="7"/>
                  </a:cubicBezTo>
                  <a:cubicBezTo>
                    <a:pt x="2" y="9"/>
                    <a:pt x="2" y="9"/>
                    <a:pt x="2" y="9"/>
                  </a:cubicBezTo>
                  <a:cubicBezTo>
                    <a:pt x="1" y="8"/>
                    <a:pt x="1" y="8"/>
                    <a:pt x="1" y="8"/>
                  </a:cubicBezTo>
                  <a:cubicBezTo>
                    <a:pt x="1" y="7"/>
                    <a:pt x="0" y="2"/>
                    <a:pt x="0" y="2"/>
                  </a:cubicBezTo>
                  <a:cubicBezTo>
                    <a:pt x="0" y="2"/>
                    <a:pt x="8" y="1"/>
                    <a:pt x="9"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ea typeface="幼圆" panose="02010509060101010101" pitchFamily="49" charset="-122"/>
              </a:endParaRPr>
            </a:p>
          </p:txBody>
        </p:sp>
        <p:sp>
          <p:nvSpPr>
            <p:cNvPr id="31" name="MH_Other_21"/>
            <p:cNvSpPr/>
            <p:nvPr>
              <p:custDataLst>
                <p:tags r:id="rId27"/>
              </p:custDataLst>
            </p:nvPr>
          </p:nvSpPr>
          <p:spPr bwMode="auto">
            <a:xfrm>
              <a:off x="10682288" y="4335462"/>
              <a:ext cx="215900" cy="80963"/>
            </a:xfrm>
            <a:custGeom>
              <a:avLst/>
              <a:gdLst>
                <a:gd name="T0" fmla="*/ 215802 w 16"/>
                <a:gd name="T1" fmla="*/ 40463 h 6"/>
                <a:gd name="T2" fmla="*/ 40463 w 16"/>
                <a:gd name="T3" fmla="*/ 80925 h 6"/>
                <a:gd name="T4" fmla="*/ 0 w 16"/>
                <a:gd name="T5" fmla="*/ 67438 h 6"/>
                <a:gd name="T6" fmla="*/ 0 w 16"/>
                <a:gd name="T7" fmla="*/ 26975 h 6"/>
                <a:gd name="T8" fmla="*/ 215802 w 16"/>
                <a:gd name="T9" fmla="*/ 0 h 6"/>
                <a:gd name="T10" fmla="*/ 215802 w 16"/>
                <a:gd name="T11" fmla="*/ 40463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6">
                  <a:moveTo>
                    <a:pt x="16" y="3"/>
                  </a:moveTo>
                  <a:cubicBezTo>
                    <a:pt x="16" y="3"/>
                    <a:pt x="7" y="6"/>
                    <a:pt x="3" y="6"/>
                  </a:cubicBezTo>
                  <a:cubicBezTo>
                    <a:pt x="0" y="5"/>
                    <a:pt x="0" y="5"/>
                    <a:pt x="0" y="5"/>
                  </a:cubicBezTo>
                  <a:cubicBezTo>
                    <a:pt x="0" y="2"/>
                    <a:pt x="0" y="2"/>
                    <a:pt x="0" y="2"/>
                  </a:cubicBezTo>
                  <a:cubicBezTo>
                    <a:pt x="16" y="0"/>
                    <a:pt x="16" y="0"/>
                    <a:pt x="16" y="0"/>
                  </a:cubicBezTo>
                  <a:lnTo>
                    <a:pt x="16" y="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ea typeface="幼圆" panose="02010509060101010101" pitchFamily="49" charset="-122"/>
              </a:endParaRPr>
            </a:p>
          </p:txBody>
        </p:sp>
        <p:sp>
          <p:nvSpPr>
            <p:cNvPr id="32" name="MH_Other_22"/>
            <p:cNvSpPr/>
            <p:nvPr>
              <p:custDataLst>
                <p:tags r:id="rId28"/>
              </p:custDataLst>
            </p:nvPr>
          </p:nvSpPr>
          <p:spPr bwMode="auto">
            <a:xfrm>
              <a:off x="10682288" y="3825874"/>
              <a:ext cx="201612" cy="563562"/>
            </a:xfrm>
            <a:custGeom>
              <a:avLst/>
              <a:gdLst>
                <a:gd name="T0" fmla="*/ 202314 w 15"/>
                <a:gd name="T1" fmla="*/ 496068 h 42"/>
                <a:gd name="T2" fmla="*/ 134876 w 15"/>
                <a:gd name="T3" fmla="*/ 549697 h 42"/>
                <a:gd name="T4" fmla="*/ 0 w 15"/>
                <a:gd name="T5" fmla="*/ 536290 h 42"/>
                <a:gd name="T6" fmla="*/ 26975 w 15"/>
                <a:gd name="T7" fmla="*/ 361995 h 42"/>
                <a:gd name="T8" fmla="*/ 13488 w 15"/>
                <a:gd name="T9" fmla="*/ 254738 h 42"/>
                <a:gd name="T10" fmla="*/ 67438 w 15"/>
                <a:gd name="T11" fmla="*/ 107258 h 42"/>
                <a:gd name="T12" fmla="*/ 67438 w 15"/>
                <a:gd name="T13" fmla="*/ 40222 h 42"/>
                <a:gd name="T14" fmla="*/ 94413 w 15"/>
                <a:gd name="T15" fmla="*/ 80443 h 42"/>
                <a:gd name="T16" fmla="*/ 175339 w 15"/>
                <a:gd name="T17" fmla="*/ 0 h 42"/>
                <a:gd name="T18" fmla="*/ 202314 w 15"/>
                <a:gd name="T19" fmla="*/ 26814 h 42"/>
                <a:gd name="T20" fmla="*/ 202314 w 15"/>
                <a:gd name="T21" fmla="*/ 496068 h 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 h="42">
                  <a:moveTo>
                    <a:pt x="15" y="37"/>
                  </a:moveTo>
                  <a:cubicBezTo>
                    <a:pt x="15" y="37"/>
                    <a:pt x="15" y="40"/>
                    <a:pt x="10" y="41"/>
                  </a:cubicBezTo>
                  <a:cubicBezTo>
                    <a:pt x="5" y="42"/>
                    <a:pt x="1" y="42"/>
                    <a:pt x="0" y="40"/>
                  </a:cubicBezTo>
                  <a:cubicBezTo>
                    <a:pt x="2" y="27"/>
                    <a:pt x="2" y="27"/>
                    <a:pt x="2" y="27"/>
                  </a:cubicBezTo>
                  <a:cubicBezTo>
                    <a:pt x="2" y="27"/>
                    <a:pt x="1" y="22"/>
                    <a:pt x="1" y="19"/>
                  </a:cubicBezTo>
                  <a:cubicBezTo>
                    <a:pt x="1" y="16"/>
                    <a:pt x="5" y="8"/>
                    <a:pt x="5" y="8"/>
                  </a:cubicBezTo>
                  <a:cubicBezTo>
                    <a:pt x="5" y="8"/>
                    <a:pt x="4" y="4"/>
                    <a:pt x="5" y="3"/>
                  </a:cubicBezTo>
                  <a:cubicBezTo>
                    <a:pt x="7" y="6"/>
                    <a:pt x="7" y="6"/>
                    <a:pt x="7" y="6"/>
                  </a:cubicBezTo>
                  <a:cubicBezTo>
                    <a:pt x="7" y="6"/>
                    <a:pt x="8" y="6"/>
                    <a:pt x="13" y="0"/>
                  </a:cubicBezTo>
                  <a:cubicBezTo>
                    <a:pt x="13" y="0"/>
                    <a:pt x="15" y="2"/>
                    <a:pt x="15" y="2"/>
                  </a:cubicBezTo>
                  <a:lnTo>
                    <a:pt x="15" y="37"/>
                  </a:lnTo>
                  <a:close/>
                </a:path>
              </a:pathLst>
            </a:custGeom>
            <a:solidFill>
              <a:srgbClr val="F5F7FC"/>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ea typeface="幼圆" panose="02010509060101010101" pitchFamily="49" charset="-122"/>
              </a:endParaRPr>
            </a:p>
          </p:txBody>
        </p:sp>
        <p:sp>
          <p:nvSpPr>
            <p:cNvPr id="33" name="MH_Other_23"/>
            <p:cNvSpPr/>
            <p:nvPr>
              <p:custDataLst>
                <p:tags r:id="rId29"/>
              </p:custDataLst>
            </p:nvPr>
          </p:nvSpPr>
          <p:spPr bwMode="auto">
            <a:xfrm>
              <a:off x="10682288" y="3825874"/>
              <a:ext cx="201612" cy="563562"/>
            </a:xfrm>
            <a:custGeom>
              <a:avLst/>
              <a:gdLst>
                <a:gd name="T0" fmla="*/ 67438 w 15"/>
                <a:gd name="T1" fmla="*/ 536290 h 42"/>
                <a:gd name="T2" fmla="*/ 161851 w 15"/>
                <a:gd name="T3" fmla="*/ 482661 h 42"/>
                <a:gd name="T4" fmla="*/ 161851 w 15"/>
                <a:gd name="T5" fmla="*/ 442439 h 42"/>
                <a:gd name="T6" fmla="*/ 67438 w 15"/>
                <a:gd name="T7" fmla="*/ 496068 h 42"/>
                <a:gd name="T8" fmla="*/ 161851 w 15"/>
                <a:gd name="T9" fmla="*/ 348588 h 42"/>
                <a:gd name="T10" fmla="*/ 175339 w 15"/>
                <a:gd name="T11" fmla="*/ 80443 h 42"/>
                <a:gd name="T12" fmla="*/ 134876 w 15"/>
                <a:gd name="T13" fmla="*/ 120665 h 42"/>
                <a:gd name="T14" fmla="*/ 161851 w 15"/>
                <a:gd name="T15" fmla="*/ 67036 h 42"/>
                <a:gd name="T16" fmla="*/ 121388 w 15"/>
                <a:gd name="T17" fmla="*/ 67036 h 42"/>
                <a:gd name="T18" fmla="*/ 175339 w 15"/>
                <a:gd name="T19" fmla="*/ 0 h 42"/>
                <a:gd name="T20" fmla="*/ 202314 w 15"/>
                <a:gd name="T21" fmla="*/ 26814 h 42"/>
                <a:gd name="T22" fmla="*/ 202314 w 15"/>
                <a:gd name="T23" fmla="*/ 496068 h 42"/>
                <a:gd name="T24" fmla="*/ 134876 w 15"/>
                <a:gd name="T25" fmla="*/ 549697 h 42"/>
                <a:gd name="T26" fmla="*/ 0 w 15"/>
                <a:gd name="T27" fmla="*/ 536290 h 42"/>
                <a:gd name="T28" fmla="*/ 0 w 15"/>
                <a:gd name="T29" fmla="*/ 536290 h 42"/>
                <a:gd name="T30" fmla="*/ 67438 w 15"/>
                <a:gd name="T31" fmla="*/ 536290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 h="42">
                  <a:moveTo>
                    <a:pt x="5" y="40"/>
                  </a:moveTo>
                  <a:cubicBezTo>
                    <a:pt x="11" y="40"/>
                    <a:pt x="12" y="36"/>
                    <a:pt x="12" y="36"/>
                  </a:cubicBezTo>
                  <a:cubicBezTo>
                    <a:pt x="12" y="36"/>
                    <a:pt x="14" y="33"/>
                    <a:pt x="12" y="33"/>
                  </a:cubicBezTo>
                  <a:cubicBezTo>
                    <a:pt x="10" y="33"/>
                    <a:pt x="5" y="37"/>
                    <a:pt x="5" y="37"/>
                  </a:cubicBezTo>
                  <a:cubicBezTo>
                    <a:pt x="6" y="34"/>
                    <a:pt x="9" y="30"/>
                    <a:pt x="12" y="26"/>
                  </a:cubicBezTo>
                  <a:cubicBezTo>
                    <a:pt x="14" y="22"/>
                    <a:pt x="13" y="6"/>
                    <a:pt x="13" y="6"/>
                  </a:cubicBezTo>
                  <a:cubicBezTo>
                    <a:pt x="10" y="9"/>
                    <a:pt x="10" y="9"/>
                    <a:pt x="10" y="9"/>
                  </a:cubicBezTo>
                  <a:cubicBezTo>
                    <a:pt x="12" y="5"/>
                    <a:pt x="12" y="5"/>
                    <a:pt x="12" y="5"/>
                  </a:cubicBezTo>
                  <a:cubicBezTo>
                    <a:pt x="10" y="6"/>
                    <a:pt x="9" y="6"/>
                    <a:pt x="9" y="5"/>
                  </a:cubicBezTo>
                  <a:cubicBezTo>
                    <a:pt x="10" y="4"/>
                    <a:pt x="11" y="3"/>
                    <a:pt x="13" y="0"/>
                  </a:cubicBezTo>
                  <a:cubicBezTo>
                    <a:pt x="13" y="0"/>
                    <a:pt x="15" y="2"/>
                    <a:pt x="15" y="2"/>
                  </a:cubicBezTo>
                  <a:cubicBezTo>
                    <a:pt x="15" y="37"/>
                    <a:pt x="15" y="37"/>
                    <a:pt x="15" y="37"/>
                  </a:cubicBezTo>
                  <a:cubicBezTo>
                    <a:pt x="15" y="37"/>
                    <a:pt x="15" y="40"/>
                    <a:pt x="10" y="41"/>
                  </a:cubicBezTo>
                  <a:cubicBezTo>
                    <a:pt x="5" y="42"/>
                    <a:pt x="1" y="42"/>
                    <a:pt x="0" y="40"/>
                  </a:cubicBezTo>
                  <a:cubicBezTo>
                    <a:pt x="0" y="40"/>
                    <a:pt x="0" y="40"/>
                    <a:pt x="0" y="40"/>
                  </a:cubicBezTo>
                  <a:cubicBezTo>
                    <a:pt x="2" y="40"/>
                    <a:pt x="3" y="41"/>
                    <a:pt x="5" y="40"/>
                  </a:cubicBezTo>
                  <a:close/>
                </a:path>
              </a:pathLst>
            </a:custGeom>
            <a:solidFill>
              <a:srgbClr val="CFD0D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ea typeface="幼圆" panose="02010509060101010101" pitchFamily="49" charset="-122"/>
              </a:endParaRPr>
            </a:p>
          </p:txBody>
        </p:sp>
        <p:sp>
          <p:nvSpPr>
            <p:cNvPr id="34" name="MH_Other_24"/>
            <p:cNvSpPr/>
            <p:nvPr>
              <p:custDataLst>
                <p:tags r:id="rId30"/>
              </p:custDataLst>
            </p:nvPr>
          </p:nvSpPr>
          <p:spPr bwMode="auto">
            <a:xfrm>
              <a:off x="10790239" y="3852862"/>
              <a:ext cx="293687" cy="708025"/>
            </a:xfrm>
            <a:custGeom>
              <a:avLst/>
              <a:gdLst>
                <a:gd name="T0" fmla="*/ 293357 w 22"/>
                <a:gd name="T1" fmla="*/ 668015 h 53"/>
                <a:gd name="T2" fmla="*/ 186682 w 22"/>
                <a:gd name="T3" fmla="*/ 708096 h 53"/>
                <a:gd name="T4" fmla="*/ 40003 w 22"/>
                <a:gd name="T5" fmla="*/ 454250 h 53"/>
                <a:gd name="T6" fmla="*/ 0 w 22"/>
                <a:gd name="T7" fmla="*/ 334008 h 53"/>
                <a:gd name="T8" fmla="*/ 93341 w 22"/>
                <a:gd name="T9" fmla="*/ 0 h 53"/>
                <a:gd name="T10" fmla="*/ 186682 w 22"/>
                <a:gd name="T11" fmla="*/ 40081 h 53"/>
                <a:gd name="T12" fmla="*/ 173347 w 22"/>
                <a:gd name="T13" fmla="*/ 213765 h 53"/>
                <a:gd name="T14" fmla="*/ 293357 w 22"/>
                <a:gd name="T15" fmla="*/ 668015 h 5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 h="53">
                  <a:moveTo>
                    <a:pt x="22" y="50"/>
                  </a:moveTo>
                  <a:cubicBezTo>
                    <a:pt x="14" y="53"/>
                    <a:pt x="14" y="53"/>
                    <a:pt x="14" y="53"/>
                  </a:cubicBezTo>
                  <a:cubicBezTo>
                    <a:pt x="14" y="53"/>
                    <a:pt x="4" y="35"/>
                    <a:pt x="3" y="34"/>
                  </a:cubicBezTo>
                  <a:cubicBezTo>
                    <a:pt x="2" y="33"/>
                    <a:pt x="0" y="30"/>
                    <a:pt x="0" y="25"/>
                  </a:cubicBezTo>
                  <a:cubicBezTo>
                    <a:pt x="1" y="19"/>
                    <a:pt x="1" y="7"/>
                    <a:pt x="7" y="0"/>
                  </a:cubicBezTo>
                  <a:cubicBezTo>
                    <a:pt x="7" y="0"/>
                    <a:pt x="10" y="3"/>
                    <a:pt x="14" y="3"/>
                  </a:cubicBezTo>
                  <a:cubicBezTo>
                    <a:pt x="13" y="16"/>
                    <a:pt x="13" y="16"/>
                    <a:pt x="13" y="16"/>
                  </a:cubicBezTo>
                  <a:cubicBezTo>
                    <a:pt x="13" y="16"/>
                    <a:pt x="15" y="38"/>
                    <a:pt x="22" y="50"/>
                  </a:cubicBezTo>
                  <a:close/>
                </a:path>
              </a:pathLst>
            </a:custGeom>
            <a:solidFill>
              <a:srgbClr val="262423"/>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ea typeface="幼圆" panose="02010509060101010101" pitchFamily="49" charset="-122"/>
              </a:endParaRPr>
            </a:p>
          </p:txBody>
        </p:sp>
        <p:sp>
          <p:nvSpPr>
            <p:cNvPr id="35" name="MH_Other_25"/>
            <p:cNvSpPr/>
            <p:nvPr>
              <p:custDataLst>
                <p:tags r:id="rId31"/>
              </p:custDataLst>
            </p:nvPr>
          </p:nvSpPr>
          <p:spPr bwMode="auto">
            <a:xfrm>
              <a:off x="10682288" y="3906836"/>
              <a:ext cx="120650" cy="469900"/>
            </a:xfrm>
            <a:custGeom>
              <a:avLst/>
              <a:gdLst>
                <a:gd name="T0" fmla="*/ 53950 w 9"/>
                <a:gd name="T1" fmla="*/ 441909 h 35"/>
                <a:gd name="T2" fmla="*/ 26975 w 9"/>
                <a:gd name="T3" fmla="*/ 468691 h 35"/>
                <a:gd name="T4" fmla="*/ 0 w 9"/>
                <a:gd name="T5" fmla="*/ 441909 h 35"/>
                <a:gd name="T6" fmla="*/ 26975 w 9"/>
                <a:gd name="T7" fmla="*/ 200868 h 35"/>
                <a:gd name="T8" fmla="*/ 80925 w 9"/>
                <a:gd name="T9" fmla="*/ 53565 h 35"/>
                <a:gd name="T10" fmla="*/ 94413 w 9"/>
                <a:gd name="T11" fmla="*/ 0 h 35"/>
                <a:gd name="T12" fmla="*/ 121388 w 9"/>
                <a:gd name="T13" fmla="*/ 26782 h 35"/>
                <a:gd name="T14" fmla="*/ 107900 w 9"/>
                <a:gd name="T15" fmla="*/ 53565 h 35"/>
                <a:gd name="T16" fmla="*/ 80925 w 9"/>
                <a:gd name="T17" fmla="*/ 174085 h 35"/>
                <a:gd name="T18" fmla="*/ 53950 w 9"/>
                <a:gd name="T19" fmla="*/ 441909 h 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 h="35">
                  <a:moveTo>
                    <a:pt x="4" y="33"/>
                  </a:moveTo>
                  <a:cubicBezTo>
                    <a:pt x="2" y="35"/>
                    <a:pt x="2" y="35"/>
                    <a:pt x="2" y="35"/>
                  </a:cubicBezTo>
                  <a:cubicBezTo>
                    <a:pt x="0" y="33"/>
                    <a:pt x="0" y="33"/>
                    <a:pt x="0" y="33"/>
                  </a:cubicBezTo>
                  <a:cubicBezTo>
                    <a:pt x="0" y="33"/>
                    <a:pt x="1" y="19"/>
                    <a:pt x="2" y="15"/>
                  </a:cubicBezTo>
                  <a:cubicBezTo>
                    <a:pt x="3" y="11"/>
                    <a:pt x="6" y="4"/>
                    <a:pt x="6" y="4"/>
                  </a:cubicBezTo>
                  <a:cubicBezTo>
                    <a:pt x="6" y="4"/>
                    <a:pt x="5" y="1"/>
                    <a:pt x="7" y="0"/>
                  </a:cubicBezTo>
                  <a:cubicBezTo>
                    <a:pt x="7" y="0"/>
                    <a:pt x="8" y="0"/>
                    <a:pt x="9" y="2"/>
                  </a:cubicBezTo>
                  <a:cubicBezTo>
                    <a:pt x="8" y="4"/>
                    <a:pt x="8" y="4"/>
                    <a:pt x="8" y="4"/>
                  </a:cubicBezTo>
                  <a:cubicBezTo>
                    <a:pt x="8" y="4"/>
                    <a:pt x="6" y="10"/>
                    <a:pt x="6" y="13"/>
                  </a:cubicBezTo>
                  <a:cubicBezTo>
                    <a:pt x="6" y="15"/>
                    <a:pt x="5" y="31"/>
                    <a:pt x="4" y="33"/>
                  </a:cubicBezTo>
                  <a:close/>
                </a:path>
              </a:pathLst>
            </a:custGeom>
            <a:solidFill>
              <a:srgbClr val="A41F0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ea typeface="幼圆" panose="02010509060101010101" pitchFamily="49" charset="-122"/>
              </a:endParaRPr>
            </a:p>
          </p:txBody>
        </p:sp>
        <p:sp>
          <p:nvSpPr>
            <p:cNvPr id="36" name="MH_Other_26"/>
            <p:cNvSpPr/>
            <p:nvPr>
              <p:custDataLst>
                <p:tags r:id="rId32"/>
              </p:custDataLst>
            </p:nvPr>
          </p:nvSpPr>
          <p:spPr bwMode="auto">
            <a:xfrm>
              <a:off x="10415588" y="4083050"/>
              <a:ext cx="266700" cy="185737"/>
            </a:xfrm>
            <a:custGeom>
              <a:avLst/>
              <a:gdLst>
                <a:gd name="T0" fmla="*/ 13319 w 20"/>
                <a:gd name="T1" fmla="*/ 132466 h 14"/>
                <a:gd name="T2" fmla="*/ 39957 w 20"/>
                <a:gd name="T3" fmla="*/ 39740 h 14"/>
                <a:gd name="T4" fmla="*/ 119871 w 20"/>
                <a:gd name="T5" fmla="*/ 66233 h 14"/>
                <a:gd name="T6" fmla="*/ 146510 w 20"/>
                <a:gd name="T7" fmla="*/ 79480 h 14"/>
                <a:gd name="T8" fmla="*/ 186467 w 20"/>
                <a:gd name="T9" fmla="*/ 79480 h 14"/>
                <a:gd name="T10" fmla="*/ 213105 w 20"/>
                <a:gd name="T11" fmla="*/ 79480 h 14"/>
                <a:gd name="T12" fmla="*/ 226424 w 20"/>
                <a:gd name="T13" fmla="*/ 66233 h 14"/>
                <a:gd name="T14" fmla="*/ 253062 w 20"/>
                <a:gd name="T15" fmla="*/ 0 h 14"/>
                <a:gd name="T16" fmla="*/ 266381 w 20"/>
                <a:gd name="T17" fmla="*/ 158960 h 14"/>
                <a:gd name="T18" fmla="*/ 253062 w 20"/>
                <a:gd name="T19" fmla="*/ 185453 h 14"/>
                <a:gd name="T20" fmla="*/ 146510 w 20"/>
                <a:gd name="T21" fmla="*/ 172206 h 14"/>
                <a:gd name="T22" fmla="*/ 13319 w 20"/>
                <a:gd name="T23" fmla="*/ 132466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0" h="14">
                  <a:moveTo>
                    <a:pt x="1" y="10"/>
                  </a:moveTo>
                  <a:cubicBezTo>
                    <a:pt x="1" y="10"/>
                    <a:pt x="0" y="6"/>
                    <a:pt x="3" y="3"/>
                  </a:cubicBezTo>
                  <a:cubicBezTo>
                    <a:pt x="3" y="3"/>
                    <a:pt x="9" y="5"/>
                    <a:pt x="9" y="5"/>
                  </a:cubicBezTo>
                  <a:cubicBezTo>
                    <a:pt x="9" y="5"/>
                    <a:pt x="11" y="6"/>
                    <a:pt x="11" y="6"/>
                  </a:cubicBezTo>
                  <a:cubicBezTo>
                    <a:pt x="11" y="6"/>
                    <a:pt x="14" y="6"/>
                    <a:pt x="14" y="6"/>
                  </a:cubicBezTo>
                  <a:cubicBezTo>
                    <a:pt x="14" y="6"/>
                    <a:pt x="16" y="5"/>
                    <a:pt x="16" y="6"/>
                  </a:cubicBezTo>
                  <a:cubicBezTo>
                    <a:pt x="17" y="5"/>
                    <a:pt x="17" y="5"/>
                    <a:pt x="17" y="5"/>
                  </a:cubicBezTo>
                  <a:cubicBezTo>
                    <a:pt x="17" y="5"/>
                    <a:pt x="17" y="2"/>
                    <a:pt x="19" y="0"/>
                  </a:cubicBezTo>
                  <a:cubicBezTo>
                    <a:pt x="20" y="12"/>
                    <a:pt x="20" y="12"/>
                    <a:pt x="20" y="12"/>
                  </a:cubicBezTo>
                  <a:cubicBezTo>
                    <a:pt x="19" y="14"/>
                    <a:pt x="19" y="14"/>
                    <a:pt x="19" y="14"/>
                  </a:cubicBezTo>
                  <a:cubicBezTo>
                    <a:pt x="19" y="14"/>
                    <a:pt x="13" y="14"/>
                    <a:pt x="11" y="13"/>
                  </a:cubicBezTo>
                  <a:cubicBezTo>
                    <a:pt x="10" y="12"/>
                    <a:pt x="2" y="11"/>
                    <a:pt x="1" y="10"/>
                  </a:cubicBezTo>
                  <a:close/>
                </a:path>
              </a:pathLst>
            </a:custGeom>
            <a:solidFill>
              <a:srgbClr val="262423"/>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ea typeface="幼圆" panose="02010509060101010101" pitchFamily="49" charset="-122"/>
              </a:endParaRPr>
            </a:p>
          </p:txBody>
        </p:sp>
        <p:sp>
          <p:nvSpPr>
            <p:cNvPr id="37" name="MH_Other_27"/>
            <p:cNvSpPr/>
            <p:nvPr>
              <p:custDataLst>
                <p:tags r:id="rId33"/>
              </p:custDataLst>
            </p:nvPr>
          </p:nvSpPr>
          <p:spPr bwMode="auto">
            <a:xfrm>
              <a:off x="10429876" y="4122737"/>
              <a:ext cx="225425" cy="131763"/>
            </a:xfrm>
            <a:custGeom>
              <a:avLst/>
              <a:gdLst>
                <a:gd name="T0" fmla="*/ 26579 w 17"/>
                <a:gd name="T1" fmla="*/ 0 h 10"/>
                <a:gd name="T2" fmla="*/ 106315 w 17"/>
                <a:gd name="T3" fmla="*/ 26300 h 10"/>
                <a:gd name="T4" fmla="*/ 132894 w 17"/>
                <a:gd name="T5" fmla="*/ 39451 h 10"/>
                <a:gd name="T6" fmla="*/ 172762 w 17"/>
                <a:gd name="T7" fmla="*/ 39451 h 10"/>
                <a:gd name="T8" fmla="*/ 199340 w 17"/>
                <a:gd name="T9" fmla="*/ 39451 h 10"/>
                <a:gd name="T10" fmla="*/ 212630 w 17"/>
                <a:gd name="T11" fmla="*/ 65751 h 10"/>
                <a:gd name="T12" fmla="*/ 186051 w 17"/>
                <a:gd name="T13" fmla="*/ 65751 h 10"/>
                <a:gd name="T14" fmla="*/ 225919 w 17"/>
                <a:gd name="T15" fmla="*/ 131502 h 10"/>
                <a:gd name="T16" fmla="*/ 172762 w 17"/>
                <a:gd name="T17" fmla="*/ 65751 h 10"/>
                <a:gd name="T18" fmla="*/ 119604 w 17"/>
                <a:gd name="T19" fmla="*/ 52601 h 10"/>
                <a:gd name="T20" fmla="*/ 146183 w 17"/>
                <a:gd name="T21" fmla="*/ 105202 h 10"/>
                <a:gd name="T22" fmla="*/ 79736 w 17"/>
                <a:gd name="T23" fmla="*/ 39451 h 10"/>
                <a:gd name="T24" fmla="*/ 39868 w 17"/>
                <a:gd name="T25" fmla="*/ 52601 h 10"/>
                <a:gd name="T26" fmla="*/ 0 w 17"/>
                <a:gd name="T27" fmla="*/ 65751 h 10"/>
                <a:gd name="T28" fmla="*/ 0 w 17"/>
                <a:gd name="T29" fmla="*/ 65751 h 10"/>
                <a:gd name="T30" fmla="*/ 26579 w 17"/>
                <a:gd name="T31" fmla="*/ 0 h 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 h="10">
                  <a:moveTo>
                    <a:pt x="2" y="0"/>
                  </a:moveTo>
                  <a:cubicBezTo>
                    <a:pt x="2" y="0"/>
                    <a:pt x="8" y="2"/>
                    <a:pt x="8" y="2"/>
                  </a:cubicBezTo>
                  <a:cubicBezTo>
                    <a:pt x="8" y="2"/>
                    <a:pt x="10" y="3"/>
                    <a:pt x="10" y="3"/>
                  </a:cubicBezTo>
                  <a:cubicBezTo>
                    <a:pt x="10" y="3"/>
                    <a:pt x="13" y="3"/>
                    <a:pt x="13" y="3"/>
                  </a:cubicBezTo>
                  <a:cubicBezTo>
                    <a:pt x="13" y="3"/>
                    <a:pt x="14" y="3"/>
                    <a:pt x="15" y="3"/>
                  </a:cubicBezTo>
                  <a:cubicBezTo>
                    <a:pt x="15" y="4"/>
                    <a:pt x="15" y="5"/>
                    <a:pt x="16" y="5"/>
                  </a:cubicBezTo>
                  <a:cubicBezTo>
                    <a:pt x="14" y="5"/>
                    <a:pt x="14" y="5"/>
                    <a:pt x="14" y="5"/>
                  </a:cubicBezTo>
                  <a:cubicBezTo>
                    <a:pt x="14" y="5"/>
                    <a:pt x="16" y="9"/>
                    <a:pt x="17" y="10"/>
                  </a:cubicBezTo>
                  <a:cubicBezTo>
                    <a:pt x="17" y="10"/>
                    <a:pt x="13" y="7"/>
                    <a:pt x="13" y="5"/>
                  </a:cubicBezTo>
                  <a:cubicBezTo>
                    <a:pt x="13" y="3"/>
                    <a:pt x="9" y="4"/>
                    <a:pt x="9" y="4"/>
                  </a:cubicBezTo>
                  <a:cubicBezTo>
                    <a:pt x="9" y="4"/>
                    <a:pt x="7" y="6"/>
                    <a:pt x="11" y="8"/>
                  </a:cubicBezTo>
                  <a:cubicBezTo>
                    <a:pt x="11" y="8"/>
                    <a:pt x="7" y="6"/>
                    <a:pt x="6" y="3"/>
                  </a:cubicBezTo>
                  <a:cubicBezTo>
                    <a:pt x="5" y="0"/>
                    <a:pt x="3" y="4"/>
                    <a:pt x="3" y="4"/>
                  </a:cubicBezTo>
                  <a:cubicBezTo>
                    <a:pt x="3" y="4"/>
                    <a:pt x="0" y="5"/>
                    <a:pt x="0" y="5"/>
                  </a:cubicBezTo>
                  <a:cubicBezTo>
                    <a:pt x="0" y="5"/>
                    <a:pt x="0" y="5"/>
                    <a:pt x="0" y="5"/>
                  </a:cubicBezTo>
                  <a:cubicBezTo>
                    <a:pt x="0" y="4"/>
                    <a:pt x="1" y="2"/>
                    <a:pt x="2"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ea typeface="幼圆" panose="02010509060101010101" pitchFamily="49" charset="-122"/>
              </a:endParaRPr>
            </a:p>
          </p:txBody>
        </p:sp>
        <p:sp>
          <p:nvSpPr>
            <p:cNvPr id="38" name="MH_Other_28"/>
            <p:cNvSpPr/>
            <p:nvPr>
              <p:custDataLst>
                <p:tags r:id="rId34"/>
              </p:custDataLst>
            </p:nvPr>
          </p:nvSpPr>
          <p:spPr bwMode="auto">
            <a:xfrm>
              <a:off x="10790238" y="3867149"/>
              <a:ext cx="120650" cy="495300"/>
            </a:xfrm>
            <a:custGeom>
              <a:avLst/>
              <a:gdLst>
                <a:gd name="T0" fmla="*/ 80925 w 9"/>
                <a:gd name="T1" fmla="*/ 495666 h 37"/>
                <a:gd name="T2" fmla="*/ 40463 w 9"/>
                <a:gd name="T3" fmla="*/ 442080 h 37"/>
                <a:gd name="T4" fmla="*/ 13488 w 9"/>
                <a:gd name="T5" fmla="*/ 388495 h 37"/>
                <a:gd name="T6" fmla="*/ 13488 w 9"/>
                <a:gd name="T7" fmla="*/ 308117 h 37"/>
                <a:gd name="T8" fmla="*/ 107900 w 9"/>
                <a:gd name="T9" fmla="*/ 66982 h 37"/>
                <a:gd name="T10" fmla="*/ 94413 w 9"/>
                <a:gd name="T11" fmla="*/ 53586 h 37"/>
                <a:gd name="T12" fmla="*/ 107900 w 9"/>
                <a:gd name="T13" fmla="*/ 0 h 37"/>
                <a:gd name="T14" fmla="*/ 121388 w 9"/>
                <a:gd name="T15" fmla="*/ 0 h 37"/>
                <a:gd name="T16" fmla="*/ 107900 w 9"/>
                <a:gd name="T17" fmla="*/ 40189 h 37"/>
                <a:gd name="T18" fmla="*/ 107900 w 9"/>
                <a:gd name="T19" fmla="*/ 66982 h 37"/>
                <a:gd name="T20" fmla="*/ 26975 w 9"/>
                <a:gd name="T21" fmla="*/ 308117 h 37"/>
                <a:gd name="T22" fmla="*/ 53950 w 9"/>
                <a:gd name="T23" fmla="*/ 428684 h 37"/>
                <a:gd name="T24" fmla="*/ 80925 w 9"/>
                <a:gd name="T25" fmla="*/ 495666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 h="37">
                  <a:moveTo>
                    <a:pt x="6" y="37"/>
                  </a:moveTo>
                  <a:cubicBezTo>
                    <a:pt x="5" y="35"/>
                    <a:pt x="4" y="33"/>
                    <a:pt x="3" y="33"/>
                  </a:cubicBezTo>
                  <a:cubicBezTo>
                    <a:pt x="3" y="32"/>
                    <a:pt x="2" y="31"/>
                    <a:pt x="1" y="29"/>
                  </a:cubicBezTo>
                  <a:cubicBezTo>
                    <a:pt x="1" y="27"/>
                    <a:pt x="0" y="24"/>
                    <a:pt x="1" y="23"/>
                  </a:cubicBezTo>
                  <a:cubicBezTo>
                    <a:pt x="1" y="20"/>
                    <a:pt x="8" y="5"/>
                    <a:pt x="8" y="5"/>
                  </a:cubicBezTo>
                  <a:cubicBezTo>
                    <a:pt x="7" y="4"/>
                    <a:pt x="7" y="4"/>
                    <a:pt x="7" y="4"/>
                  </a:cubicBezTo>
                  <a:cubicBezTo>
                    <a:pt x="8" y="0"/>
                    <a:pt x="8" y="0"/>
                    <a:pt x="8" y="0"/>
                  </a:cubicBezTo>
                  <a:cubicBezTo>
                    <a:pt x="9" y="0"/>
                    <a:pt x="9" y="0"/>
                    <a:pt x="9" y="0"/>
                  </a:cubicBezTo>
                  <a:cubicBezTo>
                    <a:pt x="8" y="3"/>
                    <a:pt x="8" y="3"/>
                    <a:pt x="8" y="3"/>
                  </a:cubicBezTo>
                  <a:cubicBezTo>
                    <a:pt x="8" y="5"/>
                    <a:pt x="8" y="5"/>
                    <a:pt x="8" y="5"/>
                  </a:cubicBezTo>
                  <a:cubicBezTo>
                    <a:pt x="8" y="5"/>
                    <a:pt x="2" y="21"/>
                    <a:pt x="2" y="23"/>
                  </a:cubicBezTo>
                  <a:cubicBezTo>
                    <a:pt x="1" y="25"/>
                    <a:pt x="4" y="30"/>
                    <a:pt x="4" y="32"/>
                  </a:cubicBezTo>
                  <a:cubicBezTo>
                    <a:pt x="5" y="33"/>
                    <a:pt x="5" y="35"/>
                    <a:pt x="6"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ea typeface="幼圆" panose="02010509060101010101" pitchFamily="49" charset="-122"/>
              </a:endParaRPr>
            </a:p>
          </p:txBody>
        </p:sp>
        <p:sp>
          <p:nvSpPr>
            <p:cNvPr id="39" name="MH_Other_29"/>
            <p:cNvSpPr/>
            <p:nvPr>
              <p:custDataLst>
                <p:tags r:id="rId35"/>
              </p:custDataLst>
            </p:nvPr>
          </p:nvSpPr>
          <p:spPr bwMode="auto">
            <a:xfrm>
              <a:off x="10871200" y="3906837"/>
              <a:ext cx="134938" cy="550863"/>
            </a:xfrm>
            <a:custGeom>
              <a:avLst/>
              <a:gdLst>
                <a:gd name="T0" fmla="*/ 40463 w 10"/>
                <a:gd name="T1" fmla="*/ 107242 h 41"/>
                <a:gd name="T2" fmla="*/ 0 w 10"/>
                <a:gd name="T3" fmla="*/ 147458 h 41"/>
                <a:gd name="T4" fmla="*/ 80926 w 10"/>
                <a:gd name="T5" fmla="*/ 40216 h 41"/>
                <a:gd name="T6" fmla="*/ 107901 w 10"/>
                <a:gd name="T7" fmla="*/ 0 h 41"/>
                <a:gd name="T8" fmla="*/ 94413 w 10"/>
                <a:gd name="T9" fmla="*/ 160863 h 41"/>
                <a:gd name="T10" fmla="*/ 134876 w 10"/>
                <a:gd name="T11" fmla="*/ 375348 h 41"/>
                <a:gd name="T12" fmla="*/ 107901 w 10"/>
                <a:gd name="T13" fmla="*/ 428969 h 41"/>
                <a:gd name="T14" fmla="*/ 40463 w 10"/>
                <a:gd name="T15" fmla="*/ 549616 h 41"/>
                <a:gd name="T16" fmla="*/ 13488 w 10"/>
                <a:gd name="T17" fmla="*/ 482590 h 41"/>
                <a:gd name="T18" fmla="*/ 53950 w 10"/>
                <a:gd name="T19" fmla="*/ 361942 h 41"/>
                <a:gd name="T20" fmla="*/ 13488 w 10"/>
                <a:gd name="T21" fmla="*/ 361942 h 41"/>
                <a:gd name="T22" fmla="*/ 53950 w 10"/>
                <a:gd name="T23" fmla="*/ 348537 h 41"/>
                <a:gd name="T24" fmla="*/ 53950 w 10"/>
                <a:gd name="T25" fmla="*/ 268105 h 41"/>
                <a:gd name="T26" fmla="*/ 53950 w 10"/>
                <a:gd name="T27" fmla="*/ 214484 h 41"/>
                <a:gd name="T28" fmla="*/ 40463 w 10"/>
                <a:gd name="T29" fmla="*/ 174268 h 41"/>
                <a:gd name="T30" fmla="*/ 40463 w 10"/>
                <a:gd name="T31" fmla="*/ 107242 h 4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 h="41">
                  <a:moveTo>
                    <a:pt x="3" y="8"/>
                  </a:moveTo>
                  <a:cubicBezTo>
                    <a:pt x="0" y="11"/>
                    <a:pt x="0" y="11"/>
                    <a:pt x="0" y="11"/>
                  </a:cubicBezTo>
                  <a:cubicBezTo>
                    <a:pt x="0" y="11"/>
                    <a:pt x="5" y="4"/>
                    <a:pt x="6" y="3"/>
                  </a:cubicBezTo>
                  <a:cubicBezTo>
                    <a:pt x="6" y="2"/>
                    <a:pt x="7" y="1"/>
                    <a:pt x="8" y="0"/>
                  </a:cubicBezTo>
                  <a:cubicBezTo>
                    <a:pt x="7" y="12"/>
                    <a:pt x="7" y="12"/>
                    <a:pt x="7" y="12"/>
                  </a:cubicBezTo>
                  <a:cubicBezTo>
                    <a:pt x="7" y="12"/>
                    <a:pt x="8" y="19"/>
                    <a:pt x="10" y="28"/>
                  </a:cubicBezTo>
                  <a:cubicBezTo>
                    <a:pt x="8" y="32"/>
                    <a:pt x="8" y="32"/>
                    <a:pt x="8" y="32"/>
                  </a:cubicBezTo>
                  <a:cubicBezTo>
                    <a:pt x="3" y="41"/>
                    <a:pt x="3" y="41"/>
                    <a:pt x="3" y="41"/>
                  </a:cubicBezTo>
                  <a:cubicBezTo>
                    <a:pt x="2" y="39"/>
                    <a:pt x="2" y="38"/>
                    <a:pt x="1" y="36"/>
                  </a:cubicBezTo>
                  <a:cubicBezTo>
                    <a:pt x="2" y="33"/>
                    <a:pt x="4" y="27"/>
                    <a:pt x="4" y="27"/>
                  </a:cubicBezTo>
                  <a:cubicBezTo>
                    <a:pt x="4" y="26"/>
                    <a:pt x="2" y="26"/>
                    <a:pt x="1" y="27"/>
                  </a:cubicBezTo>
                  <a:cubicBezTo>
                    <a:pt x="4" y="26"/>
                    <a:pt x="4" y="26"/>
                    <a:pt x="4" y="26"/>
                  </a:cubicBezTo>
                  <a:cubicBezTo>
                    <a:pt x="4" y="20"/>
                    <a:pt x="4" y="20"/>
                    <a:pt x="4" y="20"/>
                  </a:cubicBezTo>
                  <a:cubicBezTo>
                    <a:pt x="4" y="20"/>
                    <a:pt x="3" y="18"/>
                    <a:pt x="4" y="16"/>
                  </a:cubicBezTo>
                  <a:cubicBezTo>
                    <a:pt x="4" y="15"/>
                    <a:pt x="3" y="13"/>
                    <a:pt x="3" y="13"/>
                  </a:cubicBezTo>
                  <a:lnTo>
                    <a:pt x="3" y="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ea typeface="幼圆" panose="02010509060101010101" pitchFamily="49" charset="-122"/>
              </a:endParaRPr>
            </a:p>
          </p:txBody>
        </p:sp>
        <p:sp>
          <p:nvSpPr>
            <p:cNvPr id="40" name="MH_Other_30"/>
            <p:cNvSpPr/>
            <p:nvPr>
              <p:custDataLst>
                <p:tags r:id="rId36"/>
              </p:custDataLst>
            </p:nvPr>
          </p:nvSpPr>
          <p:spPr bwMode="auto">
            <a:xfrm>
              <a:off x="10898189" y="3879849"/>
              <a:ext cx="53975" cy="95250"/>
            </a:xfrm>
            <a:custGeom>
              <a:avLst/>
              <a:gdLst>
                <a:gd name="T0" fmla="*/ 0 w 4"/>
                <a:gd name="T1" fmla="*/ 94413 h 7"/>
                <a:gd name="T2" fmla="*/ 40463 w 4"/>
                <a:gd name="T3" fmla="*/ 0 h 7"/>
                <a:gd name="T4" fmla="*/ 53950 w 4"/>
                <a:gd name="T5" fmla="*/ 13488 h 7"/>
                <a:gd name="T6" fmla="*/ 0 w 4"/>
                <a:gd name="T7" fmla="*/ 94413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7">
                  <a:moveTo>
                    <a:pt x="0" y="7"/>
                  </a:moveTo>
                  <a:cubicBezTo>
                    <a:pt x="3" y="0"/>
                    <a:pt x="3" y="0"/>
                    <a:pt x="3" y="0"/>
                  </a:cubicBezTo>
                  <a:cubicBezTo>
                    <a:pt x="3" y="1"/>
                    <a:pt x="4" y="1"/>
                    <a:pt x="4" y="1"/>
                  </a:cubicBezTo>
                  <a:cubicBezTo>
                    <a:pt x="3" y="2"/>
                    <a:pt x="2" y="4"/>
                    <a:pt x="0" y="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ea typeface="幼圆" panose="02010509060101010101" pitchFamily="49" charset="-122"/>
              </a:endParaRPr>
            </a:p>
          </p:txBody>
        </p:sp>
        <p:sp>
          <p:nvSpPr>
            <p:cNvPr id="41" name="MH_Other_31"/>
            <p:cNvSpPr/>
            <p:nvPr>
              <p:custDataLst>
                <p:tags r:id="rId37"/>
              </p:custDataLst>
            </p:nvPr>
          </p:nvSpPr>
          <p:spPr bwMode="auto">
            <a:xfrm>
              <a:off x="10856913" y="4430712"/>
              <a:ext cx="80962" cy="130175"/>
            </a:xfrm>
            <a:custGeom>
              <a:avLst/>
              <a:gdLst>
                <a:gd name="T0" fmla="*/ 80926 w 6"/>
                <a:gd name="T1" fmla="*/ 39451 h 10"/>
                <a:gd name="T2" fmla="*/ 67438 w 6"/>
                <a:gd name="T3" fmla="*/ 105202 h 10"/>
                <a:gd name="T4" fmla="*/ 67438 w 6"/>
                <a:gd name="T5" fmla="*/ 131502 h 10"/>
                <a:gd name="T6" fmla="*/ 0 w 6"/>
                <a:gd name="T7" fmla="*/ 78901 h 10"/>
                <a:gd name="T8" fmla="*/ 26975 w 6"/>
                <a:gd name="T9" fmla="*/ 13150 h 10"/>
                <a:gd name="T10" fmla="*/ 80926 w 6"/>
                <a:gd name="T11" fmla="*/ 39451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10">
                  <a:moveTo>
                    <a:pt x="6" y="3"/>
                  </a:moveTo>
                  <a:cubicBezTo>
                    <a:pt x="6" y="3"/>
                    <a:pt x="6" y="7"/>
                    <a:pt x="5" y="8"/>
                  </a:cubicBezTo>
                  <a:cubicBezTo>
                    <a:pt x="5" y="10"/>
                    <a:pt x="5" y="10"/>
                    <a:pt x="5" y="10"/>
                  </a:cubicBezTo>
                  <a:cubicBezTo>
                    <a:pt x="0" y="6"/>
                    <a:pt x="0" y="6"/>
                    <a:pt x="0" y="6"/>
                  </a:cubicBezTo>
                  <a:cubicBezTo>
                    <a:pt x="0" y="6"/>
                    <a:pt x="1" y="3"/>
                    <a:pt x="2" y="1"/>
                  </a:cubicBezTo>
                  <a:cubicBezTo>
                    <a:pt x="3" y="0"/>
                    <a:pt x="6" y="3"/>
                    <a:pt x="6" y="3"/>
                  </a:cubicBezTo>
                  <a:close/>
                </a:path>
              </a:pathLst>
            </a:custGeom>
            <a:solidFill>
              <a:srgbClr val="F2C279"/>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ea typeface="幼圆" panose="02010509060101010101" pitchFamily="49" charset="-122"/>
              </a:endParaRPr>
            </a:p>
          </p:txBody>
        </p:sp>
        <p:sp>
          <p:nvSpPr>
            <p:cNvPr id="42" name="MH_Other_32"/>
            <p:cNvSpPr/>
            <p:nvPr>
              <p:custDataLst>
                <p:tags r:id="rId38"/>
              </p:custDataLst>
            </p:nvPr>
          </p:nvSpPr>
          <p:spPr bwMode="auto">
            <a:xfrm>
              <a:off x="10883900" y="3894136"/>
              <a:ext cx="185738" cy="603250"/>
            </a:xfrm>
            <a:custGeom>
              <a:avLst/>
              <a:gdLst>
                <a:gd name="T0" fmla="*/ 79481 w 14"/>
                <a:gd name="T1" fmla="*/ 603566 h 45"/>
                <a:gd name="T2" fmla="*/ 0 w 14"/>
                <a:gd name="T3" fmla="*/ 549916 h 45"/>
                <a:gd name="T4" fmla="*/ 52987 w 14"/>
                <a:gd name="T5" fmla="*/ 362140 h 45"/>
                <a:gd name="T6" fmla="*/ 52987 w 14"/>
                <a:gd name="T7" fmla="*/ 228014 h 45"/>
                <a:gd name="T8" fmla="*/ 26494 w 14"/>
                <a:gd name="T9" fmla="*/ 120713 h 45"/>
                <a:gd name="T10" fmla="*/ 92728 w 14"/>
                <a:gd name="T11" fmla="*/ 0 h 45"/>
                <a:gd name="T12" fmla="*/ 132469 w 14"/>
                <a:gd name="T13" fmla="*/ 26825 h 45"/>
                <a:gd name="T14" fmla="*/ 145715 w 14"/>
                <a:gd name="T15" fmla="*/ 40238 h 45"/>
                <a:gd name="T16" fmla="*/ 158962 w 14"/>
                <a:gd name="T17" fmla="*/ 80475 h 45"/>
                <a:gd name="T18" fmla="*/ 158962 w 14"/>
                <a:gd name="T19" fmla="*/ 147538 h 45"/>
                <a:gd name="T20" fmla="*/ 172209 w 14"/>
                <a:gd name="T21" fmla="*/ 160951 h 45"/>
                <a:gd name="T22" fmla="*/ 172209 w 14"/>
                <a:gd name="T23" fmla="*/ 201189 h 45"/>
                <a:gd name="T24" fmla="*/ 158962 w 14"/>
                <a:gd name="T25" fmla="*/ 214601 h 45"/>
                <a:gd name="T26" fmla="*/ 172209 w 14"/>
                <a:gd name="T27" fmla="*/ 268252 h 45"/>
                <a:gd name="T28" fmla="*/ 172209 w 14"/>
                <a:gd name="T29" fmla="*/ 335314 h 45"/>
                <a:gd name="T30" fmla="*/ 158962 w 14"/>
                <a:gd name="T31" fmla="*/ 402377 h 45"/>
                <a:gd name="T32" fmla="*/ 79481 w 14"/>
                <a:gd name="T33" fmla="*/ 603566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 h="45">
                  <a:moveTo>
                    <a:pt x="6" y="45"/>
                  </a:moveTo>
                  <a:cubicBezTo>
                    <a:pt x="6" y="45"/>
                    <a:pt x="2" y="41"/>
                    <a:pt x="0" y="41"/>
                  </a:cubicBezTo>
                  <a:cubicBezTo>
                    <a:pt x="0" y="41"/>
                    <a:pt x="4" y="28"/>
                    <a:pt x="4" y="27"/>
                  </a:cubicBezTo>
                  <a:cubicBezTo>
                    <a:pt x="4" y="17"/>
                    <a:pt x="4" y="17"/>
                    <a:pt x="4" y="17"/>
                  </a:cubicBezTo>
                  <a:cubicBezTo>
                    <a:pt x="4" y="17"/>
                    <a:pt x="2" y="11"/>
                    <a:pt x="2" y="9"/>
                  </a:cubicBezTo>
                  <a:cubicBezTo>
                    <a:pt x="2" y="8"/>
                    <a:pt x="7" y="0"/>
                    <a:pt x="7" y="0"/>
                  </a:cubicBezTo>
                  <a:cubicBezTo>
                    <a:pt x="7" y="0"/>
                    <a:pt x="9" y="1"/>
                    <a:pt x="10" y="2"/>
                  </a:cubicBezTo>
                  <a:cubicBezTo>
                    <a:pt x="11" y="3"/>
                    <a:pt x="11" y="3"/>
                    <a:pt x="11" y="3"/>
                  </a:cubicBezTo>
                  <a:cubicBezTo>
                    <a:pt x="11" y="3"/>
                    <a:pt x="12" y="6"/>
                    <a:pt x="12" y="6"/>
                  </a:cubicBezTo>
                  <a:cubicBezTo>
                    <a:pt x="13" y="7"/>
                    <a:pt x="12" y="11"/>
                    <a:pt x="12" y="11"/>
                  </a:cubicBezTo>
                  <a:cubicBezTo>
                    <a:pt x="12" y="11"/>
                    <a:pt x="13" y="11"/>
                    <a:pt x="13" y="12"/>
                  </a:cubicBezTo>
                  <a:cubicBezTo>
                    <a:pt x="13" y="13"/>
                    <a:pt x="14" y="14"/>
                    <a:pt x="13" y="15"/>
                  </a:cubicBezTo>
                  <a:cubicBezTo>
                    <a:pt x="13" y="15"/>
                    <a:pt x="12" y="16"/>
                    <a:pt x="12" y="16"/>
                  </a:cubicBezTo>
                  <a:cubicBezTo>
                    <a:pt x="12" y="16"/>
                    <a:pt x="13" y="19"/>
                    <a:pt x="13" y="20"/>
                  </a:cubicBezTo>
                  <a:cubicBezTo>
                    <a:pt x="13" y="21"/>
                    <a:pt x="13" y="24"/>
                    <a:pt x="13" y="25"/>
                  </a:cubicBezTo>
                  <a:cubicBezTo>
                    <a:pt x="13" y="26"/>
                    <a:pt x="12" y="30"/>
                    <a:pt x="12" y="30"/>
                  </a:cubicBezTo>
                  <a:cubicBezTo>
                    <a:pt x="12" y="30"/>
                    <a:pt x="7" y="44"/>
                    <a:pt x="6" y="45"/>
                  </a:cubicBezTo>
                  <a:close/>
                </a:path>
              </a:pathLst>
            </a:custGeom>
            <a:solidFill>
              <a:srgbClr val="262423"/>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ea typeface="幼圆" panose="02010509060101010101" pitchFamily="49" charset="-122"/>
              </a:endParaRPr>
            </a:p>
          </p:txBody>
        </p:sp>
        <p:sp>
          <p:nvSpPr>
            <p:cNvPr id="43" name="MH_Other_33"/>
            <p:cNvSpPr>
              <a:spLocks noEditPoints="1"/>
            </p:cNvSpPr>
            <p:nvPr>
              <p:custDataLst>
                <p:tags r:id="rId39"/>
              </p:custDataLst>
            </p:nvPr>
          </p:nvSpPr>
          <p:spPr bwMode="auto">
            <a:xfrm>
              <a:off x="10925176" y="3906836"/>
              <a:ext cx="144463" cy="590550"/>
            </a:xfrm>
            <a:custGeom>
              <a:avLst/>
              <a:gdLst>
                <a:gd name="T0" fmla="*/ 39544 w 11"/>
                <a:gd name="T1" fmla="*/ 549846 h 44"/>
                <a:gd name="T2" fmla="*/ 0 w 11"/>
                <a:gd name="T3" fmla="*/ 563257 h 44"/>
                <a:gd name="T4" fmla="*/ 39544 w 11"/>
                <a:gd name="T5" fmla="*/ 590079 h 44"/>
                <a:gd name="T6" fmla="*/ 118631 w 11"/>
                <a:gd name="T7" fmla="*/ 388916 h 44"/>
                <a:gd name="T8" fmla="*/ 131812 w 11"/>
                <a:gd name="T9" fmla="*/ 321861 h 44"/>
                <a:gd name="T10" fmla="*/ 131812 w 11"/>
                <a:gd name="T11" fmla="*/ 254807 h 44"/>
                <a:gd name="T12" fmla="*/ 118631 w 11"/>
                <a:gd name="T13" fmla="*/ 201163 h 44"/>
                <a:gd name="T14" fmla="*/ 131812 w 11"/>
                <a:gd name="T15" fmla="*/ 187752 h 44"/>
                <a:gd name="T16" fmla="*/ 131812 w 11"/>
                <a:gd name="T17" fmla="*/ 147520 h 44"/>
                <a:gd name="T18" fmla="*/ 118631 w 11"/>
                <a:gd name="T19" fmla="*/ 134109 h 44"/>
                <a:gd name="T20" fmla="*/ 118631 w 11"/>
                <a:gd name="T21" fmla="*/ 67054 h 44"/>
                <a:gd name="T22" fmla="*/ 105449 w 11"/>
                <a:gd name="T23" fmla="*/ 13411 h 44"/>
                <a:gd name="T24" fmla="*/ 92268 w 11"/>
                <a:gd name="T25" fmla="*/ 13411 h 44"/>
                <a:gd name="T26" fmla="*/ 92268 w 11"/>
                <a:gd name="T27" fmla="*/ 0 h 44"/>
                <a:gd name="T28" fmla="*/ 92268 w 11"/>
                <a:gd name="T29" fmla="*/ 40233 h 44"/>
                <a:gd name="T30" fmla="*/ 105449 w 11"/>
                <a:gd name="T31" fmla="*/ 80465 h 44"/>
                <a:gd name="T32" fmla="*/ 118631 w 11"/>
                <a:gd name="T33" fmla="*/ 93876 h 44"/>
                <a:gd name="T34" fmla="*/ 92268 w 11"/>
                <a:gd name="T35" fmla="*/ 93876 h 44"/>
                <a:gd name="T36" fmla="*/ 118631 w 11"/>
                <a:gd name="T37" fmla="*/ 120698 h 44"/>
                <a:gd name="T38" fmla="*/ 39544 w 11"/>
                <a:gd name="T39" fmla="*/ 120698 h 44"/>
                <a:gd name="T40" fmla="*/ 79087 w 11"/>
                <a:gd name="T41" fmla="*/ 134109 h 44"/>
                <a:gd name="T42" fmla="*/ 26362 w 11"/>
                <a:gd name="T43" fmla="*/ 160931 h 44"/>
                <a:gd name="T44" fmla="*/ 79087 w 11"/>
                <a:gd name="T45" fmla="*/ 160931 h 44"/>
                <a:gd name="T46" fmla="*/ 52725 w 11"/>
                <a:gd name="T47" fmla="*/ 187752 h 44"/>
                <a:gd name="T48" fmla="*/ 13181 w 11"/>
                <a:gd name="T49" fmla="*/ 227985 h 44"/>
                <a:gd name="T50" fmla="*/ 92268 w 11"/>
                <a:gd name="T51" fmla="*/ 187752 h 44"/>
                <a:gd name="T52" fmla="*/ 92268 w 11"/>
                <a:gd name="T53" fmla="*/ 227985 h 44"/>
                <a:gd name="T54" fmla="*/ 118631 w 11"/>
                <a:gd name="T55" fmla="*/ 281629 h 44"/>
                <a:gd name="T56" fmla="*/ 92268 w 11"/>
                <a:gd name="T57" fmla="*/ 308450 h 44"/>
                <a:gd name="T58" fmla="*/ 39544 w 11"/>
                <a:gd name="T59" fmla="*/ 281629 h 44"/>
                <a:gd name="T60" fmla="*/ 105449 w 11"/>
                <a:gd name="T61" fmla="*/ 321861 h 44"/>
                <a:gd name="T62" fmla="*/ 118631 w 11"/>
                <a:gd name="T63" fmla="*/ 321861 h 44"/>
                <a:gd name="T64" fmla="*/ 79087 w 11"/>
                <a:gd name="T65" fmla="*/ 455970 h 44"/>
                <a:gd name="T66" fmla="*/ 39544 w 11"/>
                <a:gd name="T67" fmla="*/ 549846 h 44"/>
                <a:gd name="T68" fmla="*/ 105449 w 11"/>
                <a:gd name="T69" fmla="*/ 107287 h 44"/>
                <a:gd name="T70" fmla="*/ 105449 w 11"/>
                <a:gd name="T71" fmla="*/ 107287 h 44"/>
                <a:gd name="T72" fmla="*/ 105449 w 11"/>
                <a:gd name="T73" fmla="*/ 107287 h 4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1" h="44">
                  <a:moveTo>
                    <a:pt x="3" y="41"/>
                  </a:moveTo>
                  <a:cubicBezTo>
                    <a:pt x="0" y="42"/>
                    <a:pt x="0" y="42"/>
                    <a:pt x="0" y="42"/>
                  </a:cubicBezTo>
                  <a:cubicBezTo>
                    <a:pt x="2" y="43"/>
                    <a:pt x="3" y="44"/>
                    <a:pt x="3" y="44"/>
                  </a:cubicBezTo>
                  <a:cubicBezTo>
                    <a:pt x="4" y="43"/>
                    <a:pt x="9" y="29"/>
                    <a:pt x="9" y="29"/>
                  </a:cubicBezTo>
                  <a:cubicBezTo>
                    <a:pt x="9" y="29"/>
                    <a:pt x="10" y="25"/>
                    <a:pt x="10" y="24"/>
                  </a:cubicBezTo>
                  <a:cubicBezTo>
                    <a:pt x="10" y="23"/>
                    <a:pt x="10" y="20"/>
                    <a:pt x="10" y="19"/>
                  </a:cubicBezTo>
                  <a:cubicBezTo>
                    <a:pt x="10" y="18"/>
                    <a:pt x="9" y="15"/>
                    <a:pt x="9" y="15"/>
                  </a:cubicBezTo>
                  <a:cubicBezTo>
                    <a:pt x="9" y="15"/>
                    <a:pt x="10" y="14"/>
                    <a:pt x="10" y="14"/>
                  </a:cubicBezTo>
                  <a:cubicBezTo>
                    <a:pt x="11" y="13"/>
                    <a:pt x="10" y="12"/>
                    <a:pt x="10" y="11"/>
                  </a:cubicBezTo>
                  <a:cubicBezTo>
                    <a:pt x="10" y="10"/>
                    <a:pt x="9" y="10"/>
                    <a:pt x="9" y="10"/>
                  </a:cubicBezTo>
                  <a:cubicBezTo>
                    <a:pt x="9" y="10"/>
                    <a:pt x="10" y="6"/>
                    <a:pt x="9" y="5"/>
                  </a:cubicBezTo>
                  <a:cubicBezTo>
                    <a:pt x="9" y="5"/>
                    <a:pt x="8" y="1"/>
                    <a:pt x="8" y="1"/>
                  </a:cubicBezTo>
                  <a:cubicBezTo>
                    <a:pt x="8" y="1"/>
                    <a:pt x="7" y="1"/>
                    <a:pt x="7" y="1"/>
                  </a:cubicBezTo>
                  <a:cubicBezTo>
                    <a:pt x="7" y="1"/>
                    <a:pt x="7" y="1"/>
                    <a:pt x="7" y="0"/>
                  </a:cubicBezTo>
                  <a:cubicBezTo>
                    <a:pt x="7" y="3"/>
                    <a:pt x="7" y="3"/>
                    <a:pt x="7" y="3"/>
                  </a:cubicBezTo>
                  <a:cubicBezTo>
                    <a:pt x="8" y="6"/>
                    <a:pt x="8" y="6"/>
                    <a:pt x="8" y="6"/>
                  </a:cubicBezTo>
                  <a:cubicBezTo>
                    <a:pt x="8" y="6"/>
                    <a:pt x="9" y="7"/>
                    <a:pt x="9" y="7"/>
                  </a:cubicBezTo>
                  <a:cubicBezTo>
                    <a:pt x="7" y="7"/>
                    <a:pt x="7" y="7"/>
                    <a:pt x="7" y="7"/>
                  </a:cubicBezTo>
                  <a:cubicBezTo>
                    <a:pt x="7" y="7"/>
                    <a:pt x="9" y="9"/>
                    <a:pt x="9" y="9"/>
                  </a:cubicBezTo>
                  <a:cubicBezTo>
                    <a:pt x="9" y="9"/>
                    <a:pt x="5" y="7"/>
                    <a:pt x="3" y="9"/>
                  </a:cubicBezTo>
                  <a:cubicBezTo>
                    <a:pt x="3" y="9"/>
                    <a:pt x="5" y="9"/>
                    <a:pt x="6" y="10"/>
                  </a:cubicBezTo>
                  <a:cubicBezTo>
                    <a:pt x="5" y="11"/>
                    <a:pt x="3" y="12"/>
                    <a:pt x="2" y="12"/>
                  </a:cubicBezTo>
                  <a:cubicBezTo>
                    <a:pt x="3" y="12"/>
                    <a:pt x="5" y="12"/>
                    <a:pt x="6" y="12"/>
                  </a:cubicBezTo>
                  <a:cubicBezTo>
                    <a:pt x="6" y="12"/>
                    <a:pt x="5" y="13"/>
                    <a:pt x="4" y="14"/>
                  </a:cubicBezTo>
                  <a:cubicBezTo>
                    <a:pt x="2" y="15"/>
                    <a:pt x="1" y="17"/>
                    <a:pt x="1" y="17"/>
                  </a:cubicBezTo>
                  <a:cubicBezTo>
                    <a:pt x="1" y="17"/>
                    <a:pt x="4" y="13"/>
                    <a:pt x="7" y="14"/>
                  </a:cubicBezTo>
                  <a:cubicBezTo>
                    <a:pt x="7" y="15"/>
                    <a:pt x="7" y="17"/>
                    <a:pt x="7" y="17"/>
                  </a:cubicBezTo>
                  <a:cubicBezTo>
                    <a:pt x="8" y="18"/>
                    <a:pt x="8" y="20"/>
                    <a:pt x="9" y="21"/>
                  </a:cubicBezTo>
                  <a:cubicBezTo>
                    <a:pt x="9" y="22"/>
                    <a:pt x="7" y="23"/>
                    <a:pt x="7" y="23"/>
                  </a:cubicBezTo>
                  <a:cubicBezTo>
                    <a:pt x="6" y="22"/>
                    <a:pt x="3" y="21"/>
                    <a:pt x="3" y="21"/>
                  </a:cubicBezTo>
                  <a:cubicBezTo>
                    <a:pt x="3" y="21"/>
                    <a:pt x="5" y="24"/>
                    <a:pt x="8" y="24"/>
                  </a:cubicBezTo>
                  <a:cubicBezTo>
                    <a:pt x="10" y="23"/>
                    <a:pt x="9" y="24"/>
                    <a:pt x="9" y="24"/>
                  </a:cubicBezTo>
                  <a:cubicBezTo>
                    <a:pt x="9" y="24"/>
                    <a:pt x="7" y="34"/>
                    <a:pt x="6" y="34"/>
                  </a:cubicBezTo>
                  <a:cubicBezTo>
                    <a:pt x="5" y="35"/>
                    <a:pt x="3" y="41"/>
                    <a:pt x="3" y="41"/>
                  </a:cubicBezTo>
                  <a:close/>
                  <a:moveTo>
                    <a:pt x="8" y="8"/>
                  </a:moveTo>
                  <a:cubicBezTo>
                    <a:pt x="8" y="8"/>
                    <a:pt x="8" y="8"/>
                    <a:pt x="8" y="8"/>
                  </a:cubicBezTo>
                  <a:cubicBezTo>
                    <a:pt x="8" y="8"/>
                    <a:pt x="8" y="8"/>
                    <a:pt x="8" y="8"/>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ea typeface="幼圆" panose="02010509060101010101" pitchFamily="49" charset="-122"/>
              </a:endParaRPr>
            </a:p>
          </p:txBody>
        </p:sp>
        <p:sp>
          <p:nvSpPr>
            <p:cNvPr id="44" name="MH_Other_34"/>
            <p:cNvSpPr/>
            <p:nvPr>
              <p:custDataLst>
                <p:tags r:id="rId40"/>
              </p:custDataLst>
            </p:nvPr>
          </p:nvSpPr>
          <p:spPr bwMode="auto">
            <a:xfrm>
              <a:off x="10925175" y="4068761"/>
              <a:ext cx="12700" cy="14288"/>
            </a:xfrm>
            <a:custGeom>
              <a:avLst/>
              <a:gdLst>
                <a:gd name="T0" fmla="*/ 0 w 1"/>
                <a:gd name="T1" fmla="*/ 13488 h 1"/>
                <a:gd name="T2" fmla="*/ 13488 w 1"/>
                <a:gd name="T3" fmla="*/ 0 h 1"/>
                <a:gd name="T4" fmla="*/ 0 w 1"/>
                <a:gd name="T5" fmla="*/ 13488 h 1"/>
                <a:gd name="T6" fmla="*/ 0 60000 65536"/>
                <a:gd name="T7" fmla="*/ 0 60000 65536"/>
                <a:gd name="T8" fmla="*/ 0 60000 65536"/>
              </a:gdLst>
              <a:ahLst/>
              <a:cxnLst>
                <a:cxn ang="T6">
                  <a:pos x="T0" y="T1"/>
                </a:cxn>
                <a:cxn ang="T7">
                  <a:pos x="T2" y="T3"/>
                </a:cxn>
                <a:cxn ang="T8">
                  <a:pos x="T4" y="T5"/>
                </a:cxn>
              </a:cxnLst>
              <a:rect l="0" t="0" r="r" b="b"/>
              <a:pathLst>
                <a:path w="1" h="1">
                  <a:moveTo>
                    <a:pt x="0" y="1"/>
                  </a:moveTo>
                  <a:cubicBezTo>
                    <a:pt x="0" y="1"/>
                    <a:pt x="0" y="1"/>
                    <a:pt x="1" y="0"/>
                  </a:cubicBezTo>
                  <a:cubicBezTo>
                    <a:pt x="0" y="1"/>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ea typeface="幼圆" panose="02010509060101010101" pitchFamily="49" charset="-122"/>
              </a:endParaRPr>
            </a:p>
          </p:txBody>
        </p:sp>
        <p:sp>
          <p:nvSpPr>
            <p:cNvPr id="45" name="MH_Other_35"/>
            <p:cNvSpPr/>
            <p:nvPr>
              <p:custDataLst>
                <p:tags r:id="rId41"/>
              </p:custDataLst>
            </p:nvPr>
          </p:nvSpPr>
          <p:spPr bwMode="auto">
            <a:xfrm>
              <a:off x="10694988" y="3654425"/>
              <a:ext cx="188912" cy="225425"/>
            </a:xfrm>
            <a:custGeom>
              <a:avLst/>
              <a:gdLst>
                <a:gd name="T0" fmla="*/ 94414 w 14"/>
                <a:gd name="T1" fmla="*/ 225915 h 17"/>
                <a:gd name="T2" fmla="*/ 53951 w 14"/>
                <a:gd name="T3" fmla="*/ 212626 h 17"/>
                <a:gd name="T4" fmla="*/ 26975 w 14"/>
                <a:gd name="T5" fmla="*/ 146180 h 17"/>
                <a:gd name="T6" fmla="*/ 13488 w 14"/>
                <a:gd name="T7" fmla="*/ 146180 h 17"/>
                <a:gd name="T8" fmla="*/ 13488 w 14"/>
                <a:gd name="T9" fmla="*/ 119602 h 17"/>
                <a:gd name="T10" fmla="*/ 13488 w 14"/>
                <a:gd name="T11" fmla="*/ 93024 h 17"/>
                <a:gd name="T12" fmla="*/ 13488 w 14"/>
                <a:gd name="T13" fmla="*/ 13289 h 17"/>
                <a:gd name="T14" fmla="*/ 107901 w 14"/>
                <a:gd name="T15" fmla="*/ 0 h 17"/>
                <a:gd name="T16" fmla="*/ 161852 w 14"/>
                <a:gd name="T17" fmla="*/ 26578 h 17"/>
                <a:gd name="T18" fmla="*/ 161852 w 14"/>
                <a:gd name="T19" fmla="*/ 93024 h 17"/>
                <a:gd name="T20" fmla="*/ 175339 w 14"/>
                <a:gd name="T21" fmla="*/ 93024 h 17"/>
                <a:gd name="T22" fmla="*/ 161852 w 14"/>
                <a:gd name="T23" fmla="*/ 146180 h 17"/>
                <a:gd name="T24" fmla="*/ 148364 w 14"/>
                <a:gd name="T25" fmla="*/ 199337 h 17"/>
                <a:gd name="T26" fmla="*/ 94414 w 14"/>
                <a:gd name="T27" fmla="*/ 225915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 h="17">
                  <a:moveTo>
                    <a:pt x="7" y="17"/>
                  </a:moveTo>
                  <a:cubicBezTo>
                    <a:pt x="5" y="17"/>
                    <a:pt x="4" y="16"/>
                    <a:pt x="4" y="16"/>
                  </a:cubicBezTo>
                  <a:cubicBezTo>
                    <a:pt x="4" y="15"/>
                    <a:pt x="2" y="12"/>
                    <a:pt x="2" y="11"/>
                  </a:cubicBezTo>
                  <a:cubicBezTo>
                    <a:pt x="2" y="11"/>
                    <a:pt x="1" y="11"/>
                    <a:pt x="1" y="11"/>
                  </a:cubicBezTo>
                  <a:cubicBezTo>
                    <a:pt x="1" y="11"/>
                    <a:pt x="1" y="9"/>
                    <a:pt x="1" y="9"/>
                  </a:cubicBezTo>
                  <a:cubicBezTo>
                    <a:pt x="0" y="8"/>
                    <a:pt x="0" y="7"/>
                    <a:pt x="1" y="7"/>
                  </a:cubicBezTo>
                  <a:cubicBezTo>
                    <a:pt x="1" y="1"/>
                    <a:pt x="1" y="1"/>
                    <a:pt x="1" y="1"/>
                  </a:cubicBezTo>
                  <a:cubicBezTo>
                    <a:pt x="8" y="0"/>
                    <a:pt x="8" y="0"/>
                    <a:pt x="8" y="0"/>
                  </a:cubicBezTo>
                  <a:cubicBezTo>
                    <a:pt x="12" y="2"/>
                    <a:pt x="12" y="2"/>
                    <a:pt x="12" y="2"/>
                  </a:cubicBezTo>
                  <a:cubicBezTo>
                    <a:pt x="12" y="7"/>
                    <a:pt x="12" y="7"/>
                    <a:pt x="12" y="7"/>
                  </a:cubicBezTo>
                  <a:cubicBezTo>
                    <a:pt x="12" y="7"/>
                    <a:pt x="13" y="6"/>
                    <a:pt x="13" y="7"/>
                  </a:cubicBezTo>
                  <a:cubicBezTo>
                    <a:pt x="13" y="7"/>
                    <a:pt x="14" y="11"/>
                    <a:pt x="12" y="11"/>
                  </a:cubicBezTo>
                  <a:cubicBezTo>
                    <a:pt x="12" y="11"/>
                    <a:pt x="11" y="14"/>
                    <a:pt x="11" y="15"/>
                  </a:cubicBezTo>
                  <a:cubicBezTo>
                    <a:pt x="10" y="16"/>
                    <a:pt x="8" y="17"/>
                    <a:pt x="7" y="17"/>
                  </a:cubicBezTo>
                  <a:close/>
                </a:path>
              </a:pathLst>
            </a:custGeom>
            <a:solidFill>
              <a:srgbClr val="F2C279"/>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ea typeface="幼圆" panose="02010509060101010101" pitchFamily="49" charset="-122"/>
              </a:endParaRPr>
            </a:p>
          </p:txBody>
        </p:sp>
        <p:sp>
          <p:nvSpPr>
            <p:cNvPr id="46" name="MH_Other_36"/>
            <p:cNvSpPr/>
            <p:nvPr>
              <p:custDataLst>
                <p:tags r:id="rId42"/>
              </p:custDataLst>
            </p:nvPr>
          </p:nvSpPr>
          <p:spPr bwMode="auto">
            <a:xfrm>
              <a:off x="10790238" y="3654425"/>
              <a:ext cx="93662" cy="225425"/>
            </a:xfrm>
            <a:custGeom>
              <a:avLst/>
              <a:gdLst>
                <a:gd name="T0" fmla="*/ 13488 w 7"/>
                <a:gd name="T1" fmla="*/ 225915 h 17"/>
                <a:gd name="T2" fmla="*/ 40463 w 7"/>
                <a:gd name="T3" fmla="*/ 159469 h 17"/>
                <a:gd name="T4" fmla="*/ 26975 w 7"/>
                <a:gd name="T5" fmla="*/ 132891 h 17"/>
                <a:gd name="T6" fmla="*/ 40463 w 7"/>
                <a:gd name="T7" fmla="*/ 106313 h 17"/>
                <a:gd name="T8" fmla="*/ 26975 w 7"/>
                <a:gd name="T9" fmla="*/ 93024 h 17"/>
                <a:gd name="T10" fmla="*/ 13488 w 7"/>
                <a:gd name="T11" fmla="*/ 53156 h 17"/>
                <a:gd name="T12" fmla="*/ 0 w 7"/>
                <a:gd name="T13" fmla="*/ 0 h 17"/>
                <a:gd name="T14" fmla="*/ 13488 w 7"/>
                <a:gd name="T15" fmla="*/ 0 h 17"/>
                <a:gd name="T16" fmla="*/ 67438 w 7"/>
                <a:gd name="T17" fmla="*/ 26578 h 17"/>
                <a:gd name="T18" fmla="*/ 67438 w 7"/>
                <a:gd name="T19" fmla="*/ 93024 h 17"/>
                <a:gd name="T20" fmla="*/ 80925 w 7"/>
                <a:gd name="T21" fmla="*/ 93024 h 17"/>
                <a:gd name="T22" fmla="*/ 67438 w 7"/>
                <a:gd name="T23" fmla="*/ 146180 h 17"/>
                <a:gd name="T24" fmla="*/ 53950 w 7"/>
                <a:gd name="T25" fmla="*/ 199337 h 17"/>
                <a:gd name="T26" fmla="*/ 13488 w 7"/>
                <a:gd name="T27" fmla="*/ 225915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 h="17">
                  <a:moveTo>
                    <a:pt x="1" y="17"/>
                  </a:moveTo>
                  <a:cubicBezTo>
                    <a:pt x="2" y="16"/>
                    <a:pt x="3" y="12"/>
                    <a:pt x="3" y="12"/>
                  </a:cubicBezTo>
                  <a:cubicBezTo>
                    <a:pt x="3" y="11"/>
                    <a:pt x="2" y="10"/>
                    <a:pt x="2" y="10"/>
                  </a:cubicBezTo>
                  <a:cubicBezTo>
                    <a:pt x="3" y="8"/>
                    <a:pt x="3" y="8"/>
                    <a:pt x="3" y="8"/>
                  </a:cubicBezTo>
                  <a:cubicBezTo>
                    <a:pt x="3" y="8"/>
                    <a:pt x="2" y="7"/>
                    <a:pt x="2" y="7"/>
                  </a:cubicBezTo>
                  <a:cubicBezTo>
                    <a:pt x="2" y="7"/>
                    <a:pt x="1" y="5"/>
                    <a:pt x="1" y="4"/>
                  </a:cubicBezTo>
                  <a:cubicBezTo>
                    <a:pt x="1" y="4"/>
                    <a:pt x="1" y="2"/>
                    <a:pt x="0" y="0"/>
                  </a:cubicBezTo>
                  <a:cubicBezTo>
                    <a:pt x="1" y="0"/>
                    <a:pt x="1" y="0"/>
                    <a:pt x="1" y="0"/>
                  </a:cubicBezTo>
                  <a:cubicBezTo>
                    <a:pt x="5" y="2"/>
                    <a:pt x="5" y="2"/>
                    <a:pt x="5" y="2"/>
                  </a:cubicBezTo>
                  <a:cubicBezTo>
                    <a:pt x="5" y="7"/>
                    <a:pt x="5" y="7"/>
                    <a:pt x="5" y="7"/>
                  </a:cubicBezTo>
                  <a:cubicBezTo>
                    <a:pt x="5" y="7"/>
                    <a:pt x="6" y="6"/>
                    <a:pt x="6" y="7"/>
                  </a:cubicBezTo>
                  <a:cubicBezTo>
                    <a:pt x="6" y="7"/>
                    <a:pt x="7" y="11"/>
                    <a:pt x="5" y="11"/>
                  </a:cubicBezTo>
                  <a:cubicBezTo>
                    <a:pt x="5" y="11"/>
                    <a:pt x="4" y="14"/>
                    <a:pt x="4" y="15"/>
                  </a:cubicBezTo>
                  <a:cubicBezTo>
                    <a:pt x="3" y="16"/>
                    <a:pt x="2" y="17"/>
                    <a:pt x="1" y="17"/>
                  </a:cubicBezTo>
                  <a:close/>
                </a:path>
              </a:pathLst>
            </a:custGeom>
            <a:solidFill>
              <a:srgbClr val="EBB273"/>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ea typeface="幼圆" panose="02010509060101010101" pitchFamily="49" charset="-122"/>
              </a:endParaRPr>
            </a:p>
          </p:txBody>
        </p:sp>
        <p:sp>
          <p:nvSpPr>
            <p:cNvPr id="47" name="MH_Other_37"/>
            <p:cNvSpPr/>
            <p:nvPr>
              <p:custDataLst>
                <p:tags r:id="rId43"/>
              </p:custDataLst>
            </p:nvPr>
          </p:nvSpPr>
          <p:spPr bwMode="auto">
            <a:xfrm>
              <a:off x="10694989" y="3749675"/>
              <a:ext cx="53975" cy="103187"/>
            </a:xfrm>
            <a:custGeom>
              <a:avLst/>
              <a:gdLst>
                <a:gd name="T0" fmla="*/ 26975 w 4"/>
                <a:gd name="T1" fmla="*/ 52264 h 8"/>
                <a:gd name="T2" fmla="*/ 13488 w 4"/>
                <a:gd name="T3" fmla="*/ 52264 h 8"/>
                <a:gd name="T4" fmla="*/ 0 w 4"/>
                <a:gd name="T5" fmla="*/ 13066 h 8"/>
                <a:gd name="T6" fmla="*/ 13488 w 4"/>
                <a:gd name="T7" fmla="*/ 0 h 8"/>
                <a:gd name="T8" fmla="*/ 26975 w 4"/>
                <a:gd name="T9" fmla="*/ 52264 h 8"/>
                <a:gd name="T10" fmla="*/ 53950 w 4"/>
                <a:gd name="T11" fmla="*/ 65329 h 8"/>
                <a:gd name="T12" fmla="*/ 40463 w 4"/>
                <a:gd name="T13" fmla="*/ 104527 h 8"/>
                <a:gd name="T14" fmla="*/ 26975 w 4"/>
                <a:gd name="T15" fmla="*/ 52264 h 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 h="8">
                  <a:moveTo>
                    <a:pt x="2" y="4"/>
                  </a:moveTo>
                  <a:cubicBezTo>
                    <a:pt x="2" y="4"/>
                    <a:pt x="1" y="4"/>
                    <a:pt x="1" y="4"/>
                  </a:cubicBezTo>
                  <a:cubicBezTo>
                    <a:pt x="1" y="4"/>
                    <a:pt x="0" y="2"/>
                    <a:pt x="0" y="1"/>
                  </a:cubicBezTo>
                  <a:cubicBezTo>
                    <a:pt x="0" y="1"/>
                    <a:pt x="0" y="0"/>
                    <a:pt x="1" y="0"/>
                  </a:cubicBezTo>
                  <a:cubicBezTo>
                    <a:pt x="1" y="0"/>
                    <a:pt x="2" y="3"/>
                    <a:pt x="2" y="4"/>
                  </a:cubicBezTo>
                  <a:cubicBezTo>
                    <a:pt x="2" y="4"/>
                    <a:pt x="4" y="5"/>
                    <a:pt x="4" y="5"/>
                  </a:cubicBezTo>
                  <a:cubicBezTo>
                    <a:pt x="3" y="5"/>
                    <a:pt x="3" y="6"/>
                    <a:pt x="3" y="8"/>
                  </a:cubicBezTo>
                  <a:cubicBezTo>
                    <a:pt x="3" y="7"/>
                    <a:pt x="2" y="5"/>
                    <a:pt x="2" y="4"/>
                  </a:cubicBezTo>
                  <a:close/>
                </a:path>
              </a:pathLst>
            </a:custGeom>
            <a:solidFill>
              <a:srgbClr val="EBB273"/>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ea typeface="幼圆" panose="02010509060101010101" pitchFamily="49" charset="-122"/>
              </a:endParaRPr>
            </a:p>
          </p:txBody>
        </p:sp>
        <p:sp>
          <p:nvSpPr>
            <p:cNvPr id="48" name="MH_Other_38"/>
            <p:cNvSpPr/>
            <p:nvPr>
              <p:custDataLst>
                <p:tags r:id="rId44"/>
              </p:custDataLst>
            </p:nvPr>
          </p:nvSpPr>
          <p:spPr bwMode="auto">
            <a:xfrm>
              <a:off x="10694988" y="3614737"/>
              <a:ext cx="176212" cy="157163"/>
            </a:xfrm>
            <a:custGeom>
              <a:avLst/>
              <a:gdLst>
                <a:gd name="T0" fmla="*/ 0 w 13"/>
                <a:gd name="T1" fmla="*/ 66033 h 12"/>
                <a:gd name="T2" fmla="*/ 53950 w 13"/>
                <a:gd name="T3" fmla="*/ 0 h 12"/>
                <a:gd name="T4" fmla="*/ 80926 w 13"/>
                <a:gd name="T5" fmla="*/ 0 h 12"/>
                <a:gd name="T6" fmla="*/ 121389 w 13"/>
                <a:gd name="T7" fmla="*/ 0 h 12"/>
                <a:gd name="T8" fmla="*/ 134876 w 13"/>
                <a:gd name="T9" fmla="*/ 13207 h 12"/>
                <a:gd name="T10" fmla="*/ 175339 w 13"/>
                <a:gd name="T11" fmla="*/ 66033 h 12"/>
                <a:gd name="T12" fmla="*/ 175339 w 13"/>
                <a:gd name="T13" fmla="*/ 118859 h 12"/>
                <a:gd name="T14" fmla="*/ 161851 w 13"/>
                <a:gd name="T15" fmla="*/ 132065 h 12"/>
                <a:gd name="T16" fmla="*/ 161851 w 13"/>
                <a:gd name="T17" fmla="*/ 145272 h 12"/>
                <a:gd name="T18" fmla="*/ 148364 w 13"/>
                <a:gd name="T19" fmla="*/ 145272 h 12"/>
                <a:gd name="T20" fmla="*/ 148364 w 13"/>
                <a:gd name="T21" fmla="*/ 105652 h 12"/>
                <a:gd name="T22" fmla="*/ 148364 w 13"/>
                <a:gd name="T23" fmla="*/ 79239 h 12"/>
                <a:gd name="T24" fmla="*/ 134876 w 13"/>
                <a:gd name="T25" fmla="*/ 66033 h 12"/>
                <a:gd name="T26" fmla="*/ 94413 w 13"/>
                <a:gd name="T27" fmla="*/ 79239 h 12"/>
                <a:gd name="T28" fmla="*/ 67438 w 13"/>
                <a:gd name="T29" fmla="*/ 92446 h 12"/>
                <a:gd name="T30" fmla="*/ 67438 w 13"/>
                <a:gd name="T31" fmla="*/ 92446 h 12"/>
                <a:gd name="T32" fmla="*/ 53950 w 13"/>
                <a:gd name="T33" fmla="*/ 92446 h 12"/>
                <a:gd name="T34" fmla="*/ 26975 w 13"/>
                <a:gd name="T35" fmla="*/ 105652 h 12"/>
                <a:gd name="T36" fmla="*/ 40463 w 13"/>
                <a:gd name="T37" fmla="*/ 79239 h 12"/>
                <a:gd name="T38" fmla="*/ 26975 w 13"/>
                <a:gd name="T39" fmla="*/ 79239 h 12"/>
                <a:gd name="T40" fmla="*/ 26975 w 13"/>
                <a:gd name="T41" fmla="*/ 92446 h 12"/>
                <a:gd name="T42" fmla="*/ 26975 w 13"/>
                <a:gd name="T43" fmla="*/ 132065 h 12"/>
                <a:gd name="T44" fmla="*/ 26975 w 13"/>
                <a:gd name="T45" fmla="*/ 158478 h 12"/>
                <a:gd name="T46" fmla="*/ 26975 w 13"/>
                <a:gd name="T47" fmla="*/ 158478 h 12"/>
                <a:gd name="T48" fmla="*/ 13488 w 13"/>
                <a:gd name="T49" fmla="*/ 132065 h 12"/>
                <a:gd name="T50" fmla="*/ 13488 w 13"/>
                <a:gd name="T51" fmla="*/ 132065 h 12"/>
                <a:gd name="T52" fmla="*/ 0 w 13"/>
                <a:gd name="T53" fmla="*/ 105652 h 12"/>
                <a:gd name="T54" fmla="*/ 0 w 13"/>
                <a:gd name="T55" fmla="*/ 66033 h 1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3" h="12">
                  <a:moveTo>
                    <a:pt x="0" y="5"/>
                  </a:moveTo>
                  <a:cubicBezTo>
                    <a:pt x="0" y="4"/>
                    <a:pt x="0" y="1"/>
                    <a:pt x="4" y="0"/>
                  </a:cubicBezTo>
                  <a:cubicBezTo>
                    <a:pt x="4" y="0"/>
                    <a:pt x="5" y="0"/>
                    <a:pt x="6" y="0"/>
                  </a:cubicBezTo>
                  <a:cubicBezTo>
                    <a:pt x="6" y="0"/>
                    <a:pt x="8" y="0"/>
                    <a:pt x="9" y="0"/>
                  </a:cubicBezTo>
                  <a:cubicBezTo>
                    <a:pt x="9" y="1"/>
                    <a:pt x="10" y="1"/>
                    <a:pt x="10" y="1"/>
                  </a:cubicBezTo>
                  <a:cubicBezTo>
                    <a:pt x="10" y="1"/>
                    <a:pt x="13" y="2"/>
                    <a:pt x="13" y="5"/>
                  </a:cubicBezTo>
                  <a:cubicBezTo>
                    <a:pt x="13" y="5"/>
                    <a:pt x="13" y="8"/>
                    <a:pt x="13" y="9"/>
                  </a:cubicBezTo>
                  <a:cubicBezTo>
                    <a:pt x="13" y="9"/>
                    <a:pt x="12" y="9"/>
                    <a:pt x="12" y="10"/>
                  </a:cubicBezTo>
                  <a:cubicBezTo>
                    <a:pt x="12" y="11"/>
                    <a:pt x="12" y="11"/>
                    <a:pt x="12" y="11"/>
                  </a:cubicBezTo>
                  <a:cubicBezTo>
                    <a:pt x="11" y="11"/>
                    <a:pt x="11" y="11"/>
                    <a:pt x="11" y="11"/>
                  </a:cubicBezTo>
                  <a:cubicBezTo>
                    <a:pt x="11" y="11"/>
                    <a:pt x="12" y="9"/>
                    <a:pt x="11" y="8"/>
                  </a:cubicBezTo>
                  <a:cubicBezTo>
                    <a:pt x="11" y="8"/>
                    <a:pt x="11" y="6"/>
                    <a:pt x="11" y="6"/>
                  </a:cubicBezTo>
                  <a:cubicBezTo>
                    <a:pt x="11" y="6"/>
                    <a:pt x="10" y="5"/>
                    <a:pt x="10" y="5"/>
                  </a:cubicBezTo>
                  <a:cubicBezTo>
                    <a:pt x="10" y="5"/>
                    <a:pt x="8" y="6"/>
                    <a:pt x="7" y="6"/>
                  </a:cubicBezTo>
                  <a:cubicBezTo>
                    <a:pt x="7" y="6"/>
                    <a:pt x="7" y="7"/>
                    <a:pt x="5" y="7"/>
                  </a:cubicBezTo>
                  <a:cubicBezTo>
                    <a:pt x="5" y="7"/>
                    <a:pt x="5" y="7"/>
                    <a:pt x="5" y="7"/>
                  </a:cubicBezTo>
                  <a:cubicBezTo>
                    <a:pt x="5" y="7"/>
                    <a:pt x="4" y="7"/>
                    <a:pt x="4" y="7"/>
                  </a:cubicBezTo>
                  <a:cubicBezTo>
                    <a:pt x="2" y="6"/>
                    <a:pt x="2" y="8"/>
                    <a:pt x="2" y="8"/>
                  </a:cubicBezTo>
                  <a:cubicBezTo>
                    <a:pt x="2" y="7"/>
                    <a:pt x="2" y="7"/>
                    <a:pt x="3" y="6"/>
                  </a:cubicBezTo>
                  <a:cubicBezTo>
                    <a:pt x="2" y="6"/>
                    <a:pt x="2" y="6"/>
                    <a:pt x="2" y="6"/>
                  </a:cubicBezTo>
                  <a:cubicBezTo>
                    <a:pt x="2" y="6"/>
                    <a:pt x="2" y="7"/>
                    <a:pt x="2" y="7"/>
                  </a:cubicBezTo>
                  <a:cubicBezTo>
                    <a:pt x="2" y="8"/>
                    <a:pt x="2" y="9"/>
                    <a:pt x="2" y="10"/>
                  </a:cubicBezTo>
                  <a:cubicBezTo>
                    <a:pt x="1" y="10"/>
                    <a:pt x="2" y="12"/>
                    <a:pt x="2" y="12"/>
                  </a:cubicBezTo>
                  <a:cubicBezTo>
                    <a:pt x="2" y="12"/>
                    <a:pt x="2" y="12"/>
                    <a:pt x="2" y="12"/>
                  </a:cubicBezTo>
                  <a:cubicBezTo>
                    <a:pt x="1" y="10"/>
                    <a:pt x="1" y="10"/>
                    <a:pt x="1" y="10"/>
                  </a:cubicBezTo>
                  <a:cubicBezTo>
                    <a:pt x="1" y="10"/>
                    <a:pt x="1" y="10"/>
                    <a:pt x="1" y="10"/>
                  </a:cubicBezTo>
                  <a:cubicBezTo>
                    <a:pt x="0" y="8"/>
                    <a:pt x="0" y="8"/>
                    <a:pt x="0" y="8"/>
                  </a:cubicBezTo>
                  <a:cubicBezTo>
                    <a:pt x="0" y="8"/>
                    <a:pt x="0" y="5"/>
                    <a:pt x="0" y="5"/>
                  </a:cubicBezTo>
                  <a:close/>
                </a:path>
              </a:pathLst>
            </a:custGeom>
            <a:solidFill>
              <a:srgbClr val="262423"/>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ea typeface="幼圆" panose="02010509060101010101" pitchFamily="49" charset="-122"/>
              </a:endParaRPr>
            </a:p>
          </p:txBody>
        </p:sp>
        <p:sp>
          <p:nvSpPr>
            <p:cNvPr id="49" name="MH_Other_39"/>
            <p:cNvSpPr/>
            <p:nvPr>
              <p:custDataLst>
                <p:tags r:id="rId45"/>
              </p:custDataLst>
            </p:nvPr>
          </p:nvSpPr>
          <p:spPr bwMode="auto">
            <a:xfrm>
              <a:off x="10642600" y="4083050"/>
              <a:ext cx="39688" cy="185737"/>
            </a:xfrm>
            <a:custGeom>
              <a:avLst/>
              <a:gdLst>
                <a:gd name="T0" fmla="*/ 13488 w 3"/>
                <a:gd name="T1" fmla="*/ 105973 h 14"/>
                <a:gd name="T2" fmla="*/ 26975 w 3"/>
                <a:gd name="T3" fmla="*/ 0 h 14"/>
                <a:gd name="T4" fmla="*/ 26975 w 3"/>
                <a:gd name="T5" fmla="*/ 0 h 14"/>
                <a:gd name="T6" fmla="*/ 40463 w 3"/>
                <a:gd name="T7" fmla="*/ 158960 h 14"/>
                <a:gd name="T8" fmla="*/ 26975 w 3"/>
                <a:gd name="T9" fmla="*/ 185453 h 14"/>
                <a:gd name="T10" fmla="*/ 13488 w 3"/>
                <a:gd name="T11" fmla="*/ 185453 h 14"/>
                <a:gd name="T12" fmla="*/ 13488 w 3"/>
                <a:gd name="T13" fmla="*/ 105973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4">
                  <a:moveTo>
                    <a:pt x="1" y="8"/>
                  </a:moveTo>
                  <a:cubicBezTo>
                    <a:pt x="0" y="6"/>
                    <a:pt x="2" y="2"/>
                    <a:pt x="2" y="0"/>
                  </a:cubicBezTo>
                  <a:cubicBezTo>
                    <a:pt x="2" y="0"/>
                    <a:pt x="2" y="0"/>
                    <a:pt x="2" y="0"/>
                  </a:cubicBezTo>
                  <a:cubicBezTo>
                    <a:pt x="3" y="12"/>
                    <a:pt x="3" y="12"/>
                    <a:pt x="3" y="12"/>
                  </a:cubicBezTo>
                  <a:cubicBezTo>
                    <a:pt x="2" y="14"/>
                    <a:pt x="2" y="14"/>
                    <a:pt x="2" y="14"/>
                  </a:cubicBezTo>
                  <a:cubicBezTo>
                    <a:pt x="2" y="14"/>
                    <a:pt x="2" y="14"/>
                    <a:pt x="1" y="14"/>
                  </a:cubicBezTo>
                  <a:cubicBezTo>
                    <a:pt x="1" y="12"/>
                    <a:pt x="1" y="9"/>
                    <a:pt x="1" y="8"/>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ea typeface="幼圆" panose="02010509060101010101" pitchFamily="49" charset="-122"/>
              </a:endParaRPr>
            </a:p>
          </p:txBody>
        </p:sp>
        <p:sp>
          <p:nvSpPr>
            <p:cNvPr id="50" name="MH_Other_40"/>
            <p:cNvSpPr/>
            <p:nvPr>
              <p:custDataLst>
                <p:tags r:id="rId46"/>
              </p:custDataLst>
            </p:nvPr>
          </p:nvSpPr>
          <p:spPr bwMode="auto">
            <a:xfrm>
              <a:off x="10631489" y="3921124"/>
              <a:ext cx="117475" cy="654050"/>
            </a:xfrm>
            <a:custGeom>
              <a:avLst/>
              <a:gdLst>
                <a:gd name="T0" fmla="*/ 65566 w 9"/>
                <a:gd name="T1" fmla="*/ 640796 h 49"/>
                <a:gd name="T2" fmla="*/ 13113 w 9"/>
                <a:gd name="T3" fmla="*/ 654146 h 49"/>
                <a:gd name="T4" fmla="*/ 0 w 9"/>
                <a:gd name="T5" fmla="*/ 654146 h 49"/>
                <a:gd name="T6" fmla="*/ 39339 w 9"/>
                <a:gd name="T7" fmla="*/ 333748 h 49"/>
                <a:gd name="T8" fmla="*/ 39339 w 9"/>
                <a:gd name="T9" fmla="*/ 200249 h 49"/>
                <a:gd name="T10" fmla="*/ 39339 w 9"/>
                <a:gd name="T11" fmla="*/ 106799 h 49"/>
                <a:gd name="T12" fmla="*/ 65566 w 9"/>
                <a:gd name="T13" fmla="*/ 40050 h 49"/>
                <a:gd name="T14" fmla="*/ 118018 w 9"/>
                <a:gd name="T15" fmla="*/ 0 h 49"/>
                <a:gd name="T16" fmla="*/ 118018 w 9"/>
                <a:gd name="T17" fmla="*/ 40050 h 49"/>
                <a:gd name="T18" fmla="*/ 65566 w 9"/>
                <a:gd name="T19" fmla="*/ 173549 h 49"/>
                <a:gd name="T20" fmla="*/ 78679 w 9"/>
                <a:gd name="T21" fmla="*/ 266998 h 49"/>
                <a:gd name="T22" fmla="*/ 52452 w 9"/>
                <a:gd name="T23" fmla="*/ 467247 h 49"/>
                <a:gd name="T24" fmla="*/ 65566 w 9"/>
                <a:gd name="T25" fmla="*/ 640796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 h="49">
                  <a:moveTo>
                    <a:pt x="5" y="48"/>
                  </a:moveTo>
                  <a:cubicBezTo>
                    <a:pt x="1" y="49"/>
                    <a:pt x="1" y="49"/>
                    <a:pt x="1" y="49"/>
                  </a:cubicBezTo>
                  <a:cubicBezTo>
                    <a:pt x="0" y="49"/>
                    <a:pt x="0" y="49"/>
                    <a:pt x="0" y="49"/>
                  </a:cubicBezTo>
                  <a:cubicBezTo>
                    <a:pt x="0" y="49"/>
                    <a:pt x="1" y="30"/>
                    <a:pt x="3" y="25"/>
                  </a:cubicBezTo>
                  <a:cubicBezTo>
                    <a:pt x="3" y="25"/>
                    <a:pt x="3" y="17"/>
                    <a:pt x="3" y="15"/>
                  </a:cubicBezTo>
                  <a:cubicBezTo>
                    <a:pt x="3" y="13"/>
                    <a:pt x="3" y="9"/>
                    <a:pt x="3" y="8"/>
                  </a:cubicBezTo>
                  <a:cubicBezTo>
                    <a:pt x="3" y="8"/>
                    <a:pt x="4" y="4"/>
                    <a:pt x="5" y="3"/>
                  </a:cubicBezTo>
                  <a:cubicBezTo>
                    <a:pt x="9" y="0"/>
                    <a:pt x="9" y="0"/>
                    <a:pt x="9" y="0"/>
                  </a:cubicBezTo>
                  <a:cubicBezTo>
                    <a:pt x="9" y="3"/>
                    <a:pt x="9" y="3"/>
                    <a:pt x="9" y="3"/>
                  </a:cubicBezTo>
                  <a:cubicBezTo>
                    <a:pt x="9" y="3"/>
                    <a:pt x="5" y="11"/>
                    <a:pt x="5" y="13"/>
                  </a:cubicBezTo>
                  <a:cubicBezTo>
                    <a:pt x="5" y="13"/>
                    <a:pt x="6" y="20"/>
                    <a:pt x="6" y="20"/>
                  </a:cubicBezTo>
                  <a:cubicBezTo>
                    <a:pt x="6" y="21"/>
                    <a:pt x="4" y="34"/>
                    <a:pt x="4" y="35"/>
                  </a:cubicBezTo>
                  <a:cubicBezTo>
                    <a:pt x="4" y="36"/>
                    <a:pt x="5" y="48"/>
                    <a:pt x="5" y="48"/>
                  </a:cubicBezTo>
                  <a:close/>
                </a:path>
              </a:pathLst>
            </a:custGeom>
            <a:solidFill>
              <a:srgbClr val="262423"/>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ea typeface="幼圆" panose="02010509060101010101" pitchFamily="49" charset="-122"/>
              </a:endParaRPr>
            </a:p>
          </p:txBody>
        </p:sp>
        <p:sp>
          <p:nvSpPr>
            <p:cNvPr id="51" name="MH_Other_41"/>
            <p:cNvSpPr>
              <a:spLocks noChangeAspect="1" noEditPoints="1"/>
            </p:cNvSpPr>
            <p:nvPr>
              <p:custDataLst>
                <p:tags r:id="rId47"/>
              </p:custDataLst>
            </p:nvPr>
          </p:nvSpPr>
          <p:spPr bwMode="auto">
            <a:xfrm>
              <a:off x="7229475" y="2195511"/>
              <a:ext cx="393700" cy="368300"/>
            </a:xfrm>
            <a:custGeom>
              <a:avLst/>
              <a:gdLst>
                <a:gd name="T0" fmla="*/ 7 w 66"/>
                <a:gd name="T1" fmla="*/ 51 h 62"/>
                <a:gd name="T2" fmla="*/ 30 w 66"/>
                <a:gd name="T3" fmla="*/ 47 h 62"/>
                <a:gd name="T4" fmla="*/ 36 w 66"/>
                <a:gd name="T5" fmla="*/ 53 h 62"/>
                <a:gd name="T6" fmla="*/ 59 w 66"/>
                <a:gd name="T7" fmla="*/ 14 h 62"/>
                <a:gd name="T8" fmla="*/ 61 w 66"/>
                <a:gd name="T9" fmla="*/ 12 h 62"/>
                <a:gd name="T10" fmla="*/ 62 w 66"/>
                <a:gd name="T11" fmla="*/ 17 h 62"/>
                <a:gd name="T12" fmla="*/ 37 w 66"/>
                <a:gd name="T13" fmla="*/ 59 h 62"/>
                <a:gd name="T14" fmla="*/ 29 w 66"/>
                <a:gd name="T15" fmla="*/ 59 h 62"/>
                <a:gd name="T16" fmla="*/ 5 w 66"/>
                <a:gd name="T17" fmla="*/ 17 h 62"/>
                <a:gd name="T18" fmla="*/ 6 w 66"/>
                <a:gd name="T19" fmla="*/ 12 h 62"/>
                <a:gd name="T20" fmla="*/ 25 w 66"/>
                <a:gd name="T21" fmla="*/ 30 h 62"/>
                <a:gd name="T22" fmla="*/ 33 w 66"/>
                <a:gd name="T23" fmla="*/ 41 h 62"/>
                <a:gd name="T24" fmla="*/ 41 w 66"/>
                <a:gd name="T25" fmla="*/ 30 h 62"/>
                <a:gd name="T26" fmla="*/ 31 w 66"/>
                <a:gd name="T27" fmla="*/ 27 h 62"/>
                <a:gd name="T28" fmla="*/ 31 w 66"/>
                <a:gd name="T29" fmla="*/ 17 h 62"/>
                <a:gd name="T30" fmla="*/ 33 w 66"/>
                <a:gd name="T31" fmla="*/ 17 h 62"/>
                <a:gd name="T32" fmla="*/ 35 w 66"/>
                <a:gd name="T33" fmla="*/ 17 h 62"/>
                <a:gd name="T34" fmla="*/ 36 w 66"/>
                <a:gd name="T35" fmla="*/ 27 h 62"/>
                <a:gd name="T36" fmla="*/ 38 w 66"/>
                <a:gd name="T37" fmla="*/ 16 h 62"/>
                <a:gd name="T38" fmla="*/ 31 w 66"/>
                <a:gd name="T39" fmla="*/ 16 h 62"/>
                <a:gd name="T40" fmla="*/ 27 w 66"/>
                <a:gd name="T41" fmla="*/ 16 h 62"/>
                <a:gd name="T42" fmla="*/ 24 w 66"/>
                <a:gd name="T43" fmla="*/ 27 h 62"/>
                <a:gd name="T44" fmla="*/ 23 w 66"/>
                <a:gd name="T45" fmla="*/ 11 h 62"/>
                <a:gd name="T46" fmla="*/ 38 w 66"/>
                <a:gd name="T47" fmla="*/ 5 h 62"/>
                <a:gd name="T48" fmla="*/ 38 w 66"/>
                <a:gd name="T49" fmla="*/ 27 h 62"/>
                <a:gd name="T50" fmla="*/ 47 w 66"/>
                <a:gd name="T51" fmla="*/ 10 h 62"/>
                <a:gd name="T52" fmla="*/ 26 w 66"/>
                <a:gd name="T53" fmla="*/ 1 h 62"/>
                <a:gd name="T54" fmla="*/ 24 w 66"/>
                <a:gd name="T55" fmla="*/ 27 h 62"/>
                <a:gd name="T56" fmla="*/ 57 w 66"/>
                <a:gd name="T57" fmla="*/ 20 h 62"/>
                <a:gd name="T58" fmla="*/ 43 w 66"/>
                <a:gd name="T59" fmla="*/ 44 h 62"/>
                <a:gd name="T60" fmla="*/ 57 w 66"/>
                <a:gd name="T61" fmla="*/ 45 h 62"/>
                <a:gd name="T62" fmla="*/ 43 w 66"/>
                <a:gd name="T63" fmla="*/ 44 h 62"/>
                <a:gd name="T64" fmla="*/ 49 w 66"/>
                <a:gd name="T65" fmla="*/ 41 h 62"/>
                <a:gd name="T66" fmla="*/ 49 w 66"/>
                <a:gd name="T67" fmla="*/ 40 h 62"/>
                <a:gd name="T68" fmla="*/ 47 w 66"/>
                <a:gd name="T69" fmla="*/ 27 h 62"/>
                <a:gd name="T70" fmla="*/ 49 w 66"/>
                <a:gd name="T71" fmla="*/ 28 h 62"/>
                <a:gd name="T72" fmla="*/ 49 w 66"/>
                <a:gd name="T73" fmla="*/ 27 h 62"/>
                <a:gd name="T74" fmla="*/ 48 w 66"/>
                <a:gd name="T75" fmla="*/ 24 h 62"/>
                <a:gd name="T76" fmla="*/ 57 w 66"/>
                <a:gd name="T77" fmla="*/ 23 h 62"/>
                <a:gd name="T78" fmla="*/ 10 w 66"/>
                <a:gd name="T79" fmla="*/ 18 h 62"/>
                <a:gd name="T80" fmla="*/ 15 w 66"/>
                <a:gd name="T81" fmla="*/ 18 h 62"/>
                <a:gd name="T82" fmla="*/ 10 w 66"/>
                <a:gd name="T83" fmla="*/ 43 h 62"/>
                <a:gd name="T84" fmla="*/ 23 w 66"/>
                <a:gd name="T85" fmla="*/ 46 h 62"/>
                <a:gd name="T86" fmla="*/ 18 w 66"/>
                <a:gd name="T87" fmla="*/ 40 h 62"/>
                <a:gd name="T88" fmla="*/ 17 w 66"/>
                <a:gd name="T89" fmla="*/ 41 h 62"/>
                <a:gd name="T90" fmla="*/ 19 w 66"/>
                <a:gd name="T91" fmla="*/ 27 h 62"/>
                <a:gd name="T92" fmla="*/ 10 w 66"/>
                <a:gd name="T93" fmla="*/ 28 h 62"/>
                <a:gd name="T94" fmla="*/ 19 w 66"/>
                <a:gd name="T95" fmla="*/ 27 h 62"/>
                <a:gd name="T96" fmla="*/ 10 w 66"/>
                <a:gd name="T97" fmla="*/ 24 h 62"/>
                <a:gd name="T98" fmla="*/ 17 w 66"/>
                <a:gd name="T99" fmla="*/ 2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6" h="62">
                  <a:moveTo>
                    <a:pt x="14" y="14"/>
                  </a:moveTo>
                  <a:cubicBezTo>
                    <a:pt x="11" y="14"/>
                    <a:pt x="9" y="14"/>
                    <a:pt x="7" y="14"/>
                  </a:cubicBezTo>
                  <a:cubicBezTo>
                    <a:pt x="7" y="51"/>
                    <a:pt x="7" y="51"/>
                    <a:pt x="7" y="51"/>
                  </a:cubicBezTo>
                  <a:cubicBezTo>
                    <a:pt x="15" y="49"/>
                    <a:pt x="22" y="51"/>
                    <a:pt x="29" y="52"/>
                  </a:cubicBezTo>
                  <a:cubicBezTo>
                    <a:pt x="30" y="53"/>
                    <a:pt x="30" y="53"/>
                    <a:pt x="30" y="53"/>
                  </a:cubicBezTo>
                  <a:cubicBezTo>
                    <a:pt x="30" y="47"/>
                    <a:pt x="30" y="47"/>
                    <a:pt x="30" y="47"/>
                  </a:cubicBezTo>
                  <a:cubicBezTo>
                    <a:pt x="31" y="48"/>
                    <a:pt x="32" y="48"/>
                    <a:pt x="33" y="48"/>
                  </a:cubicBezTo>
                  <a:cubicBezTo>
                    <a:pt x="34" y="48"/>
                    <a:pt x="35" y="48"/>
                    <a:pt x="36" y="47"/>
                  </a:cubicBezTo>
                  <a:cubicBezTo>
                    <a:pt x="36" y="53"/>
                    <a:pt x="36" y="53"/>
                    <a:pt x="36" y="53"/>
                  </a:cubicBezTo>
                  <a:cubicBezTo>
                    <a:pt x="37" y="52"/>
                    <a:pt x="37" y="52"/>
                    <a:pt x="37" y="52"/>
                  </a:cubicBezTo>
                  <a:cubicBezTo>
                    <a:pt x="44" y="51"/>
                    <a:pt x="52" y="49"/>
                    <a:pt x="59" y="51"/>
                  </a:cubicBezTo>
                  <a:cubicBezTo>
                    <a:pt x="59" y="14"/>
                    <a:pt x="59" y="14"/>
                    <a:pt x="59" y="14"/>
                  </a:cubicBezTo>
                  <a:cubicBezTo>
                    <a:pt x="57" y="14"/>
                    <a:pt x="55" y="14"/>
                    <a:pt x="52" y="14"/>
                  </a:cubicBezTo>
                  <a:cubicBezTo>
                    <a:pt x="52" y="13"/>
                    <a:pt x="52" y="12"/>
                    <a:pt x="52" y="11"/>
                  </a:cubicBezTo>
                  <a:cubicBezTo>
                    <a:pt x="55" y="11"/>
                    <a:pt x="58" y="11"/>
                    <a:pt x="61" y="12"/>
                  </a:cubicBezTo>
                  <a:cubicBezTo>
                    <a:pt x="62" y="13"/>
                    <a:pt x="62" y="13"/>
                    <a:pt x="62" y="13"/>
                  </a:cubicBezTo>
                  <a:cubicBezTo>
                    <a:pt x="62" y="14"/>
                    <a:pt x="62" y="14"/>
                    <a:pt x="62" y="14"/>
                  </a:cubicBezTo>
                  <a:cubicBezTo>
                    <a:pt x="62" y="17"/>
                    <a:pt x="62" y="17"/>
                    <a:pt x="62" y="17"/>
                  </a:cubicBezTo>
                  <a:cubicBezTo>
                    <a:pt x="66" y="18"/>
                    <a:pt x="66" y="18"/>
                    <a:pt x="66" y="18"/>
                  </a:cubicBezTo>
                  <a:cubicBezTo>
                    <a:pt x="66" y="59"/>
                    <a:pt x="66" y="59"/>
                    <a:pt x="66" y="59"/>
                  </a:cubicBezTo>
                  <a:cubicBezTo>
                    <a:pt x="59" y="58"/>
                    <a:pt x="53" y="56"/>
                    <a:pt x="37" y="59"/>
                  </a:cubicBezTo>
                  <a:cubicBezTo>
                    <a:pt x="37" y="60"/>
                    <a:pt x="37" y="60"/>
                    <a:pt x="37" y="60"/>
                  </a:cubicBezTo>
                  <a:cubicBezTo>
                    <a:pt x="32" y="62"/>
                    <a:pt x="34" y="62"/>
                    <a:pt x="29" y="60"/>
                  </a:cubicBezTo>
                  <a:cubicBezTo>
                    <a:pt x="29" y="59"/>
                    <a:pt x="29" y="59"/>
                    <a:pt x="29" y="59"/>
                  </a:cubicBezTo>
                  <a:cubicBezTo>
                    <a:pt x="14" y="56"/>
                    <a:pt x="7" y="58"/>
                    <a:pt x="0" y="59"/>
                  </a:cubicBezTo>
                  <a:cubicBezTo>
                    <a:pt x="0" y="18"/>
                    <a:pt x="0" y="18"/>
                    <a:pt x="0" y="18"/>
                  </a:cubicBezTo>
                  <a:cubicBezTo>
                    <a:pt x="5" y="17"/>
                    <a:pt x="5" y="17"/>
                    <a:pt x="5" y="17"/>
                  </a:cubicBezTo>
                  <a:cubicBezTo>
                    <a:pt x="5" y="14"/>
                    <a:pt x="5" y="14"/>
                    <a:pt x="5" y="14"/>
                  </a:cubicBezTo>
                  <a:cubicBezTo>
                    <a:pt x="5" y="13"/>
                    <a:pt x="5" y="13"/>
                    <a:pt x="5" y="13"/>
                  </a:cubicBezTo>
                  <a:cubicBezTo>
                    <a:pt x="6" y="12"/>
                    <a:pt x="6" y="12"/>
                    <a:pt x="6" y="12"/>
                  </a:cubicBezTo>
                  <a:cubicBezTo>
                    <a:pt x="8" y="11"/>
                    <a:pt x="11" y="11"/>
                    <a:pt x="14" y="11"/>
                  </a:cubicBezTo>
                  <a:cubicBezTo>
                    <a:pt x="14" y="12"/>
                    <a:pt x="14" y="13"/>
                    <a:pt x="14" y="14"/>
                  </a:cubicBezTo>
                  <a:close/>
                  <a:moveTo>
                    <a:pt x="25" y="30"/>
                  </a:moveTo>
                  <a:cubicBezTo>
                    <a:pt x="27" y="39"/>
                    <a:pt x="27" y="39"/>
                    <a:pt x="27" y="39"/>
                  </a:cubicBezTo>
                  <a:cubicBezTo>
                    <a:pt x="30" y="39"/>
                    <a:pt x="30" y="39"/>
                    <a:pt x="30" y="39"/>
                  </a:cubicBezTo>
                  <a:cubicBezTo>
                    <a:pt x="30" y="40"/>
                    <a:pt x="32" y="41"/>
                    <a:pt x="33" y="41"/>
                  </a:cubicBezTo>
                  <a:cubicBezTo>
                    <a:pt x="35" y="41"/>
                    <a:pt x="36" y="40"/>
                    <a:pt x="36" y="39"/>
                  </a:cubicBezTo>
                  <a:cubicBezTo>
                    <a:pt x="39" y="39"/>
                    <a:pt x="39" y="39"/>
                    <a:pt x="39" y="39"/>
                  </a:cubicBezTo>
                  <a:cubicBezTo>
                    <a:pt x="41" y="30"/>
                    <a:pt x="41" y="30"/>
                    <a:pt x="41" y="30"/>
                  </a:cubicBezTo>
                  <a:cubicBezTo>
                    <a:pt x="25" y="30"/>
                    <a:pt x="25" y="30"/>
                    <a:pt x="25" y="30"/>
                  </a:cubicBezTo>
                  <a:close/>
                  <a:moveTo>
                    <a:pt x="30" y="27"/>
                  </a:moveTo>
                  <a:cubicBezTo>
                    <a:pt x="31" y="27"/>
                    <a:pt x="31" y="27"/>
                    <a:pt x="31" y="27"/>
                  </a:cubicBezTo>
                  <a:cubicBezTo>
                    <a:pt x="29" y="17"/>
                    <a:pt x="29" y="17"/>
                    <a:pt x="29" y="17"/>
                  </a:cubicBezTo>
                  <a:cubicBezTo>
                    <a:pt x="29" y="17"/>
                    <a:pt x="29" y="17"/>
                    <a:pt x="30" y="17"/>
                  </a:cubicBezTo>
                  <a:cubicBezTo>
                    <a:pt x="30" y="17"/>
                    <a:pt x="31" y="17"/>
                    <a:pt x="31" y="17"/>
                  </a:cubicBezTo>
                  <a:cubicBezTo>
                    <a:pt x="32" y="17"/>
                    <a:pt x="32" y="17"/>
                    <a:pt x="32" y="17"/>
                  </a:cubicBezTo>
                  <a:cubicBezTo>
                    <a:pt x="32" y="17"/>
                    <a:pt x="32" y="17"/>
                    <a:pt x="32" y="17"/>
                  </a:cubicBezTo>
                  <a:cubicBezTo>
                    <a:pt x="32" y="17"/>
                    <a:pt x="33" y="17"/>
                    <a:pt x="33" y="17"/>
                  </a:cubicBezTo>
                  <a:cubicBezTo>
                    <a:pt x="33" y="17"/>
                    <a:pt x="34" y="17"/>
                    <a:pt x="34" y="17"/>
                  </a:cubicBezTo>
                  <a:cubicBezTo>
                    <a:pt x="35" y="17"/>
                    <a:pt x="35" y="17"/>
                    <a:pt x="35" y="17"/>
                  </a:cubicBezTo>
                  <a:cubicBezTo>
                    <a:pt x="35" y="17"/>
                    <a:pt x="35" y="17"/>
                    <a:pt x="35" y="17"/>
                  </a:cubicBezTo>
                  <a:cubicBezTo>
                    <a:pt x="36" y="17"/>
                    <a:pt x="36" y="17"/>
                    <a:pt x="37" y="17"/>
                  </a:cubicBezTo>
                  <a:cubicBezTo>
                    <a:pt x="35" y="27"/>
                    <a:pt x="35" y="27"/>
                    <a:pt x="35" y="27"/>
                  </a:cubicBezTo>
                  <a:cubicBezTo>
                    <a:pt x="36" y="27"/>
                    <a:pt x="36" y="27"/>
                    <a:pt x="36" y="27"/>
                  </a:cubicBezTo>
                  <a:cubicBezTo>
                    <a:pt x="39" y="17"/>
                    <a:pt x="39" y="17"/>
                    <a:pt x="39" y="17"/>
                  </a:cubicBezTo>
                  <a:cubicBezTo>
                    <a:pt x="39" y="16"/>
                    <a:pt x="39" y="16"/>
                    <a:pt x="39" y="16"/>
                  </a:cubicBezTo>
                  <a:cubicBezTo>
                    <a:pt x="38" y="16"/>
                    <a:pt x="38" y="16"/>
                    <a:pt x="38" y="16"/>
                  </a:cubicBezTo>
                  <a:cubicBezTo>
                    <a:pt x="37" y="15"/>
                    <a:pt x="36" y="15"/>
                    <a:pt x="35" y="16"/>
                  </a:cubicBezTo>
                  <a:cubicBezTo>
                    <a:pt x="34" y="15"/>
                    <a:pt x="34" y="15"/>
                    <a:pt x="33" y="15"/>
                  </a:cubicBezTo>
                  <a:cubicBezTo>
                    <a:pt x="33" y="15"/>
                    <a:pt x="32" y="15"/>
                    <a:pt x="31" y="16"/>
                  </a:cubicBezTo>
                  <a:cubicBezTo>
                    <a:pt x="31" y="15"/>
                    <a:pt x="30" y="15"/>
                    <a:pt x="30" y="15"/>
                  </a:cubicBezTo>
                  <a:cubicBezTo>
                    <a:pt x="29" y="15"/>
                    <a:pt x="28" y="16"/>
                    <a:pt x="28" y="16"/>
                  </a:cubicBezTo>
                  <a:cubicBezTo>
                    <a:pt x="27" y="16"/>
                    <a:pt x="27" y="16"/>
                    <a:pt x="27" y="16"/>
                  </a:cubicBezTo>
                  <a:cubicBezTo>
                    <a:pt x="27" y="17"/>
                    <a:pt x="27" y="17"/>
                    <a:pt x="27" y="17"/>
                  </a:cubicBezTo>
                  <a:cubicBezTo>
                    <a:pt x="30" y="27"/>
                    <a:pt x="30" y="27"/>
                    <a:pt x="30" y="27"/>
                  </a:cubicBezTo>
                  <a:close/>
                  <a:moveTo>
                    <a:pt x="24" y="27"/>
                  </a:moveTo>
                  <a:cubicBezTo>
                    <a:pt x="28" y="27"/>
                    <a:pt x="28" y="27"/>
                    <a:pt x="28" y="27"/>
                  </a:cubicBezTo>
                  <a:cubicBezTo>
                    <a:pt x="28" y="24"/>
                    <a:pt x="26" y="21"/>
                    <a:pt x="25" y="18"/>
                  </a:cubicBezTo>
                  <a:cubicBezTo>
                    <a:pt x="24" y="15"/>
                    <a:pt x="23" y="13"/>
                    <a:pt x="23" y="11"/>
                  </a:cubicBezTo>
                  <a:cubicBezTo>
                    <a:pt x="24" y="8"/>
                    <a:pt x="25" y="6"/>
                    <a:pt x="28" y="5"/>
                  </a:cubicBezTo>
                  <a:cubicBezTo>
                    <a:pt x="29" y="4"/>
                    <a:pt x="31" y="3"/>
                    <a:pt x="33" y="4"/>
                  </a:cubicBezTo>
                  <a:cubicBezTo>
                    <a:pt x="35" y="4"/>
                    <a:pt x="37" y="4"/>
                    <a:pt x="38" y="5"/>
                  </a:cubicBezTo>
                  <a:cubicBezTo>
                    <a:pt x="41" y="6"/>
                    <a:pt x="42" y="8"/>
                    <a:pt x="43" y="11"/>
                  </a:cubicBezTo>
                  <a:cubicBezTo>
                    <a:pt x="43" y="13"/>
                    <a:pt x="42" y="15"/>
                    <a:pt x="41" y="18"/>
                  </a:cubicBezTo>
                  <a:cubicBezTo>
                    <a:pt x="39" y="21"/>
                    <a:pt x="38" y="24"/>
                    <a:pt x="38" y="27"/>
                  </a:cubicBezTo>
                  <a:cubicBezTo>
                    <a:pt x="41" y="27"/>
                    <a:pt x="41" y="27"/>
                    <a:pt x="41" y="27"/>
                  </a:cubicBezTo>
                  <a:cubicBezTo>
                    <a:pt x="42" y="25"/>
                    <a:pt x="43" y="22"/>
                    <a:pt x="44" y="20"/>
                  </a:cubicBezTo>
                  <a:cubicBezTo>
                    <a:pt x="46" y="17"/>
                    <a:pt x="47" y="13"/>
                    <a:pt x="47" y="10"/>
                  </a:cubicBezTo>
                  <a:cubicBezTo>
                    <a:pt x="46" y="6"/>
                    <a:pt x="43" y="3"/>
                    <a:pt x="40" y="1"/>
                  </a:cubicBezTo>
                  <a:cubicBezTo>
                    <a:pt x="38" y="0"/>
                    <a:pt x="36" y="0"/>
                    <a:pt x="33" y="0"/>
                  </a:cubicBezTo>
                  <a:cubicBezTo>
                    <a:pt x="31" y="0"/>
                    <a:pt x="28" y="0"/>
                    <a:pt x="26" y="1"/>
                  </a:cubicBezTo>
                  <a:cubicBezTo>
                    <a:pt x="23" y="3"/>
                    <a:pt x="20" y="6"/>
                    <a:pt x="19" y="10"/>
                  </a:cubicBezTo>
                  <a:cubicBezTo>
                    <a:pt x="18" y="13"/>
                    <a:pt x="20" y="17"/>
                    <a:pt x="22" y="20"/>
                  </a:cubicBezTo>
                  <a:cubicBezTo>
                    <a:pt x="23" y="22"/>
                    <a:pt x="24" y="25"/>
                    <a:pt x="24" y="27"/>
                  </a:cubicBezTo>
                  <a:close/>
                  <a:moveTo>
                    <a:pt x="51" y="18"/>
                  </a:moveTo>
                  <a:cubicBezTo>
                    <a:pt x="50" y="19"/>
                    <a:pt x="50" y="19"/>
                    <a:pt x="50" y="20"/>
                  </a:cubicBezTo>
                  <a:cubicBezTo>
                    <a:pt x="53" y="19"/>
                    <a:pt x="55" y="19"/>
                    <a:pt x="57" y="20"/>
                  </a:cubicBezTo>
                  <a:cubicBezTo>
                    <a:pt x="57" y="18"/>
                    <a:pt x="57" y="18"/>
                    <a:pt x="57" y="18"/>
                  </a:cubicBezTo>
                  <a:cubicBezTo>
                    <a:pt x="55" y="18"/>
                    <a:pt x="53" y="18"/>
                    <a:pt x="51" y="18"/>
                  </a:cubicBezTo>
                  <a:close/>
                  <a:moveTo>
                    <a:pt x="43" y="44"/>
                  </a:moveTo>
                  <a:cubicBezTo>
                    <a:pt x="43" y="46"/>
                    <a:pt x="43" y="46"/>
                    <a:pt x="43" y="46"/>
                  </a:cubicBezTo>
                  <a:cubicBezTo>
                    <a:pt x="45" y="45"/>
                    <a:pt x="47" y="45"/>
                    <a:pt x="49" y="45"/>
                  </a:cubicBezTo>
                  <a:cubicBezTo>
                    <a:pt x="52" y="44"/>
                    <a:pt x="55" y="44"/>
                    <a:pt x="57" y="45"/>
                  </a:cubicBezTo>
                  <a:cubicBezTo>
                    <a:pt x="57" y="43"/>
                    <a:pt x="57" y="43"/>
                    <a:pt x="57" y="43"/>
                  </a:cubicBezTo>
                  <a:cubicBezTo>
                    <a:pt x="54" y="43"/>
                    <a:pt x="52" y="43"/>
                    <a:pt x="49" y="43"/>
                  </a:cubicBezTo>
                  <a:cubicBezTo>
                    <a:pt x="47" y="44"/>
                    <a:pt x="45" y="44"/>
                    <a:pt x="43" y="44"/>
                  </a:cubicBezTo>
                  <a:close/>
                  <a:moveTo>
                    <a:pt x="44" y="40"/>
                  </a:moveTo>
                  <a:cubicBezTo>
                    <a:pt x="44" y="42"/>
                    <a:pt x="44" y="42"/>
                    <a:pt x="44" y="42"/>
                  </a:cubicBezTo>
                  <a:cubicBezTo>
                    <a:pt x="45" y="42"/>
                    <a:pt x="47" y="41"/>
                    <a:pt x="49" y="41"/>
                  </a:cubicBezTo>
                  <a:cubicBezTo>
                    <a:pt x="52" y="41"/>
                    <a:pt x="55" y="41"/>
                    <a:pt x="57" y="41"/>
                  </a:cubicBezTo>
                  <a:cubicBezTo>
                    <a:pt x="57" y="40"/>
                    <a:pt x="57" y="40"/>
                    <a:pt x="57" y="40"/>
                  </a:cubicBezTo>
                  <a:cubicBezTo>
                    <a:pt x="54" y="39"/>
                    <a:pt x="52" y="39"/>
                    <a:pt x="49" y="40"/>
                  </a:cubicBezTo>
                  <a:cubicBezTo>
                    <a:pt x="47" y="40"/>
                    <a:pt x="46" y="40"/>
                    <a:pt x="44" y="40"/>
                  </a:cubicBezTo>
                  <a:close/>
                  <a:moveTo>
                    <a:pt x="47" y="27"/>
                  </a:moveTo>
                  <a:cubicBezTo>
                    <a:pt x="47" y="27"/>
                    <a:pt x="47" y="27"/>
                    <a:pt x="47" y="27"/>
                  </a:cubicBezTo>
                  <a:cubicBezTo>
                    <a:pt x="47" y="27"/>
                    <a:pt x="47" y="27"/>
                    <a:pt x="47" y="27"/>
                  </a:cubicBezTo>
                  <a:cubicBezTo>
                    <a:pt x="47" y="28"/>
                    <a:pt x="47" y="28"/>
                    <a:pt x="47" y="28"/>
                  </a:cubicBezTo>
                  <a:cubicBezTo>
                    <a:pt x="47" y="28"/>
                    <a:pt x="48" y="28"/>
                    <a:pt x="49" y="28"/>
                  </a:cubicBezTo>
                  <a:cubicBezTo>
                    <a:pt x="52" y="28"/>
                    <a:pt x="55" y="28"/>
                    <a:pt x="57" y="28"/>
                  </a:cubicBezTo>
                  <a:cubicBezTo>
                    <a:pt x="57" y="27"/>
                    <a:pt x="57" y="27"/>
                    <a:pt x="57" y="27"/>
                  </a:cubicBezTo>
                  <a:cubicBezTo>
                    <a:pt x="54" y="26"/>
                    <a:pt x="52" y="26"/>
                    <a:pt x="49" y="27"/>
                  </a:cubicBezTo>
                  <a:cubicBezTo>
                    <a:pt x="48" y="27"/>
                    <a:pt x="47" y="27"/>
                    <a:pt x="47" y="27"/>
                  </a:cubicBezTo>
                  <a:close/>
                  <a:moveTo>
                    <a:pt x="49" y="22"/>
                  </a:moveTo>
                  <a:cubicBezTo>
                    <a:pt x="49" y="23"/>
                    <a:pt x="48" y="23"/>
                    <a:pt x="48" y="24"/>
                  </a:cubicBezTo>
                  <a:cubicBezTo>
                    <a:pt x="48" y="24"/>
                    <a:pt x="49" y="24"/>
                    <a:pt x="49" y="24"/>
                  </a:cubicBezTo>
                  <a:cubicBezTo>
                    <a:pt x="52" y="24"/>
                    <a:pt x="55" y="23"/>
                    <a:pt x="57" y="24"/>
                  </a:cubicBezTo>
                  <a:cubicBezTo>
                    <a:pt x="57" y="23"/>
                    <a:pt x="57" y="23"/>
                    <a:pt x="57" y="23"/>
                  </a:cubicBezTo>
                  <a:cubicBezTo>
                    <a:pt x="55" y="22"/>
                    <a:pt x="52" y="22"/>
                    <a:pt x="49" y="22"/>
                  </a:cubicBezTo>
                  <a:close/>
                  <a:moveTo>
                    <a:pt x="15" y="18"/>
                  </a:moveTo>
                  <a:cubicBezTo>
                    <a:pt x="13" y="18"/>
                    <a:pt x="11" y="18"/>
                    <a:pt x="10" y="18"/>
                  </a:cubicBezTo>
                  <a:cubicBezTo>
                    <a:pt x="10" y="20"/>
                    <a:pt x="10" y="20"/>
                    <a:pt x="10" y="20"/>
                  </a:cubicBezTo>
                  <a:cubicBezTo>
                    <a:pt x="11" y="19"/>
                    <a:pt x="13" y="19"/>
                    <a:pt x="16" y="20"/>
                  </a:cubicBezTo>
                  <a:cubicBezTo>
                    <a:pt x="15" y="19"/>
                    <a:pt x="15" y="19"/>
                    <a:pt x="15" y="18"/>
                  </a:cubicBezTo>
                  <a:close/>
                  <a:moveTo>
                    <a:pt x="23" y="44"/>
                  </a:moveTo>
                  <a:cubicBezTo>
                    <a:pt x="21" y="44"/>
                    <a:pt x="19" y="44"/>
                    <a:pt x="18" y="43"/>
                  </a:cubicBezTo>
                  <a:cubicBezTo>
                    <a:pt x="15" y="43"/>
                    <a:pt x="12" y="43"/>
                    <a:pt x="10" y="43"/>
                  </a:cubicBezTo>
                  <a:cubicBezTo>
                    <a:pt x="10" y="45"/>
                    <a:pt x="10" y="45"/>
                    <a:pt x="10" y="45"/>
                  </a:cubicBezTo>
                  <a:cubicBezTo>
                    <a:pt x="12" y="44"/>
                    <a:pt x="14" y="44"/>
                    <a:pt x="17" y="45"/>
                  </a:cubicBezTo>
                  <a:cubicBezTo>
                    <a:pt x="19" y="45"/>
                    <a:pt x="21" y="45"/>
                    <a:pt x="23" y="46"/>
                  </a:cubicBezTo>
                  <a:cubicBezTo>
                    <a:pt x="23" y="44"/>
                    <a:pt x="23" y="44"/>
                    <a:pt x="23" y="44"/>
                  </a:cubicBezTo>
                  <a:close/>
                  <a:moveTo>
                    <a:pt x="22" y="40"/>
                  </a:moveTo>
                  <a:cubicBezTo>
                    <a:pt x="21" y="40"/>
                    <a:pt x="19" y="40"/>
                    <a:pt x="18" y="40"/>
                  </a:cubicBezTo>
                  <a:cubicBezTo>
                    <a:pt x="15" y="39"/>
                    <a:pt x="12" y="39"/>
                    <a:pt x="10" y="40"/>
                  </a:cubicBezTo>
                  <a:cubicBezTo>
                    <a:pt x="10" y="41"/>
                    <a:pt x="10" y="41"/>
                    <a:pt x="10" y="41"/>
                  </a:cubicBezTo>
                  <a:cubicBezTo>
                    <a:pt x="12" y="41"/>
                    <a:pt x="14" y="41"/>
                    <a:pt x="17" y="41"/>
                  </a:cubicBezTo>
                  <a:cubicBezTo>
                    <a:pt x="19" y="41"/>
                    <a:pt x="21" y="42"/>
                    <a:pt x="22" y="42"/>
                  </a:cubicBezTo>
                  <a:cubicBezTo>
                    <a:pt x="22" y="40"/>
                    <a:pt x="22" y="40"/>
                    <a:pt x="22" y="40"/>
                  </a:cubicBezTo>
                  <a:close/>
                  <a:moveTo>
                    <a:pt x="19" y="27"/>
                  </a:moveTo>
                  <a:cubicBezTo>
                    <a:pt x="19" y="27"/>
                    <a:pt x="18" y="27"/>
                    <a:pt x="18" y="27"/>
                  </a:cubicBezTo>
                  <a:cubicBezTo>
                    <a:pt x="15" y="26"/>
                    <a:pt x="12" y="26"/>
                    <a:pt x="10" y="27"/>
                  </a:cubicBezTo>
                  <a:cubicBezTo>
                    <a:pt x="10" y="28"/>
                    <a:pt x="10" y="28"/>
                    <a:pt x="10" y="28"/>
                  </a:cubicBezTo>
                  <a:cubicBezTo>
                    <a:pt x="12" y="28"/>
                    <a:pt x="14" y="28"/>
                    <a:pt x="17" y="28"/>
                  </a:cubicBezTo>
                  <a:cubicBezTo>
                    <a:pt x="18" y="28"/>
                    <a:pt x="19" y="28"/>
                    <a:pt x="19" y="28"/>
                  </a:cubicBezTo>
                  <a:cubicBezTo>
                    <a:pt x="19" y="28"/>
                    <a:pt x="19" y="27"/>
                    <a:pt x="19" y="27"/>
                  </a:cubicBezTo>
                  <a:close/>
                  <a:moveTo>
                    <a:pt x="17" y="22"/>
                  </a:moveTo>
                  <a:cubicBezTo>
                    <a:pt x="14" y="22"/>
                    <a:pt x="12" y="22"/>
                    <a:pt x="10" y="23"/>
                  </a:cubicBezTo>
                  <a:cubicBezTo>
                    <a:pt x="10" y="24"/>
                    <a:pt x="10" y="24"/>
                    <a:pt x="10" y="24"/>
                  </a:cubicBezTo>
                  <a:cubicBezTo>
                    <a:pt x="12" y="23"/>
                    <a:pt x="14" y="24"/>
                    <a:pt x="17" y="24"/>
                  </a:cubicBezTo>
                  <a:cubicBezTo>
                    <a:pt x="18" y="24"/>
                    <a:pt x="18" y="24"/>
                    <a:pt x="18" y="24"/>
                  </a:cubicBezTo>
                  <a:cubicBezTo>
                    <a:pt x="18" y="23"/>
                    <a:pt x="17" y="23"/>
                    <a:pt x="17" y="23"/>
                  </a:cubicBezTo>
                  <a:lnTo>
                    <a:pt x="17" y="22"/>
                  </a:lnTo>
                  <a:close/>
                </a:path>
              </a:pathLst>
            </a:custGeom>
            <a:solidFill>
              <a:schemeClr val="accent3"/>
            </a:solidFill>
            <a:ln w="28575" cap="flat" cmpd="sng" algn="ctr">
              <a:noFill/>
              <a:prstDash val="solid"/>
            </a:ln>
            <a:effectLst>
              <a:outerShdw blurRad="317500" dist="165100" dir="2700000" algn="tl" rotWithShape="0">
                <a:prstClr val="black">
                  <a:alpha val="40000"/>
                </a:prstClr>
              </a:outerShdw>
            </a:effectLst>
          </p:spPr>
          <p:txBody>
            <a:bodyPr anchor="ctr"/>
            <a:lstStyle/>
            <a:p>
              <a:pPr algn="ctr">
                <a:defRPr/>
              </a:pPr>
              <a:endParaRPr lang="zh-CN" altLang="en-US" kern="0">
                <a:solidFill>
                  <a:prstClr val="white"/>
                </a:solidFill>
                <a:ea typeface="幼圆" panose="02010509060101010101" pitchFamily="49" charset="-122"/>
              </a:endParaRPr>
            </a:p>
          </p:txBody>
        </p:sp>
        <p:sp>
          <p:nvSpPr>
            <p:cNvPr id="52" name="MH_Other_42"/>
            <p:cNvSpPr>
              <a:spLocks noChangeAspect="1" noEditPoints="1"/>
            </p:cNvSpPr>
            <p:nvPr>
              <p:custDataLst>
                <p:tags r:id="rId48"/>
              </p:custDataLst>
            </p:nvPr>
          </p:nvSpPr>
          <p:spPr bwMode="auto">
            <a:xfrm>
              <a:off x="8288338" y="1711324"/>
              <a:ext cx="482600" cy="368300"/>
            </a:xfrm>
            <a:custGeom>
              <a:avLst/>
              <a:gdLst>
                <a:gd name="T0" fmla="*/ 55 w 77"/>
                <a:gd name="T1" fmla="*/ 14 h 59"/>
                <a:gd name="T2" fmla="*/ 4 w 77"/>
                <a:gd name="T3" fmla="*/ 18 h 59"/>
                <a:gd name="T4" fmla="*/ 65 w 77"/>
                <a:gd name="T5" fmla="*/ 55 h 59"/>
                <a:gd name="T6" fmla="*/ 67 w 77"/>
                <a:gd name="T7" fmla="*/ 34 h 59"/>
                <a:gd name="T8" fmla="*/ 68 w 77"/>
                <a:gd name="T9" fmla="*/ 32 h 59"/>
                <a:gd name="T10" fmla="*/ 68 w 77"/>
                <a:gd name="T11" fmla="*/ 31 h 59"/>
                <a:gd name="T12" fmla="*/ 68 w 77"/>
                <a:gd name="T13" fmla="*/ 59 h 59"/>
                <a:gd name="T14" fmla="*/ 2 w 77"/>
                <a:gd name="T15" fmla="*/ 59 h 59"/>
                <a:gd name="T16" fmla="*/ 0 w 77"/>
                <a:gd name="T17" fmla="*/ 57 h 59"/>
                <a:gd name="T18" fmla="*/ 0 w 77"/>
                <a:gd name="T19" fmla="*/ 14 h 59"/>
                <a:gd name="T20" fmla="*/ 10 w 77"/>
                <a:gd name="T21" fmla="*/ 38 h 59"/>
                <a:gd name="T22" fmla="*/ 29 w 77"/>
                <a:gd name="T23" fmla="*/ 41 h 59"/>
                <a:gd name="T24" fmla="*/ 10 w 77"/>
                <a:gd name="T25" fmla="*/ 38 h 59"/>
                <a:gd name="T26" fmla="*/ 10 w 77"/>
                <a:gd name="T27" fmla="*/ 33 h 59"/>
                <a:gd name="T28" fmla="*/ 43 w 77"/>
                <a:gd name="T29" fmla="*/ 30 h 59"/>
                <a:gd name="T30" fmla="*/ 10 w 77"/>
                <a:gd name="T31" fmla="*/ 22 h 59"/>
                <a:gd name="T32" fmla="*/ 43 w 77"/>
                <a:gd name="T33" fmla="*/ 25 h 59"/>
                <a:gd name="T34" fmla="*/ 10 w 77"/>
                <a:gd name="T35" fmla="*/ 22 h 59"/>
                <a:gd name="T36" fmla="*/ 71 w 77"/>
                <a:gd name="T37" fmla="*/ 9 h 59"/>
                <a:gd name="T38" fmla="*/ 67 w 77"/>
                <a:gd name="T39" fmla="*/ 25 h 59"/>
                <a:gd name="T40" fmla="*/ 70 w 77"/>
                <a:gd name="T41" fmla="*/ 24 h 59"/>
                <a:gd name="T42" fmla="*/ 76 w 77"/>
                <a:gd name="T43" fmla="*/ 10 h 59"/>
                <a:gd name="T44" fmla="*/ 75 w 77"/>
                <a:gd name="T45" fmla="*/ 8 h 59"/>
                <a:gd name="T46" fmla="*/ 61 w 77"/>
                <a:gd name="T47" fmla="*/ 9 h 59"/>
                <a:gd name="T48" fmla="*/ 65 w 77"/>
                <a:gd name="T49" fmla="*/ 29 h 59"/>
                <a:gd name="T50" fmla="*/ 52 w 77"/>
                <a:gd name="T51" fmla="*/ 40 h 59"/>
                <a:gd name="T52" fmla="*/ 50 w 77"/>
                <a:gd name="T53" fmla="*/ 49 h 59"/>
                <a:gd name="T54" fmla="*/ 53 w 77"/>
                <a:gd name="T55" fmla="*/ 45 h 59"/>
                <a:gd name="T56" fmla="*/ 54 w 77"/>
                <a:gd name="T57" fmla="*/ 43 h 59"/>
                <a:gd name="T58" fmla="*/ 54 w 77"/>
                <a:gd name="T59" fmla="*/ 46 h 59"/>
                <a:gd name="T60" fmla="*/ 53 w 77"/>
                <a:gd name="T61" fmla="*/ 50 h 59"/>
                <a:gd name="T62" fmla="*/ 59 w 77"/>
                <a:gd name="T63" fmla="*/ 42 h 59"/>
                <a:gd name="T64" fmla="*/ 64 w 77"/>
                <a:gd name="T65" fmla="*/ 30 h 59"/>
                <a:gd name="T66" fmla="*/ 51 w 77"/>
                <a:gd name="T67" fmla="*/ 38 h 59"/>
                <a:gd name="T68" fmla="*/ 64 w 77"/>
                <a:gd name="T69" fmla="*/ 30 h 59"/>
                <a:gd name="T70" fmla="*/ 24 w 77"/>
                <a:gd name="T71" fmla="*/ 52 h 59"/>
                <a:gd name="T72" fmla="*/ 29 w 77"/>
                <a:gd name="T73" fmla="*/ 48 h 59"/>
                <a:gd name="T74" fmla="*/ 30 w 77"/>
                <a:gd name="T75" fmla="*/ 52 h 59"/>
                <a:gd name="T76" fmla="*/ 37 w 77"/>
                <a:gd name="T77" fmla="*/ 50 h 59"/>
                <a:gd name="T78" fmla="*/ 40 w 77"/>
                <a:gd name="T79" fmla="*/ 51 h 59"/>
                <a:gd name="T80" fmla="*/ 40 w 77"/>
                <a:gd name="T81" fmla="*/ 51 h 59"/>
                <a:gd name="T82" fmla="*/ 40 w 77"/>
                <a:gd name="T83" fmla="*/ 54 h 59"/>
                <a:gd name="T84" fmla="*/ 46 w 77"/>
                <a:gd name="T85" fmla="*/ 55 h 59"/>
                <a:gd name="T86" fmla="*/ 43 w 77"/>
                <a:gd name="T87" fmla="*/ 52 h 59"/>
                <a:gd name="T88" fmla="*/ 43 w 77"/>
                <a:gd name="T89" fmla="*/ 52 h 59"/>
                <a:gd name="T90" fmla="*/ 42 w 77"/>
                <a:gd name="T91" fmla="*/ 48 h 59"/>
                <a:gd name="T92" fmla="*/ 39 w 77"/>
                <a:gd name="T93" fmla="*/ 49 h 59"/>
                <a:gd name="T94" fmla="*/ 31 w 77"/>
                <a:gd name="T95" fmla="*/ 49 h 59"/>
                <a:gd name="T96" fmla="*/ 23 w 77"/>
                <a:gd name="T97" fmla="*/ 5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7" h="59">
                  <a:moveTo>
                    <a:pt x="2" y="14"/>
                  </a:moveTo>
                  <a:cubicBezTo>
                    <a:pt x="55" y="14"/>
                    <a:pt x="55" y="14"/>
                    <a:pt x="55" y="14"/>
                  </a:cubicBezTo>
                  <a:cubicBezTo>
                    <a:pt x="55" y="16"/>
                    <a:pt x="54" y="17"/>
                    <a:pt x="54" y="18"/>
                  </a:cubicBezTo>
                  <a:cubicBezTo>
                    <a:pt x="4" y="18"/>
                    <a:pt x="4" y="18"/>
                    <a:pt x="4" y="18"/>
                  </a:cubicBezTo>
                  <a:cubicBezTo>
                    <a:pt x="4" y="55"/>
                    <a:pt x="4" y="55"/>
                    <a:pt x="4" y="55"/>
                  </a:cubicBezTo>
                  <a:cubicBezTo>
                    <a:pt x="65" y="55"/>
                    <a:pt x="65" y="55"/>
                    <a:pt x="65" y="55"/>
                  </a:cubicBezTo>
                  <a:cubicBezTo>
                    <a:pt x="65" y="40"/>
                    <a:pt x="65" y="40"/>
                    <a:pt x="65" y="40"/>
                  </a:cubicBezTo>
                  <a:cubicBezTo>
                    <a:pt x="65" y="38"/>
                    <a:pt x="66" y="36"/>
                    <a:pt x="67" y="34"/>
                  </a:cubicBezTo>
                  <a:cubicBezTo>
                    <a:pt x="67" y="34"/>
                    <a:pt x="67" y="34"/>
                    <a:pt x="67" y="34"/>
                  </a:cubicBezTo>
                  <a:cubicBezTo>
                    <a:pt x="68" y="32"/>
                    <a:pt x="68" y="32"/>
                    <a:pt x="68" y="32"/>
                  </a:cubicBezTo>
                  <a:cubicBezTo>
                    <a:pt x="68" y="31"/>
                    <a:pt x="68" y="31"/>
                    <a:pt x="68" y="31"/>
                  </a:cubicBezTo>
                  <a:cubicBezTo>
                    <a:pt x="68" y="31"/>
                    <a:pt x="68" y="31"/>
                    <a:pt x="68" y="31"/>
                  </a:cubicBezTo>
                  <a:cubicBezTo>
                    <a:pt x="68" y="57"/>
                    <a:pt x="68" y="57"/>
                    <a:pt x="68" y="57"/>
                  </a:cubicBezTo>
                  <a:cubicBezTo>
                    <a:pt x="68" y="59"/>
                    <a:pt x="68" y="59"/>
                    <a:pt x="68" y="59"/>
                  </a:cubicBezTo>
                  <a:cubicBezTo>
                    <a:pt x="66" y="59"/>
                    <a:pt x="66" y="59"/>
                    <a:pt x="66" y="59"/>
                  </a:cubicBezTo>
                  <a:cubicBezTo>
                    <a:pt x="2" y="59"/>
                    <a:pt x="2" y="59"/>
                    <a:pt x="2" y="59"/>
                  </a:cubicBezTo>
                  <a:cubicBezTo>
                    <a:pt x="0" y="59"/>
                    <a:pt x="0" y="59"/>
                    <a:pt x="0" y="59"/>
                  </a:cubicBezTo>
                  <a:cubicBezTo>
                    <a:pt x="0" y="57"/>
                    <a:pt x="0" y="57"/>
                    <a:pt x="0" y="57"/>
                  </a:cubicBezTo>
                  <a:cubicBezTo>
                    <a:pt x="0" y="16"/>
                    <a:pt x="0" y="16"/>
                    <a:pt x="0" y="16"/>
                  </a:cubicBezTo>
                  <a:cubicBezTo>
                    <a:pt x="0" y="14"/>
                    <a:pt x="0" y="14"/>
                    <a:pt x="0" y="14"/>
                  </a:cubicBezTo>
                  <a:cubicBezTo>
                    <a:pt x="2" y="14"/>
                    <a:pt x="2" y="14"/>
                    <a:pt x="2" y="14"/>
                  </a:cubicBezTo>
                  <a:close/>
                  <a:moveTo>
                    <a:pt x="10" y="38"/>
                  </a:moveTo>
                  <a:cubicBezTo>
                    <a:pt x="10" y="41"/>
                    <a:pt x="10" y="41"/>
                    <a:pt x="10" y="41"/>
                  </a:cubicBezTo>
                  <a:cubicBezTo>
                    <a:pt x="29" y="41"/>
                    <a:pt x="29" y="41"/>
                    <a:pt x="29" y="41"/>
                  </a:cubicBezTo>
                  <a:cubicBezTo>
                    <a:pt x="29" y="38"/>
                    <a:pt x="29" y="38"/>
                    <a:pt x="29" y="38"/>
                  </a:cubicBezTo>
                  <a:cubicBezTo>
                    <a:pt x="10" y="38"/>
                    <a:pt x="10" y="38"/>
                    <a:pt x="10" y="38"/>
                  </a:cubicBezTo>
                  <a:close/>
                  <a:moveTo>
                    <a:pt x="10" y="30"/>
                  </a:moveTo>
                  <a:cubicBezTo>
                    <a:pt x="10" y="33"/>
                    <a:pt x="10" y="33"/>
                    <a:pt x="10" y="33"/>
                  </a:cubicBezTo>
                  <a:cubicBezTo>
                    <a:pt x="43" y="33"/>
                    <a:pt x="43" y="33"/>
                    <a:pt x="43" y="33"/>
                  </a:cubicBezTo>
                  <a:cubicBezTo>
                    <a:pt x="43" y="30"/>
                    <a:pt x="43" y="30"/>
                    <a:pt x="43" y="30"/>
                  </a:cubicBezTo>
                  <a:cubicBezTo>
                    <a:pt x="10" y="30"/>
                    <a:pt x="10" y="30"/>
                    <a:pt x="10" y="30"/>
                  </a:cubicBezTo>
                  <a:close/>
                  <a:moveTo>
                    <a:pt x="10" y="22"/>
                  </a:moveTo>
                  <a:cubicBezTo>
                    <a:pt x="10" y="25"/>
                    <a:pt x="10" y="25"/>
                    <a:pt x="10" y="25"/>
                  </a:cubicBezTo>
                  <a:cubicBezTo>
                    <a:pt x="43" y="25"/>
                    <a:pt x="43" y="25"/>
                    <a:pt x="43" y="25"/>
                  </a:cubicBezTo>
                  <a:cubicBezTo>
                    <a:pt x="43" y="22"/>
                    <a:pt x="43" y="22"/>
                    <a:pt x="43" y="22"/>
                  </a:cubicBezTo>
                  <a:cubicBezTo>
                    <a:pt x="10" y="22"/>
                    <a:pt x="10" y="22"/>
                    <a:pt x="10" y="22"/>
                  </a:cubicBezTo>
                  <a:close/>
                  <a:moveTo>
                    <a:pt x="70" y="12"/>
                  </a:moveTo>
                  <a:cubicBezTo>
                    <a:pt x="71" y="11"/>
                    <a:pt x="71" y="10"/>
                    <a:pt x="71" y="9"/>
                  </a:cubicBezTo>
                  <a:cubicBezTo>
                    <a:pt x="74" y="10"/>
                    <a:pt x="74" y="10"/>
                    <a:pt x="74" y="10"/>
                  </a:cubicBezTo>
                  <a:cubicBezTo>
                    <a:pt x="72" y="13"/>
                    <a:pt x="67" y="24"/>
                    <a:pt x="67" y="25"/>
                  </a:cubicBezTo>
                  <a:cubicBezTo>
                    <a:pt x="68" y="27"/>
                    <a:pt x="69" y="27"/>
                    <a:pt x="69" y="27"/>
                  </a:cubicBezTo>
                  <a:cubicBezTo>
                    <a:pt x="70" y="24"/>
                    <a:pt x="70" y="24"/>
                    <a:pt x="70" y="24"/>
                  </a:cubicBezTo>
                  <a:cubicBezTo>
                    <a:pt x="70" y="24"/>
                    <a:pt x="69" y="24"/>
                    <a:pt x="69" y="24"/>
                  </a:cubicBezTo>
                  <a:cubicBezTo>
                    <a:pt x="69" y="24"/>
                    <a:pt x="76" y="10"/>
                    <a:pt x="76" y="10"/>
                  </a:cubicBezTo>
                  <a:cubicBezTo>
                    <a:pt x="77" y="9"/>
                    <a:pt x="77" y="9"/>
                    <a:pt x="77" y="9"/>
                  </a:cubicBezTo>
                  <a:cubicBezTo>
                    <a:pt x="75" y="8"/>
                    <a:pt x="75" y="8"/>
                    <a:pt x="75" y="8"/>
                  </a:cubicBezTo>
                  <a:cubicBezTo>
                    <a:pt x="71" y="7"/>
                    <a:pt x="71" y="7"/>
                    <a:pt x="71" y="7"/>
                  </a:cubicBezTo>
                  <a:cubicBezTo>
                    <a:pt x="71" y="0"/>
                    <a:pt x="65" y="0"/>
                    <a:pt x="61" y="9"/>
                  </a:cubicBezTo>
                  <a:cubicBezTo>
                    <a:pt x="59" y="15"/>
                    <a:pt x="57" y="20"/>
                    <a:pt x="55" y="25"/>
                  </a:cubicBezTo>
                  <a:cubicBezTo>
                    <a:pt x="65" y="29"/>
                    <a:pt x="65" y="29"/>
                    <a:pt x="65" y="29"/>
                  </a:cubicBezTo>
                  <a:cubicBezTo>
                    <a:pt x="67" y="23"/>
                    <a:pt x="69" y="18"/>
                    <a:pt x="70" y="12"/>
                  </a:cubicBezTo>
                  <a:close/>
                  <a:moveTo>
                    <a:pt x="52" y="40"/>
                  </a:moveTo>
                  <a:cubicBezTo>
                    <a:pt x="49" y="42"/>
                    <a:pt x="49" y="42"/>
                    <a:pt x="49" y="42"/>
                  </a:cubicBezTo>
                  <a:cubicBezTo>
                    <a:pt x="50" y="49"/>
                    <a:pt x="50" y="49"/>
                    <a:pt x="50" y="49"/>
                  </a:cubicBezTo>
                  <a:cubicBezTo>
                    <a:pt x="51" y="49"/>
                    <a:pt x="51" y="49"/>
                    <a:pt x="51" y="49"/>
                  </a:cubicBezTo>
                  <a:cubicBezTo>
                    <a:pt x="53" y="45"/>
                    <a:pt x="53" y="45"/>
                    <a:pt x="53" y="45"/>
                  </a:cubicBezTo>
                  <a:cubicBezTo>
                    <a:pt x="52" y="45"/>
                    <a:pt x="52" y="44"/>
                    <a:pt x="52" y="44"/>
                  </a:cubicBezTo>
                  <a:cubicBezTo>
                    <a:pt x="53" y="43"/>
                    <a:pt x="54" y="42"/>
                    <a:pt x="54" y="43"/>
                  </a:cubicBezTo>
                  <a:cubicBezTo>
                    <a:pt x="55" y="43"/>
                    <a:pt x="55" y="44"/>
                    <a:pt x="55" y="45"/>
                  </a:cubicBezTo>
                  <a:cubicBezTo>
                    <a:pt x="55" y="45"/>
                    <a:pt x="54" y="46"/>
                    <a:pt x="54" y="46"/>
                  </a:cubicBezTo>
                  <a:cubicBezTo>
                    <a:pt x="52" y="50"/>
                    <a:pt x="52" y="50"/>
                    <a:pt x="52" y="50"/>
                  </a:cubicBezTo>
                  <a:cubicBezTo>
                    <a:pt x="53" y="50"/>
                    <a:pt x="53" y="50"/>
                    <a:pt x="53" y="50"/>
                  </a:cubicBezTo>
                  <a:cubicBezTo>
                    <a:pt x="58" y="46"/>
                    <a:pt x="58" y="46"/>
                    <a:pt x="58" y="46"/>
                  </a:cubicBezTo>
                  <a:cubicBezTo>
                    <a:pt x="59" y="42"/>
                    <a:pt x="59" y="42"/>
                    <a:pt x="59" y="42"/>
                  </a:cubicBezTo>
                  <a:cubicBezTo>
                    <a:pt x="52" y="40"/>
                    <a:pt x="52" y="40"/>
                    <a:pt x="52" y="40"/>
                  </a:cubicBezTo>
                  <a:close/>
                  <a:moveTo>
                    <a:pt x="64" y="30"/>
                  </a:moveTo>
                  <a:cubicBezTo>
                    <a:pt x="55" y="27"/>
                    <a:pt x="55" y="27"/>
                    <a:pt x="55" y="27"/>
                  </a:cubicBezTo>
                  <a:cubicBezTo>
                    <a:pt x="54" y="31"/>
                    <a:pt x="53" y="34"/>
                    <a:pt x="51" y="38"/>
                  </a:cubicBezTo>
                  <a:cubicBezTo>
                    <a:pt x="54" y="39"/>
                    <a:pt x="57" y="40"/>
                    <a:pt x="59" y="41"/>
                  </a:cubicBezTo>
                  <a:cubicBezTo>
                    <a:pt x="61" y="38"/>
                    <a:pt x="63" y="34"/>
                    <a:pt x="64" y="30"/>
                  </a:cubicBezTo>
                  <a:close/>
                  <a:moveTo>
                    <a:pt x="23" y="50"/>
                  </a:moveTo>
                  <a:cubicBezTo>
                    <a:pt x="24" y="52"/>
                    <a:pt x="24" y="52"/>
                    <a:pt x="24" y="52"/>
                  </a:cubicBezTo>
                  <a:cubicBezTo>
                    <a:pt x="24" y="52"/>
                    <a:pt x="30" y="46"/>
                    <a:pt x="30" y="47"/>
                  </a:cubicBezTo>
                  <a:cubicBezTo>
                    <a:pt x="30" y="47"/>
                    <a:pt x="30" y="47"/>
                    <a:pt x="29" y="48"/>
                  </a:cubicBezTo>
                  <a:cubicBezTo>
                    <a:pt x="28" y="49"/>
                    <a:pt x="28" y="49"/>
                    <a:pt x="28" y="50"/>
                  </a:cubicBezTo>
                  <a:cubicBezTo>
                    <a:pt x="28" y="51"/>
                    <a:pt x="28" y="52"/>
                    <a:pt x="30" y="52"/>
                  </a:cubicBezTo>
                  <a:cubicBezTo>
                    <a:pt x="32" y="52"/>
                    <a:pt x="33" y="51"/>
                    <a:pt x="34" y="51"/>
                  </a:cubicBezTo>
                  <a:cubicBezTo>
                    <a:pt x="35" y="51"/>
                    <a:pt x="36" y="50"/>
                    <a:pt x="37" y="50"/>
                  </a:cubicBezTo>
                  <a:cubicBezTo>
                    <a:pt x="37" y="51"/>
                    <a:pt x="37" y="51"/>
                    <a:pt x="38" y="51"/>
                  </a:cubicBezTo>
                  <a:cubicBezTo>
                    <a:pt x="38" y="51"/>
                    <a:pt x="39" y="51"/>
                    <a:pt x="40" y="51"/>
                  </a:cubicBezTo>
                  <a:cubicBezTo>
                    <a:pt x="40" y="51"/>
                    <a:pt x="40" y="51"/>
                    <a:pt x="40" y="51"/>
                  </a:cubicBezTo>
                  <a:cubicBezTo>
                    <a:pt x="40" y="51"/>
                    <a:pt x="40" y="51"/>
                    <a:pt x="40" y="51"/>
                  </a:cubicBezTo>
                  <a:cubicBezTo>
                    <a:pt x="40" y="51"/>
                    <a:pt x="40" y="51"/>
                    <a:pt x="40" y="51"/>
                  </a:cubicBezTo>
                  <a:cubicBezTo>
                    <a:pt x="40" y="52"/>
                    <a:pt x="40" y="53"/>
                    <a:pt x="40" y="54"/>
                  </a:cubicBezTo>
                  <a:cubicBezTo>
                    <a:pt x="40" y="55"/>
                    <a:pt x="41" y="55"/>
                    <a:pt x="42" y="55"/>
                  </a:cubicBezTo>
                  <a:cubicBezTo>
                    <a:pt x="43" y="54"/>
                    <a:pt x="46" y="55"/>
                    <a:pt x="46" y="55"/>
                  </a:cubicBezTo>
                  <a:cubicBezTo>
                    <a:pt x="46" y="52"/>
                    <a:pt x="46" y="52"/>
                    <a:pt x="46" y="52"/>
                  </a:cubicBezTo>
                  <a:cubicBezTo>
                    <a:pt x="46" y="52"/>
                    <a:pt x="44" y="52"/>
                    <a:pt x="43" y="52"/>
                  </a:cubicBezTo>
                  <a:cubicBezTo>
                    <a:pt x="43" y="52"/>
                    <a:pt x="43" y="52"/>
                    <a:pt x="43" y="52"/>
                  </a:cubicBezTo>
                  <a:cubicBezTo>
                    <a:pt x="43" y="52"/>
                    <a:pt x="43" y="52"/>
                    <a:pt x="43" y="52"/>
                  </a:cubicBezTo>
                  <a:cubicBezTo>
                    <a:pt x="43" y="51"/>
                    <a:pt x="43" y="51"/>
                    <a:pt x="43" y="51"/>
                  </a:cubicBezTo>
                  <a:cubicBezTo>
                    <a:pt x="43" y="49"/>
                    <a:pt x="43" y="48"/>
                    <a:pt x="42" y="48"/>
                  </a:cubicBezTo>
                  <a:cubicBezTo>
                    <a:pt x="41" y="48"/>
                    <a:pt x="40" y="48"/>
                    <a:pt x="39" y="49"/>
                  </a:cubicBezTo>
                  <a:cubicBezTo>
                    <a:pt x="39" y="49"/>
                    <a:pt x="39" y="49"/>
                    <a:pt x="39" y="49"/>
                  </a:cubicBezTo>
                  <a:cubicBezTo>
                    <a:pt x="37" y="47"/>
                    <a:pt x="35" y="48"/>
                    <a:pt x="33" y="49"/>
                  </a:cubicBezTo>
                  <a:cubicBezTo>
                    <a:pt x="33" y="49"/>
                    <a:pt x="32" y="49"/>
                    <a:pt x="31" y="49"/>
                  </a:cubicBezTo>
                  <a:cubicBezTo>
                    <a:pt x="32" y="48"/>
                    <a:pt x="33" y="48"/>
                    <a:pt x="33" y="47"/>
                  </a:cubicBezTo>
                  <a:cubicBezTo>
                    <a:pt x="33" y="42"/>
                    <a:pt x="23" y="50"/>
                    <a:pt x="23" y="50"/>
                  </a:cubicBezTo>
                  <a:close/>
                </a:path>
              </a:pathLst>
            </a:custGeom>
            <a:solidFill>
              <a:schemeClr val="accent2"/>
            </a:solidFill>
            <a:ln w="28575" cap="flat" cmpd="sng" algn="ctr">
              <a:noFill/>
              <a:prstDash val="solid"/>
            </a:ln>
            <a:effectLst>
              <a:outerShdw blurRad="317500" dist="165100" dir="2700000" algn="tl" rotWithShape="0">
                <a:prstClr val="black">
                  <a:alpha val="40000"/>
                </a:prstClr>
              </a:outerShdw>
            </a:effectLst>
          </p:spPr>
          <p:txBody>
            <a:bodyPr anchor="ctr"/>
            <a:lstStyle/>
            <a:p>
              <a:pPr algn="ctr">
                <a:defRPr/>
              </a:pPr>
              <a:endParaRPr lang="zh-CN" altLang="en-US" kern="0">
                <a:solidFill>
                  <a:prstClr val="white"/>
                </a:solidFill>
                <a:ea typeface="幼圆" panose="02010509060101010101" pitchFamily="49" charset="-122"/>
              </a:endParaRPr>
            </a:p>
          </p:txBody>
        </p:sp>
        <p:sp>
          <p:nvSpPr>
            <p:cNvPr id="53" name="MH_Other_43"/>
            <p:cNvSpPr>
              <a:spLocks noChangeAspect="1" noEditPoints="1"/>
            </p:cNvSpPr>
            <p:nvPr>
              <p:custDataLst>
                <p:tags r:id="rId49"/>
              </p:custDataLst>
            </p:nvPr>
          </p:nvSpPr>
          <p:spPr bwMode="auto">
            <a:xfrm>
              <a:off x="5141914" y="3425825"/>
              <a:ext cx="274637" cy="369887"/>
            </a:xfrm>
            <a:custGeom>
              <a:avLst/>
              <a:gdLst>
                <a:gd name="T0" fmla="*/ 42 w 47"/>
                <a:gd name="T1" fmla="*/ 5 h 63"/>
                <a:gd name="T2" fmla="*/ 42 w 47"/>
                <a:gd name="T3" fmla="*/ 5 h 63"/>
                <a:gd name="T4" fmla="*/ 47 w 47"/>
                <a:gd name="T5" fmla="*/ 16 h 63"/>
                <a:gd name="T6" fmla="*/ 42 w 47"/>
                <a:gd name="T7" fmla="*/ 27 h 63"/>
                <a:gd name="T8" fmla="*/ 32 w 47"/>
                <a:gd name="T9" fmla="*/ 37 h 63"/>
                <a:gd name="T10" fmla="*/ 21 w 47"/>
                <a:gd name="T11" fmla="*/ 42 h 63"/>
                <a:gd name="T12" fmla="*/ 14 w 47"/>
                <a:gd name="T13" fmla="*/ 41 h 63"/>
                <a:gd name="T14" fmla="*/ 22 w 47"/>
                <a:gd name="T15" fmla="*/ 33 h 63"/>
                <a:gd name="T16" fmla="*/ 26 w 47"/>
                <a:gd name="T17" fmla="*/ 31 h 63"/>
                <a:gd name="T18" fmla="*/ 36 w 47"/>
                <a:gd name="T19" fmla="*/ 21 h 63"/>
                <a:gd name="T20" fmla="*/ 38 w 47"/>
                <a:gd name="T21" fmla="*/ 16 h 63"/>
                <a:gd name="T22" fmla="*/ 36 w 47"/>
                <a:gd name="T23" fmla="*/ 11 h 63"/>
                <a:gd name="T24" fmla="*/ 36 w 47"/>
                <a:gd name="T25" fmla="*/ 11 h 63"/>
                <a:gd name="T26" fmla="*/ 31 w 47"/>
                <a:gd name="T27" fmla="*/ 9 h 63"/>
                <a:gd name="T28" fmla="*/ 26 w 47"/>
                <a:gd name="T29" fmla="*/ 11 h 63"/>
                <a:gd name="T30" fmla="*/ 16 w 47"/>
                <a:gd name="T31" fmla="*/ 21 h 63"/>
                <a:gd name="T32" fmla="*/ 15 w 47"/>
                <a:gd name="T33" fmla="*/ 22 h 63"/>
                <a:gd name="T34" fmla="*/ 5 w 47"/>
                <a:gd name="T35" fmla="*/ 31 h 63"/>
                <a:gd name="T36" fmla="*/ 5 w 47"/>
                <a:gd name="T37" fmla="*/ 26 h 63"/>
                <a:gd name="T38" fmla="*/ 9 w 47"/>
                <a:gd name="T39" fmla="*/ 15 h 63"/>
                <a:gd name="T40" fmla="*/ 19 w 47"/>
                <a:gd name="T41" fmla="*/ 5 h 63"/>
                <a:gd name="T42" fmla="*/ 31 w 47"/>
                <a:gd name="T43" fmla="*/ 0 h 63"/>
                <a:gd name="T44" fmla="*/ 42 w 47"/>
                <a:gd name="T45" fmla="*/ 5 h 63"/>
                <a:gd name="T46" fmla="*/ 41 w 47"/>
                <a:gd name="T47" fmla="*/ 32 h 63"/>
                <a:gd name="T48" fmla="*/ 31 w 47"/>
                <a:gd name="T49" fmla="*/ 42 h 63"/>
                <a:gd name="T50" fmla="*/ 23 w 47"/>
                <a:gd name="T51" fmla="*/ 50 h 63"/>
                <a:gd name="T52" fmla="*/ 21 w 47"/>
                <a:gd name="T53" fmla="*/ 52 h 63"/>
                <a:gd name="T54" fmla="*/ 16 w 47"/>
                <a:gd name="T55" fmla="*/ 54 h 63"/>
                <a:gd name="T56" fmla="*/ 11 w 47"/>
                <a:gd name="T57" fmla="*/ 52 h 63"/>
                <a:gd name="T58" fmla="*/ 11 w 47"/>
                <a:gd name="T59" fmla="*/ 52 h 63"/>
                <a:gd name="T60" fmla="*/ 8 w 47"/>
                <a:gd name="T61" fmla="*/ 47 h 63"/>
                <a:gd name="T62" fmla="*/ 11 w 47"/>
                <a:gd name="T63" fmla="*/ 41 h 63"/>
                <a:gd name="T64" fmla="*/ 21 w 47"/>
                <a:gd name="T65" fmla="*/ 31 h 63"/>
                <a:gd name="T66" fmla="*/ 25 w 47"/>
                <a:gd name="T67" fmla="*/ 29 h 63"/>
                <a:gd name="T68" fmla="*/ 32 w 47"/>
                <a:gd name="T69" fmla="*/ 22 h 63"/>
                <a:gd name="T70" fmla="*/ 26 w 47"/>
                <a:gd name="T71" fmla="*/ 21 h 63"/>
                <a:gd name="T72" fmla="*/ 14 w 47"/>
                <a:gd name="T73" fmla="*/ 25 h 63"/>
                <a:gd name="T74" fmla="*/ 4 w 47"/>
                <a:gd name="T75" fmla="*/ 35 h 63"/>
                <a:gd name="T76" fmla="*/ 0 w 47"/>
                <a:gd name="T77" fmla="*/ 47 h 63"/>
                <a:gd name="T78" fmla="*/ 4 w 47"/>
                <a:gd name="T79" fmla="*/ 58 h 63"/>
                <a:gd name="T80" fmla="*/ 4 w 47"/>
                <a:gd name="T81" fmla="*/ 58 h 63"/>
                <a:gd name="T82" fmla="*/ 16 w 47"/>
                <a:gd name="T83" fmla="*/ 63 h 63"/>
                <a:gd name="T84" fmla="*/ 27 w 47"/>
                <a:gd name="T85" fmla="*/ 58 h 63"/>
                <a:gd name="T86" fmla="*/ 37 w 47"/>
                <a:gd name="T87" fmla="*/ 48 h 63"/>
                <a:gd name="T88" fmla="*/ 42 w 47"/>
                <a:gd name="T89" fmla="*/ 37 h 63"/>
                <a:gd name="T90" fmla="*/ 41 w 47"/>
                <a:gd name="T91" fmla="*/ 3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7" h="63">
                  <a:moveTo>
                    <a:pt x="42" y="5"/>
                  </a:moveTo>
                  <a:cubicBezTo>
                    <a:pt x="42" y="5"/>
                    <a:pt x="42" y="5"/>
                    <a:pt x="42" y="5"/>
                  </a:cubicBezTo>
                  <a:cubicBezTo>
                    <a:pt x="45" y="8"/>
                    <a:pt x="47" y="12"/>
                    <a:pt x="47" y="16"/>
                  </a:cubicBezTo>
                  <a:cubicBezTo>
                    <a:pt x="47" y="20"/>
                    <a:pt x="45" y="24"/>
                    <a:pt x="42" y="27"/>
                  </a:cubicBezTo>
                  <a:cubicBezTo>
                    <a:pt x="32" y="37"/>
                    <a:pt x="32" y="37"/>
                    <a:pt x="32" y="37"/>
                  </a:cubicBezTo>
                  <a:cubicBezTo>
                    <a:pt x="29" y="41"/>
                    <a:pt x="25" y="42"/>
                    <a:pt x="21" y="42"/>
                  </a:cubicBezTo>
                  <a:cubicBezTo>
                    <a:pt x="19" y="42"/>
                    <a:pt x="16" y="42"/>
                    <a:pt x="14" y="41"/>
                  </a:cubicBezTo>
                  <a:cubicBezTo>
                    <a:pt x="22" y="33"/>
                    <a:pt x="22" y="33"/>
                    <a:pt x="22" y="33"/>
                  </a:cubicBezTo>
                  <a:cubicBezTo>
                    <a:pt x="23" y="33"/>
                    <a:pt x="25" y="33"/>
                    <a:pt x="26" y="31"/>
                  </a:cubicBezTo>
                  <a:cubicBezTo>
                    <a:pt x="36" y="21"/>
                    <a:pt x="36" y="21"/>
                    <a:pt x="36" y="21"/>
                  </a:cubicBezTo>
                  <a:cubicBezTo>
                    <a:pt x="38" y="20"/>
                    <a:pt x="38" y="18"/>
                    <a:pt x="38" y="16"/>
                  </a:cubicBezTo>
                  <a:cubicBezTo>
                    <a:pt x="38" y="14"/>
                    <a:pt x="38" y="12"/>
                    <a:pt x="36" y="11"/>
                  </a:cubicBezTo>
                  <a:cubicBezTo>
                    <a:pt x="36" y="11"/>
                    <a:pt x="36" y="11"/>
                    <a:pt x="36" y="11"/>
                  </a:cubicBezTo>
                  <a:cubicBezTo>
                    <a:pt x="35" y="9"/>
                    <a:pt x="33" y="9"/>
                    <a:pt x="31" y="9"/>
                  </a:cubicBezTo>
                  <a:cubicBezTo>
                    <a:pt x="29" y="9"/>
                    <a:pt x="27" y="9"/>
                    <a:pt x="26" y="11"/>
                  </a:cubicBezTo>
                  <a:cubicBezTo>
                    <a:pt x="16" y="21"/>
                    <a:pt x="16" y="21"/>
                    <a:pt x="16" y="21"/>
                  </a:cubicBezTo>
                  <a:cubicBezTo>
                    <a:pt x="15" y="21"/>
                    <a:pt x="15" y="21"/>
                    <a:pt x="15" y="22"/>
                  </a:cubicBezTo>
                  <a:cubicBezTo>
                    <a:pt x="5" y="31"/>
                    <a:pt x="5" y="31"/>
                    <a:pt x="5" y="31"/>
                  </a:cubicBezTo>
                  <a:cubicBezTo>
                    <a:pt x="5" y="29"/>
                    <a:pt x="5" y="28"/>
                    <a:pt x="5" y="26"/>
                  </a:cubicBezTo>
                  <a:cubicBezTo>
                    <a:pt x="5" y="22"/>
                    <a:pt x="6" y="18"/>
                    <a:pt x="9" y="15"/>
                  </a:cubicBezTo>
                  <a:cubicBezTo>
                    <a:pt x="19" y="5"/>
                    <a:pt x="19" y="5"/>
                    <a:pt x="19" y="5"/>
                  </a:cubicBezTo>
                  <a:cubicBezTo>
                    <a:pt x="23" y="1"/>
                    <a:pt x="27" y="0"/>
                    <a:pt x="31" y="0"/>
                  </a:cubicBezTo>
                  <a:cubicBezTo>
                    <a:pt x="35" y="0"/>
                    <a:pt x="39" y="1"/>
                    <a:pt x="42" y="5"/>
                  </a:cubicBezTo>
                  <a:close/>
                  <a:moveTo>
                    <a:pt x="41" y="32"/>
                  </a:moveTo>
                  <a:cubicBezTo>
                    <a:pt x="31" y="42"/>
                    <a:pt x="31" y="42"/>
                    <a:pt x="31" y="42"/>
                  </a:cubicBezTo>
                  <a:cubicBezTo>
                    <a:pt x="23" y="50"/>
                    <a:pt x="23" y="50"/>
                    <a:pt x="23" y="50"/>
                  </a:cubicBezTo>
                  <a:cubicBezTo>
                    <a:pt x="21" y="52"/>
                    <a:pt x="21" y="52"/>
                    <a:pt x="21" y="52"/>
                  </a:cubicBezTo>
                  <a:cubicBezTo>
                    <a:pt x="20" y="53"/>
                    <a:pt x="18" y="54"/>
                    <a:pt x="16" y="54"/>
                  </a:cubicBezTo>
                  <a:cubicBezTo>
                    <a:pt x="14" y="54"/>
                    <a:pt x="12" y="53"/>
                    <a:pt x="11" y="52"/>
                  </a:cubicBezTo>
                  <a:cubicBezTo>
                    <a:pt x="11" y="52"/>
                    <a:pt x="11" y="52"/>
                    <a:pt x="11" y="52"/>
                  </a:cubicBezTo>
                  <a:cubicBezTo>
                    <a:pt x="9" y="51"/>
                    <a:pt x="8" y="49"/>
                    <a:pt x="8" y="47"/>
                  </a:cubicBezTo>
                  <a:cubicBezTo>
                    <a:pt x="8" y="45"/>
                    <a:pt x="9" y="43"/>
                    <a:pt x="11" y="41"/>
                  </a:cubicBezTo>
                  <a:cubicBezTo>
                    <a:pt x="21" y="31"/>
                    <a:pt x="21" y="31"/>
                    <a:pt x="21" y="31"/>
                  </a:cubicBezTo>
                  <a:cubicBezTo>
                    <a:pt x="22" y="30"/>
                    <a:pt x="23" y="30"/>
                    <a:pt x="25" y="29"/>
                  </a:cubicBezTo>
                  <a:cubicBezTo>
                    <a:pt x="32" y="22"/>
                    <a:pt x="32" y="22"/>
                    <a:pt x="32" y="22"/>
                  </a:cubicBezTo>
                  <a:cubicBezTo>
                    <a:pt x="30" y="21"/>
                    <a:pt x="28" y="21"/>
                    <a:pt x="26" y="21"/>
                  </a:cubicBezTo>
                  <a:cubicBezTo>
                    <a:pt x="22" y="21"/>
                    <a:pt x="18" y="22"/>
                    <a:pt x="14" y="25"/>
                  </a:cubicBezTo>
                  <a:cubicBezTo>
                    <a:pt x="4" y="35"/>
                    <a:pt x="4" y="35"/>
                    <a:pt x="4" y="35"/>
                  </a:cubicBezTo>
                  <a:cubicBezTo>
                    <a:pt x="1" y="38"/>
                    <a:pt x="0" y="43"/>
                    <a:pt x="0" y="47"/>
                  </a:cubicBezTo>
                  <a:cubicBezTo>
                    <a:pt x="0" y="51"/>
                    <a:pt x="1" y="55"/>
                    <a:pt x="4" y="58"/>
                  </a:cubicBezTo>
                  <a:cubicBezTo>
                    <a:pt x="4" y="58"/>
                    <a:pt x="4" y="58"/>
                    <a:pt x="4" y="58"/>
                  </a:cubicBezTo>
                  <a:cubicBezTo>
                    <a:pt x="8" y="61"/>
                    <a:pt x="12" y="63"/>
                    <a:pt x="16" y="63"/>
                  </a:cubicBezTo>
                  <a:cubicBezTo>
                    <a:pt x="20" y="63"/>
                    <a:pt x="24" y="61"/>
                    <a:pt x="27" y="58"/>
                  </a:cubicBezTo>
                  <a:cubicBezTo>
                    <a:pt x="37" y="48"/>
                    <a:pt x="37" y="48"/>
                    <a:pt x="37" y="48"/>
                  </a:cubicBezTo>
                  <a:cubicBezTo>
                    <a:pt x="41" y="45"/>
                    <a:pt x="42" y="41"/>
                    <a:pt x="42" y="37"/>
                  </a:cubicBezTo>
                  <a:cubicBezTo>
                    <a:pt x="42" y="35"/>
                    <a:pt x="42" y="33"/>
                    <a:pt x="41" y="32"/>
                  </a:cubicBezTo>
                  <a:close/>
                </a:path>
              </a:pathLst>
            </a:custGeom>
            <a:solidFill>
              <a:schemeClr val="accent5"/>
            </a:solidFill>
            <a:ln w="28575" cap="flat" cmpd="sng" algn="ctr">
              <a:noFill/>
              <a:prstDash val="solid"/>
            </a:ln>
            <a:effectLst>
              <a:outerShdw blurRad="317500" dist="165100" dir="2700000" algn="tl" rotWithShape="0">
                <a:prstClr val="black">
                  <a:alpha val="40000"/>
                </a:prstClr>
              </a:outerShdw>
            </a:effectLst>
          </p:spPr>
          <p:txBody>
            <a:bodyPr anchor="ctr"/>
            <a:lstStyle/>
            <a:p>
              <a:pPr algn="ctr">
                <a:defRPr/>
              </a:pPr>
              <a:endParaRPr lang="zh-CN" altLang="en-US" kern="0">
                <a:solidFill>
                  <a:prstClr val="white"/>
                </a:solidFill>
                <a:ea typeface="幼圆" panose="02010509060101010101" pitchFamily="49" charset="-122"/>
              </a:endParaRPr>
            </a:p>
          </p:txBody>
        </p:sp>
        <p:sp>
          <p:nvSpPr>
            <p:cNvPr id="54" name="MH_Other_44"/>
            <p:cNvSpPr>
              <a:spLocks noChangeAspect="1"/>
            </p:cNvSpPr>
            <p:nvPr>
              <p:custDataLst>
                <p:tags r:id="rId50"/>
              </p:custDataLst>
            </p:nvPr>
          </p:nvSpPr>
          <p:spPr bwMode="auto">
            <a:xfrm>
              <a:off x="6130925" y="2803524"/>
              <a:ext cx="484188" cy="368300"/>
            </a:xfrm>
            <a:custGeom>
              <a:avLst/>
              <a:gdLst>
                <a:gd name="T0" fmla="*/ 7 w 139"/>
                <a:gd name="T1" fmla="*/ 99 h 106"/>
                <a:gd name="T2" fmla="*/ 14 w 139"/>
                <a:gd name="T3" fmla="*/ 99 h 106"/>
                <a:gd name="T4" fmla="*/ 14 w 139"/>
                <a:gd name="T5" fmla="*/ 59 h 106"/>
                <a:gd name="T6" fmla="*/ 21 w 139"/>
                <a:gd name="T7" fmla="*/ 56 h 106"/>
                <a:gd name="T8" fmla="*/ 21 w 139"/>
                <a:gd name="T9" fmla="*/ 99 h 106"/>
                <a:gd name="T10" fmla="*/ 26 w 139"/>
                <a:gd name="T11" fmla="*/ 99 h 106"/>
                <a:gd name="T12" fmla="*/ 26 w 139"/>
                <a:gd name="T13" fmla="*/ 54 h 106"/>
                <a:gd name="T14" fmla="*/ 33 w 139"/>
                <a:gd name="T15" fmla="*/ 52 h 106"/>
                <a:gd name="T16" fmla="*/ 33 w 139"/>
                <a:gd name="T17" fmla="*/ 99 h 106"/>
                <a:gd name="T18" fmla="*/ 40 w 139"/>
                <a:gd name="T19" fmla="*/ 99 h 106"/>
                <a:gd name="T20" fmla="*/ 40 w 139"/>
                <a:gd name="T21" fmla="*/ 49 h 106"/>
                <a:gd name="T22" fmla="*/ 40 w 139"/>
                <a:gd name="T23" fmla="*/ 49 h 106"/>
                <a:gd name="T24" fmla="*/ 47 w 139"/>
                <a:gd name="T25" fmla="*/ 56 h 106"/>
                <a:gd name="T26" fmla="*/ 47 w 139"/>
                <a:gd name="T27" fmla="*/ 99 h 106"/>
                <a:gd name="T28" fmla="*/ 52 w 139"/>
                <a:gd name="T29" fmla="*/ 99 h 106"/>
                <a:gd name="T30" fmla="*/ 52 w 139"/>
                <a:gd name="T31" fmla="*/ 61 h 106"/>
                <a:gd name="T32" fmla="*/ 59 w 139"/>
                <a:gd name="T33" fmla="*/ 59 h 106"/>
                <a:gd name="T34" fmla="*/ 59 w 139"/>
                <a:gd name="T35" fmla="*/ 99 h 106"/>
                <a:gd name="T36" fmla="*/ 64 w 139"/>
                <a:gd name="T37" fmla="*/ 99 h 106"/>
                <a:gd name="T38" fmla="*/ 64 w 139"/>
                <a:gd name="T39" fmla="*/ 56 h 106"/>
                <a:gd name="T40" fmla="*/ 71 w 139"/>
                <a:gd name="T41" fmla="*/ 52 h 106"/>
                <a:gd name="T42" fmla="*/ 71 w 139"/>
                <a:gd name="T43" fmla="*/ 99 h 106"/>
                <a:gd name="T44" fmla="*/ 76 w 139"/>
                <a:gd name="T45" fmla="*/ 99 h 106"/>
                <a:gd name="T46" fmla="*/ 76 w 139"/>
                <a:gd name="T47" fmla="*/ 49 h 106"/>
                <a:gd name="T48" fmla="*/ 83 w 139"/>
                <a:gd name="T49" fmla="*/ 45 h 106"/>
                <a:gd name="T50" fmla="*/ 83 w 139"/>
                <a:gd name="T51" fmla="*/ 99 h 106"/>
                <a:gd name="T52" fmla="*/ 90 w 139"/>
                <a:gd name="T53" fmla="*/ 99 h 106"/>
                <a:gd name="T54" fmla="*/ 90 w 139"/>
                <a:gd name="T55" fmla="*/ 42 h 106"/>
                <a:gd name="T56" fmla="*/ 97 w 139"/>
                <a:gd name="T57" fmla="*/ 40 h 106"/>
                <a:gd name="T58" fmla="*/ 97 w 139"/>
                <a:gd name="T59" fmla="*/ 99 h 106"/>
                <a:gd name="T60" fmla="*/ 102 w 139"/>
                <a:gd name="T61" fmla="*/ 99 h 106"/>
                <a:gd name="T62" fmla="*/ 102 w 139"/>
                <a:gd name="T63" fmla="*/ 38 h 106"/>
                <a:gd name="T64" fmla="*/ 109 w 139"/>
                <a:gd name="T65" fmla="*/ 33 h 106"/>
                <a:gd name="T66" fmla="*/ 109 w 139"/>
                <a:gd name="T67" fmla="*/ 99 h 106"/>
                <a:gd name="T68" fmla="*/ 135 w 139"/>
                <a:gd name="T69" fmla="*/ 99 h 106"/>
                <a:gd name="T70" fmla="*/ 135 w 139"/>
                <a:gd name="T71" fmla="*/ 106 h 106"/>
                <a:gd name="T72" fmla="*/ 7 w 139"/>
                <a:gd name="T73" fmla="*/ 106 h 106"/>
                <a:gd name="T74" fmla="*/ 0 w 139"/>
                <a:gd name="T75" fmla="*/ 106 h 106"/>
                <a:gd name="T76" fmla="*/ 0 w 139"/>
                <a:gd name="T77" fmla="*/ 99 h 106"/>
                <a:gd name="T78" fmla="*/ 0 w 139"/>
                <a:gd name="T79" fmla="*/ 2 h 106"/>
                <a:gd name="T80" fmla="*/ 7 w 139"/>
                <a:gd name="T81" fmla="*/ 2 h 106"/>
                <a:gd name="T82" fmla="*/ 7 w 139"/>
                <a:gd name="T83" fmla="*/ 40 h 106"/>
                <a:gd name="T84" fmla="*/ 42 w 139"/>
                <a:gd name="T85" fmla="*/ 26 h 106"/>
                <a:gd name="T86" fmla="*/ 45 w 139"/>
                <a:gd name="T87" fmla="*/ 23 h 106"/>
                <a:gd name="T88" fmla="*/ 50 w 139"/>
                <a:gd name="T89" fmla="*/ 28 h 106"/>
                <a:gd name="T90" fmla="*/ 54 w 139"/>
                <a:gd name="T91" fmla="*/ 38 h 106"/>
                <a:gd name="T92" fmla="*/ 109 w 139"/>
                <a:gd name="T93" fmla="*/ 12 h 106"/>
                <a:gd name="T94" fmla="*/ 102 w 139"/>
                <a:gd name="T95" fmla="*/ 0 h 106"/>
                <a:gd name="T96" fmla="*/ 121 w 139"/>
                <a:gd name="T97" fmla="*/ 0 h 106"/>
                <a:gd name="T98" fmla="*/ 139 w 139"/>
                <a:gd name="T99" fmla="*/ 2 h 106"/>
                <a:gd name="T100" fmla="*/ 130 w 139"/>
                <a:gd name="T101" fmla="*/ 16 h 106"/>
                <a:gd name="T102" fmla="*/ 121 w 139"/>
                <a:gd name="T103" fmla="*/ 33 h 106"/>
                <a:gd name="T104" fmla="*/ 113 w 139"/>
                <a:gd name="T105" fmla="*/ 21 h 106"/>
                <a:gd name="T106" fmla="*/ 57 w 139"/>
                <a:gd name="T107" fmla="*/ 49 h 106"/>
                <a:gd name="T108" fmla="*/ 52 w 139"/>
                <a:gd name="T109" fmla="*/ 52 h 106"/>
                <a:gd name="T110" fmla="*/ 47 w 139"/>
                <a:gd name="T111" fmla="*/ 47 h 106"/>
                <a:gd name="T112" fmla="*/ 42 w 139"/>
                <a:gd name="T113" fmla="*/ 38 h 106"/>
                <a:gd name="T114" fmla="*/ 7 w 139"/>
                <a:gd name="T115" fmla="*/ 54 h 106"/>
                <a:gd name="T116" fmla="*/ 7 w 139"/>
                <a:gd name="T117" fmla="*/ 9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9" h="106">
                  <a:moveTo>
                    <a:pt x="7" y="99"/>
                  </a:moveTo>
                  <a:lnTo>
                    <a:pt x="14" y="99"/>
                  </a:lnTo>
                  <a:lnTo>
                    <a:pt x="14" y="59"/>
                  </a:lnTo>
                  <a:lnTo>
                    <a:pt x="21" y="56"/>
                  </a:lnTo>
                  <a:lnTo>
                    <a:pt x="21" y="99"/>
                  </a:lnTo>
                  <a:lnTo>
                    <a:pt x="26" y="99"/>
                  </a:lnTo>
                  <a:lnTo>
                    <a:pt x="26" y="54"/>
                  </a:lnTo>
                  <a:lnTo>
                    <a:pt x="33" y="52"/>
                  </a:lnTo>
                  <a:lnTo>
                    <a:pt x="33" y="99"/>
                  </a:lnTo>
                  <a:lnTo>
                    <a:pt x="40" y="99"/>
                  </a:lnTo>
                  <a:lnTo>
                    <a:pt x="40" y="49"/>
                  </a:lnTo>
                  <a:lnTo>
                    <a:pt x="40" y="49"/>
                  </a:lnTo>
                  <a:lnTo>
                    <a:pt x="47" y="56"/>
                  </a:lnTo>
                  <a:lnTo>
                    <a:pt x="47" y="99"/>
                  </a:lnTo>
                  <a:lnTo>
                    <a:pt x="52" y="99"/>
                  </a:lnTo>
                  <a:lnTo>
                    <a:pt x="52" y="61"/>
                  </a:lnTo>
                  <a:lnTo>
                    <a:pt x="59" y="59"/>
                  </a:lnTo>
                  <a:lnTo>
                    <a:pt x="59" y="99"/>
                  </a:lnTo>
                  <a:lnTo>
                    <a:pt x="64" y="99"/>
                  </a:lnTo>
                  <a:lnTo>
                    <a:pt x="64" y="56"/>
                  </a:lnTo>
                  <a:lnTo>
                    <a:pt x="71" y="52"/>
                  </a:lnTo>
                  <a:lnTo>
                    <a:pt x="71" y="99"/>
                  </a:lnTo>
                  <a:lnTo>
                    <a:pt x="76" y="99"/>
                  </a:lnTo>
                  <a:lnTo>
                    <a:pt x="76" y="49"/>
                  </a:lnTo>
                  <a:lnTo>
                    <a:pt x="83" y="45"/>
                  </a:lnTo>
                  <a:lnTo>
                    <a:pt x="83" y="99"/>
                  </a:lnTo>
                  <a:lnTo>
                    <a:pt x="90" y="99"/>
                  </a:lnTo>
                  <a:lnTo>
                    <a:pt x="90" y="42"/>
                  </a:lnTo>
                  <a:lnTo>
                    <a:pt x="97" y="40"/>
                  </a:lnTo>
                  <a:lnTo>
                    <a:pt x="97" y="99"/>
                  </a:lnTo>
                  <a:lnTo>
                    <a:pt x="102" y="99"/>
                  </a:lnTo>
                  <a:lnTo>
                    <a:pt x="102" y="38"/>
                  </a:lnTo>
                  <a:lnTo>
                    <a:pt x="109" y="33"/>
                  </a:lnTo>
                  <a:lnTo>
                    <a:pt x="109" y="99"/>
                  </a:lnTo>
                  <a:lnTo>
                    <a:pt x="135" y="99"/>
                  </a:lnTo>
                  <a:lnTo>
                    <a:pt x="135" y="106"/>
                  </a:lnTo>
                  <a:lnTo>
                    <a:pt x="7" y="106"/>
                  </a:lnTo>
                  <a:lnTo>
                    <a:pt x="0" y="106"/>
                  </a:lnTo>
                  <a:lnTo>
                    <a:pt x="0" y="99"/>
                  </a:lnTo>
                  <a:lnTo>
                    <a:pt x="0" y="2"/>
                  </a:lnTo>
                  <a:lnTo>
                    <a:pt x="7" y="2"/>
                  </a:lnTo>
                  <a:lnTo>
                    <a:pt x="7" y="40"/>
                  </a:lnTo>
                  <a:lnTo>
                    <a:pt x="42" y="26"/>
                  </a:lnTo>
                  <a:lnTo>
                    <a:pt x="45" y="23"/>
                  </a:lnTo>
                  <a:lnTo>
                    <a:pt x="50" y="28"/>
                  </a:lnTo>
                  <a:lnTo>
                    <a:pt x="54" y="38"/>
                  </a:lnTo>
                  <a:lnTo>
                    <a:pt x="109" y="12"/>
                  </a:lnTo>
                  <a:lnTo>
                    <a:pt x="102" y="0"/>
                  </a:lnTo>
                  <a:lnTo>
                    <a:pt x="121" y="0"/>
                  </a:lnTo>
                  <a:lnTo>
                    <a:pt x="139" y="2"/>
                  </a:lnTo>
                  <a:lnTo>
                    <a:pt x="130" y="16"/>
                  </a:lnTo>
                  <a:lnTo>
                    <a:pt x="121" y="33"/>
                  </a:lnTo>
                  <a:lnTo>
                    <a:pt x="113" y="21"/>
                  </a:lnTo>
                  <a:lnTo>
                    <a:pt x="57" y="49"/>
                  </a:lnTo>
                  <a:lnTo>
                    <a:pt x="52" y="52"/>
                  </a:lnTo>
                  <a:lnTo>
                    <a:pt x="47" y="47"/>
                  </a:lnTo>
                  <a:lnTo>
                    <a:pt x="42" y="38"/>
                  </a:lnTo>
                  <a:lnTo>
                    <a:pt x="7" y="54"/>
                  </a:lnTo>
                  <a:lnTo>
                    <a:pt x="7" y="99"/>
                  </a:lnTo>
                  <a:close/>
                </a:path>
              </a:pathLst>
            </a:custGeom>
            <a:solidFill>
              <a:schemeClr val="accent4"/>
            </a:solidFill>
            <a:ln w="28575" cap="flat" cmpd="sng" algn="ctr">
              <a:noFill/>
              <a:prstDash val="solid"/>
            </a:ln>
            <a:effectLst>
              <a:outerShdw blurRad="317500" dist="165100" dir="2700000" algn="tl" rotWithShape="0">
                <a:prstClr val="black">
                  <a:alpha val="40000"/>
                </a:prstClr>
              </a:outerShdw>
            </a:effectLst>
          </p:spPr>
          <p:txBody>
            <a:bodyPr anchor="ctr"/>
            <a:lstStyle/>
            <a:p>
              <a:pPr algn="ctr">
                <a:defRPr/>
              </a:pPr>
              <a:endParaRPr lang="zh-CN" altLang="en-US" kern="0">
                <a:solidFill>
                  <a:prstClr val="white"/>
                </a:solidFill>
                <a:ea typeface="幼圆" panose="02010509060101010101" pitchFamily="49" charset="-122"/>
              </a:endParaRPr>
            </a:p>
          </p:txBody>
        </p:sp>
        <p:sp>
          <p:nvSpPr>
            <p:cNvPr id="55" name="MH_Other_45"/>
            <p:cNvSpPr>
              <a:spLocks noChangeAspect="1" noEditPoints="1"/>
            </p:cNvSpPr>
            <p:nvPr>
              <p:custDataLst>
                <p:tags r:id="rId51"/>
              </p:custDataLst>
            </p:nvPr>
          </p:nvSpPr>
          <p:spPr bwMode="auto">
            <a:xfrm>
              <a:off x="9486900" y="1122361"/>
              <a:ext cx="381000" cy="368300"/>
            </a:xfrm>
            <a:custGeom>
              <a:avLst/>
              <a:gdLst>
                <a:gd name="T0" fmla="*/ 57 w 67"/>
                <a:gd name="T1" fmla="*/ 33 h 65"/>
                <a:gd name="T2" fmla="*/ 29 w 67"/>
                <a:gd name="T3" fmla="*/ 46 h 65"/>
                <a:gd name="T4" fmla="*/ 57 w 67"/>
                <a:gd name="T5" fmla="*/ 60 h 65"/>
                <a:gd name="T6" fmla="*/ 0 w 67"/>
                <a:gd name="T7" fmla="*/ 22 h 65"/>
                <a:gd name="T8" fmla="*/ 22 w 67"/>
                <a:gd name="T9" fmla="*/ 12 h 65"/>
                <a:gd name="T10" fmla="*/ 7 w 67"/>
                <a:gd name="T11" fmla="*/ 60 h 65"/>
                <a:gd name="T12" fmla="*/ 11 w 67"/>
                <a:gd name="T13" fmla="*/ 62 h 65"/>
                <a:gd name="T14" fmla="*/ 7 w 67"/>
                <a:gd name="T15" fmla="*/ 60 h 65"/>
                <a:gd name="T16" fmla="*/ 43 w 67"/>
                <a:gd name="T17" fmla="*/ 42 h 65"/>
                <a:gd name="T18" fmla="*/ 6 w 67"/>
                <a:gd name="T19" fmla="*/ 27 h 65"/>
                <a:gd name="T20" fmla="*/ 12 w 67"/>
                <a:gd name="T21" fmla="*/ 27 h 65"/>
                <a:gd name="T22" fmla="*/ 47 w 67"/>
                <a:gd name="T23" fmla="*/ 27 h 65"/>
                <a:gd name="T24" fmla="*/ 53 w 67"/>
                <a:gd name="T25" fmla="*/ 27 h 65"/>
                <a:gd name="T26" fmla="*/ 40 w 67"/>
                <a:gd name="T27" fmla="*/ 26 h 65"/>
                <a:gd name="T28" fmla="*/ 44 w 67"/>
                <a:gd name="T29" fmla="*/ 28 h 65"/>
                <a:gd name="T30" fmla="*/ 40 w 67"/>
                <a:gd name="T31" fmla="*/ 26 h 65"/>
                <a:gd name="T32" fmla="*/ 32 w 67"/>
                <a:gd name="T33" fmla="*/ 28 h 65"/>
                <a:gd name="T34" fmla="*/ 36 w 67"/>
                <a:gd name="T35" fmla="*/ 26 h 65"/>
                <a:gd name="T36" fmla="*/ 23 w 67"/>
                <a:gd name="T37" fmla="*/ 27 h 65"/>
                <a:gd name="T38" fmla="*/ 29 w 67"/>
                <a:gd name="T39" fmla="*/ 27 h 65"/>
                <a:gd name="T40" fmla="*/ 14 w 67"/>
                <a:gd name="T41" fmla="*/ 27 h 65"/>
                <a:gd name="T42" fmla="*/ 20 w 67"/>
                <a:gd name="T43" fmla="*/ 27 h 65"/>
                <a:gd name="T44" fmla="*/ 5 w 67"/>
                <a:gd name="T45" fmla="*/ 30 h 65"/>
                <a:gd name="T46" fmla="*/ 4 w 67"/>
                <a:gd name="T47" fmla="*/ 34 h 65"/>
                <a:gd name="T48" fmla="*/ 5 w 67"/>
                <a:gd name="T49" fmla="*/ 30 h 65"/>
                <a:gd name="T50" fmla="*/ 5 w 67"/>
                <a:gd name="T51" fmla="*/ 54 h 65"/>
                <a:gd name="T52" fmla="*/ 5 w 67"/>
                <a:gd name="T53" fmla="*/ 60 h 65"/>
                <a:gd name="T54" fmla="*/ 5 w 67"/>
                <a:gd name="T55" fmla="*/ 47 h 65"/>
                <a:gd name="T56" fmla="*/ 4 w 67"/>
                <a:gd name="T57" fmla="*/ 51 h 65"/>
                <a:gd name="T58" fmla="*/ 5 w 67"/>
                <a:gd name="T59" fmla="*/ 47 h 65"/>
                <a:gd name="T60" fmla="*/ 4 w 67"/>
                <a:gd name="T61" fmla="*/ 38 h 65"/>
                <a:gd name="T62" fmla="*/ 5 w 67"/>
                <a:gd name="T63" fmla="*/ 43 h 65"/>
                <a:gd name="T64" fmla="*/ 47 w 67"/>
                <a:gd name="T65" fmla="*/ 61 h 65"/>
                <a:gd name="T66" fmla="*/ 53 w 67"/>
                <a:gd name="T67" fmla="*/ 61 h 65"/>
                <a:gd name="T68" fmla="*/ 39 w 67"/>
                <a:gd name="T69" fmla="*/ 61 h 65"/>
                <a:gd name="T70" fmla="*/ 45 w 67"/>
                <a:gd name="T71" fmla="*/ 61 h 65"/>
                <a:gd name="T72" fmla="*/ 32 w 67"/>
                <a:gd name="T73" fmla="*/ 60 h 65"/>
                <a:gd name="T74" fmla="*/ 36 w 67"/>
                <a:gd name="T75" fmla="*/ 62 h 65"/>
                <a:gd name="T76" fmla="*/ 32 w 67"/>
                <a:gd name="T77" fmla="*/ 60 h 65"/>
                <a:gd name="T78" fmla="*/ 23 w 67"/>
                <a:gd name="T79" fmla="*/ 62 h 65"/>
                <a:gd name="T80" fmla="*/ 28 w 67"/>
                <a:gd name="T81" fmla="*/ 60 h 65"/>
                <a:gd name="T82" fmla="*/ 14 w 67"/>
                <a:gd name="T83" fmla="*/ 61 h 65"/>
                <a:gd name="T84" fmla="*/ 20 w 67"/>
                <a:gd name="T85" fmla="*/ 61 h 65"/>
                <a:gd name="T86" fmla="*/ 16 w 67"/>
                <a:gd name="T87" fmla="*/ 20 h 65"/>
                <a:gd name="T88" fmla="*/ 59 w 67"/>
                <a:gd name="T89" fmla="*/ 34 h 65"/>
                <a:gd name="T90" fmla="*/ 52 w 67"/>
                <a:gd name="T91" fmla="*/ 1 h 65"/>
                <a:gd name="T92" fmla="*/ 35 w 67"/>
                <a:gd name="T93" fmla="*/ 36 h 65"/>
                <a:gd name="T94" fmla="*/ 32 w 67"/>
                <a:gd name="T95" fmla="*/ 48 h 65"/>
                <a:gd name="T96" fmla="*/ 59 w 67"/>
                <a:gd name="T97" fmla="*/ 3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7" h="65">
                  <a:moveTo>
                    <a:pt x="7" y="21"/>
                  </a:moveTo>
                  <a:cubicBezTo>
                    <a:pt x="52" y="21"/>
                    <a:pt x="52" y="21"/>
                    <a:pt x="52" y="21"/>
                  </a:cubicBezTo>
                  <a:cubicBezTo>
                    <a:pt x="55" y="21"/>
                    <a:pt x="57" y="24"/>
                    <a:pt x="57" y="27"/>
                  </a:cubicBezTo>
                  <a:cubicBezTo>
                    <a:pt x="57" y="33"/>
                    <a:pt x="57" y="33"/>
                    <a:pt x="57" y="33"/>
                  </a:cubicBezTo>
                  <a:cubicBezTo>
                    <a:pt x="35" y="33"/>
                    <a:pt x="35" y="33"/>
                    <a:pt x="35" y="33"/>
                  </a:cubicBezTo>
                  <a:cubicBezTo>
                    <a:pt x="33" y="33"/>
                    <a:pt x="32" y="34"/>
                    <a:pt x="31" y="35"/>
                  </a:cubicBezTo>
                  <a:cubicBezTo>
                    <a:pt x="29" y="36"/>
                    <a:pt x="29" y="38"/>
                    <a:pt x="29" y="39"/>
                  </a:cubicBezTo>
                  <a:cubicBezTo>
                    <a:pt x="29" y="46"/>
                    <a:pt x="29" y="46"/>
                    <a:pt x="29" y="46"/>
                  </a:cubicBezTo>
                  <a:cubicBezTo>
                    <a:pt x="29" y="47"/>
                    <a:pt x="29" y="49"/>
                    <a:pt x="31" y="50"/>
                  </a:cubicBezTo>
                  <a:cubicBezTo>
                    <a:pt x="32" y="51"/>
                    <a:pt x="33" y="51"/>
                    <a:pt x="35" y="51"/>
                  </a:cubicBezTo>
                  <a:cubicBezTo>
                    <a:pt x="57" y="51"/>
                    <a:pt x="57" y="51"/>
                    <a:pt x="57" y="51"/>
                  </a:cubicBezTo>
                  <a:cubicBezTo>
                    <a:pt x="57" y="60"/>
                    <a:pt x="57" y="60"/>
                    <a:pt x="57" y="60"/>
                  </a:cubicBezTo>
                  <a:cubicBezTo>
                    <a:pt x="57" y="63"/>
                    <a:pt x="55" y="65"/>
                    <a:pt x="52" y="65"/>
                  </a:cubicBezTo>
                  <a:cubicBezTo>
                    <a:pt x="7" y="65"/>
                    <a:pt x="7" y="65"/>
                    <a:pt x="7" y="65"/>
                  </a:cubicBezTo>
                  <a:cubicBezTo>
                    <a:pt x="3" y="65"/>
                    <a:pt x="0" y="64"/>
                    <a:pt x="0" y="60"/>
                  </a:cubicBezTo>
                  <a:cubicBezTo>
                    <a:pt x="0" y="22"/>
                    <a:pt x="0" y="22"/>
                    <a:pt x="0" y="22"/>
                  </a:cubicBezTo>
                  <a:cubicBezTo>
                    <a:pt x="0" y="17"/>
                    <a:pt x="2" y="12"/>
                    <a:pt x="5" y="12"/>
                  </a:cubicBezTo>
                  <a:cubicBezTo>
                    <a:pt x="6" y="12"/>
                    <a:pt x="6" y="12"/>
                    <a:pt x="6" y="12"/>
                  </a:cubicBezTo>
                  <a:cubicBezTo>
                    <a:pt x="6" y="12"/>
                    <a:pt x="6" y="12"/>
                    <a:pt x="6" y="12"/>
                  </a:cubicBezTo>
                  <a:cubicBezTo>
                    <a:pt x="22" y="12"/>
                    <a:pt x="22" y="12"/>
                    <a:pt x="22" y="12"/>
                  </a:cubicBezTo>
                  <a:cubicBezTo>
                    <a:pt x="10" y="17"/>
                    <a:pt x="10" y="17"/>
                    <a:pt x="10" y="17"/>
                  </a:cubicBezTo>
                  <a:cubicBezTo>
                    <a:pt x="6" y="17"/>
                    <a:pt x="6" y="17"/>
                    <a:pt x="6" y="17"/>
                  </a:cubicBezTo>
                  <a:cubicBezTo>
                    <a:pt x="5" y="17"/>
                    <a:pt x="5" y="21"/>
                    <a:pt x="7" y="21"/>
                  </a:cubicBezTo>
                  <a:close/>
                  <a:moveTo>
                    <a:pt x="7" y="60"/>
                  </a:moveTo>
                  <a:cubicBezTo>
                    <a:pt x="6" y="60"/>
                    <a:pt x="6" y="61"/>
                    <a:pt x="6" y="61"/>
                  </a:cubicBezTo>
                  <a:cubicBezTo>
                    <a:pt x="6" y="61"/>
                    <a:pt x="6" y="61"/>
                    <a:pt x="6" y="61"/>
                  </a:cubicBezTo>
                  <a:cubicBezTo>
                    <a:pt x="6" y="62"/>
                    <a:pt x="6" y="62"/>
                    <a:pt x="7" y="62"/>
                  </a:cubicBezTo>
                  <a:cubicBezTo>
                    <a:pt x="11" y="62"/>
                    <a:pt x="11" y="62"/>
                    <a:pt x="11" y="62"/>
                  </a:cubicBezTo>
                  <a:cubicBezTo>
                    <a:pt x="12" y="62"/>
                    <a:pt x="12" y="62"/>
                    <a:pt x="12" y="61"/>
                  </a:cubicBezTo>
                  <a:cubicBezTo>
                    <a:pt x="12" y="61"/>
                    <a:pt x="12" y="61"/>
                    <a:pt x="12" y="61"/>
                  </a:cubicBezTo>
                  <a:cubicBezTo>
                    <a:pt x="12" y="61"/>
                    <a:pt x="12" y="60"/>
                    <a:pt x="11" y="60"/>
                  </a:cubicBezTo>
                  <a:cubicBezTo>
                    <a:pt x="7" y="60"/>
                    <a:pt x="7" y="60"/>
                    <a:pt x="7" y="60"/>
                  </a:cubicBezTo>
                  <a:close/>
                  <a:moveTo>
                    <a:pt x="39" y="38"/>
                  </a:moveTo>
                  <a:cubicBezTo>
                    <a:pt x="36" y="38"/>
                    <a:pt x="35" y="40"/>
                    <a:pt x="35" y="42"/>
                  </a:cubicBezTo>
                  <a:cubicBezTo>
                    <a:pt x="35" y="45"/>
                    <a:pt x="36" y="46"/>
                    <a:pt x="39" y="46"/>
                  </a:cubicBezTo>
                  <a:cubicBezTo>
                    <a:pt x="41" y="46"/>
                    <a:pt x="43" y="45"/>
                    <a:pt x="43" y="42"/>
                  </a:cubicBezTo>
                  <a:cubicBezTo>
                    <a:pt x="43" y="40"/>
                    <a:pt x="41" y="38"/>
                    <a:pt x="39" y="38"/>
                  </a:cubicBezTo>
                  <a:close/>
                  <a:moveTo>
                    <a:pt x="7" y="26"/>
                  </a:moveTo>
                  <a:cubicBezTo>
                    <a:pt x="6" y="26"/>
                    <a:pt x="6" y="27"/>
                    <a:pt x="6" y="27"/>
                  </a:cubicBezTo>
                  <a:cubicBezTo>
                    <a:pt x="6" y="27"/>
                    <a:pt x="6" y="27"/>
                    <a:pt x="6" y="27"/>
                  </a:cubicBezTo>
                  <a:cubicBezTo>
                    <a:pt x="6" y="27"/>
                    <a:pt x="6" y="28"/>
                    <a:pt x="7" y="28"/>
                  </a:cubicBezTo>
                  <a:cubicBezTo>
                    <a:pt x="11" y="28"/>
                    <a:pt x="11" y="28"/>
                    <a:pt x="11" y="28"/>
                  </a:cubicBezTo>
                  <a:cubicBezTo>
                    <a:pt x="12" y="28"/>
                    <a:pt x="12" y="27"/>
                    <a:pt x="12" y="27"/>
                  </a:cubicBezTo>
                  <a:cubicBezTo>
                    <a:pt x="12" y="27"/>
                    <a:pt x="12" y="27"/>
                    <a:pt x="12" y="27"/>
                  </a:cubicBezTo>
                  <a:cubicBezTo>
                    <a:pt x="12" y="27"/>
                    <a:pt x="12" y="26"/>
                    <a:pt x="11" y="26"/>
                  </a:cubicBezTo>
                  <a:cubicBezTo>
                    <a:pt x="7" y="26"/>
                    <a:pt x="7" y="26"/>
                    <a:pt x="7" y="26"/>
                  </a:cubicBezTo>
                  <a:close/>
                  <a:moveTo>
                    <a:pt x="48" y="26"/>
                  </a:moveTo>
                  <a:cubicBezTo>
                    <a:pt x="47" y="26"/>
                    <a:pt x="47" y="27"/>
                    <a:pt x="47" y="27"/>
                  </a:cubicBezTo>
                  <a:cubicBezTo>
                    <a:pt x="47" y="27"/>
                    <a:pt x="47" y="27"/>
                    <a:pt x="47" y="27"/>
                  </a:cubicBezTo>
                  <a:cubicBezTo>
                    <a:pt x="47" y="27"/>
                    <a:pt x="47" y="28"/>
                    <a:pt x="48" y="28"/>
                  </a:cubicBezTo>
                  <a:cubicBezTo>
                    <a:pt x="52" y="28"/>
                    <a:pt x="52" y="28"/>
                    <a:pt x="52" y="28"/>
                  </a:cubicBezTo>
                  <a:cubicBezTo>
                    <a:pt x="53" y="28"/>
                    <a:pt x="53" y="27"/>
                    <a:pt x="53" y="27"/>
                  </a:cubicBezTo>
                  <a:cubicBezTo>
                    <a:pt x="53" y="27"/>
                    <a:pt x="53" y="27"/>
                    <a:pt x="53" y="27"/>
                  </a:cubicBezTo>
                  <a:cubicBezTo>
                    <a:pt x="53" y="27"/>
                    <a:pt x="53" y="26"/>
                    <a:pt x="52" y="26"/>
                  </a:cubicBezTo>
                  <a:cubicBezTo>
                    <a:pt x="48" y="26"/>
                    <a:pt x="48" y="26"/>
                    <a:pt x="48" y="26"/>
                  </a:cubicBezTo>
                  <a:close/>
                  <a:moveTo>
                    <a:pt x="40" y="26"/>
                  </a:moveTo>
                  <a:cubicBezTo>
                    <a:pt x="39" y="26"/>
                    <a:pt x="39" y="27"/>
                    <a:pt x="39" y="27"/>
                  </a:cubicBezTo>
                  <a:cubicBezTo>
                    <a:pt x="39" y="27"/>
                    <a:pt x="39" y="27"/>
                    <a:pt x="39" y="27"/>
                  </a:cubicBezTo>
                  <a:cubicBezTo>
                    <a:pt x="39" y="27"/>
                    <a:pt x="39" y="28"/>
                    <a:pt x="40" y="28"/>
                  </a:cubicBezTo>
                  <a:cubicBezTo>
                    <a:pt x="44" y="28"/>
                    <a:pt x="44" y="28"/>
                    <a:pt x="44" y="28"/>
                  </a:cubicBezTo>
                  <a:cubicBezTo>
                    <a:pt x="44" y="28"/>
                    <a:pt x="45" y="27"/>
                    <a:pt x="45" y="27"/>
                  </a:cubicBezTo>
                  <a:cubicBezTo>
                    <a:pt x="45" y="27"/>
                    <a:pt x="45" y="27"/>
                    <a:pt x="45" y="27"/>
                  </a:cubicBezTo>
                  <a:cubicBezTo>
                    <a:pt x="45" y="27"/>
                    <a:pt x="44" y="26"/>
                    <a:pt x="44" y="26"/>
                  </a:cubicBezTo>
                  <a:cubicBezTo>
                    <a:pt x="40" y="26"/>
                    <a:pt x="40" y="26"/>
                    <a:pt x="40" y="26"/>
                  </a:cubicBezTo>
                  <a:close/>
                  <a:moveTo>
                    <a:pt x="32" y="26"/>
                  </a:moveTo>
                  <a:cubicBezTo>
                    <a:pt x="31" y="26"/>
                    <a:pt x="31" y="27"/>
                    <a:pt x="31" y="27"/>
                  </a:cubicBezTo>
                  <a:cubicBezTo>
                    <a:pt x="31" y="27"/>
                    <a:pt x="31" y="27"/>
                    <a:pt x="31" y="27"/>
                  </a:cubicBezTo>
                  <a:cubicBezTo>
                    <a:pt x="31" y="27"/>
                    <a:pt x="31" y="28"/>
                    <a:pt x="32" y="28"/>
                  </a:cubicBezTo>
                  <a:cubicBezTo>
                    <a:pt x="36" y="28"/>
                    <a:pt x="36" y="28"/>
                    <a:pt x="36" y="28"/>
                  </a:cubicBezTo>
                  <a:cubicBezTo>
                    <a:pt x="37" y="28"/>
                    <a:pt x="37" y="27"/>
                    <a:pt x="37" y="27"/>
                  </a:cubicBezTo>
                  <a:cubicBezTo>
                    <a:pt x="37" y="27"/>
                    <a:pt x="37" y="27"/>
                    <a:pt x="37" y="27"/>
                  </a:cubicBezTo>
                  <a:cubicBezTo>
                    <a:pt x="37" y="27"/>
                    <a:pt x="37" y="26"/>
                    <a:pt x="36" y="26"/>
                  </a:cubicBezTo>
                  <a:cubicBezTo>
                    <a:pt x="32" y="26"/>
                    <a:pt x="32" y="26"/>
                    <a:pt x="32" y="26"/>
                  </a:cubicBezTo>
                  <a:close/>
                  <a:moveTo>
                    <a:pt x="23" y="26"/>
                  </a:moveTo>
                  <a:cubicBezTo>
                    <a:pt x="23" y="26"/>
                    <a:pt x="23" y="27"/>
                    <a:pt x="23" y="27"/>
                  </a:cubicBezTo>
                  <a:cubicBezTo>
                    <a:pt x="23" y="27"/>
                    <a:pt x="23" y="27"/>
                    <a:pt x="23" y="27"/>
                  </a:cubicBezTo>
                  <a:cubicBezTo>
                    <a:pt x="23" y="27"/>
                    <a:pt x="23" y="28"/>
                    <a:pt x="23" y="28"/>
                  </a:cubicBezTo>
                  <a:cubicBezTo>
                    <a:pt x="28" y="28"/>
                    <a:pt x="28" y="28"/>
                    <a:pt x="28" y="28"/>
                  </a:cubicBezTo>
                  <a:cubicBezTo>
                    <a:pt x="28" y="28"/>
                    <a:pt x="29" y="27"/>
                    <a:pt x="29" y="27"/>
                  </a:cubicBezTo>
                  <a:cubicBezTo>
                    <a:pt x="29" y="27"/>
                    <a:pt x="29" y="27"/>
                    <a:pt x="29" y="27"/>
                  </a:cubicBezTo>
                  <a:cubicBezTo>
                    <a:pt x="29" y="27"/>
                    <a:pt x="28" y="26"/>
                    <a:pt x="28" y="26"/>
                  </a:cubicBezTo>
                  <a:cubicBezTo>
                    <a:pt x="23" y="26"/>
                    <a:pt x="23" y="26"/>
                    <a:pt x="23" y="26"/>
                  </a:cubicBezTo>
                  <a:close/>
                  <a:moveTo>
                    <a:pt x="15" y="26"/>
                  </a:moveTo>
                  <a:cubicBezTo>
                    <a:pt x="14" y="26"/>
                    <a:pt x="14" y="27"/>
                    <a:pt x="14" y="27"/>
                  </a:cubicBezTo>
                  <a:cubicBezTo>
                    <a:pt x="14" y="27"/>
                    <a:pt x="14" y="27"/>
                    <a:pt x="14" y="27"/>
                  </a:cubicBezTo>
                  <a:cubicBezTo>
                    <a:pt x="14" y="27"/>
                    <a:pt x="14" y="28"/>
                    <a:pt x="15" y="28"/>
                  </a:cubicBezTo>
                  <a:cubicBezTo>
                    <a:pt x="19" y="28"/>
                    <a:pt x="19" y="28"/>
                    <a:pt x="19" y="28"/>
                  </a:cubicBezTo>
                  <a:cubicBezTo>
                    <a:pt x="20" y="28"/>
                    <a:pt x="20" y="27"/>
                    <a:pt x="20" y="27"/>
                  </a:cubicBezTo>
                  <a:cubicBezTo>
                    <a:pt x="20" y="27"/>
                    <a:pt x="20" y="27"/>
                    <a:pt x="20" y="27"/>
                  </a:cubicBezTo>
                  <a:cubicBezTo>
                    <a:pt x="20" y="27"/>
                    <a:pt x="20" y="26"/>
                    <a:pt x="19" y="26"/>
                  </a:cubicBezTo>
                  <a:cubicBezTo>
                    <a:pt x="15" y="26"/>
                    <a:pt x="15" y="26"/>
                    <a:pt x="15" y="26"/>
                  </a:cubicBezTo>
                  <a:close/>
                  <a:moveTo>
                    <a:pt x="5" y="30"/>
                  </a:moveTo>
                  <a:cubicBezTo>
                    <a:pt x="5" y="30"/>
                    <a:pt x="5" y="29"/>
                    <a:pt x="5" y="29"/>
                  </a:cubicBezTo>
                  <a:cubicBezTo>
                    <a:pt x="5" y="29"/>
                    <a:pt x="5" y="29"/>
                    <a:pt x="5" y="29"/>
                  </a:cubicBezTo>
                  <a:cubicBezTo>
                    <a:pt x="4" y="29"/>
                    <a:pt x="4" y="30"/>
                    <a:pt x="4" y="30"/>
                  </a:cubicBezTo>
                  <a:cubicBezTo>
                    <a:pt x="4" y="34"/>
                    <a:pt x="4" y="34"/>
                    <a:pt x="4" y="34"/>
                  </a:cubicBezTo>
                  <a:cubicBezTo>
                    <a:pt x="4" y="35"/>
                    <a:pt x="4" y="35"/>
                    <a:pt x="5" y="35"/>
                  </a:cubicBezTo>
                  <a:cubicBezTo>
                    <a:pt x="5" y="35"/>
                    <a:pt x="5" y="35"/>
                    <a:pt x="5" y="35"/>
                  </a:cubicBezTo>
                  <a:cubicBezTo>
                    <a:pt x="5" y="35"/>
                    <a:pt x="5" y="35"/>
                    <a:pt x="5" y="34"/>
                  </a:cubicBezTo>
                  <a:cubicBezTo>
                    <a:pt x="5" y="30"/>
                    <a:pt x="5" y="30"/>
                    <a:pt x="5" y="30"/>
                  </a:cubicBezTo>
                  <a:close/>
                  <a:moveTo>
                    <a:pt x="5" y="62"/>
                  </a:moveTo>
                  <a:cubicBezTo>
                    <a:pt x="8" y="62"/>
                    <a:pt x="1" y="62"/>
                    <a:pt x="5" y="62"/>
                  </a:cubicBezTo>
                  <a:close/>
                  <a:moveTo>
                    <a:pt x="5" y="55"/>
                  </a:moveTo>
                  <a:cubicBezTo>
                    <a:pt x="5" y="55"/>
                    <a:pt x="5" y="54"/>
                    <a:pt x="5" y="54"/>
                  </a:cubicBezTo>
                  <a:cubicBezTo>
                    <a:pt x="5" y="54"/>
                    <a:pt x="5" y="54"/>
                    <a:pt x="5" y="54"/>
                  </a:cubicBezTo>
                  <a:cubicBezTo>
                    <a:pt x="4" y="54"/>
                    <a:pt x="4" y="55"/>
                    <a:pt x="4" y="55"/>
                  </a:cubicBezTo>
                  <a:cubicBezTo>
                    <a:pt x="4" y="59"/>
                    <a:pt x="4" y="59"/>
                    <a:pt x="4" y="59"/>
                  </a:cubicBezTo>
                  <a:cubicBezTo>
                    <a:pt x="4" y="60"/>
                    <a:pt x="4" y="60"/>
                    <a:pt x="5" y="60"/>
                  </a:cubicBezTo>
                  <a:cubicBezTo>
                    <a:pt x="5" y="60"/>
                    <a:pt x="5" y="60"/>
                    <a:pt x="5" y="60"/>
                  </a:cubicBezTo>
                  <a:cubicBezTo>
                    <a:pt x="5" y="60"/>
                    <a:pt x="5" y="60"/>
                    <a:pt x="5" y="59"/>
                  </a:cubicBezTo>
                  <a:cubicBezTo>
                    <a:pt x="5" y="55"/>
                    <a:pt x="5" y="55"/>
                    <a:pt x="5" y="55"/>
                  </a:cubicBezTo>
                  <a:close/>
                  <a:moveTo>
                    <a:pt x="5" y="47"/>
                  </a:moveTo>
                  <a:cubicBezTo>
                    <a:pt x="5" y="46"/>
                    <a:pt x="5" y="46"/>
                    <a:pt x="5" y="46"/>
                  </a:cubicBezTo>
                  <a:cubicBezTo>
                    <a:pt x="5" y="46"/>
                    <a:pt x="5" y="46"/>
                    <a:pt x="5" y="46"/>
                  </a:cubicBezTo>
                  <a:cubicBezTo>
                    <a:pt x="4" y="46"/>
                    <a:pt x="4" y="46"/>
                    <a:pt x="4" y="47"/>
                  </a:cubicBezTo>
                  <a:cubicBezTo>
                    <a:pt x="4" y="51"/>
                    <a:pt x="4" y="51"/>
                    <a:pt x="4" y="51"/>
                  </a:cubicBezTo>
                  <a:cubicBezTo>
                    <a:pt x="4" y="52"/>
                    <a:pt x="4" y="52"/>
                    <a:pt x="5" y="52"/>
                  </a:cubicBezTo>
                  <a:cubicBezTo>
                    <a:pt x="5" y="52"/>
                    <a:pt x="5" y="52"/>
                    <a:pt x="5" y="52"/>
                  </a:cubicBezTo>
                  <a:cubicBezTo>
                    <a:pt x="5" y="52"/>
                    <a:pt x="5" y="52"/>
                    <a:pt x="5" y="51"/>
                  </a:cubicBezTo>
                  <a:cubicBezTo>
                    <a:pt x="5" y="47"/>
                    <a:pt x="5" y="47"/>
                    <a:pt x="5" y="47"/>
                  </a:cubicBezTo>
                  <a:close/>
                  <a:moveTo>
                    <a:pt x="5" y="38"/>
                  </a:moveTo>
                  <a:cubicBezTo>
                    <a:pt x="5" y="38"/>
                    <a:pt x="5" y="37"/>
                    <a:pt x="5" y="37"/>
                  </a:cubicBezTo>
                  <a:cubicBezTo>
                    <a:pt x="5" y="37"/>
                    <a:pt x="5" y="37"/>
                    <a:pt x="5" y="37"/>
                  </a:cubicBezTo>
                  <a:cubicBezTo>
                    <a:pt x="4" y="37"/>
                    <a:pt x="4" y="38"/>
                    <a:pt x="4" y="38"/>
                  </a:cubicBezTo>
                  <a:cubicBezTo>
                    <a:pt x="4" y="43"/>
                    <a:pt x="4" y="43"/>
                    <a:pt x="4" y="43"/>
                  </a:cubicBezTo>
                  <a:cubicBezTo>
                    <a:pt x="4" y="43"/>
                    <a:pt x="4" y="43"/>
                    <a:pt x="5" y="43"/>
                  </a:cubicBezTo>
                  <a:cubicBezTo>
                    <a:pt x="5" y="43"/>
                    <a:pt x="5" y="43"/>
                    <a:pt x="5" y="43"/>
                  </a:cubicBezTo>
                  <a:cubicBezTo>
                    <a:pt x="5" y="43"/>
                    <a:pt x="5" y="43"/>
                    <a:pt x="5" y="43"/>
                  </a:cubicBezTo>
                  <a:cubicBezTo>
                    <a:pt x="5" y="38"/>
                    <a:pt x="5" y="38"/>
                    <a:pt x="5" y="38"/>
                  </a:cubicBezTo>
                  <a:close/>
                  <a:moveTo>
                    <a:pt x="48" y="60"/>
                  </a:moveTo>
                  <a:cubicBezTo>
                    <a:pt x="47" y="60"/>
                    <a:pt x="47" y="61"/>
                    <a:pt x="47" y="61"/>
                  </a:cubicBezTo>
                  <a:cubicBezTo>
                    <a:pt x="47" y="61"/>
                    <a:pt x="47" y="61"/>
                    <a:pt x="47" y="61"/>
                  </a:cubicBezTo>
                  <a:cubicBezTo>
                    <a:pt x="47" y="62"/>
                    <a:pt x="47" y="62"/>
                    <a:pt x="48" y="62"/>
                  </a:cubicBezTo>
                  <a:cubicBezTo>
                    <a:pt x="52" y="62"/>
                    <a:pt x="52" y="62"/>
                    <a:pt x="52" y="62"/>
                  </a:cubicBezTo>
                  <a:cubicBezTo>
                    <a:pt x="53" y="62"/>
                    <a:pt x="53" y="62"/>
                    <a:pt x="53" y="61"/>
                  </a:cubicBezTo>
                  <a:cubicBezTo>
                    <a:pt x="53" y="61"/>
                    <a:pt x="53" y="61"/>
                    <a:pt x="53" y="61"/>
                  </a:cubicBezTo>
                  <a:cubicBezTo>
                    <a:pt x="53" y="61"/>
                    <a:pt x="53" y="60"/>
                    <a:pt x="52" y="60"/>
                  </a:cubicBezTo>
                  <a:cubicBezTo>
                    <a:pt x="48" y="60"/>
                    <a:pt x="48" y="60"/>
                    <a:pt x="48" y="60"/>
                  </a:cubicBezTo>
                  <a:close/>
                  <a:moveTo>
                    <a:pt x="40" y="60"/>
                  </a:moveTo>
                  <a:cubicBezTo>
                    <a:pt x="39" y="60"/>
                    <a:pt x="39" y="61"/>
                    <a:pt x="39" y="61"/>
                  </a:cubicBezTo>
                  <a:cubicBezTo>
                    <a:pt x="39" y="61"/>
                    <a:pt x="39" y="61"/>
                    <a:pt x="39" y="61"/>
                  </a:cubicBezTo>
                  <a:cubicBezTo>
                    <a:pt x="39" y="62"/>
                    <a:pt x="39" y="62"/>
                    <a:pt x="40" y="62"/>
                  </a:cubicBezTo>
                  <a:cubicBezTo>
                    <a:pt x="44" y="62"/>
                    <a:pt x="44" y="62"/>
                    <a:pt x="44" y="62"/>
                  </a:cubicBezTo>
                  <a:cubicBezTo>
                    <a:pt x="44" y="62"/>
                    <a:pt x="45" y="62"/>
                    <a:pt x="45" y="61"/>
                  </a:cubicBezTo>
                  <a:cubicBezTo>
                    <a:pt x="45" y="61"/>
                    <a:pt x="45" y="61"/>
                    <a:pt x="45" y="61"/>
                  </a:cubicBezTo>
                  <a:cubicBezTo>
                    <a:pt x="45" y="61"/>
                    <a:pt x="44" y="60"/>
                    <a:pt x="44" y="60"/>
                  </a:cubicBezTo>
                  <a:cubicBezTo>
                    <a:pt x="40" y="60"/>
                    <a:pt x="40" y="60"/>
                    <a:pt x="40" y="60"/>
                  </a:cubicBezTo>
                  <a:close/>
                  <a:moveTo>
                    <a:pt x="32" y="60"/>
                  </a:moveTo>
                  <a:cubicBezTo>
                    <a:pt x="31" y="60"/>
                    <a:pt x="31" y="61"/>
                    <a:pt x="31" y="61"/>
                  </a:cubicBezTo>
                  <a:cubicBezTo>
                    <a:pt x="31" y="61"/>
                    <a:pt x="31" y="61"/>
                    <a:pt x="31" y="61"/>
                  </a:cubicBezTo>
                  <a:cubicBezTo>
                    <a:pt x="31" y="62"/>
                    <a:pt x="31" y="62"/>
                    <a:pt x="32" y="62"/>
                  </a:cubicBezTo>
                  <a:cubicBezTo>
                    <a:pt x="36" y="62"/>
                    <a:pt x="36" y="62"/>
                    <a:pt x="36" y="62"/>
                  </a:cubicBezTo>
                  <a:cubicBezTo>
                    <a:pt x="37" y="62"/>
                    <a:pt x="37" y="62"/>
                    <a:pt x="37" y="61"/>
                  </a:cubicBezTo>
                  <a:cubicBezTo>
                    <a:pt x="37" y="61"/>
                    <a:pt x="37" y="61"/>
                    <a:pt x="37" y="61"/>
                  </a:cubicBezTo>
                  <a:cubicBezTo>
                    <a:pt x="37" y="61"/>
                    <a:pt x="37" y="60"/>
                    <a:pt x="36" y="60"/>
                  </a:cubicBezTo>
                  <a:cubicBezTo>
                    <a:pt x="32" y="60"/>
                    <a:pt x="32" y="60"/>
                    <a:pt x="32" y="60"/>
                  </a:cubicBezTo>
                  <a:close/>
                  <a:moveTo>
                    <a:pt x="23" y="60"/>
                  </a:moveTo>
                  <a:cubicBezTo>
                    <a:pt x="23" y="60"/>
                    <a:pt x="23" y="61"/>
                    <a:pt x="23" y="61"/>
                  </a:cubicBezTo>
                  <a:cubicBezTo>
                    <a:pt x="23" y="61"/>
                    <a:pt x="23" y="61"/>
                    <a:pt x="23" y="61"/>
                  </a:cubicBezTo>
                  <a:cubicBezTo>
                    <a:pt x="23" y="62"/>
                    <a:pt x="23" y="62"/>
                    <a:pt x="23" y="62"/>
                  </a:cubicBezTo>
                  <a:cubicBezTo>
                    <a:pt x="28" y="62"/>
                    <a:pt x="28" y="62"/>
                    <a:pt x="28" y="62"/>
                  </a:cubicBezTo>
                  <a:cubicBezTo>
                    <a:pt x="28" y="62"/>
                    <a:pt x="29" y="62"/>
                    <a:pt x="29" y="61"/>
                  </a:cubicBezTo>
                  <a:cubicBezTo>
                    <a:pt x="29" y="61"/>
                    <a:pt x="29" y="61"/>
                    <a:pt x="29" y="61"/>
                  </a:cubicBezTo>
                  <a:cubicBezTo>
                    <a:pt x="29" y="61"/>
                    <a:pt x="28" y="60"/>
                    <a:pt x="28" y="60"/>
                  </a:cubicBezTo>
                  <a:cubicBezTo>
                    <a:pt x="23" y="60"/>
                    <a:pt x="23" y="60"/>
                    <a:pt x="23" y="60"/>
                  </a:cubicBezTo>
                  <a:close/>
                  <a:moveTo>
                    <a:pt x="15" y="60"/>
                  </a:moveTo>
                  <a:cubicBezTo>
                    <a:pt x="14" y="60"/>
                    <a:pt x="14" y="61"/>
                    <a:pt x="14" y="61"/>
                  </a:cubicBezTo>
                  <a:cubicBezTo>
                    <a:pt x="14" y="61"/>
                    <a:pt x="14" y="61"/>
                    <a:pt x="14" y="61"/>
                  </a:cubicBezTo>
                  <a:cubicBezTo>
                    <a:pt x="14" y="62"/>
                    <a:pt x="14" y="62"/>
                    <a:pt x="15" y="62"/>
                  </a:cubicBezTo>
                  <a:cubicBezTo>
                    <a:pt x="19" y="62"/>
                    <a:pt x="19" y="62"/>
                    <a:pt x="19" y="62"/>
                  </a:cubicBezTo>
                  <a:cubicBezTo>
                    <a:pt x="20" y="62"/>
                    <a:pt x="20" y="62"/>
                    <a:pt x="20" y="61"/>
                  </a:cubicBezTo>
                  <a:cubicBezTo>
                    <a:pt x="20" y="61"/>
                    <a:pt x="20" y="61"/>
                    <a:pt x="20" y="61"/>
                  </a:cubicBezTo>
                  <a:cubicBezTo>
                    <a:pt x="20" y="61"/>
                    <a:pt x="20" y="60"/>
                    <a:pt x="19" y="60"/>
                  </a:cubicBezTo>
                  <a:cubicBezTo>
                    <a:pt x="15" y="60"/>
                    <a:pt x="15" y="60"/>
                    <a:pt x="15" y="60"/>
                  </a:cubicBezTo>
                  <a:close/>
                  <a:moveTo>
                    <a:pt x="7" y="20"/>
                  </a:moveTo>
                  <a:cubicBezTo>
                    <a:pt x="16" y="20"/>
                    <a:pt x="16" y="20"/>
                    <a:pt x="16" y="20"/>
                  </a:cubicBezTo>
                  <a:cubicBezTo>
                    <a:pt x="51" y="5"/>
                    <a:pt x="51" y="5"/>
                    <a:pt x="51" y="5"/>
                  </a:cubicBezTo>
                  <a:cubicBezTo>
                    <a:pt x="62" y="28"/>
                    <a:pt x="62" y="28"/>
                    <a:pt x="62" y="28"/>
                  </a:cubicBezTo>
                  <a:cubicBezTo>
                    <a:pt x="59" y="30"/>
                    <a:pt x="59" y="30"/>
                    <a:pt x="59" y="30"/>
                  </a:cubicBezTo>
                  <a:cubicBezTo>
                    <a:pt x="59" y="34"/>
                    <a:pt x="59" y="34"/>
                    <a:pt x="59" y="34"/>
                  </a:cubicBezTo>
                  <a:cubicBezTo>
                    <a:pt x="67" y="30"/>
                    <a:pt x="67" y="30"/>
                    <a:pt x="67" y="30"/>
                  </a:cubicBezTo>
                  <a:cubicBezTo>
                    <a:pt x="54" y="2"/>
                    <a:pt x="54" y="2"/>
                    <a:pt x="54" y="2"/>
                  </a:cubicBezTo>
                  <a:cubicBezTo>
                    <a:pt x="53" y="0"/>
                    <a:pt x="53" y="0"/>
                    <a:pt x="53" y="0"/>
                  </a:cubicBezTo>
                  <a:cubicBezTo>
                    <a:pt x="52" y="1"/>
                    <a:pt x="52" y="1"/>
                    <a:pt x="52" y="1"/>
                  </a:cubicBezTo>
                  <a:cubicBezTo>
                    <a:pt x="7" y="20"/>
                    <a:pt x="7" y="20"/>
                    <a:pt x="7" y="20"/>
                  </a:cubicBezTo>
                  <a:close/>
                  <a:moveTo>
                    <a:pt x="59" y="36"/>
                  </a:moveTo>
                  <a:cubicBezTo>
                    <a:pt x="57" y="36"/>
                    <a:pt x="57" y="36"/>
                    <a:pt x="57" y="36"/>
                  </a:cubicBezTo>
                  <a:cubicBezTo>
                    <a:pt x="35" y="36"/>
                    <a:pt x="35" y="36"/>
                    <a:pt x="35" y="36"/>
                  </a:cubicBezTo>
                  <a:cubicBezTo>
                    <a:pt x="34" y="36"/>
                    <a:pt x="33" y="36"/>
                    <a:pt x="32" y="37"/>
                  </a:cubicBezTo>
                  <a:cubicBezTo>
                    <a:pt x="32" y="38"/>
                    <a:pt x="31" y="38"/>
                    <a:pt x="31" y="39"/>
                  </a:cubicBezTo>
                  <a:cubicBezTo>
                    <a:pt x="31" y="46"/>
                    <a:pt x="31" y="46"/>
                    <a:pt x="31" y="46"/>
                  </a:cubicBezTo>
                  <a:cubicBezTo>
                    <a:pt x="31" y="47"/>
                    <a:pt x="32" y="47"/>
                    <a:pt x="32" y="48"/>
                  </a:cubicBezTo>
                  <a:cubicBezTo>
                    <a:pt x="33" y="49"/>
                    <a:pt x="34" y="49"/>
                    <a:pt x="35" y="49"/>
                  </a:cubicBezTo>
                  <a:cubicBezTo>
                    <a:pt x="57" y="49"/>
                    <a:pt x="57" y="49"/>
                    <a:pt x="57" y="49"/>
                  </a:cubicBezTo>
                  <a:cubicBezTo>
                    <a:pt x="59" y="49"/>
                    <a:pt x="59" y="49"/>
                    <a:pt x="59" y="49"/>
                  </a:cubicBezTo>
                  <a:lnTo>
                    <a:pt x="59" y="36"/>
                  </a:lnTo>
                  <a:close/>
                </a:path>
              </a:pathLst>
            </a:custGeom>
            <a:solidFill>
              <a:schemeClr val="accent1">
                <a:lumMod val="75000"/>
              </a:schemeClr>
            </a:solidFill>
            <a:ln w="28575" cap="flat" cmpd="sng" algn="ctr">
              <a:noFill/>
              <a:prstDash val="solid"/>
            </a:ln>
            <a:effectLst>
              <a:outerShdw blurRad="317500" dist="165100" dir="2700000" algn="tl" rotWithShape="0">
                <a:prstClr val="black">
                  <a:alpha val="40000"/>
                </a:prstClr>
              </a:outerShdw>
            </a:effectLst>
          </p:spPr>
          <p:txBody>
            <a:bodyPr anchor="ctr"/>
            <a:lstStyle/>
            <a:p>
              <a:pPr algn="ctr">
                <a:defRPr/>
              </a:pPr>
              <a:endParaRPr lang="zh-CN" altLang="en-US" kern="0">
                <a:solidFill>
                  <a:prstClr val="white"/>
                </a:solidFill>
                <a:ea typeface="幼圆" panose="02010509060101010101" pitchFamily="49" charset="-122"/>
              </a:endParaRPr>
            </a:p>
          </p:txBody>
        </p:sp>
      </p:grpSp>
      <p:sp>
        <p:nvSpPr>
          <p:cNvPr id="56" name="矩形 55"/>
          <p:cNvSpPr/>
          <p:nvPr/>
        </p:nvSpPr>
        <p:spPr>
          <a:xfrm>
            <a:off x="1800887" y="220581"/>
            <a:ext cx="4339650" cy="646331"/>
          </a:xfrm>
          <a:prstGeom prst="rect">
            <a:avLst/>
          </a:prstGeom>
          <a:noFill/>
        </p:spPr>
        <p:txBody>
          <a:bodyPr wrap="none" lIns="91440" tIns="45720" rIns="91440" bIns="45720">
            <a:spAutoFit/>
          </a:bodyPr>
          <a:lstStyle/>
          <a:p>
            <a:pPr algn="ctr"/>
            <a:r>
              <a:rPr lang="zh-CN" altLang="en-US" sz="3600" dirty="0">
                <a:ln w="0"/>
                <a:latin typeface="华文行楷" panose="02010800040101010101" pitchFamily="2" charset="-122"/>
                <a:ea typeface="华文行楷" panose="02010800040101010101" pitchFamily="2" charset="-122"/>
              </a:rPr>
              <a:t>请输入替换你的标题</a:t>
            </a:r>
            <a:endParaRPr lang="zh-CN" altLang="en-US" sz="3600" dirty="0">
              <a:ln w="0"/>
              <a:latin typeface="华文行楷" panose="02010800040101010101" pitchFamily="2" charset="-122"/>
              <a:ea typeface="华文行楷" panose="02010800040101010101" pitchFamily="2" charset="-122"/>
            </a:endParaRPr>
          </a:p>
        </p:txBody>
      </p:sp>
      <p:pic>
        <p:nvPicPr>
          <p:cNvPr id="57" name="图片 56"/>
          <p:cNvPicPr>
            <a:picLocks noChangeAspect="1"/>
          </p:cNvPicPr>
          <p:nvPr/>
        </p:nvPicPr>
        <p:blipFill>
          <a:blip r:embed="rId52" cstate="email">
            <a:extLst>
              <a:ext uri="{28A0092B-C50C-407E-A947-70E740481C1C}">
                <a14:useLocalDpi xmlns:a14="http://schemas.microsoft.com/office/drawing/2010/main" val="0"/>
              </a:ext>
            </a:extLst>
          </a:blip>
          <a:stretch>
            <a:fillRect/>
          </a:stretch>
        </p:blipFill>
        <p:spPr>
          <a:xfrm>
            <a:off x="18231" y="977758"/>
            <a:ext cx="4524791" cy="5273957"/>
          </a:xfrm>
          <a:prstGeom prst="rect">
            <a:avLst/>
          </a:prstGeom>
        </p:spPr>
      </p:pic>
      <p:pic>
        <p:nvPicPr>
          <p:cNvPr id="4" name="图片 3"/>
          <p:cNvPicPr>
            <a:picLocks noChangeAspect="1"/>
          </p:cNvPicPr>
          <p:nvPr/>
        </p:nvPicPr>
        <p:blipFill>
          <a:blip r:embed="rId53" cstate="email">
            <a:extLst>
              <a:ext uri="{28A0092B-C50C-407E-A947-70E740481C1C}">
                <a14:useLocalDpi xmlns:a14="http://schemas.microsoft.com/office/drawing/2010/main" val="0"/>
              </a:ext>
            </a:extLst>
          </a:blip>
          <a:stretch>
            <a:fillRect/>
          </a:stretch>
        </p:blipFill>
        <p:spPr>
          <a:xfrm>
            <a:off x="542452" y="631439"/>
            <a:ext cx="2349097" cy="346319"/>
          </a:xfrm>
          <a:prstGeom prst="rect">
            <a:avLst/>
          </a:prstGeom>
        </p:spPr>
      </p:pic>
      <p:sp>
        <p:nvSpPr>
          <p:cNvPr id="58" name="文本框 57"/>
          <p:cNvSpPr txBox="1"/>
          <p:nvPr/>
        </p:nvSpPr>
        <p:spPr>
          <a:xfrm>
            <a:off x="4802766" y="5397982"/>
            <a:ext cx="5919222" cy="923330"/>
          </a:xfrm>
          <a:prstGeom prst="rect">
            <a:avLst/>
          </a:prstGeom>
          <a:noFill/>
        </p:spPr>
        <p:txBody>
          <a:bodyPr wrap="square" rtlCol="0">
            <a:spAutoFit/>
          </a:bodyPr>
          <a:lstStyle/>
          <a:p>
            <a:r>
              <a:rPr lang="zh-CN" altLang="en-US" spc="100" dirty="0" smtClean="0">
                <a:solidFill>
                  <a:srgbClr val="C00000"/>
                </a:solidFill>
                <a:latin typeface="幼圆" panose="02010509060101010101" pitchFamily="49" charset="-122"/>
                <a:ea typeface="幼圆" panose="02010509060101010101" pitchFamily="49" charset="-122"/>
              </a:rPr>
              <a:t>请替换您的文字，内容简洁明了即请</a:t>
            </a:r>
            <a:r>
              <a:rPr lang="zh-CN" altLang="en-US" spc="100" dirty="0">
                <a:solidFill>
                  <a:srgbClr val="C00000"/>
                </a:solidFill>
                <a:latin typeface="幼圆" panose="02010509060101010101" pitchFamily="49" charset="-122"/>
                <a:ea typeface="幼圆" panose="02010509060101010101" pitchFamily="49" charset="-122"/>
              </a:rPr>
              <a:t>替换您的文字，内容简洁明了即</a:t>
            </a:r>
            <a:r>
              <a:rPr lang="zh-CN" altLang="en-US" spc="100" dirty="0" smtClean="0">
                <a:solidFill>
                  <a:srgbClr val="C00000"/>
                </a:solidFill>
                <a:latin typeface="幼圆" panose="02010509060101010101" pitchFamily="49" charset="-122"/>
                <a:ea typeface="幼圆" panose="02010509060101010101" pitchFamily="49" charset="-122"/>
              </a:rPr>
              <a:t>可</a:t>
            </a:r>
            <a:r>
              <a:rPr lang="zh-CN" altLang="en-US" spc="100" dirty="0">
                <a:solidFill>
                  <a:srgbClr val="C00000"/>
                </a:solidFill>
                <a:latin typeface="幼圆" panose="02010509060101010101" pitchFamily="49" charset="-122"/>
                <a:ea typeface="幼圆" panose="02010509060101010101" pitchFamily="49" charset="-122"/>
              </a:rPr>
              <a:t>请替换您的文字，内容简洁明了</a:t>
            </a:r>
            <a:r>
              <a:rPr lang="zh-CN" altLang="en-US" spc="100" dirty="0" smtClean="0">
                <a:solidFill>
                  <a:srgbClr val="C00000"/>
                </a:solidFill>
                <a:latin typeface="幼圆" panose="02010509060101010101" pitchFamily="49" charset="-122"/>
                <a:ea typeface="幼圆" panose="02010509060101010101" pitchFamily="49" charset="-122"/>
              </a:rPr>
              <a:t>即</a:t>
            </a:r>
            <a:endParaRPr lang="zh-CN" altLang="en-US" spc="100" dirty="0">
              <a:solidFill>
                <a:srgbClr val="C00000"/>
              </a:solidFill>
              <a:latin typeface="幼圆" panose="02010509060101010101" pitchFamily="49" charset="-122"/>
              <a:ea typeface="幼圆" panose="02010509060101010101" pitchFamily="49" charset="-122"/>
            </a:endParaRPr>
          </a:p>
          <a:p>
            <a:endParaRPr lang="zh-CN" altLang="en-US" spc="100" dirty="0">
              <a:solidFill>
                <a:srgbClr val="C00000"/>
              </a:solidFill>
              <a:latin typeface="幼圆" panose="02010509060101010101" pitchFamily="49" charset="-122"/>
              <a:ea typeface="幼圆" panose="02010509060101010101" pitchFamily="49" charset="-122"/>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1000" fill="hold"/>
                                        <p:tgtEl>
                                          <p:spTgt spid="5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fade">
                                      <p:cBhvr>
                                        <p:cTn id="19" dur="1000"/>
                                        <p:tgtEl>
                                          <p:spTgt spid="57"/>
                                        </p:tgtEl>
                                      </p:cBhvr>
                                    </p:animEffect>
                                    <p:anim calcmode="lin" valueType="num">
                                      <p:cBhvr>
                                        <p:cTn id="20" dur="1000" fill="hold"/>
                                        <p:tgtEl>
                                          <p:spTgt spid="57"/>
                                        </p:tgtEl>
                                        <p:attrNameLst>
                                          <p:attrName>ppt_x</p:attrName>
                                        </p:attrNameLst>
                                      </p:cBhvr>
                                      <p:tavLst>
                                        <p:tav tm="0">
                                          <p:val>
                                            <p:strVal val="#ppt_x"/>
                                          </p:val>
                                        </p:tav>
                                        <p:tav tm="100000">
                                          <p:val>
                                            <p:strVal val="#ppt_x"/>
                                          </p:val>
                                        </p:tav>
                                      </p:tavLst>
                                    </p:anim>
                                    <p:anim calcmode="lin" valueType="num">
                                      <p:cBhvr>
                                        <p:cTn id="21" dur="1000" fill="hold"/>
                                        <p:tgtEl>
                                          <p:spTgt spid="57"/>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52" presetClass="entr" presetSubtype="0" fill="hold" grpId="0" nodeType="afterEffect">
                                  <p:stCondLst>
                                    <p:cond delay="0"/>
                                  </p:stCondLst>
                                  <p:childTnLst>
                                    <p:set>
                                      <p:cBhvr>
                                        <p:cTn id="24" dur="1" fill="hold">
                                          <p:stCondLst>
                                            <p:cond delay="0"/>
                                          </p:stCondLst>
                                        </p:cTn>
                                        <p:tgtEl>
                                          <p:spTgt spid="58"/>
                                        </p:tgtEl>
                                        <p:attrNameLst>
                                          <p:attrName>style.visibility</p:attrName>
                                        </p:attrNameLst>
                                      </p:cBhvr>
                                      <p:to>
                                        <p:strVal val="visible"/>
                                      </p:to>
                                    </p:set>
                                    <p:animScale>
                                      <p:cBhvr>
                                        <p:cTn id="25" dur="500" decel="50000" fill="hold">
                                          <p:stCondLst>
                                            <p:cond delay="0"/>
                                          </p:stCondLst>
                                        </p:cTn>
                                        <p:tgtEl>
                                          <p:spTgt spid="5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500" decel="50000" fill="hold">
                                          <p:stCondLst>
                                            <p:cond delay="0"/>
                                          </p:stCondLst>
                                        </p:cTn>
                                        <p:tgtEl>
                                          <p:spTgt spid="58"/>
                                        </p:tgtEl>
                                        <p:attrNameLst>
                                          <p:attrName>ppt_x</p:attrName>
                                          <p:attrName>ppt_y</p:attrName>
                                        </p:attrNameLst>
                                      </p:cBhvr>
                                    </p:animMotion>
                                    <p:animEffect transition="in" filter="fade">
                                      <p:cBhvr>
                                        <p:cTn id="27"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1" cstate="email">
            <a:extLst>
              <a:ext uri="{28A0092B-C50C-407E-A947-70E740481C1C}">
                <a14:useLocalDpi xmlns:a14="http://schemas.microsoft.com/office/drawing/2010/main" val="0"/>
              </a:ext>
            </a:extLst>
          </a:blip>
          <a:stretch>
            <a:fillRect/>
          </a:stretch>
        </p:blipFill>
        <p:spPr>
          <a:xfrm>
            <a:off x="0" y="-80565"/>
            <a:ext cx="5710037" cy="4412455"/>
          </a:xfrm>
          <a:prstGeom prst="rect">
            <a:avLst/>
          </a:prstGeom>
        </p:spPr>
      </p:pic>
      <p:sp>
        <p:nvSpPr>
          <p:cNvPr id="451" name="MH_Desc_1"/>
          <p:cNvSpPr/>
          <p:nvPr>
            <p:custDataLst>
              <p:tags r:id="rId2"/>
            </p:custDataLst>
          </p:nvPr>
        </p:nvSpPr>
        <p:spPr>
          <a:xfrm>
            <a:off x="2073274" y="4440441"/>
            <a:ext cx="7621622" cy="105251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0 h 0"/>
              <a:gd name="connsiteX1-45" fmla="*/ 2520280 w 2520280"/>
              <a:gd name="connsiteY1-46" fmla="*/ 0 h 0"/>
              <a:gd name="connsiteX2-47" fmla="*/ 0 w 2520280"/>
              <a:gd name="connsiteY2-48" fmla="*/ 0 h 0"/>
            </a:gdLst>
            <a:ahLst/>
            <a:cxnLst>
              <a:cxn ang="0">
                <a:pos x="connsiteX0-43" y="connsiteY0-44"/>
              </a:cxn>
              <a:cxn ang="0">
                <a:pos x="connsiteX1-45" y="connsiteY1-46"/>
              </a:cxn>
              <a:cxn ang="0">
                <a:pos x="connsiteX2-47" y="connsiteY2-48"/>
              </a:cxn>
            </a:cxnLst>
            <a:rect l="l" t="t" r="r" b="b"/>
            <a:pathLst>
              <a:path w="2520280">
                <a:moveTo>
                  <a:pt x="0" y="0"/>
                </a:moveTo>
                <a:lnTo>
                  <a:pt x="2520280" y="0"/>
                </a:lnTo>
                <a:lnTo>
                  <a:pt x="0" y="0"/>
                </a:lnTo>
                <a:close/>
              </a:path>
            </a:pathLst>
          </a:custGeom>
          <a:noFill/>
          <a:ln w="38100" cap="sq">
            <a:solidFill>
              <a:schemeClr val="accent2"/>
            </a:solidFill>
            <a:bevel/>
          </a:ln>
        </p:spPr>
        <p:style>
          <a:lnRef idx="2">
            <a:schemeClr val="accent1">
              <a:shade val="50000"/>
            </a:schemeClr>
          </a:lnRef>
          <a:fillRef idx="1">
            <a:schemeClr val="accent1"/>
          </a:fillRef>
          <a:effectRef idx="0">
            <a:schemeClr val="accent1"/>
          </a:effectRef>
          <a:fontRef idx="minor">
            <a:schemeClr val="lt1"/>
          </a:fontRef>
        </p:style>
        <p:txBody>
          <a:bodyPr lIns="0" rIns="0" anchor="b">
            <a:normAutofit/>
          </a:bodyPr>
          <a:lstStyle/>
          <a:p>
            <a:pPr algn="just">
              <a:lnSpc>
                <a:spcPct val="120000"/>
              </a:lnSpc>
              <a:defRPr/>
            </a:pPr>
            <a:r>
              <a:rPr lang="zh-CN" altLang="en-US" dirty="0" smtClean="0">
                <a:solidFill>
                  <a:schemeClr val="tx1"/>
                </a:solidFill>
              </a:rPr>
              <a:t>请在此输入替换你的</a:t>
            </a:r>
            <a:r>
              <a:rPr lang="zh-CN" altLang="en-US" dirty="0">
                <a:solidFill>
                  <a:schemeClr val="tx1"/>
                </a:solidFill>
              </a:rPr>
              <a:t>文本内容请在此输入替换你的文本</a:t>
            </a:r>
            <a:r>
              <a:rPr lang="zh-CN" altLang="en-US" dirty="0" smtClean="0">
                <a:solidFill>
                  <a:schemeClr val="tx1"/>
                </a:solidFill>
              </a:rPr>
              <a:t>内容</a:t>
            </a:r>
            <a:r>
              <a:rPr lang="zh-CN" altLang="en-US" dirty="0">
                <a:solidFill>
                  <a:schemeClr val="tx1"/>
                </a:solidFill>
              </a:rPr>
              <a:t>请在此输入替换你的文本</a:t>
            </a:r>
            <a:r>
              <a:rPr lang="zh-CN" altLang="en-US" dirty="0" smtClean="0">
                <a:solidFill>
                  <a:schemeClr val="tx1"/>
                </a:solidFill>
              </a:rPr>
              <a:t>内容</a:t>
            </a:r>
            <a:r>
              <a:rPr lang="zh-CN" altLang="en-US" dirty="0">
                <a:solidFill>
                  <a:schemeClr val="tx1"/>
                </a:solidFill>
              </a:rPr>
              <a:t>请在此输入替换你的文本</a:t>
            </a:r>
            <a:r>
              <a:rPr lang="zh-CN" altLang="en-US" dirty="0" smtClean="0">
                <a:solidFill>
                  <a:schemeClr val="tx1"/>
                </a:solidFill>
              </a:rPr>
              <a:t>内容</a:t>
            </a:r>
            <a:r>
              <a:rPr lang="zh-CN" altLang="en-US" dirty="0">
                <a:solidFill>
                  <a:schemeClr val="tx1"/>
                </a:solidFill>
              </a:rPr>
              <a:t>请在此输入替换你的文本</a:t>
            </a:r>
            <a:r>
              <a:rPr lang="zh-CN" altLang="en-US" dirty="0" smtClean="0">
                <a:solidFill>
                  <a:schemeClr val="tx1"/>
                </a:solidFill>
              </a:rPr>
              <a:t>内容</a:t>
            </a:r>
            <a:endParaRPr lang="en-US" altLang="zh-CN" dirty="0">
              <a:solidFill>
                <a:schemeClr val="tx1"/>
              </a:solidFill>
            </a:endParaRPr>
          </a:p>
        </p:txBody>
      </p:sp>
      <p:grpSp>
        <p:nvGrpSpPr>
          <p:cNvPr id="2" name="组合 1"/>
          <p:cNvGrpSpPr/>
          <p:nvPr/>
        </p:nvGrpSpPr>
        <p:grpSpPr>
          <a:xfrm>
            <a:off x="2073274" y="1524000"/>
            <a:ext cx="7845425" cy="2484438"/>
            <a:chOff x="3216275" y="2222500"/>
            <a:chExt cx="5759450" cy="2484438"/>
          </a:xfrm>
        </p:grpSpPr>
        <p:cxnSp>
          <p:nvCxnSpPr>
            <p:cNvPr id="445" name="MH_Other_1"/>
            <p:cNvCxnSpPr/>
            <p:nvPr>
              <p:custDataLst>
                <p:tags r:id="rId3"/>
              </p:custDataLst>
            </p:nvPr>
          </p:nvCxnSpPr>
          <p:spPr>
            <a:xfrm>
              <a:off x="4473575" y="2222500"/>
              <a:ext cx="0" cy="2484438"/>
            </a:xfrm>
            <a:prstGeom prst="line">
              <a:avLst/>
            </a:prstGeom>
            <a:ln>
              <a:solidFill>
                <a:srgbClr val="EAEAEA"/>
              </a:solidFill>
            </a:ln>
          </p:spPr>
          <p:style>
            <a:lnRef idx="1">
              <a:schemeClr val="accent1"/>
            </a:lnRef>
            <a:fillRef idx="0">
              <a:schemeClr val="accent1"/>
            </a:fillRef>
            <a:effectRef idx="0">
              <a:schemeClr val="accent1"/>
            </a:effectRef>
            <a:fontRef idx="minor">
              <a:schemeClr val="tx1"/>
            </a:fontRef>
          </p:style>
        </p:cxnSp>
        <p:cxnSp>
          <p:nvCxnSpPr>
            <p:cNvPr id="446" name="MH_Other_2"/>
            <p:cNvCxnSpPr/>
            <p:nvPr>
              <p:custDataLst>
                <p:tags r:id="rId4"/>
              </p:custDataLst>
            </p:nvPr>
          </p:nvCxnSpPr>
          <p:spPr>
            <a:xfrm>
              <a:off x="5324475" y="2222500"/>
              <a:ext cx="0" cy="2484438"/>
            </a:xfrm>
            <a:prstGeom prst="line">
              <a:avLst/>
            </a:prstGeom>
            <a:ln>
              <a:solidFill>
                <a:srgbClr val="EAEAEA"/>
              </a:solidFill>
            </a:ln>
          </p:spPr>
          <p:style>
            <a:lnRef idx="1">
              <a:schemeClr val="accent1"/>
            </a:lnRef>
            <a:fillRef idx="0">
              <a:schemeClr val="accent1"/>
            </a:fillRef>
            <a:effectRef idx="0">
              <a:schemeClr val="accent1"/>
            </a:effectRef>
            <a:fontRef idx="minor">
              <a:schemeClr val="tx1"/>
            </a:fontRef>
          </p:style>
        </p:cxnSp>
        <p:cxnSp>
          <p:nvCxnSpPr>
            <p:cNvPr id="447" name="MH_Other_3"/>
            <p:cNvCxnSpPr/>
            <p:nvPr>
              <p:custDataLst>
                <p:tags r:id="rId5"/>
              </p:custDataLst>
            </p:nvPr>
          </p:nvCxnSpPr>
          <p:spPr>
            <a:xfrm>
              <a:off x="6175375" y="2222500"/>
              <a:ext cx="0" cy="2484438"/>
            </a:xfrm>
            <a:prstGeom prst="line">
              <a:avLst/>
            </a:prstGeom>
            <a:ln>
              <a:solidFill>
                <a:srgbClr val="EAEAEA"/>
              </a:solidFill>
            </a:ln>
          </p:spPr>
          <p:style>
            <a:lnRef idx="1">
              <a:schemeClr val="accent1"/>
            </a:lnRef>
            <a:fillRef idx="0">
              <a:schemeClr val="accent1"/>
            </a:fillRef>
            <a:effectRef idx="0">
              <a:schemeClr val="accent1"/>
            </a:effectRef>
            <a:fontRef idx="minor">
              <a:schemeClr val="tx1"/>
            </a:fontRef>
          </p:style>
        </p:cxnSp>
        <p:cxnSp>
          <p:nvCxnSpPr>
            <p:cNvPr id="448" name="MH_Other_4"/>
            <p:cNvCxnSpPr/>
            <p:nvPr>
              <p:custDataLst>
                <p:tags r:id="rId6"/>
              </p:custDataLst>
            </p:nvPr>
          </p:nvCxnSpPr>
          <p:spPr>
            <a:xfrm>
              <a:off x="7026275" y="2222500"/>
              <a:ext cx="0" cy="2484438"/>
            </a:xfrm>
            <a:prstGeom prst="line">
              <a:avLst/>
            </a:prstGeom>
            <a:ln>
              <a:solidFill>
                <a:srgbClr val="EAEAEA"/>
              </a:solidFill>
            </a:ln>
          </p:spPr>
          <p:style>
            <a:lnRef idx="1">
              <a:schemeClr val="accent1"/>
            </a:lnRef>
            <a:fillRef idx="0">
              <a:schemeClr val="accent1"/>
            </a:fillRef>
            <a:effectRef idx="0">
              <a:schemeClr val="accent1"/>
            </a:effectRef>
            <a:fontRef idx="minor">
              <a:schemeClr val="tx1"/>
            </a:fontRef>
          </p:style>
        </p:cxnSp>
        <p:sp>
          <p:nvSpPr>
            <p:cNvPr id="32" name="MH_Other_5"/>
            <p:cNvSpPr/>
            <p:nvPr>
              <p:custDataLst>
                <p:tags r:id="rId7"/>
              </p:custDataLst>
            </p:nvPr>
          </p:nvSpPr>
          <p:spPr>
            <a:xfrm rot="5400000">
              <a:off x="5339557" y="1019970"/>
              <a:ext cx="260350" cy="3741737"/>
            </a:xfrm>
            <a:prstGeom prst="round2SameRect">
              <a:avLst>
                <a:gd name="adj1" fmla="val 50000"/>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33" name="MH_Other_6"/>
            <p:cNvSpPr/>
            <p:nvPr>
              <p:custDataLst>
                <p:tags r:id="rId8"/>
              </p:custDataLst>
            </p:nvPr>
          </p:nvSpPr>
          <p:spPr>
            <a:xfrm rot="5400000">
              <a:off x="5054601" y="1689101"/>
              <a:ext cx="258762" cy="3170237"/>
            </a:xfrm>
            <a:prstGeom prst="round2SameRect">
              <a:avLst>
                <a:gd name="adj1" fmla="val 50000"/>
                <a:gd name="adj2" fmla="val 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34" name="MH_Other_7"/>
            <p:cNvSpPr/>
            <p:nvPr>
              <p:custDataLst>
                <p:tags r:id="rId9"/>
              </p:custDataLst>
            </p:nvPr>
          </p:nvSpPr>
          <p:spPr>
            <a:xfrm rot="5400000">
              <a:off x="4737895" y="2389982"/>
              <a:ext cx="258762" cy="2536825"/>
            </a:xfrm>
            <a:prstGeom prst="round2SameRect">
              <a:avLst>
                <a:gd name="adj1" fmla="val 50000"/>
                <a:gd name="adj2" fmla="val 0"/>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35" name="MH_Other_8"/>
            <p:cNvSpPr/>
            <p:nvPr>
              <p:custDataLst>
                <p:tags r:id="rId10"/>
              </p:custDataLst>
            </p:nvPr>
          </p:nvSpPr>
          <p:spPr>
            <a:xfrm rot="5400000">
              <a:off x="4404520" y="3105945"/>
              <a:ext cx="258763" cy="1870075"/>
            </a:xfrm>
            <a:prstGeom prst="round2SameRect">
              <a:avLst>
                <a:gd name="adj1" fmla="val 50000"/>
                <a:gd name="adj2" fmla="val 0"/>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36" name="MH_Other_9"/>
            <p:cNvSpPr/>
            <p:nvPr>
              <p:custDataLst>
                <p:tags r:id="rId11"/>
              </p:custDataLst>
            </p:nvPr>
          </p:nvSpPr>
          <p:spPr>
            <a:xfrm rot="5400000">
              <a:off x="4132263" y="3762376"/>
              <a:ext cx="258763" cy="1325562"/>
            </a:xfrm>
            <a:prstGeom prst="round2SameRect">
              <a:avLst>
                <a:gd name="adj1" fmla="val 50000"/>
                <a:gd name="adj2"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423" name="MH_Other_10"/>
            <p:cNvSpPr/>
            <p:nvPr>
              <p:custDataLst>
                <p:tags r:id="rId12"/>
              </p:custDataLst>
            </p:nvPr>
          </p:nvSpPr>
          <p:spPr>
            <a:xfrm rot="5400000">
              <a:off x="5627688" y="347663"/>
              <a:ext cx="260350" cy="4318000"/>
            </a:xfrm>
            <a:prstGeom prst="round2SameRect">
              <a:avLst>
                <a:gd name="adj1" fmla="val 50000"/>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49" name="MH_Other_11"/>
            <p:cNvSpPr/>
            <p:nvPr>
              <p:custDataLst>
                <p:tags r:id="rId13"/>
              </p:custDataLst>
            </p:nvPr>
          </p:nvSpPr>
          <p:spPr>
            <a:xfrm>
              <a:off x="3216275" y="2376488"/>
              <a:ext cx="279400" cy="260350"/>
            </a:xfrm>
            <a:custGeom>
              <a:avLst/>
              <a:gdLst>
                <a:gd name="connsiteX0" fmla="*/ 130015 w 280019"/>
                <a:gd name="connsiteY0" fmla="*/ 0 h 260031"/>
                <a:gd name="connsiteX1" fmla="*/ 280019 w 280019"/>
                <a:gd name="connsiteY1" fmla="*/ 0 h 260031"/>
                <a:gd name="connsiteX2" fmla="*/ 280019 w 280019"/>
                <a:gd name="connsiteY2" fmla="*/ 260031 h 260031"/>
                <a:gd name="connsiteX3" fmla="*/ 130015 w 280019"/>
                <a:gd name="connsiteY3" fmla="*/ 260031 h 260031"/>
                <a:gd name="connsiteX4" fmla="*/ 0 w 280019"/>
                <a:gd name="connsiteY4" fmla="*/ 130016 h 260031"/>
                <a:gd name="connsiteX5" fmla="*/ 130015 w 280019"/>
                <a:gd name="connsiteY5" fmla="*/ 0 h 26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019" h="260031">
                  <a:moveTo>
                    <a:pt x="130015" y="0"/>
                  </a:moveTo>
                  <a:lnTo>
                    <a:pt x="280019" y="0"/>
                  </a:lnTo>
                  <a:lnTo>
                    <a:pt x="280019" y="260031"/>
                  </a:lnTo>
                  <a:lnTo>
                    <a:pt x="130015" y="260031"/>
                  </a:lnTo>
                  <a:cubicBezTo>
                    <a:pt x="58210" y="260031"/>
                    <a:pt x="0" y="201821"/>
                    <a:pt x="0" y="130016"/>
                  </a:cubicBezTo>
                  <a:cubicBezTo>
                    <a:pt x="0" y="58210"/>
                    <a:pt x="58210" y="0"/>
                    <a:pt x="130015"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dirty="0">
                  <a:solidFill>
                    <a:srgbClr val="FFFFFF"/>
                  </a:solidFill>
                </a:rPr>
                <a:t>A</a:t>
              </a:r>
              <a:endParaRPr lang="zh-CN" altLang="en-US" dirty="0">
                <a:solidFill>
                  <a:srgbClr val="FFFFFF"/>
                </a:solidFill>
              </a:endParaRPr>
            </a:p>
          </p:txBody>
        </p:sp>
        <p:sp>
          <p:nvSpPr>
            <p:cNvPr id="50" name="MH_Other_12"/>
            <p:cNvSpPr/>
            <p:nvPr>
              <p:custDataLst>
                <p:tags r:id="rId14"/>
              </p:custDataLst>
            </p:nvPr>
          </p:nvSpPr>
          <p:spPr>
            <a:xfrm>
              <a:off x="3216275" y="2757488"/>
              <a:ext cx="279400" cy="260350"/>
            </a:xfrm>
            <a:custGeom>
              <a:avLst/>
              <a:gdLst>
                <a:gd name="connsiteX0" fmla="*/ 130015 w 280019"/>
                <a:gd name="connsiteY0" fmla="*/ 0 h 260031"/>
                <a:gd name="connsiteX1" fmla="*/ 280019 w 280019"/>
                <a:gd name="connsiteY1" fmla="*/ 0 h 260031"/>
                <a:gd name="connsiteX2" fmla="*/ 280019 w 280019"/>
                <a:gd name="connsiteY2" fmla="*/ 260031 h 260031"/>
                <a:gd name="connsiteX3" fmla="*/ 130015 w 280019"/>
                <a:gd name="connsiteY3" fmla="*/ 260031 h 260031"/>
                <a:gd name="connsiteX4" fmla="*/ 0 w 280019"/>
                <a:gd name="connsiteY4" fmla="*/ 130016 h 260031"/>
                <a:gd name="connsiteX5" fmla="*/ 130015 w 280019"/>
                <a:gd name="connsiteY5" fmla="*/ 0 h 26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019" h="260031">
                  <a:moveTo>
                    <a:pt x="130015" y="0"/>
                  </a:moveTo>
                  <a:lnTo>
                    <a:pt x="280019" y="0"/>
                  </a:lnTo>
                  <a:lnTo>
                    <a:pt x="280019" y="260031"/>
                  </a:lnTo>
                  <a:lnTo>
                    <a:pt x="130015" y="260031"/>
                  </a:lnTo>
                  <a:cubicBezTo>
                    <a:pt x="58210" y="260031"/>
                    <a:pt x="0" y="201821"/>
                    <a:pt x="0" y="130016"/>
                  </a:cubicBezTo>
                  <a:cubicBezTo>
                    <a:pt x="0" y="58210"/>
                    <a:pt x="58210" y="0"/>
                    <a:pt x="130015"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a:solidFill>
                    <a:srgbClr val="FFFFFF"/>
                  </a:solidFill>
                </a:rPr>
                <a:t>B</a:t>
              </a:r>
              <a:endParaRPr lang="zh-CN" altLang="en-US">
                <a:solidFill>
                  <a:srgbClr val="FFFFFF"/>
                </a:solidFill>
              </a:endParaRPr>
            </a:p>
          </p:txBody>
        </p:sp>
        <p:sp>
          <p:nvSpPr>
            <p:cNvPr id="51" name="MH_Other_13"/>
            <p:cNvSpPr/>
            <p:nvPr>
              <p:custDataLst>
                <p:tags r:id="rId15"/>
              </p:custDataLst>
            </p:nvPr>
          </p:nvSpPr>
          <p:spPr>
            <a:xfrm>
              <a:off x="3216275" y="3138488"/>
              <a:ext cx="279400" cy="260350"/>
            </a:xfrm>
            <a:custGeom>
              <a:avLst/>
              <a:gdLst>
                <a:gd name="connsiteX0" fmla="*/ 130015 w 280019"/>
                <a:gd name="connsiteY0" fmla="*/ 0 h 260031"/>
                <a:gd name="connsiteX1" fmla="*/ 280019 w 280019"/>
                <a:gd name="connsiteY1" fmla="*/ 0 h 260031"/>
                <a:gd name="connsiteX2" fmla="*/ 280019 w 280019"/>
                <a:gd name="connsiteY2" fmla="*/ 260031 h 260031"/>
                <a:gd name="connsiteX3" fmla="*/ 130015 w 280019"/>
                <a:gd name="connsiteY3" fmla="*/ 260031 h 260031"/>
                <a:gd name="connsiteX4" fmla="*/ 0 w 280019"/>
                <a:gd name="connsiteY4" fmla="*/ 130016 h 260031"/>
                <a:gd name="connsiteX5" fmla="*/ 130015 w 280019"/>
                <a:gd name="connsiteY5" fmla="*/ 0 h 26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019" h="260031">
                  <a:moveTo>
                    <a:pt x="130015" y="0"/>
                  </a:moveTo>
                  <a:lnTo>
                    <a:pt x="280019" y="0"/>
                  </a:lnTo>
                  <a:lnTo>
                    <a:pt x="280019" y="260031"/>
                  </a:lnTo>
                  <a:lnTo>
                    <a:pt x="130015" y="260031"/>
                  </a:lnTo>
                  <a:cubicBezTo>
                    <a:pt x="58210" y="260031"/>
                    <a:pt x="0" y="201821"/>
                    <a:pt x="0" y="130016"/>
                  </a:cubicBezTo>
                  <a:cubicBezTo>
                    <a:pt x="0" y="58210"/>
                    <a:pt x="58210" y="0"/>
                    <a:pt x="130015" y="0"/>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dirty="0">
                  <a:solidFill>
                    <a:srgbClr val="FFFFFF"/>
                  </a:solidFill>
                </a:rPr>
                <a:t>C</a:t>
              </a:r>
              <a:endParaRPr lang="zh-CN" altLang="en-US" dirty="0">
                <a:solidFill>
                  <a:srgbClr val="FFFFFF"/>
                </a:solidFill>
              </a:endParaRPr>
            </a:p>
          </p:txBody>
        </p:sp>
        <p:sp>
          <p:nvSpPr>
            <p:cNvPr id="52" name="MH_Other_14"/>
            <p:cNvSpPr/>
            <p:nvPr>
              <p:custDataLst>
                <p:tags r:id="rId16"/>
              </p:custDataLst>
            </p:nvPr>
          </p:nvSpPr>
          <p:spPr>
            <a:xfrm>
              <a:off x="3216275" y="3519488"/>
              <a:ext cx="279400" cy="260350"/>
            </a:xfrm>
            <a:custGeom>
              <a:avLst/>
              <a:gdLst>
                <a:gd name="connsiteX0" fmla="*/ 130015 w 280019"/>
                <a:gd name="connsiteY0" fmla="*/ 0 h 260031"/>
                <a:gd name="connsiteX1" fmla="*/ 280019 w 280019"/>
                <a:gd name="connsiteY1" fmla="*/ 0 h 260031"/>
                <a:gd name="connsiteX2" fmla="*/ 280019 w 280019"/>
                <a:gd name="connsiteY2" fmla="*/ 260031 h 260031"/>
                <a:gd name="connsiteX3" fmla="*/ 130015 w 280019"/>
                <a:gd name="connsiteY3" fmla="*/ 260031 h 260031"/>
                <a:gd name="connsiteX4" fmla="*/ 0 w 280019"/>
                <a:gd name="connsiteY4" fmla="*/ 130016 h 260031"/>
                <a:gd name="connsiteX5" fmla="*/ 130015 w 280019"/>
                <a:gd name="connsiteY5" fmla="*/ 0 h 26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019" h="260031">
                  <a:moveTo>
                    <a:pt x="130015" y="0"/>
                  </a:moveTo>
                  <a:lnTo>
                    <a:pt x="280019" y="0"/>
                  </a:lnTo>
                  <a:lnTo>
                    <a:pt x="280019" y="260031"/>
                  </a:lnTo>
                  <a:lnTo>
                    <a:pt x="130015" y="260031"/>
                  </a:lnTo>
                  <a:cubicBezTo>
                    <a:pt x="58210" y="260031"/>
                    <a:pt x="0" y="201821"/>
                    <a:pt x="0" y="130016"/>
                  </a:cubicBezTo>
                  <a:cubicBezTo>
                    <a:pt x="0" y="58210"/>
                    <a:pt x="58210" y="0"/>
                    <a:pt x="130015" y="0"/>
                  </a:cubicBez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a:solidFill>
                    <a:srgbClr val="FFFFFF"/>
                  </a:solidFill>
                </a:rPr>
                <a:t>D</a:t>
              </a:r>
              <a:endParaRPr lang="zh-CN" altLang="en-US">
                <a:solidFill>
                  <a:srgbClr val="FFFFFF"/>
                </a:solidFill>
              </a:endParaRPr>
            </a:p>
          </p:txBody>
        </p:sp>
        <p:sp>
          <p:nvSpPr>
            <p:cNvPr id="53" name="MH_Other_15"/>
            <p:cNvSpPr/>
            <p:nvPr>
              <p:custDataLst>
                <p:tags r:id="rId17"/>
              </p:custDataLst>
            </p:nvPr>
          </p:nvSpPr>
          <p:spPr>
            <a:xfrm>
              <a:off x="3216275" y="3900488"/>
              <a:ext cx="279400" cy="260350"/>
            </a:xfrm>
            <a:custGeom>
              <a:avLst/>
              <a:gdLst>
                <a:gd name="connsiteX0" fmla="*/ 130015 w 280019"/>
                <a:gd name="connsiteY0" fmla="*/ 0 h 260031"/>
                <a:gd name="connsiteX1" fmla="*/ 280019 w 280019"/>
                <a:gd name="connsiteY1" fmla="*/ 0 h 260031"/>
                <a:gd name="connsiteX2" fmla="*/ 280019 w 280019"/>
                <a:gd name="connsiteY2" fmla="*/ 260031 h 260031"/>
                <a:gd name="connsiteX3" fmla="*/ 130015 w 280019"/>
                <a:gd name="connsiteY3" fmla="*/ 260031 h 260031"/>
                <a:gd name="connsiteX4" fmla="*/ 0 w 280019"/>
                <a:gd name="connsiteY4" fmla="*/ 130016 h 260031"/>
                <a:gd name="connsiteX5" fmla="*/ 130015 w 280019"/>
                <a:gd name="connsiteY5" fmla="*/ 0 h 26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019" h="260031">
                  <a:moveTo>
                    <a:pt x="130015" y="0"/>
                  </a:moveTo>
                  <a:lnTo>
                    <a:pt x="280019" y="0"/>
                  </a:lnTo>
                  <a:lnTo>
                    <a:pt x="280019" y="260031"/>
                  </a:lnTo>
                  <a:lnTo>
                    <a:pt x="130015" y="260031"/>
                  </a:lnTo>
                  <a:cubicBezTo>
                    <a:pt x="58210" y="260031"/>
                    <a:pt x="0" y="201821"/>
                    <a:pt x="0" y="130016"/>
                  </a:cubicBezTo>
                  <a:cubicBezTo>
                    <a:pt x="0" y="58210"/>
                    <a:pt x="58210" y="0"/>
                    <a:pt x="130015" y="0"/>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a:solidFill>
                    <a:srgbClr val="FFFFFF"/>
                  </a:solidFill>
                </a:rPr>
                <a:t>E</a:t>
              </a:r>
              <a:endParaRPr lang="zh-CN" altLang="en-US">
                <a:solidFill>
                  <a:srgbClr val="FFFFFF"/>
                </a:solidFill>
              </a:endParaRPr>
            </a:p>
          </p:txBody>
        </p:sp>
        <p:sp>
          <p:nvSpPr>
            <p:cNvPr id="54" name="MH_Other_16"/>
            <p:cNvSpPr/>
            <p:nvPr>
              <p:custDataLst>
                <p:tags r:id="rId18"/>
              </p:custDataLst>
            </p:nvPr>
          </p:nvSpPr>
          <p:spPr>
            <a:xfrm>
              <a:off x="3216275" y="4281488"/>
              <a:ext cx="279400" cy="260350"/>
            </a:xfrm>
            <a:custGeom>
              <a:avLst/>
              <a:gdLst>
                <a:gd name="connsiteX0" fmla="*/ 130015 w 280019"/>
                <a:gd name="connsiteY0" fmla="*/ 0 h 260031"/>
                <a:gd name="connsiteX1" fmla="*/ 280019 w 280019"/>
                <a:gd name="connsiteY1" fmla="*/ 0 h 260031"/>
                <a:gd name="connsiteX2" fmla="*/ 280019 w 280019"/>
                <a:gd name="connsiteY2" fmla="*/ 260031 h 260031"/>
                <a:gd name="connsiteX3" fmla="*/ 130015 w 280019"/>
                <a:gd name="connsiteY3" fmla="*/ 260031 h 260031"/>
                <a:gd name="connsiteX4" fmla="*/ 0 w 280019"/>
                <a:gd name="connsiteY4" fmla="*/ 130016 h 260031"/>
                <a:gd name="connsiteX5" fmla="*/ 130015 w 280019"/>
                <a:gd name="connsiteY5" fmla="*/ 0 h 26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019" h="260031">
                  <a:moveTo>
                    <a:pt x="130015" y="0"/>
                  </a:moveTo>
                  <a:lnTo>
                    <a:pt x="280019" y="0"/>
                  </a:lnTo>
                  <a:lnTo>
                    <a:pt x="280019" y="260031"/>
                  </a:lnTo>
                  <a:lnTo>
                    <a:pt x="130015" y="260031"/>
                  </a:lnTo>
                  <a:cubicBezTo>
                    <a:pt x="58210" y="260031"/>
                    <a:pt x="0" y="201821"/>
                    <a:pt x="0" y="130016"/>
                  </a:cubicBezTo>
                  <a:cubicBezTo>
                    <a:pt x="0" y="58210"/>
                    <a:pt x="58210" y="0"/>
                    <a:pt x="130015" y="0"/>
                  </a:cubicBez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a:solidFill>
                    <a:srgbClr val="FFFFFF"/>
                  </a:solidFill>
                </a:rPr>
                <a:t>F</a:t>
              </a:r>
              <a:endParaRPr lang="zh-CN" altLang="en-US">
                <a:solidFill>
                  <a:srgbClr val="FFFFFF"/>
                </a:solidFill>
              </a:endParaRPr>
            </a:p>
          </p:txBody>
        </p:sp>
        <p:sp>
          <p:nvSpPr>
            <p:cNvPr id="2068" name="MH_Text_1"/>
            <p:cNvSpPr txBox="1">
              <a:spLocks noChangeArrowheads="1"/>
            </p:cNvSpPr>
            <p:nvPr>
              <p:custDataLst>
                <p:tags r:id="rId19"/>
              </p:custDataLst>
            </p:nvPr>
          </p:nvSpPr>
          <p:spPr bwMode="auto">
            <a:xfrm>
              <a:off x="8105775" y="2332038"/>
              <a:ext cx="869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eaLnBrk="1" hangingPunct="1">
                <a:defRPr/>
              </a:pPr>
              <a:r>
                <a:rPr lang="en-US" altLang="zh-CN" sz="1600">
                  <a:latin typeface="+mn-lt"/>
                  <a:ea typeface="+mn-ea"/>
                </a:rPr>
                <a:t>100</a:t>
              </a:r>
              <a:r>
                <a:rPr lang="en-US" altLang="zh-CN" sz="1200">
                  <a:latin typeface="+mn-lt"/>
                  <a:ea typeface="+mn-ea"/>
                </a:rPr>
                <a:t>%</a:t>
              </a:r>
              <a:endParaRPr lang="zh-CN" altLang="en-US" sz="1200">
                <a:latin typeface="+mn-lt"/>
                <a:ea typeface="+mn-ea"/>
              </a:endParaRPr>
            </a:p>
          </p:txBody>
        </p:sp>
        <p:sp>
          <p:nvSpPr>
            <p:cNvPr id="2069" name="MH_Text_2"/>
            <p:cNvSpPr txBox="1">
              <a:spLocks noChangeArrowheads="1"/>
            </p:cNvSpPr>
            <p:nvPr>
              <p:custDataLst>
                <p:tags r:id="rId20"/>
              </p:custDataLst>
            </p:nvPr>
          </p:nvSpPr>
          <p:spPr bwMode="auto">
            <a:xfrm>
              <a:off x="8105775" y="2713038"/>
              <a:ext cx="869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eaLnBrk="1" hangingPunct="1">
                <a:defRPr/>
              </a:pPr>
              <a:r>
                <a:rPr lang="en-US" altLang="zh-CN" sz="1600">
                  <a:latin typeface="+mn-lt"/>
                  <a:ea typeface="+mn-ea"/>
                </a:rPr>
                <a:t>88</a:t>
              </a:r>
              <a:r>
                <a:rPr lang="en-US" altLang="zh-CN" sz="1200">
                  <a:latin typeface="+mn-lt"/>
                  <a:ea typeface="+mn-ea"/>
                </a:rPr>
                <a:t>%</a:t>
              </a:r>
              <a:endParaRPr lang="zh-CN" altLang="en-US" sz="1200">
                <a:latin typeface="+mn-lt"/>
                <a:ea typeface="+mn-ea"/>
              </a:endParaRPr>
            </a:p>
          </p:txBody>
        </p:sp>
        <p:sp>
          <p:nvSpPr>
            <p:cNvPr id="2070" name="MH_Text_3"/>
            <p:cNvSpPr txBox="1">
              <a:spLocks noChangeArrowheads="1"/>
            </p:cNvSpPr>
            <p:nvPr>
              <p:custDataLst>
                <p:tags r:id="rId21"/>
              </p:custDataLst>
            </p:nvPr>
          </p:nvSpPr>
          <p:spPr bwMode="auto">
            <a:xfrm>
              <a:off x="8105775" y="3094038"/>
              <a:ext cx="869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eaLnBrk="1" hangingPunct="1">
                <a:defRPr/>
              </a:pPr>
              <a:r>
                <a:rPr lang="en-US" altLang="zh-CN" sz="1600">
                  <a:latin typeface="+mn-lt"/>
                  <a:ea typeface="+mn-ea"/>
                </a:rPr>
                <a:t>75</a:t>
              </a:r>
              <a:r>
                <a:rPr lang="en-US" altLang="zh-CN" sz="1200">
                  <a:latin typeface="+mn-lt"/>
                  <a:ea typeface="+mn-ea"/>
                </a:rPr>
                <a:t>%</a:t>
              </a:r>
              <a:endParaRPr lang="zh-CN" altLang="en-US" sz="1200">
                <a:latin typeface="+mn-lt"/>
                <a:ea typeface="+mn-ea"/>
              </a:endParaRPr>
            </a:p>
          </p:txBody>
        </p:sp>
        <p:sp>
          <p:nvSpPr>
            <p:cNvPr id="2071" name="MH_Text_4"/>
            <p:cNvSpPr txBox="1">
              <a:spLocks noChangeArrowheads="1"/>
            </p:cNvSpPr>
            <p:nvPr>
              <p:custDataLst>
                <p:tags r:id="rId22"/>
              </p:custDataLst>
            </p:nvPr>
          </p:nvSpPr>
          <p:spPr bwMode="auto">
            <a:xfrm>
              <a:off x="8105775" y="3475038"/>
              <a:ext cx="869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eaLnBrk="1" hangingPunct="1">
                <a:defRPr/>
              </a:pPr>
              <a:r>
                <a:rPr lang="en-US" altLang="zh-CN" sz="1600">
                  <a:latin typeface="+mn-lt"/>
                  <a:ea typeface="+mn-ea"/>
                </a:rPr>
                <a:t>58</a:t>
              </a:r>
              <a:r>
                <a:rPr lang="en-US" altLang="zh-CN" sz="1200">
                  <a:latin typeface="+mn-lt"/>
                  <a:ea typeface="+mn-ea"/>
                </a:rPr>
                <a:t>%</a:t>
              </a:r>
              <a:endParaRPr lang="zh-CN" altLang="en-US" sz="1200">
                <a:latin typeface="+mn-lt"/>
                <a:ea typeface="+mn-ea"/>
              </a:endParaRPr>
            </a:p>
          </p:txBody>
        </p:sp>
        <p:sp>
          <p:nvSpPr>
            <p:cNvPr id="2072" name="MH_Text_5"/>
            <p:cNvSpPr txBox="1">
              <a:spLocks noChangeArrowheads="1"/>
            </p:cNvSpPr>
            <p:nvPr>
              <p:custDataLst>
                <p:tags r:id="rId23"/>
              </p:custDataLst>
            </p:nvPr>
          </p:nvSpPr>
          <p:spPr bwMode="auto">
            <a:xfrm>
              <a:off x="8105775" y="3856038"/>
              <a:ext cx="869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eaLnBrk="1" hangingPunct="1">
                <a:defRPr/>
              </a:pPr>
              <a:r>
                <a:rPr lang="en-US" altLang="zh-CN" sz="1600">
                  <a:latin typeface="+mn-lt"/>
                  <a:ea typeface="+mn-ea"/>
                </a:rPr>
                <a:t>45</a:t>
              </a:r>
              <a:r>
                <a:rPr lang="en-US" altLang="zh-CN" sz="1200">
                  <a:latin typeface="+mn-lt"/>
                  <a:ea typeface="+mn-ea"/>
                </a:rPr>
                <a:t>%</a:t>
              </a:r>
              <a:endParaRPr lang="zh-CN" altLang="en-US" sz="1200">
                <a:latin typeface="+mn-lt"/>
                <a:ea typeface="+mn-ea"/>
              </a:endParaRPr>
            </a:p>
          </p:txBody>
        </p:sp>
        <p:sp>
          <p:nvSpPr>
            <p:cNvPr id="2073" name="MH_Text_6"/>
            <p:cNvSpPr txBox="1">
              <a:spLocks noChangeArrowheads="1"/>
            </p:cNvSpPr>
            <p:nvPr>
              <p:custDataLst>
                <p:tags r:id="rId24"/>
              </p:custDataLst>
            </p:nvPr>
          </p:nvSpPr>
          <p:spPr bwMode="auto">
            <a:xfrm>
              <a:off x="8105775" y="4237038"/>
              <a:ext cx="869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eaLnBrk="1" hangingPunct="1">
                <a:defRPr/>
              </a:pPr>
              <a:r>
                <a:rPr lang="en-US" altLang="zh-CN" sz="1600">
                  <a:latin typeface="+mn-lt"/>
                  <a:ea typeface="+mn-ea"/>
                </a:rPr>
                <a:t>30</a:t>
              </a:r>
              <a:r>
                <a:rPr lang="en-US" altLang="zh-CN" sz="1200">
                  <a:latin typeface="+mn-lt"/>
                  <a:ea typeface="+mn-ea"/>
                </a:rPr>
                <a:t>%</a:t>
              </a:r>
              <a:endParaRPr lang="zh-CN" altLang="en-US" sz="1200">
                <a:latin typeface="+mn-lt"/>
                <a:ea typeface="+mn-ea"/>
              </a:endParaRPr>
            </a:p>
          </p:txBody>
        </p:sp>
      </p:grpSp>
      <p:sp>
        <p:nvSpPr>
          <p:cNvPr id="31" name="矩形 30"/>
          <p:cNvSpPr/>
          <p:nvPr/>
        </p:nvSpPr>
        <p:spPr>
          <a:xfrm>
            <a:off x="802165" y="341095"/>
            <a:ext cx="4339650" cy="646331"/>
          </a:xfrm>
          <a:prstGeom prst="rect">
            <a:avLst/>
          </a:prstGeom>
          <a:noFill/>
        </p:spPr>
        <p:txBody>
          <a:bodyPr wrap="none" lIns="91440" tIns="45720" rIns="91440" bIns="45720">
            <a:spAutoFit/>
          </a:bodyPr>
          <a:lstStyle/>
          <a:p>
            <a:pPr algn="ctr"/>
            <a:r>
              <a:rPr lang="zh-CN" altLang="en-US" sz="3600" dirty="0">
                <a:ln w="0"/>
                <a:latin typeface="华文行楷" panose="02010800040101010101" pitchFamily="2" charset="-122"/>
                <a:ea typeface="华文行楷" panose="02010800040101010101" pitchFamily="2" charset="-122"/>
              </a:rPr>
              <a:t>请输入替换你的标题</a:t>
            </a:r>
            <a:endParaRPr lang="zh-CN" altLang="en-US" sz="3600" dirty="0">
              <a:ln w="0"/>
              <a:latin typeface="华文行楷" panose="02010800040101010101" pitchFamily="2" charset="-122"/>
              <a:ea typeface="华文行楷" panose="02010800040101010101" pitchFamily="2" charset="-122"/>
            </a:endParaRPr>
          </a:p>
        </p:txBody>
      </p:sp>
      <p:pic>
        <p:nvPicPr>
          <p:cNvPr id="9" name="图片 8"/>
          <p:cNvPicPr>
            <a:picLocks noChangeAspect="1"/>
          </p:cNvPicPr>
          <p:nvPr/>
        </p:nvPicPr>
        <p:blipFill>
          <a:blip r:embed="rId25" cstate="email">
            <a:extLst>
              <a:ext uri="{28A0092B-C50C-407E-A947-70E740481C1C}">
                <a14:useLocalDpi xmlns:a14="http://schemas.microsoft.com/office/drawing/2010/main" val="0"/>
              </a:ext>
            </a:extLst>
          </a:blip>
          <a:stretch>
            <a:fillRect/>
          </a:stretch>
        </p:blipFill>
        <p:spPr>
          <a:xfrm>
            <a:off x="8815737" y="4572204"/>
            <a:ext cx="3376263" cy="2328657"/>
          </a:xfrm>
          <a:prstGeom prst="rect">
            <a:avLst/>
          </a:prstGeom>
        </p:spPr>
      </p:pic>
      <p:sp>
        <p:nvSpPr>
          <p:cNvPr id="29" name="矩形 28"/>
          <p:cNvSpPr/>
          <p:nvPr/>
        </p:nvSpPr>
        <p:spPr>
          <a:xfrm>
            <a:off x="1451889" y="6008493"/>
            <a:ext cx="2492991" cy="646331"/>
          </a:xfrm>
          <a:prstGeom prst="rect">
            <a:avLst/>
          </a:prstGeom>
          <a:noFill/>
        </p:spPr>
        <p:txBody>
          <a:bodyPr wrap="none" lIns="91440" tIns="45720" rIns="91440" bIns="45720">
            <a:spAutoFit/>
          </a:bodyPr>
          <a:lstStyle/>
          <a:p>
            <a:pPr algn="ctr"/>
            <a:r>
              <a:rPr lang="zh-CN" altLang="en-US" sz="3600" dirty="0" smtClean="0">
                <a:ln w="0"/>
                <a:solidFill>
                  <a:srgbClr val="5786F6"/>
                </a:solidFill>
                <a:latin typeface="华文行楷" panose="02010800040101010101" pitchFamily="2" charset="-122"/>
                <a:ea typeface="华文行楷" panose="02010800040101010101" pitchFamily="2" charset="-122"/>
              </a:rPr>
              <a:t>你的小标题</a:t>
            </a:r>
            <a:endParaRPr lang="zh-CN" altLang="en-US" sz="3600" dirty="0">
              <a:ln w="0"/>
              <a:solidFill>
                <a:srgbClr val="5786F6"/>
              </a:solidFill>
              <a:latin typeface="华文行楷" panose="02010800040101010101" pitchFamily="2" charset="-122"/>
              <a:ea typeface="华文行楷" panose="02010800040101010101" pitchFamily="2" charset="-122"/>
            </a:endParaRPr>
          </a:p>
        </p:txBody>
      </p:sp>
      <p:sp>
        <p:nvSpPr>
          <p:cNvPr id="30" name="矩形 29"/>
          <p:cNvSpPr/>
          <p:nvPr/>
        </p:nvSpPr>
        <p:spPr>
          <a:xfrm>
            <a:off x="4182381" y="5859847"/>
            <a:ext cx="2492991" cy="646331"/>
          </a:xfrm>
          <a:prstGeom prst="rect">
            <a:avLst/>
          </a:prstGeom>
          <a:noFill/>
        </p:spPr>
        <p:txBody>
          <a:bodyPr wrap="none" lIns="91440" tIns="45720" rIns="91440" bIns="45720">
            <a:spAutoFit/>
          </a:bodyPr>
          <a:lstStyle/>
          <a:p>
            <a:pPr algn="ctr"/>
            <a:r>
              <a:rPr lang="zh-CN" altLang="en-US" sz="3600" dirty="0" smtClean="0">
                <a:ln w="0"/>
                <a:solidFill>
                  <a:srgbClr val="42E625"/>
                </a:solidFill>
                <a:latin typeface="华文行楷" panose="02010800040101010101" pitchFamily="2" charset="-122"/>
                <a:ea typeface="华文行楷" panose="02010800040101010101" pitchFamily="2" charset="-122"/>
              </a:rPr>
              <a:t>你的小标题</a:t>
            </a:r>
            <a:endParaRPr lang="zh-CN" altLang="en-US" sz="3600" dirty="0">
              <a:ln w="0"/>
              <a:solidFill>
                <a:srgbClr val="42E625"/>
              </a:solidFill>
              <a:latin typeface="华文行楷" panose="02010800040101010101" pitchFamily="2" charset="-122"/>
              <a:ea typeface="华文行楷" panose="02010800040101010101" pitchFamily="2" charset="-122"/>
            </a:endParaRPr>
          </a:p>
        </p:txBody>
      </p:sp>
      <p:sp>
        <p:nvSpPr>
          <p:cNvPr id="37" name="矩形 36"/>
          <p:cNvSpPr/>
          <p:nvPr/>
        </p:nvSpPr>
        <p:spPr>
          <a:xfrm>
            <a:off x="6912873" y="6012269"/>
            <a:ext cx="2492991" cy="646331"/>
          </a:xfrm>
          <a:prstGeom prst="rect">
            <a:avLst/>
          </a:prstGeom>
          <a:noFill/>
        </p:spPr>
        <p:txBody>
          <a:bodyPr wrap="none" lIns="91440" tIns="45720" rIns="91440" bIns="45720">
            <a:spAutoFit/>
          </a:bodyPr>
          <a:lstStyle/>
          <a:p>
            <a:pPr algn="ctr"/>
            <a:r>
              <a:rPr lang="zh-CN" altLang="en-US" sz="3600" dirty="0" smtClean="0">
                <a:ln w="0"/>
                <a:solidFill>
                  <a:srgbClr val="149F74"/>
                </a:solidFill>
                <a:latin typeface="华文行楷" panose="02010800040101010101" pitchFamily="2" charset="-122"/>
                <a:ea typeface="华文行楷" panose="02010800040101010101" pitchFamily="2" charset="-122"/>
              </a:rPr>
              <a:t>你的小标题</a:t>
            </a:r>
            <a:endParaRPr lang="zh-CN" altLang="en-US" sz="3600" dirty="0">
              <a:ln w="0"/>
              <a:solidFill>
                <a:srgbClr val="149F74"/>
              </a:solidFill>
              <a:latin typeface="华文行楷" panose="02010800040101010101" pitchFamily="2" charset="-122"/>
              <a:ea typeface="华文行楷" panose="02010800040101010101" pitchFamily="2" charset="-122"/>
            </a:endParaRPr>
          </a:p>
        </p:txBody>
      </p:sp>
    </p:spTree>
    <p:custDataLst>
      <p:tags r:id="rId26"/>
    </p:custData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par>
                          <p:cTn id="18" fill="hold">
                            <p:stCondLst>
                              <p:cond delay="2000"/>
                            </p:stCondLst>
                            <p:childTnLst>
                              <p:par>
                                <p:cTn id="19" presetID="42" presetClass="entr" presetSubtype="0"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1000" fill="hold"/>
                                        <p:tgtEl>
                                          <p:spTgt spid="29"/>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42" presetClass="entr" presetSubtype="0" fill="hold" grpId="0"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childTnLst>
                          </p:cTn>
                        </p:par>
                        <p:par>
                          <p:cTn id="30" fill="hold">
                            <p:stCondLst>
                              <p:cond delay="4000"/>
                            </p:stCondLst>
                            <p:childTnLst>
                              <p:par>
                                <p:cTn id="31" presetID="42" presetClass="entr" presetSubtype="0" fill="hold" grpId="0" nodeType="after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1000"/>
                                        <p:tgtEl>
                                          <p:spTgt spid="37"/>
                                        </p:tgtEl>
                                      </p:cBhvr>
                                    </p:animEffect>
                                    <p:anim calcmode="lin" valueType="num">
                                      <p:cBhvr>
                                        <p:cTn id="34" dur="1000" fill="hold"/>
                                        <p:tgtEl>
                                          <p:spTgt spid="37"/>
                                        </p:tgtEl>
                                        <p:attrNameLst>
                                          <p:attrName>ppt_x</p:attrName>
                                        </p:attrNameLst>
                                      </p:cBhvr>
                                      <p:tavLst>
                                        <p:tav tm="0">
                                          <p:val>
                                            <p:strVal val="#ppt_x"/>
                                          </p:val>
                                        </p:tav>
                                        <p:tav tm="100000">
                                          <p:val>
                                            <p:strVal val="#ppt_x"/>
                                          </p:val>
                                        </p:tav>
                                      </p:tavLst>
                                    </p:anim>
                                    <p:anim calcmode="lin" valueType="num">
                                      <p:cBhvr>
                                        <p:cTn id="35" dur="1000" fill="hold"/>
                                        <p:tgtEl>
                                          <p:spTgt spid="37"/>
                                        </p:tgtEl>
                                        <p:attrNameLst>
                                          <p:attrName>ppt_y</p:attrName>
                                        </p:attrNameLst>
                                      </p:cBhvr>
                                      <p:tavLst>
                                        <p:tav tm="0">
                                          <p:val>
                                            <p:strVal val="#ppt_y+.1"/>
                                          </p:val>
                                        </p:tav>
                                        <p:tav tm="100000">
                                          <p:val>
                                            <p:strVal val="#ppt_y"/>
                                          </p:val>
                                        </p:tav>
                                      </p:tavLst>
                                    </p:anim>
                                  </p:childTnLst>
                                </p:cTn>
                              </p:par>
                            </p:childTnLst>
                          </p:cTn>
                        </p:par>
                        <p:par>
                          <p:cTn id="36" fill="hold">
                            <p:stCondLst>
                              <p:cond delay="5000"/>
                            </p:stCondLst>
                            <p:childTnLst>
                              <p:par>
                                <p:cTn id="37" presetID="22" presetClass="entr" presetSubtype="8" fill="hold" grpId="0" nodeType="afterEffect">
                                  <p:stCondLst>
                                    <p:cond delay="0"/>
                                  </p:stCondLst>
                                  <p:childTnLst>
                                    <p:set>
                                      <p:cBhvr>
                                        <p:cTn id="38" dur="1" fill="hold">
                                          <p:stCondLst>
                                            <p:cond delay="0"/>
                                          </p:stCondLst>
                                        </p:cTn>
                                        <p:tgtEl>
                                          <p:spTgt spid="451"/>
                                        </p:tgtEl>
                                        <p:attrNameLst>
                                          <p:attrName>style.visibility</p:attrName>
                                        </p:attrNameLst>
                                      </p:cBhvr>
                                      <p:to>
                                        <p:strVal val="visible"/>
                                      </p:to>
                                    </p:set>
                                    <p:animEffect transition="in" filter="wipe(left)">
                                      <p:cBhvr>
                                        <p:cTn id="39" dur="500"/>
                                        <p:tgtEl>
                                          <p:spTgt spid="451"/>
                                        </p:tgtEl>
                                      </p:cBhvr>
                                    </p:animEffect>
                                  </p:childTnLst>
                                </p:cTn>
                              </p:par>
                            </p:childTnLst>
                          </p:cTn>
                        </p:par>
                        <p:par>
                          <p:cTn id="40" fill="hold">
                            <p:stCondLst>
                              <p:cond delay="5500"/>
                            </p:stCondLst>
                            <p:childTnLst>
                              <p:par>
                                <p:cTn id="41" presetID="42" presetClass="entr" presetSubtype="0" fill="hold"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1000"/>
                                        <p:tgtEl>
                                          <p:spTgt spid="9"/>
                                        </p:tgtEl>
                                      </p:cBhvr>
                                    </p:animEffect>
                                    <p:anim calcmode="lin" valueType="num">
                                      <p:cBhvr>
                                        <p:cTn id="44" dur="1000" fill="hold"/>
                                        <p:tgtEl>
                                          <p:spTgt spid="9"/>
                                        </p:tgtEl>
                                        <p:attrNameLst>
                                          <p:attrName>ppt_x</p:attrName>
                                        </p:attrNameLst>
                                      </p:cBhvr>
                                      <p:tavLst>
                                        <p:tav tm="0">
                                          <p:val>
                                            <p:strVal val="#ppt_x"/>
                                          </p:val>
                                        </p:tav>
                                        <p:tav tm="100000">
                                          <p:val>
                                            <p:strVal val="#ppt_x"/>
                                          </p:val>
                                        </p:tav>
                                      </p:tavLst>
                                    </p:anim>
                                    <p:anim calcmode="lin" valueType="num">
                                      <p:cBhvr>
                                        <p:cTn id="4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1" grpId="0" animBg="1"/>
      <p:bldP spid="31" grpId="0"/>
      <p:bldP spid="29" grpId="0"/>
      <p:bldP spid="30" grpId="0"/>
      <p:bldP spid="3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1" cstate="email">
            <a:extLst>
              <a:ext uri="{28A0092B-C50C-407E-A947-70E740481C1C}">
                <a14:useLocalDpi xmlns:a14="http://schemas.microsoft.com/office/drawing/2010/main" val="0"/>
              </a:ext>
            </a:extLst>
          </a:blip>
          <a:stretch>
            <a:fillRect/>
          </a:stretch>
        </p:blipFill>
        <p:spPr>
          <a:xfrm>
            <a:off x="-1742287" y="-13868"/>
            <a:ext cx="5089520" cy="6858000"/>
          </a:xfrm>
          <a:prstGeom prst="rect">
            <a:avLst/>
          </a:prstGeom>
        </p:spPr>
      </p:pic>
      <p:sp>
        <p:nvSpPr>
          <p:cNvPr id="6" name="Picture 3"/>
          <p:cNvSpPr/>
          <p:nvPr/>
        </p:nvSpPr>
        <p:spPr>
          <a:xfrm>
            <a:off x="7763360" y="0"/>
            <a:ext cx="4428641" cy="3695701"/>
          </a:xfrm>
          <a:custGeom>
            <a:avLst/>
            <a:gdLst/>
            <a:ahLst/>
            <a:cxnLst/>
            <a:rect l="0" t="0" r="0" b="0"/>
            <a:pathLst>
              <a:path w="4428641" h="3695701">
                <a:moveTo>
                  <a:pt x="0" y="0"/>
                </a:moveTo>
                <a:lnTo>
                  <a:pt x="4428640" y="0"/>
                </a:lnTo>
                <a:lnTo>
                  <a:pt x="4428640" y="3695700"/>
                </a:lnTo>
                <a:lnTo>
                  <a:pt x="0" y="3695700"/>
                </a:lnTo>
                <a:close/>
              </a:path>
            </a:pathLst>
          </a:custGeom>
          <a:blipFill dpi="0" rotWithShape="1">
            <a:blip r:embed="rId2">
              <a:alphaModFix amt="75000"/>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1981991">
            <a:off x="8795181" y="1063020"/>
            <a:ext cx="2646878" cy="1569660"/>
          </a:xfrm>
          <a:prstGeom prst="rect">
            <a:avLst/>
          </a:prstGeom>
          <a:noFill/>
          <a:effectLst>
            <a:outerShdw blurRad="50800" dist="50800" dir="5400000" algn="ctr" rotWithShape="0">
              <a:schemeClr val="bg1"/>
            </a:outerShdw>
          </a:effectLst>
        </p:spPr>
        <p:txBody>
          <a:bodyPr wrap="none" lIns="91440" tIns="45720" rIns="91440" bIns="45720">
            <a:spAutoFit/>
          </a:bodyPr>
          <a:lstStyle/>
          <a:p>
            <a:pPr algn="ctr"/>
            <a:r>
              <a:rPr lang="zh-CN" altLang="en-US" sz="9600" dirty="0">
                <a:ln w="0">
                  <a:solidFill>
                    <a:schemeClr val="accent1"/>
                  </a:solidFill>
                </a:ln>
                <a:solidFill>
                  <a:schemeClr val="tx1">
                    <a:lumMod val="95000"/>
                    <a:lumOff val="5000"/>
                  </a:schemeClr>
                </a:solidFill>
                <a:effectLst>
                  <a:outerShdw blurRad="50800" dist="38100" dir="16200000" rotWithShape="0">
                    <a:schemeClr val="bg1">
                      <a:alpha val="40000"/>
                    </a:schemeClr>
                  </a:outerShdw>
                </a:effectLst>
                <a:latin typeface="段宁毛笔行书" panose="03000509000000000000" pitchFamily="65" charset="-122"/>
                <a:ea typeface="段宁毛笔行书" panose="03000509000000000000" pitchFamily="65" charset="-122"/>
              </a:rPr>
              <a:t>目录</a:t>
            </a:r>
            <a:endParaRPr lang="zh-CN" altLang="en-US" sz="9600" b="0" cap="none" spc="0" dirty="0">
              <a:ln w="0">
                <a:solidFill>
                  <a:schemeClr val="accent1"/>
                </a:solidFill>
              </a:ln>
              <a:solidFill>
                <a:schemeClr val="tx1">
                  <a:lumMod val="95000"/>
                  <a:lumOff val="5000"/>
                </a:schemeClr>
              </a:solidFill>
              <a:effectLst>
                <a:outerShdw blurRad="50800" dist="38100" dir="16200000" rotWithShape="0">
                  <a:schemeClr val="bg1">
                    <a:alpha val="40000"/>
                  </a:schemeClr>
                </a:outerShdw>
              </a:effectLst>
              <a:latin typeface="段宁毛笔行书" panose="03000509000000000000" pitchFamily="65" charset="-122"/>
              <a:ea typeface="段宁毛笔行书" panose="03000509000000000000" pitchFamily="65" charset="-122"/>
            </a:endParaRPr>
          </a:p>
        </p:txBody>
      </p:sp>
      <p:pic>
        <p:nvPicPr>
          <p:cNvPr id="9" name="图片 8"/>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5056415"/>
            <a:ext cx="8882743" cy="1966686"/>
          </a:xfrm>
          <a:prstGeom prst="rect">
            <a:avLst/>
          </a:prstGeom>
        </p:spPr>
      </p:pic>
      <p:sp>
        <p:nvSpPr>
          <p:cNvPr id="11" name="矩形 6"/>
          <p:cNvSpPr>
            <a:spLocks noChangeArrowheads="1"/>
          </p:cNvSpPr>
          <p:nvPr>
            <p:custDataLst>
              <p:tags r:id="rId4"/>
            </p:custDataLst>
          </p:nvPr>
        </p:nvSpPr>
        <p:spPr bwMode="auto">
          <a:xfrm>
            <a:off x="3475427" y="1381467"/>
            <a:ext cx="2268271" cy="458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10000"/>
              </a:lnSpc>
            </a:pPr>
            <a:r>
              <a:rPr lang="zh-CN" altLang="en-US" sz="2800" dirty="0" smtClean="0">
                <a:latin typeface="华文行楷" panose="02010800040101010101" pitchFamily="2" charset="-122"/>
                <a:ea typeface="华文行楷" panose="02010800040101010101" pitchFamily="2" charset="-122"/>
              </a:rPr>
              <a:t>章节</a:t>
            </a:r>
            <a:r>
              <a:rPr lang="en-US" altLang="zh-CN" sz="2800" dirty="0" smtClean="0">
                <a:latin typeface="华文行楷" panose="02010800040101010101" pitchFamily="2" charset="-122"/>
                <a:ea typeface="华文行楷" panose="02010800040101010101" pitchFamily="2" charset="-122"/>
              </a:rPr>
              <a:t>1    </a:t>
            </a:r>
            <a:r>
              <a:rPr lang="zh-CN" altLang="en-US" sz="2800" dirty="0" smtClean="0">
                <a:latin typeface="华文行楷" panose="02010800040101010101" pitchFamily="2" charset="-122"/>
                <a:ea typeface="华文行楷" panose="02010800040101010101" pitchFamily="2" charset="-122"/>
              </a:rPr>
              <a:t>绪论</a:t>
            </a:r>
            <a:endParaRPr lang="en-US" altLang="zh-CN" sz="2800" dirty="0">
              <a:latin typeface="华文行楷" panose="02010800040101010101" pitchFamily="2" charset="-122"/>
              <a:ea typeface="华文行楷" panose="02010800040101010101" pitchFamily="2" charset="-122"/>
            </a:endParaRPr>
          </a:p>
        </p:txBody>
      </p:sp>
      <p:sp>
        <p:nvSpPr>
          <p:cNvPr id="12" name="矩形 6"/>
          <p:cNvSpPr>
            <a:spLocks noChangeArrowheads="1"/>
          </p:cNvSpPr>
          <p:nvPr>
            <p:custDataLst>
              <p:tags r:id="rId5"/>
            </p:custDataLst>
          </p:nvPr>
        </p:nvSpPr>
        <p:spPr bwMode="auto">
          <a:xfrm>
            <a:off x="3431255" y="2262585"/>
            <a:ext cx="3976688" cy="454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nSpc>
                <a:spcPct val="110000"/>
              </a:lnSpc>
            </a:pPr>
            <a:r>
              <a:rPr lang="zh-CN" altLang="en-US" sz="2800" dirty="0">
                <a:latin typeface="华文行楷" panose="02010800040101010101" pitchFamily="2" charset="-122"/>
                <a:ea typeface="华文行楷" panose="02010800040101010101" pitchFamily="2" charset="-122"/>
              </a:rPr>
              <a:t>章节</a:t>
            </a:r>
            <a:r>
              <a:rPr lang="en-US" altLang="zh-CN" sz="2800" dirty="0">
                <a:latin typeface="华文行楷" panose="02010800040101010101" pitchFamily="2" charset="-122"/>
                <a:ea typeface="华文行楷" panose="02010800040101010101" pitchFamily="2" charset="-122"/>
              </a:rPr>
              <a:t>2    </a:t>
            </a:r>
            <a:r>
              <a:rPr lang="zh-CN" altLang="en-US" sz="2800" dirty="0">
                <a:latin typeface="华文行楷" panose="02010800040101010101" pitchFamily="2" charset="-122"/>
                <a:ea typeface="华文行楷" panose="02010800040101010101" pitchFamily="2" charset="-122"/>
              </a:rPr>
              <a:t>理论综述</a:t>
            </a:r>
            <a:r>
              <a:rPr lang="en-US" altLang="zh-CN" sz="2800" dirty="0">
                <a:latin typeface="华文行楷" panose="02010800040101010101" pitchFamily="2" charset="-122"/>
                <a:ea typeface="华文行楷" panose="02010800040101010101" pitchFamily="2" charset="-122"/>
              </a:rPr>
              <a:t>    </a:t>
            </a:r>
            <a:endParaRPr lang="en-US" altLang="zh-CN" sz="2800" dirty="0">
              <a:latin typeface="华文行楷" panose="02010800040101010101" pitchFamily="2" charset="-122"/>
              <a:ea typeface="华文行楷" panose="02010800040101010101" pitchFamily="2" charset="-122"/>
            </a:endParaRPr>
          </a:p>
        </p:txBody>
      </p:sp>
      <p:sp>
        <p:nvSpPr>
          <p:cNvPr id="13" name="矩形 6"/>
          <p:cNvSpPr>
            <a:spLocks noChangeArrowheads="1"/>
          </p:cNvSpPr>
          <p:nvPr>
            <p:custDataLst>
              <p:tags r:id="rId6"/>
            </p:custDataLst>
          </p:nvPr>
        </p:nvSpPr>
        <p:spPr bwMode="auto">
          <a:xfrm>
            <a:off x="3442157" y="2947045"/>
            <a:ext cx="4603082" cy="69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nSpc>
                <a:spcPct val="110000"/>
              </a:lnSpc>
            </a:pPr>
            <a:r>
              <a:rPr lang="zh-CN" altLang="en-US" sz="2800" dirty="0">
                <a:latin typeface="华文行楷" panose="02010800040101010101" pitchFamily="2" charset="-122"/>
                <a:ea typeface="华文行楷" panose="02010800040101010101" pitchFamily="2" charset="-122"/>
              </a:rPr>
              <a:t>章节</a:t>
            </a:r>
            <a:r>
              <a:rPr lang="en-US" altLang="zh-CN" sz="2800" dirty="0">
                <a:latin typeface="华文行楷" panose="02010800040101010101" pitchFamily="2" charset="-122"/>
                <a:ea typeface="华文行楷" panose="02010800040101010101" pitchFamily="2" charset="-122"/>
              </a:rPr>
              <a:t>3    </a:t>
            </a:r>
            <a:r>
              <a:rPr lang="zh-CN" altLang="en-US" sz="2800" dirty="0">
                <a:latin typeface="华文行楷" panose="02010800040101010101" pitchFamily="2" charset="-122"/>
                <a:ea typeface="华文行楷" panose="02010800040101010101" pitchFamily="2" charset="-122"/>
              </a:rPr>
              <a:t>发展现状与问题分析</a:t>
            </a:r>
            <a:endParaRPr lang="en-US" altLang="zh-CN" sz="2800" dirty="0">
              <a:latin typeface="华文行楷" panose="02010800040101010101" pitchFamily="2" charset="-122"/>
              <a:ea typeface="华文行楷" panose="02010800040101010101" pitchFamily="2" charset="-122"/>
            </a:endParaRPr>
          </a:p>
        </p:txBody>
      </p:sp>
      <p:sp>
        <p:nvSpPr>
          <p:cNvPr id="14" name="矩形 6"/>
          <p:cNvSpPr>
            <a:spLocks noChangeArrowheads="1"/>
          </p:cNvSpPr>
          <p:nvPr>
            <p:custDataLst>
              <p:tags r:id="rId7"/>
            </p:custDataLst>
          </p:nvPr>
        </p:nvSpPr>
        <p:spPr bwMode="auto">
          <a:xfrm>
            <a:off x="3464983" y="3729332"/>
            <a:ext cx="4060859" cy="648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nSpc>
                <a:spcPct val="110000"/>
              </a:lnSpc>
            </a:pPr>
            <a:r>
              <a:rPr lang="zh-CN" altLang="en-US" sz="2800" dirty="0">
                <a:latin typeface="华文行楷" panose="02010800040101010101" pitchFamily="2" charset="-122"/>
                <a:ea typeface="华文行楷" panose="02010800040101010101" pitchFamily="2" charset="-122"/>
              </a:rPr>
              <a:t>章节</a:t>
            </a:r>
            <a:r>
              <a:rPr lang="en-US" altLang="zh-CN" sz="2800" dirty="0">
                <a:latin typeface="华文行楷" panose="02010800040101010101" pitchFamily="2" charset="-122"/>
                <a:ea typeface="华文行楷" panose="02010800040101010101" pitchFamily="2" charset="-122"/>
              </a:rPr>
              <a:t>4    </a:t>
            </a:r>
            <a:r>
              <a:rPr lang="zh-CN" altLang="en-US" sz="2800" dirty="0">
                <a:latin typeface="华文行楷" panose="02010800040101010101" pitchFamily="2" charset="-122"/>
                <a:ea typeface="华文行楷" panose="02010800040101010101" pitchFamily="2" charset="-122"/>
              </a:rPr>
              <a:t>改进对策以及建议</a:t>
            </a:r>
            <a:endParaRPr lang="en-US" altLang="zh-CN" sz="2800" dirty="0">
              <a:latin typeface="华文行楷" panose="02010800040101010101" pitchFamily="2" charset="-122"/>
              <a:ea typeface="华文行楷" panose="02010800040101010101" pitchFamily="2" charset="-122"/>
            </a:endParaRPr>
          </a:p>
        </p:txBody>
      </p:sp>
      <p:sp>
        <p:nvSpPr>
          <p:cNvPr id="15" name="矩形 6"/>
          <p:cNvSpPr>
            <a:spLocks noChangeArrowheads="1"/>
          </p:cNvSpPr>
          <p:nvPr>
            <p:custDataLst>
              <p:tags r:id="rId8"/>
            </p:custDataLst>
          </p:nvPr>
        </p:nvSpPr>
        <p:spPr bwMode="auto">
          <a:xfrm>
            <a:off x="3524941" y="4469181"/>
            <a:ext cx="2039554" cy="668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nSpc>
                <a:spcPct val="110000"/>
              </a:lnSpc>
            </a:pPr>
            <a:r>
              <a:rPr lang="zh-CN" altLang="en-US" sz="2800" dirty="0">
                <a:latin typeface="华文行楷" panose="02010800040101010101" pitchFamily="2" charset="-122"/>
                <a:ea typeface="华文行楷" panose="02010800040101010101" pitchFamily="2" charset="-122"/>
              </a:rPr>
              <a:t>章节</a:t>
            </a:r>
            <a:r>
              <a:rPr lang="en-US" altLang="zh-CN" sz="2800" dirty="0">
                <a:latin typeface="华文行楷" panose="02010800040101010101" pitchFamily="2" charset="-122"/>
                <a:ea typeface="华文行楷" panose="02010800040101010101" pitchFamily="2" charset="-122"/>
              </a:rPr>
              <a:t>5    </a:t>
            </a:r>
            <a:r>
              <a:rPr lang="zh-CN" altLang="en-US" sz="2800" dirty="0">
                <a:latin typeface="华文行楷" panose="02010800040101010101" pitchFamily="2" charset="-122"/>
                <a:ea typeface="华文行楷" panose="02010800040101010101" pitchFamily="2" charset="-122"/>
              </a:rPr>
              <a:t>结论</a:t>
            </a:r>
            <a:endParaRPr lang="en-US" altLang="zh-CN" sz="2800" dirty="0">
              <a:latin typeface="华文行楷" panose="02010800040101010101" pitchFamily="2" charset="-122"/>
              <a:ea typeface="华文行楷" panose="02010800040101010101" pitchFamily="2" charset="-122"/>
            </a:endParaRPr>
          </a:p>
        </p:txBody>
      </p:sp>
      <p:grpSp>
        <p:nvGrpSpPr>
          <p:cNvPr id="52" name="组合 51"/>
          <p:cNvGrpSpPr/>
          <p:nvPr/>
        </p:nvGrpSpPr>
        <p:grpSpPr>
          <a:xfrm rot="2260832">
            <a:off x="2668318" y="1438943"/>
            <a:ext cx="542139" cy="424051"/>
            <a:chOff x="6187638" y="41622"/>
            <a:chExt cx="542139" cy="424051"/>
          </a:xfrm>
        </p:grpSpPr>
        <p:sp>
          <p:nvSpPr>
            <p:cNvPr id="43" name="任意多边形 42"/>
            <p:cNvSpPr/>
            <p:nvPr/>
          </p:nvSpPr>
          <p:spPr>
            <a:xfrm rot="11221529">
              <a:off x="6187638" y="143660"/>
              <a:ext cx="188631" cy="133383"/>
            </a:xfrm>
            <a:custGeom>
              <a:avLst/>
              <a:gdLst/>
              <a:ahLst/>
              <a:cxnLst/>
              <a:rect l="0" t="0" r="0" b="0"/>
              <a:pathLst>
                <a:path w="310065" h="219250">
                  <a:moveTo>
                    <a:pt x="0" y="219249"/>
                  </a:moveTo>
                  <a:cubicBezTo>
                    <a:pt x="0" y="133627"/>
                    <a:pt x="34705" y="56111"/>
                    <a:pt x="90815" y="0"/>
                  </a:cubicBezTo>
                  <a:lnTo>
                    <a:pt x="310064" y="219249"/>
                  </a:lnTo>
                  <a:close/>
                </a:path>
              </a:pathLst>
            </a:custGeom>
            <a:solidFill>
              <a:srgbClr val="A1B2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任意多边形 45"/>
            <p:cNvSpPr/>
            <p:nvPr/>
          </p:nvSpPr>
          <p:spPr>
            <a:xfrm rot="11221529">
              <a:off x="6382531" y="41622"/>
              <a:ext cx="347246" cy="245541"/>
            </a:xfrm>
            <a:custGeom>
              <a:avLst/>
              <a:gdLst/>
              <a:ahLst/>
              <a:cxnLst/>
              <a:rect l="0" t="0" r="0" b="0"/>
              <a:pathLst>
                <a:path w="310065" h="219250">
                  <a:moveTo>
                    <a:pt x="219248" y="0"/>
                  </a:moveTo>
                  <a:cubicBezTo>
                    <a:pt x="275359" y="56111"/>
                    <a:pt x="310064" y="133627"/>
                    <a:pt x="310064" y="219249"/>
                  </a:cubicBezTo>
                  <a:lnTo>
                    <a:pt x="0" y="219249"/>
                  </a:lnTo>
                  <a:close/>
                </a:path>
              </a:pathLst>
            </a:custGeom>
            <a:solidFill>
              <a:srgbClr val="D63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任意多边形 46"/>
            <p:cNvSpPr/>
            <p:nvPr/>
          </p:nvSpPr>
          <p:spPr>
            <a:xfrm rot="11221529">
              <a:off x="6376268" y="277042"/>
              <a:ext cx="188631" cy="133383"/>
            </a:xfrm>
            <a:custGeom>
              <a:avLst/>
              <a:gdLst/>
              <a:ahLst/>
              <a:cxnLst/>
              <a:rect l="0" t="0" r="0" b="0"/>
              <a:pathLst>
                <a:path w="310065" h="219250">
                  <a:moveTo>
                    <a:pt x="310064" y="0"/>
                  </a:moveTo>
                  <a:cubicBezTo>
                    <a:pt x="310064" y="85622"/>
                    <a:pt x="275359" y="163138"/>
                    <a:pt x="219248" y="219249"/>
                  </a:cubicBezTo>
                  <a:lnTo>
                    <a:pt x="0" y="0"/>
                  </a:lnTo>
                  <a:close/>
                </a:path>
              </a:pathLst>
            </a:custGeom>
            <a:solidFill>
              <a:srgbClr val="8F3F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任意多边形 47"/>
            <p:cNvSpPr/>
            <p:nvPr/>
          </p:nvSpPr>
          <p:spPr>
            <a:xfrm rot="11221529">
              <a:off x="6376268" y="277042"/>
              <a:ext cx="133382" cy="188631"/>
            </a:xfrm>
            <a:custGeom>
              <a:avLst/>
              <a:gdLst/>
              <a:ahLst/>
              <a:cxnLst/>
              <a:rect l="0" t="0" r="0" b="0"/>
              <a:pathLst>
                <a:path w="219249" h="310065">
                  <a:moveTo>
                    <a:pt x="219248" y="219249"/>
                  </a:moveTo>
                  <a:cubicBezTo>
                    <a:pt x="163139" y="275359"/>
                    <a:pt x="85622" y="310064"/>
                    <a:pt x="0" y="310064"/>
                  </a:cubicBezTo>
                  <a:lnTo>
                    <a:pt x="0" y="0"/>
                  </a:lnTo>
                  <a:close/>
                </a:path>
              </a:pathLst>
            </a:custGeom>
            <a:solidFill>
              <a:srgbClr val="719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任意多边形 48"/>
            <p:cNvSpPr/>
            <p:nvPr/>
          </p:nvSpPr>
          <p:spPr>
            <a:xfrm rot="11221529">
              <a:off x="6242886" y="277042"/>
              <a:ext cx="133383" cy="188631"/>
            </a:xfrm>
            <a:custGeom>
              <a:avLst/>
              <a:gdLst/>
              <a:ahLst/>
              <a:cxnLst/>
              <a:rect l="0" t="0" r="0" b="0"/>
              <a:pathLst>
                <a:path w="219250" h="310065">
                  <a:moveTo>
                    <a:pt x="219249" y="310064"/>
                  </a:moveTo>
                  <a:cubicBezTo>
                    <a:pt x="133627" y="310064"/>
                    <a:pt x="56111" y="275359"/>
                    <a:pt x="0" y="219249"/>
                  </a:cubicBezTo>
                  <a:lnTo>
                    <a:pt x="219249" y="0"/>
                  </a:lnTo>
                  <a:close/>
                </a:path>
              </a:pathLst>
            </a:custGeom>
            <a:solidFill>
              <a:srgbClr val="FC9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任意多边形 49"/>
            <p:cNvSpPr/>
            <p:nvPr/>
          </p:nvSpPr>
          <p:spPr>
            <a:xfrm rot="11221529">
              <a:off x="6187638" y="277042"/>
              <a:ext cx="188631" cy="133383"/>
            </a:xfrm>
            <a:custGeom>
              <a:avLst/>
              <a:gdLst/>
              <a:ahLst/>
              <a:cxnLst/>
              <a:rect l="0" t="0" r="0" b="0"/>
              <a:pathLst>
                <a:path w="310065" h="219250">
                  <a:moveTo>
                    <a:pt x="90815" y="219249"/>
                  </a:moveTo>
                  <a:cubicBezTo>
                    <a:pt x="34705" y="163138"/>
                    <a:pt x="0" y="85622"/>
                    <a:pt x="0" y="0"/>
                  </a:cubicBezTo>
                  <a:lnTo>
                    <a:pt x="310064" y="0"/>
                  </a:lnTo>
                  <a:close/>
                </a:path>
              </a:pathLst>
            </a:custGeom>
            <a:solidFill>
              <a:srgbClr val="ECE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8" name="组合 87"/>
          <p:cNvGrpSpPr/>
          <p:nvPr/>
        </p:nvGrpSpPr>
        <p:grpSpPr>
          <a:xfrm rot="2159912">
            <a:off x="2744968" y="2362605"/>
            <a:ext cx="510330" cy="385517"/>
            <a:chOff x="6187638" y="559834"/>
            <a:chExt cx="510330" cy="385517"/>
          </a:xfrm>
        </p:grpSpPr>
        <p:sp>
          <p:nvSpPr>
            <p:cNvPr id="61" name="任意多边形 60"/>
            <p:cNvSpPr/>
            <p:nvPr/>
          </p:nvSpPr>
          <p:spPr>
            <a:xfrm rot="11221529">
              <a:off x="6187638" y="623338"/>
              <a:ext cx="188631" cy="133383"/>
            </a:xfrm>
            <a:custGeom>
              <a:avLst/>
              <a:gdLst/>
              <a:ahLst/>
              <a:cxnLst/>
              <a:rect l="0" t="0" r="0" b="0"/>
              <a:pathLst>
                <a:path w="310065" h="219250">
                  <a:moveTo>
                    <a:pt x="0" y="219249"/>
                  </a:moveTo>
                  <a:cubicBezTo>
                    <a:pt x="0" y="133627"/>
                    <a:pt x="34705" y="56111"/>
                    <a:pt x="90815" y="0"/>
                  </a:cubicBezTo>
                  <a:lnTo>
                    <a:pt x="310064" y="219249"/>
                  </a:lnTo>
                  <a:close/>
                </a:path>
              </a:pathLst>
            </a:custGeom>
            <a:solidFill>
              <a:srgbClr val="F89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任意多边形 61"/>
            <p:cNvSpPr/>
            <p:nvPr/>
          </p:nvSpPr>
          <p:spPr>
            <a:xfrm rot="11221529">
              <a:off x="6380165" y="559834"/>
              <a:ext cx="317803" cy="205055"/>
            </a:xfrm>
            <a:custGeom>
              <a:avLst/>
              <a:gdLst/>
              <a:ahLst/>
              <a:cxnLst/>
              <a:rect l="0" t="0" r="0" b="0"/>
              <a:pathLst>
                <a:path w="310065" h="219250">
                  <a:moveTo>
                    <a:pt x="219248" y="0"/>
                  </a:moveTo>
                  <a:cubicBezTo>
                    <a:pt x="275359" y="56111"/>
                    <a:pt x="310064" y="133627"/>
                    <a:pt x="310064" y="219249"/>
                  </a:cubicBezTo>
                  <a:lnTo>
                    <a:pt x="0" y="219249"/>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任意多边形 62"/>
            <p:cNvSpPr/>
            <p:nvPr/>
          </p:nvSpPr>
          <p:spPr>
            <a:xfrm rot="11221529">
              <a:off x="6376268" y="756720"/>
              <a:ext cx="188631" cy="133383"/>
            </a:xfrm>
            <a:custGeom>
              <a:avLst/>
              <a:gdLst/>
              <a:ahLst/>
              <a:cxnLst/>
              <a:rect l="0" t="0" r="0" b="0"/>
              <a:pathLst>
                <a:path w="310065" h="219250">
                  <a:moveTo>
                    <a:pt x="310064" y="0"/>
                  </a:moveTo>
                  <a:cubicBezTo>
                    <a:pt x="310064" y="85622"/>
                    <a:pt x="275359" y="163138"/>
                    <a:pt x="219248" y="219249"/>
                  </a:cubicBezTo>
                  <a:lnTo>
                    <a:pt x="0" y="0"/>
                  </a:lnTo>
                  <a:close/>
                </a:path>
              </a:pathLst>
            </a:custGeom>
            <a:solidFill>
              <a:srgbClr val="661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任意多边形 63"/>
            <p:cNvSpPr/>
            <p:nvPr/>
          </p:nvSpPr>
          <p:spPr>
            <a:xfrm rot="11221529">
              <a:off x="6376268" y="756720"/>
              <a:ext cx="133382" cy="188631"/>
            </a:xfrm>
            <a:custGeom>
              <a:avLst/>
              <a:gdLst/>
              <a:ahLst/>
              <a:cxnLst/>
              <a:rect l="0" t="0" r="0" b="0"/>
              <a:pathLst>
                <a:path w="219249" h="310065">
                  <a:moveTo>
                    <a:pt x="219248" y="219249"/>
                  </a:moveTo>
                  <a:cubicBezTo>
                    <a:pt x="163139" y="275359"/>
                    <a:pt x="85622" y="310064"/>
                    <a:pt x="0" y="310064"/>
                  </a:cubicBezTo>
                  <a:lnTo>
                    <a:pt x="0" y="0"/>
                  </a:lnTo>
                  <a:close/>
                </a:path>
              </a:pathLst>
            </a:custGeom>
            <a:solidFill>
              <a:srgbClr val="DE7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任意多边形 64"/>
            <p:cNvSpPr/>
            <p:nvPr/>
          </p:nvSpPr>
          <p:spPr>
            <a:xfrm rot="11221529">
              <a:off x="6242886" y="756720"/>
              <a:ext cx="133383" cy="188631"/>
            </a:xfrm>
            <a:custGeom>
              <a:avLst/>
              <a:gdLst/>
              <a:ahLst/>
              <a:cxnLst/>
              <a:rect l="0" t="0" r="0" b="0"/>
              <a:pathLst>
                <a:path w="219250" h="310065">
                  <a:moveTo>
                    <a:pt x="219249" y="310064"/>
                  </a:moveTo>
                  <a:cubicBezTo>
                    <a:pt x="133627" y="310064"/>
                    <a:pt x="56111" y="275359"/>
                    <a:pt x="0" y="219249"/>
                  </a:cubicBezTo>
                  <a:lnTo>
                    <a:pt x="219249" y="0"/>
                  </a:lnTo>
                  <a:close/>
                </a:path>
              </a:pathLst>
            </a:custGeom>
            <a:solidFill>
              <a:srgbClr val="C8E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任意多边形 65"/>
            <p:cNvSpPr/>
            <p:nvPr/>
          </p:nvSpPr>
          <p:spPr>
            <a:xfrm rot="11221529">
              <a:off x="6187638" y="756720"/>
              <a:ext cx="188631" cy="133383"/>
            </a:xfrm>
            <a:custGeom>
              <a:avLst/>
              <a:gdLst/>
              <a:ahLst/>
              <a:cxnLst/>
              <a:rect l="0" t="0" r="0" b="0"/>
              <a:pathLst>
                <a:path w="310065" h="219250">
                  <a:moveTo>
                    <a:pt x="90815" y="219249"/>
                  </a:moveTo>
                  <a:cubicBezTo>
                    <a:pt x="34705" y="163138"/>
                    <a:pt x="0" y="85622"/>
                    <a:pt x="0" y="0"/>
                  </a:cubicBezTo>
                  <a:lnTo>
                    <a:pt x="310064" y="0"/>
                  </a:lnTo>
                  <a:close/>
                </a:path>
              </a:pathLst>
            </a:custGeom>
            <a:solidFill>
              <a:srgbClr val="FD4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9" name="组合 88"/>
          <p:cNvGrpSpPr/>
          <p:nvPr/>
        </p:nvGrpSpPr>
        <p:grpSpPr>
          <a:xfrm rot="1884180">
            <a:off x="2796604" y="3168260"/>
            <a:ext cx="454807" cy="390000"/>
            <a:chOff x="6199146" y="1123017"/>
            <a:chExt cx="454807" cy="390000"/>
          </a:xfrm>
        </p:grpSpPr>
        <p:sp>
          <p:nvSpPr>
            <p:cNvPr id="68" name="任意多边形 67"/>
            <p:cNvSpPr/>
            <p:nvPr/>
          </p:nvSpPr>
          <p:spPr>
            <a:xfrm rot="11221529">
              <a:off x="6199146" y="1191004"/>
              <a:ext cx="188631" cy="133383"/>
            </a:xfrm>
            <a:custGeom>
              <a:avLst/>
              <a:gdLst/>
              <a:ahLst/>
              <a:cxnLst/>
              <a:rect l="0" t="0" r="0" b="0"/>
              <a:pathLst>
                <a:path w="310065" h="219250">
                  <a:moveTo>
                    <a:pt x="0" y="219249"/>
                  </a:moveTo>
                  <a:cubicBezTo>
                    <a:pt x="0" y="133627"/>
                    <a:pt x="34705" y="56111"/>
                    <a:pt x="90815" y="0"/>
                  </a:cubicBezTo>
                  <a:lnTo>
                    <a:pt x="310064" y="219249"/>
                  </a:lnTo>
                  <a:close/>
                </a:path>
              </a:pathLst>
            </a:custGeom>
            <a:solidFill>
              <a:srgbClr val="1FA9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任意多边形 68"/>
            <p:cNvSpPr/>
            <p:nvPr/>
          </p:nvSpPr>
          <p:spPr>
            <a:xfrm rot="11221529">
              <a:off x="6391949" y="1123017"/>
              <a:ext cx="262004" cy="206130"/>
            </a:xfrm>
            <a:custGeom>
              <a:avLst/>
              <a:gdLst/>
              <a:ahLst/>
              <a:cxnLst/>
              <a:rect l="0" t="0" r="0" b="0"/>
              <a:pathLst>
                <a:path w="310065" h="219250">
                  <a:moveTo>
                    <a:pt x="219248" y="0"/>
                  </a:moveTo>
                  <a:cubicBezTo>
                    <a:pt x="275359" y="56111"/>
                    <a:pt x="310064" y="133627"/>
                    <a:pt x="310064" y="219249"/>
                  </a:cubicBezTo>
                  <a:lnTo>
                    <a:pt x="0" y="219249"/>
                  </a:lnTo>
                  <a:close/>
                </a:path>
              </a:pathLst>
            </a:custGeom>
            <a:solidFill>
              <a:srgbClr val="3DA5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任意多边形 69"/>
            <p:cNvSpPr/>
            <p:nvPr/>
          </p:nvSpPr>
          <p:spPr>
            <a:xfrm rot="11221529">
              <a:off x="6387776" y="1324386"/>
              <a:ext cx="188631" cy="133383"/>
            </a:xfrm>
            <a:custGeom>
              <a:avLst/>
              <a:gdLst/>
              <a:ahLst/>
              <a:cxnLst/>
              <a:rect l="0" t="0" r="0" b="0"/>
              <a:pathLst>
                <a:path w="310065" h="219250">
                  <a:moveTo>
                    <a:pt x="310064" y="0"/>
                  </a:moveTo>
                  <a:cubicBezTo>
                    <a:pt x="310064" y="85622"/>
                    <a:pt x="275359" y="163138"/>
                    <a:pt x="219248" y="219249"/>
                  </a:cubicBezTo>
                  <a:lnTo>
                    <a:pt x="0" y="0"/>
                  </a:lnTo>
                  <a:close/>
                </a:path>
              </a:pathLst>
            </a:custGeom>
            <a:solidFill>
              <a:srgbClr val="816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任意多边形 70"/>
            <p:cNvSpPr/>
            <p:nvPr/>
          </p:nvSpPr>
          <p:spPr>
            <a:xfrm rot="11221529">
              <a:off x="6387776" y="1324386"/>
              <a:ext cx="133382" cy="188631"/>
            </a:xfrm>
            <a:custGeom>
              <a:avLst/>
              <a:gdLst/>
              <a:ahLst/>
              <a:cxnLst/>
              <a:rect l="0" t="0" r="0" b="0"/>
              <a:pathLst>
                <a:path w="219249" h="310065">
                  <a:moveTo>
                    <a:pt x="219248" y="219249"/>
                  </a:moveTo>
                  <a:cubicBezTo>
                    <a:pt x="163139" y="275359"/>
                    <a:pt x="85622" y="310064"/>
                    <a:pt x="0" y="310064"/>
                  </a:cubicBezTo>
                  <a:lnTo>
                    <a:pt x="0" y="0"/>
                  </a:lnTo>
                  <a:close/>
                </a:path>
              </a:pathLst>
            </a:custGeom>
            <a:solidFill>
              <a:srgbClr val="C637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任意多边形 71"/>
            <p:cNvSpPr/>
            <p:nvPr/>
          </p:nvSpPr>
          <p:spPr>
            <a:xfrm rot="11221529">
              <a:off x="6254394" y="1324386"/>
              <a:ext cx="133383" cy="188631"/>
            </a:xfrm>
            <a:custGeom>
              <a:avLst/>
              <a:gdLst/>
              <a:ahLst/>
              <a:cxnLst/>
              <a:rect l="0" t="0" r="0" b="0"/>
              <a:pathLst>
                <a:path w="219250" h="310065">
                  <a:moveTo>
                    <a:pt x="219249" y="310064"/>
                  </a:moveTo>
                  <a:cubicBezTo>
                    <a:pt x="133627" y="310064"/>
                    <a:pt x="56111" y="275359"/>
                    <a:pt x="0" y="219249"/>
                  </a:cubicBezTo>
                  <a:lnTo>
                    <a:pt x="219249" y="0"/>
                  </a:lnTo>
                  <a:close/>
                </a:path>
              </a:pathLst>
            </a:custGeom>
            <a:solidFill>
              <a:srgbClr val="F72A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任意多边形 72"/>
            <p:cNvSpPr/>
            <p:nvPr/>
          </p:nvSpPr>
          <p:spPr>
            <a:xfrm rot="11221529">
              <a:off x="6199146" y="1324386"/>
              <a:ext cx="188631" cy="133383"/>
            </a:xfrm>
            <a:custGeom>
              <a:avLst/>
              <a:gdLst/>
              <a:ahLst/>
              <a:cxnLst/>
              <a:rect l="0" t="0" r="0" b="0"/>
              <a:pathLst>
                <a:path w="310065" h="219250">
                  <a:moveTo>
                    <a:pt x="90815" y="219249"/>
                  </a:moveTo>
                  <a:cubicBezTo>
                    <a:pt x="34705" y="163138"/>
                    <a:pt x="0" y="85622"/>
                    <a:pt x="0" y="0"/>
                  </a:cubicBezTo>
                  <a:lnTo>
                    <a:pt x="310064" y="0"/>
                  </a:lnTo>
                  <a:close/>
                </a:path>
              </a:pathLst>
            </a:custGeom>
            <a:solidFill>
              <a:srgbClr val="D4A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0" name="组合 89"/>
          <p:cNvGrpSpPr/>
          <p:nvPr/>
        </p:nvGrpSpPr>
        <p:grpSpPr>
          <a:xfrm rot="2075940">
            <a:off x="2804053" y="3988491"/>
            <a:ext cx="467489" cy="363186"/>
            <a:chOff x="6231850" y="1677343"/>
            <a:chExt cx="467489" cy="363186"/>
          </a:xfrm>
        </p:grpSpPr>
        <p:sp>
          <p:nvSpPr>
            <p:cNvPr id="75" name="任意多边形 74"/>
            <p:cNvSpPr/>
            <p:nvPr/>
          </p:nvSpPr>
          <p:spPr>
            <a:xfrm rot="11221529">
              <a:off x="6231850" y="1718516"/>
              <a:ext cx="188631" cy="133383"/>
            </a:xfrm>
            <a:custGeom>
              <a:avLst/>
              <a:gdLst/>
              <a:ahLst/>
              <a:cxnLst/>
              <a:rect l="0" t="0" r="0" b="0"/>
              <a:pathLst>
                <a:path w="310065" h="219250">
                  <a:moveTo>
                    <a:pt x="0" y="219249"/>
                  </a:moveTo>
                  <a:cubicBezTo>
                    <a:pt x="0" y="133627"/>
                    <a:pt x="34705" y="56111"/>
                    <a:pt x="90815" y="0"/>
                  </a:cubicBezTo>
                  <a:lnTo>
                    <a:pt x="310064" y="219249"/>
                  </a:lnTo>
                  <a:close/>
                </a:path>
              </a:pathLst>
            </a:custGeom>
            <a:solidFill>
              <a:srgbClr val="9138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任意多边形 75"/>
            <p:cNvSpPr/>
            <p:nvPr/>
          </p:nvSpPr>
          <p:spPr>
            <a:xfrm rot="11221529">
              <a:off x="6423007" y="1677343"/>
              <a:ext cx="276332" cy="180094"/>
            </a:xfrm>
            <a:custGeom>
              <a:avLst/>
              <a:gdLst/>
              <a:ahLst/>
              <a:cxnLst/>
              <a:rect l="0" t="0" r="0" b="0"/>
              <a:pathLst>
                <a:path w="310065" h="219250">
                  <a:moveTo>
                    <a:pt x="219248" y="0"/>
                  </a:moveTo>
                  <a:cubicBezTo>
                    <a:pt x="275359" y="56111"/>
                    <a:pt x="310064" y="133627"/>
                    <a:pt x="310064" y="219249"/>
                  </a:cubicBezTo>
                  <a:lnTo>
                    <a:pt x="0" y="219249"/>
                  </a:lnTo>
                  <a:close/>
                </a:path>
              </a:pathLst>
            </a:custGeom>
            <a:solidFill>
              <a:srgbClr val="DA4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任意多边形 76"/>
            <p:cNvSpPr/>
            <p:nvPr/>
          </p:nvSpPr>
          <p:spPr>
            <a:xfrm rot="11221529">
              <a:off x="6420480" y="1851898"/>
              <a:ext cx="188631" cy="133383"/>
            </a:xfrm>
            <a:custGeom>
              <a:avLst/>
              <a:gdLst/>
              <a:ahLst/>
              <a:cxnLst/>
              <a:rect l="0" t="0" r="0" b="0"/>
              <a:pathLst>
                <a:path w="310065" h="219250">
                  <a:moveTo>
                    <a:pt x="310064" y="0"/>
                  </a:moveTo>
                  <a:cubicBezTo>
                    <a:pt x="310064" y="85622"/>
                    <a:pt x="275359" y="163138"/>
                    <a:pt x="219248" y="219249"/>
                  </a:cubicBezTo>
                  <a:lnTo>
                    <a:pt x="0" y="0"/>
                  </a:lnTo>
                  <a:close/>
                </a:path>
              </a:pathLst>
            </a:custGeom>
            <a:solidFill>
              <a:srgbClr val="3D33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任意多边形 77"/>
            <p:cNvSpPr/>
            <p:nvPr/>
          </p:nvSpPr>
          <p:spPr>
            <a:xfrm rot="11221529">
              <a:off x="6420480" y="1851898"/>
              <a:ext cx="133382" cy="188631"/>
            </a:xfrm>
            <a:custGeom>
              <a:avLst/>
              <a:gdLst/>
              <a:ahLst/>
              <a:cxnLst/>
              <a:rect l="0" t="0" r="0" b="0"/>
              <a:pathLst>
                <a:path w="219249" h="310065">
                  <a:moveTo>
                    <a:pt x="219248" y="219249"/>
                  </a:moveTo>
                  <a:cubicBezTo>
                    <a:pt x="163139" y="275359"/>
                    <a:pt x="85622" y="310064"/>
                    <a:pt x="0" y="310064"/>
                  </a:cubicBezTo>
                  <a:lnTo>
                    <a:pt x="0" y="0"/>
                  </a:lnTo>
                  <a:close/>
                </a:path>
              </a:pathLst>
            </a:custGeom>
            <a:solidFill>
              <a:srgbClr val="B2E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任意多边形 78"/>
            <p:cNvSpPr/>
            <p:nvPr/>
          </p:nvSpPr>
          <p:spPr>
            <a:xfrm rot="11221529">
              <a:off x="6287098" y="1851898"/>
              <a:ext cx="133383" cy="188631"/>
            </a:xfrm>
            <a:custGeom>
              <a:avLst/>
              <a:gdLst/>
              <a:ahLst/>
              <a:cxnLst/>
              <a:rect l="0" t="0" r="0" b="0"/>
              <a:pathLst>
                <a:path w="219250" h="310065">
                  <a:moveTo>
                    <a:pt x="219249" y="310064"/>
                  </a:moveTo>
                  <a:cubicBezTo>
                    <a:pt x="133627" y="310064"/>
                    <a:pt x="56111" y="275359"/>
                    <a:pt x="0" y="219249"/>
                  </a:cubicBezTo>
                  <a:lnTo>
                    <a:pt x="219249" y="0"/>
                  </a:lnTo>
                  <a:close/>
                </a:path>
              </a:pathLst>
            </a:custGeom>
            <a:solidFill>
              <a:srgbClr val="42F8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任意多边形 79"/>
            <p:cNvSpPr/>
            <p:nvPr/>
          </p:nvSpPr>
          <p:spPr>
            <a:xfrm rot="11221529">
              <a:off x="6231850" y="1851898"/>
              <a:ext cx="188631" cy="133383"/>
            </a:xfrm>
            <a:custGeom>
              <a:avLst/>
              <a:gdLst/>
              <a:ahLst/>
              <a:cxnLst/>
              <a:rect l="0" t="0" r="0" b="0"/>
              <a:pathLst>
                <a:path w="310065" h="219250">
                  <a:moveTo>
                    <a:pt x="90815" y="219249"/>
                  </a:moveTo>
                  <a:cubicBezTo>
                    <a:pt x="34705" y="163138"/>
                    <a:pt x="0" y="85622"/>
                    <a:pt x="0" y="0"/>
                  </a:cubicBezTo>
                  <a:lnTo>
                    <a:pt x="310064" y="0"/>
                  </a:lnTo>
                  <a:close/>
                </a:path>
              </a:pathLst>
            </a:custGeom>
            <a:solidFill>
              <a:srgbClr val="81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1" name="组合 90"/>
          <p:cNvGrpSpPr/>
          <p:nvPr/>
        </p:nvGrpSpPr>
        <p:grpSpPr>
          <a:xfrm rot="1266142">
            <a:off x="2805653" y="4704100"/>
            <a:ext cx="461955" cy="374429"/>
            <a:chOff x="6274628" y="2198362"/>
            <a:chExt cx="461955" cy="374429"/>
          </a:xfrm>
        </p:grpSpPr>
        <p:sp>
          <p:nvSpPr>
            <p:cNvPr id="82" name="任意多边形 81"/>
            <p:cNvSpPr/>
            <p:nvPr/>
          </p:nvSpPr>
          <p:spPr>
            <a:xfrm rot="11221529">
              <a:off x="6274628" y="2250778"/>
              <a:ext cx="188631" cy="133383"/>
            </a:xfrm>
            <a:custGeom>
              <a:avLst/>
              <a:gdLst/>
              <a:ahLst/>
              <a:cxnLst/>
              <a:rect l="0" t="0" r="0" b="0"/>
              <a:pathLst>
                <a:path w="310065" h="219250">
                  <a:moveTo>
                    <a:pt x="0" y="219249"/>
                  </a:moveTo>
                  <a:cubicBezTo>
                    <a:pt x="0" y="133627"/>
                    <a:pt x="34705" y="56111"/>
                    <a:pt x="90815" y="0"/>
                  </a:cubicBezTo>
                  <a:lnTo>
                    <a:pt x="310064" y="219249"/>
                  </a:lnTo>
                  <a:close/>
                </a:path>
              </a:pathLst>
            </a:custGeom>
            <a:solidFill>
              <a:srgbClr val="894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任意多边形 82"/>
            <p:cNvSpPr/>
            <p:nvPr/>
          </p:nvSpPr>
          <p:spPr>
            <a:xfrm rot="11221529">
              <a:off x="6466474" y="2198362"/>
              <a:ext cx="270109" cy="190997"/>
            </a:xfrm>
            <a:custGeom>
              <a:avLst/>
              <a:gdLst/>
              <a:ahLst/>
              <a:cxnLst/>
              <a:rect l="0" t="0" r="0" b="0"/>
              <a:pathLst>
                <a:path w="310065" h="219250">
                  <a:moveTo>
                    <a:pt x="219248" y="0"/>
                  </a:moveTo>
                  <a:cubicBezTo>
                    <a:pt x="275359" y="56111"/>
                    <a:pt x="310064" y="133627"/>
                    <a:pt x="310064" y="219249"/>
                  </a:cubicBezTo>
                  <a:lnTo>
                    <a:pt x="0" y="219249"/>
                  </a:lnTo>
                  <a:close/>
                </a:path>
              </a:pathLst>
            </a:custGeom>
            <a:solidFill>
              <a:srgbClr val="1D21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任意多边形 83"/>
            <p:cNvSpPr/>
            <p:nvPr/>
          </p:nvSpPr>
          <p:spPr>
            <a:xfrm rot="11221529">
              <a:off x="6463258" y="2384160"/>
              <a:ext cx="188631" cy="133383"/>
            </a:xfrm>
            <a:custGeom>
              <a:avLst/>
              <a:gdLst/>
              <a:ahLst/>
              <a:cxnLst/>
              <a:rect l="0" t="0" r="0" b="0"/>
              <a:pathLst>
                <a:path w="310065" h="219250">
                  <a:moveTo>
                    <a:pt x="310064" y="0"/>
                  </a:moveTo>
                  <a:cubicBezTo>
                    <a:pt x="310064" y="85622"/>
                    <a:pt x="275359" y="163138"/>
                    <a:pt x="219248" y="219249"/>
                  </a:cubicBezTo>
                  <a:lnTo>
                    <a:pt x="0" y="0"/>
                  </a:lnTo>
                  <a:close/>
                </a:path>
              </a:pathLst>
            </a:custGeom>
            <a:solidFill>
              <a:srgbClr val="5998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任意多边形 84"/>
            <p:cNvSpPr/>
            <p:nvPr/>
          </p:nvSpPr>
          <p:spPr>
            <a:xfrm rot="11221529">
              <a:off x="6463258" y="2384160"/>
              <a:ext cx="133382" cy="188631"/>
            </a:xfrm>
            <a:custGeom>
              <a:avLst/>
              <a:gdLst/>
              <a:ahLst/>
              <a:cxnLst/>
              <a:rect l="0" t="0" r="0" b="0"/>
              <a:pathLst>
                <a:path w="219249" h="310065">
                  <a:moveTo>
                    <a:pt x="219248" y="219249"/>
                  </a:moveTo>
                  <a:cubicBezTo>
                    <a:pt x="163139" y="275359"/>
                    <a:pt x="85622" y="310064"/>
                    <a:pt x="0" y="310064"/>
                  </a:cubicBezTo>
                  <a:lnTo>
                    <a:pt x="0" y="0"/>
                  </a:lnTo>
                  <a:close/>
                </a:path>
              </a:pathLst>
            </a:custGeom>
            <a:solidFill>
              <a:srgbClr val="3CD1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任意多边形 85"/>
            <p:cNvSpPr/>
            <p:nvPr/>
          </p:nvSpPr>
          <p:spPr>
            <a:xfrm rot="11221529">
              <a:off x="6329876" y="2384160"/>
              <a:ext cx="133383" cy="188631"/>
            </a:xfrm>
            <a:custGeom>
              <a:avLst/>
              <a:gdLst/>
              <a:ahLst/>
              <a:cxnLst/>
              <a:rect l="0" t="0" r="0" b="0"/>
              <a:pathLst>
                <a:path w="219250" h="310065">
                  <a:moveTo>
                    <a:pt x="219249" y="310064"/>
                  </a:moveTo>
                  <a:cubicBezTo>
                    <a:pt x="133627" y="310064"/>
                    <a:pt x="56111" y="275359"/>
                    <a:pt x="0" y="219249"/>
                  </a:cubicBezTo>
                  <a:lnTo>
                    <a:pt x="219249" y="0"/>
                  </a:lnTo>
                  <a:close/>
                </a:path>
              </a:pathLst>
            </a:custGeom>
            <a:solidFill>
              <a:srgbClr val="652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任意多边形 86"/>
            <p:cNvSpPr/>
            <p:nvPr/>
          </p:nvSpPr>
          <p:spPr>
            <a:xfrm rot="11221529">
              <a:off x="6274628" y="2384160"/>
              <a:ext cx="188631" cy="133383"/>
            </a:xfrm>
            <a:custGeom>
              <a:avLst/>
              <a:gdLst/>
              <a:ahLst/>
              <a:cxnLst/>
              <a:rect l="0" t="0" r="0" b="0"/>
              <a:pathLst>
                <a:path w="310065" h="219250">
                  <a:moveTo>
                    <a:pt x="90815" y="219249"/>
                  </a:moveTo>
                  <a:cubicBezTo>
                    <a:pt x="34705" y="163138"/>
                    <a:pt x="0" y="85622"/>
                    <a:pt x="0" y="0"/>
                  </a:cubicBezTo>
                  <a:lnTo>
                    <a:pt x="310064" y="0"/>
                  </a:lnTo>
                  <a:close/>
                </a:path>
              </a:pathLst>
            </a:custGeom>
            <a:solidFill>
              <a:srgbClr val="8770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52"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Scale>
                                      <p:cBhvr>
                                        <p:cTn id="20"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1" dur="1000" decel="50000" fill="hold">
                                          <p:stCondLst>
                                            <p:cond delay="0"/>
                                          </p:stCondLst>
                                        </p:cTn>
                                        <p:tgtEl>
                                          <p:spTgt spid="6"/>
                                        </p:tgtEl>
                                        <p:attrNameLst>
                                          <p:attrName>ppt_x</p:attrName>
                                          <p:attrName>ppt_y</p:attrName>
                                        </p:attrNameLst>
                                      </p:cBhvr>
                                    </p:animMotion>
                                    <p:animEffect transition="in" filter="fade">
                                      <p:cBhvr>
                                        <p:cTn id="22" dur="1000"/>
                                        <p:tgtEl>
                                          <p:spTgt spid="6"/>
                                        </p:tgtEl>
                                      </p:cBhvr>
                                    </p:animEffect>
                                  </p:childTnLst>
                                </p:cTn>
                              </p:par>
                            </p:childTnLst>
                          </p:cTn>
                        </p:par>
                        <p:par>
                          <p:cTn id="23" fill="hold">
                            <p:stCondLst>
                              <p:cond delay="3000"/>
                            </p:stCondLst>
                            <p:childTnLst>
                              <p:par>
                                <p:cTn id="24" presetID="42"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par>
                          <p:cTn id="29" fill="hold">
                            <p:stCondLst>
                              <p:cond delay="4000"/>
                            </p:stCondLst>
                            <p:childTnLst>
                              <p:par>
                                <p:cTn id="30" presetID="15" presetClass="entr" presetSubtype="0" fill="hold" nodeType="afterEffect">
                                  <p:stCondLst>
                                    <p:cond delay="0"/>
                                  </p:stCondLst>
                                  <p:childTnLst>
                                    <p:set>
                                      <p:cBhvr>
                                        <p:cTn id="31" dur="1" fill="hold">
                                          <p:stCondLst>
                                            <p:cond delay="0"/>
                                          </p:stCondLst>
                                        </p:cTn>
                                        <p:tgtEl>
                                          <p:spTgt spid="52"/>
                                        </p:tgtEl>
                                        <p:attrNameLst>
                                          <p:attrName>style.visibility</p:attrName>
                                        </p:attrNameLst>
                                      </p:cBhvr>
                                      <p:to>
                                        <p:strVal val="visible"/>
                                      </p:to>
                                    </p:set>
                                    <p:anim calcmode="lin" valueType="num">
                                      <p:cBhvr>
                                        <p:cTn id="32" dur="1000" fill="hold"/>
                                        <p:tgtEl>
                                          <p:spTgt spid="52"/>
                                        </p:tgtEl>
                                        <p:attrNameLst>
                                          <p:attrName>ppt_w</p:attrName>
                                        </p:attrNameLst>
                                      </p:cBhvr>
                                      <p:tavLst>
                                        <p:tav tm="0">
                                          <p:val>
                                            <p:fltVal val="0"/>
                                          </p:val>
                                        </p:tav>
                                        <p:tav tm="100000">
                                          <p:val>
                                            <p:strVal val="#ppt_w"/>
                                          </p:val>
                                        </p:tav>
                                      </p:tavLst>
                                    </p:anim>
                                    <p:anim calcmode="lin" valueType="num">
                                      <p:cBhvr>
                                        <p:cTn id="33" dur="1000" fill="hold"/>
                                        <p:tgtEl>
                                          <p:spTgt spid="52"/>
                                        </p:tgtEl>
                                        <p:attrNameLst>
                                          <p:attrName>ppt_h</p:attrName>
                                        </p:attrNameLst>
                                      </p:cBhvr>
                                      <p:tavLst>
                                        <p:tav tm="0">
                                          <p:val>
                                            <p:fltVal val="0"/>
                                          </p:val>
                                        </p:tav>
                                        <p:tav tm="100000">
                                          <p:val>
                                            <p:strVal val="#ppt_h"/>
                                          </p:val>
                                        </p:tav>
                                      </p:tavLst>
                                    </p:anim>
                                    <p:anim calcmode="lin" valueType="num">
                                      <p:cBhvr>
                                        <p:cTn id="34" dur="1000" fill="hold"/>
                                        <p:tgtEl>
                                          <p:spTgt spid="52"/>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52"/>
                                        </p:tgtEl>
                                        <p:attrNameLst>
                                          <p:attrName>ppt_y</p:attrName>
                                        </p:attrNameLst>
                                      </p:cBhvr>
                                      <p:tavLst>
                                        <p:tav tm="0" fmla="#ppt_y+(sin(-2*pi*(1-$))*-#ppt_x+cos(-2*pi*(1-$))*(1-#ppt_y))*(1-$)">
                                          <p:val>
                                            <p:fltVal val="0"/>
                                          </p:val>
                                        </p:tav>
                                        <p:tav tm="100000">
                                          <p:val>
                                            <p:fltVal val="1"/>
                                          </p:val>
                                        </p:tav>
                                      </p:tavLst>
                                    </p:anim>
                                  </p:childTnLst>
                                </p:cTn>
                              </p:par>
                              <p:par>
                                <p:cTn id="36" presetID="15" presetClass="entr" presetSubtype="0" fill="hold" nodeType="withEffect">
                                  <p:stCondLst>
                                    <p:cond delay="300"/>
                                  </p:stCondLst>
                                  <p:childTnLst>
                                    <p:set>
                                      <p:cBhvr>
                                        <p:cTn id="37" dur="1" fill="hold">
                                          <p:stCondLst>
                                            <p:cond delay="0"/>
                                          </p:stCondLst>
                                        </p:cTn>
                                        <p:tgtEl>
                                          <p:spTgt spid="88"/>
                                        </p:tgtEl>
                                        <p:attrNameLst>
                                          <p:attrName>style.visibility</p:attrName>
                                        </p:attrNameLst>
                                      </p:cBhvr>
                                      <p:to>
                                        <p:strVal val="visible"/>
                                      </p:to>
                                    </p:set>
                                    <p:anim calcmode="lin" valueType="num">
                                      <p:cBhvr>
                                        <p:cTn id="38" dur="1000" fill="hold"/>
                                        <p:tgtEl>
                                          <p:spTgt spid="88"/>
                                        </p:tgtEl>
                                        <p:attrNameLst>
                                          <p:attrName>ppt_w</p:attrName>
                                        </p:attrNameLst>
                                      </p:cBhvr>
                                      <p:tavLst>
                                        <p:tav tm="0">
                                          <p:val>
                                            <p:fltVal val="0"/>
                                          </p:val>
                                        </p:tav>
                                        <p:tav tm="100000">
                                          <p:val>
                                            <p:strVal val="#ppt_w"/>
                                          </p:val>
                                        </p:tav>
                                      </p:tavLst>
                                    </p:anim>
                                    <p:anim calcmode="lin" valueType="num">
                                      <p:cBhvr>
                                        <p:cTn id="39" dur="1000" fill="hold"/>
                                        <p:tgtEl>
                                          <p:spTgt spid="88"/>
                                        </p:tgtEl>
                                        <p:attrNameLst>
                                          <p:attrName>ppt_h</p:attrName>
                                        </p:attrNameLst>
                                      </p:cBhvr>
                                      <p:tavLst>
                                        <p:tav tm="0">
                                          <p:val>
                                            <p:fltVal val="0"/>
                                          </p:val>
                                        </p:tav>
                                        <p:tav tm="100000">
                                          <p:val>
                                            <p:strVal val="#ppt_h"/>
                                          </p:val>
                                        </p:tav>
                                      </p:tavLst>
                                    </p:anim>
                                    <p:anim calcmode="lin" valueType="num">
                                      <p:cBhvr>
                                        <p:cTn id="40" dur="1000" fill="hold"/>
                                        <p:tgtEl>
                                          <p:spTgt spid="88"/>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88"/>
                                        </p:tgtEl>
                                        <p:attrNameLst>
                                          <p:attrName>ppt_y</p:attrName>
                                        </p:attrNameLst>
                                      </p:cBhvr>
                                      <p:tavLst>
                                        <p:tav tm="0" fmla="#ppt_y+(sin(-2*pi*(1-$))*-#ppt_x+cos(-2*pi*(1-$))*(1-#ppt_y))*(1-$)">
                                          <p:val>
                                            <p:fltVal val="0"/>
                                          </p:val>
                                        </p:tav>
                                        <p:tav tm="100000">
                                          <p:val>
                                            <p:fltVal val="1"/>
                                          </p:val>
                                        </p:tav>
                                      </p:tavLst>
                                    </p:anim>
                                  </p:childTnLst>
                                </p:cTn>
                              </p:par>
                              <p:par>
                                <p:cTn id="42" presetID="15" presetClass="entr" presetSubtype="0" fill="hold" nodeType="withEffect">
                                  <p:stCondLst>
                                    <p:cond delay="300"/>
                                  </p:stCondLst>
                                  <p:childTnLst>
                                    <p:set>
                                      <p:cBhvr>
                                        <p:cTn id="43" dur="1" fill="hold">
                                          <p:stCondLst>
                                            <p:cond delay="0"/>
                                          </p:stCondLst>
                                        </p:cTn>
                                        <p:tgtEl>
                                          <p:spTgt spid="89"/>
                                        </p:tgtEl>
                                        <p:attrNameLst>
                                          <p:attrName>style.visibility</p:attrName>
                                        </p:attrNameLst>
                                      </p:cBhvr>
                                      <p:to>
                                        <p:strVal val="visible"/>
                                      </p:to>
                                    </p:set>
                                    <p:anim calcmode="lin" valueType="num">
                                      <p:cBhvr>
                                        <p:cTn id="44" dur="1000" fill="hold"/>
                                        <p:tgtEl>
                                          <p:spTgt spid="89"/>
                                        </p:tgtEl>
                                        <p:attrNameLst>
                                          <p:attrName>ppt_w</p:attrName>
                                        </p:attrNameLst>
                                      </p:cBhvr>
                                      <p:tavLst>
                                        <p:tav tm="0">
                                          <p:val>
                                            <p:fltVal val="0"/>
                                          </p:val>
                                        </p:tav>
                                        <p:tav tm="100000">
                                          <p:val>
                                            <p:strVal val="#ppt_w"/>
                                          </p:val>
                                        </p:tav>
                                      </p:tavLst>
                                    </p:anim>
                                    <p:anim calcmode="lin" valueType="num">
                                      <p:cBhvr>
                                        <p:cTn id="45" dur="1000" fill="hold"/>
                                        <p:tgtEl>
                                          <p:spTgt spid="89"/>
                                        </p:tgtEl>
                                        <p:attrNameLst>
                                          <p:attrName>ppt_h</p:attrName>
                                        </p:attrNameLst>
                                      </p:cBhvr>
                                      <p:tavLst>
                                        <p:tav tm="0">
                                          <p:val>
                                            <p:fltVal val="0"/>
                                          </p:val>
                                        </p:tav>
                                        <p:tav tm="100000">
                                          <p:val>
                                            <p:strVal val="#ppt_h"/>
                                          </p:val>
                                        </p:tav>
                                      </p:tavLst>
                                    </p:anim>
                                    <p:anim calcmode="lin" valueType="num">
                                      <p:cBhvr>
                                        <p:cTn id="46" dur="1000" fill="hold"/>
                                        <p:tgtEl>
                                          <p:spTgt spid="89"/>
                                        </p:tgtEl>
                                        <p:attrNameLst>
                                          <p:attrName>ppt_x</p:attrName>
                                        </p:attrNameLst>
                                      </p:cBhvr>
                                      <p:tavLst>
                                        <p:tav tm="0" fmla="#ppt_x+(cos(-2*pi*(1-$))*-#ppt_x-sin(-2*pi*(1-$))*(1-#ppt_y))*(1-$)">
                                          <p:val>
                                            <p:fltVal val="0"/>
                                          </p:val>
                                        </p:tav>
                                        <p:tav tm="100000">
                                          <p:val>
                                            <p:fltVal val="1"/>
                                          </p:val>
                                        </p:tav>
                                      </p:tavLst>
                                    </p:anim>
                                    <p:anim calcmode="lin" valueType="num">
                                      <p:cBhvr>
                                        <p:cTn id="47" dur="1000" fill="hold"/>
                                        <p:tgtEl>
                                          <p:spTgt spid="89"/>
                                        </p:tgtEl>
                                        <p:attrNameLst>
                                          <p:attrName>ppt_y</p:attrName>
                                        </p:attrNameLst>
                                      </p:cBhvr>
                                      <p:tavLst>
                                        <p:tav tm="0" fmla="#ppt_y+(sin(-2*pi*(1-$))*-#ppt_x+cos(-2*pi*(1-$))*(1-#ppt_y))*(1-$)">
                                          <p:val>
                                            <p:fltVal val="0"/>
                                          </p:val>
                                        </p:tav>
                                        <p:tav tm="100000">
                                          <p:val>
                                            <p:fltVal val="1"/>
                                          </p:val>
                                        </p:tav>
                                      </p:tavLst>
                                    </p:anim>
                                  </p:childTnLst>
                                </p:cTn>
                              </p:par>
                              <p:par>
                                <p:cTn id="48" presetID="15" presetClass="entr" presetSubtype="0" fill="hold" nodeType="withEffect">
                                  <p:stCondLst>
                                    <p:cond delay="200"/>
                                  </p:stCondLst>
                                  <p:childTnLst>
                                    <p:set>
                                      <p:cBhvr>
                                        <p:cTn id="49" dur="1" fill="hold">
                                          <p:stCondLst>
                                            <p:cond delay="0"/>
                                          </p:stCondLst>
                                        </p:cTn>
                                        <p:tgtEl>
                                          <p:spTgt spid="90"/>
                                        </p:tgtEl>
                                        <p:attrNameLst>
                                          <p:attrName>style.visibility</p:attrName>
                                        </p:attrNameLst>
                                      </p:cBhvr>
                                      <p:to>
                                        <p:strVal val="visible"/>
                                      </p:to>
                                    </p:set>
                                    <p:anim calcmode="lin" valueType="num">
                                      <p:cBhvr>
                                        <p:cTn id="50" dur="1000" fill="hold"/>
                                        <p:tgtEl>
                                          <p:spTgt spid="90"/>
                                        </p:tgtEl>
                                        <p:attrNameLst>
                                          <p:attrName>ppt_w</p:attrName>
                                        </p:attrNameLst>
                                      </p:cBhvr>
                                      <p:tavLst>
                                        <p:tav tm="0">
                                          <p:val>
                                            <p:fltVal val="0"/>
                                          </p:val>
                                        </p:tav>
                                        <p:tav tm="100000">
                                          <p:val>
                                            <p:strVal val="#ppt_w"/>
                                          </p:val>
                                        </p:tav>
                                      </p:tavLst>
                                    </p:anim>
                                    <p:anim calcmode="lin" valueType="num">
                                      <p:cBhvr>
                                        <p:cTn id="51" dur="1000" fill="hold"/>
                                        <p:tgtEl>
                                          <p:spTgt spid="90"/>
                                        </p:tgtEl>
                                        <p:attrNameLst>
                                          <p:attrName>ppt_h</p:attrName>
                                        </p:attrNameLst>
                                      </p:cBhvr>
                                      <p:tavLst>
                                        <p:tav tm="0">
                                          <p:val>
                                            <p:fltVal val="0"/>
                                          </p:val>
                                        </p:tav>
                                        <p:tav tm="100000">
                                          <p:val>
                                            <p:strVal val="#ppt_h"/>
                                          </p:val>
                                        </p:tav>
                                      </p:tavLst>
                                    </p:anim>
                                    <p:anim calcmode="lin" valueType="num">
                                      <p:cBhvr>
                                        <p:cTn id="52" dur="1000" fill="hold"/>
                                        <p:tgtEl>
                                          <p:spTgt spid="90"/>
                                        </p:tgtEl>
                                        <p:attrNameLst>
                                          <p:attrName>ppt_x</p:attrName>
                                        </p:attrNameLst>
                                      </p:cBhvr>
                                      <p:tavLst>
                                        <p:tav tm="0" fmla="#ppt_x+(cos(-2*pi*(1-$))*-#ppt_x-sin(-2*pi*(1-$))*(1-#ppt_y))*(1-$)">
                                          <p:val>
                                            <p:fltVal val="0"/>
                                          </p:val>
                                        </p:tav>
                                        <p:tav tm="100000">
                                          <p:val>
                                            <p:fltVal val="1"/>
                                          </p:val>
                                        </p:tav>
                                      </p:tavLst>
                                    </p:anim>
                                    <p:anim calcmode="lin" valueType="num">
                                      <p:cBhvr>
                                        <p:cTn id="53" dur="1000" fill="hold"/>
                                        <p:tgtEl>
                                          <p:spTgt spid="90"/>
                                        </p:tgtEl>
                                        <p:attrNameLst>
                                          <p:attrName>ppt_y</p:attrName>
                                        </p:attrNameLst>
                                      </p:cBhvr>
                                      <p:tavLst>
                                        <p:tav tm="0" fmla="#ppt_y+(sin(-2*pi*(1-$))*-#ppt_x+cos(-2*pi*(1-$))*(1-#ppt_y))*(1-$)">
                                          <p:val>
                                            <p:fltVal val="0"/>
                                          </p:val>
                                        </p:tav>
                                        <p:tav tm="100000">
                                          <p:val>
                                            <p:fltVal val="1"/>
                                          </p:val>
                                        </p:tav>
                                      </p:tavLst>
                                    </p:anim>
                                  </p:childTnLst>
                                </p:cTn>
                              </p:par>
                              <p:par>
                                <p:cTn id="54" presetID="15" presetClass="entr" presetSubtype="0" fill="hold" nodeType="withEffect">
                                  <p:stCondLst>
                                    <p:cond delay="200"/>
                                  </p:stCondLst>
                                  <p:childTnLst>
                                    <p:set>
                                      <p:cBhvr>
                                        <p:cTn id="55" dur="1" fill="hold">
                                          <p:stCondLst>
                                            <p:cond delay="0"/>
                                          </p:stCondLst>
                                        </p:cTn>
                                        <p:tgtEl>
                                          <p:spTgt spid="91"/>
                                        </p:tgtEl>
                                        <p:attrNameLst>
                                          <p:attrName>style.visibility</p:attrName>
                                        </p:attrNameLst>
                                      </p:cBhvr>
                                      <p:to>
                                        <p:strVal val="visible"/>
                                      </p:to>
                                    </p:set>
                                    <p:anim calcmode="lin" valueType="num">
                                      <p:cBhvr>
                                        <p:cTn id="56" dur="1000" fill="hold"/>
                                        <p:tgtEl>
                                          <p:spTgt spid="91"/>
                                        </p:tgtEl>
                                        <p:attrNameLst>
                                          <p:attrName>ppt_w</p:attrName>
                                        </p:attrNameLst>
                                      </p:cBhvr>
                                      <p:tavLst>
                                        <p:tav tm="0">
                                          <p:val>
                                            <p:fltVal val="0"/>
                                          </p:val>
                                        </p:tav>
                                        <p:tav tm="100000">
                                          <p:val>
                                            <p:strVal val="#ppt_w"/>
                                          </p:val>
                                        </p:tav>
                                      </p:tavLst>
                                    </p:anim>
                                    <p:anim calcmode="lin" valueType="num">
                                      <p:cBhvr>
                                        <p:cTn id="57" dur="1000" fill="hold"/>
                                        <p:tgtEl>
                                          <p:spTgt spid="91"/>
                                        </p:tgtEl>
                                        <p:attrNameLst>
                                          <p:attrName>ppt_h</p:attrName>
                                        </p:attrNameLst>
                                      </p:cBhvr>
                                      <p:tavLst>
                                        <p:tav tm="0">
                                          <p:val>
                                            <p:fltVal val="0"/>
                                          </p:val>
                                        </p:tav>
                                        <p:tav tm="100000">
                                          <p:val>
                                            <p:strVal val="#ppt_h"/>
                                          </p:val>
                                        </p:tav>
                                      </p:tavLst>
                                    </p:anim>
                                    <p:anim calcmode="lin" valueType="num">
                                      <p:cBhvr>
                                        <p:cTn id="58" dur="1000" fill="hold"/>
                                        <p:tgtEl>
                                          <p:spTgt spid="91"/>
                                        </p:tgtEl>
                                        <p:attrNameLst>
                                          <p:attrName>ppt_x</p:attrName>
                                        </p:attrNameLst>
                                      </p:cBhvr>
                                      <p:tavLst>
                                        <p:tav tm="0" fmla="#ppt_x+(cos(-2*pi*(1-$))*-#ppt_x-sin(-2*pi*(1-$))*(1-#ppt_y))*(1-$)">
                                          <p:val>
                                            <p:fltVal val="0"/>
                                          </p:val>
                                        </p:tav>
                                        <p:tav tm="100000">
                                          <p:val>
                                            <p:fltVal val="1"/>
                                          </p:val>
                                        </p:tav>
                                      </p:tavLst>
                                    </p:anim>
                                    <p:anim calcmode="lin" valueType="num">
                                      <p:cBhvr>
                                        <p:cTn id="59" dur="1000" fill="hold"/>
                                        <p:tgtEl>
                                          <p:spTgt spid="91"/>
                                        </p:tgtEl>
                                        <p:attrNameLst>
                                          <p:attrName>ppt_y</p:attrName>
                                        </p:attrNameLst>
                                      </p:cBhvr>
                                      <p:tavLst>
                                        <p:tav tm="0" fmla="#ppt_y+(sin(-2*pi*(1-$))*-#ppt_x+cos(-2*pi*(1-$))*(1-#ppt_y))*(1-$)">
                                          <p:val>
                                            <p:fltVal val="0"/>
                                          </p:val>
                                        </p:tav>
                                        <p:tav tm="100000">
                                          <p:val>
                                            <p:fltVal val="1"/>
                                          </p:val>
                                        </p:tav>
                                      </p:tavLst>
                                    </p:anim>
                                  </p:childTnLst>
                                </p:cTn>
                              </p:par>
                              <p:par>
                                <p:cTn id="60" presetID="42" presetClass="entr" presetSubtype="0" fill="hold" grpId="0" nodeType="withEffect">
                                  <p:stCondLst>
                                    <p:cond delay="50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1000"/>
                                        <p:tgtEl>
                                          <p:spTgt spid="11"/>
                                        </p:tgtEl>
                                      </p:cBhvr>
                                    </p:animEffect>
                                    <p:anim calcmode="lin" valueType="num">
                                      <p:cBhvr>
                                        <p:cTn id="63" dur="1000" fill="hold"/>
                                        <p:tgtEl>
                                          <p:spTgt spid="11"/>
                                        </p:tgtEl>
                                        <p:attrNameLst>
                                          <p:attrName>ppt_x</p:attrName>
                                        </p:attrNameLst>
                                      </p:cBhvr>
                                      <p:tavLst>
                                        <p:tav tm="0">
                                          <p:val>
                                            <p:strVal val="#ppt_x"/>
                                          </p:val>
                                        </p:tav>
                                        <p:tav tm="100000">
                                          <p:val>
                                            <p:strVal val="#ppt_x"/>
                                          </p:val>
                                        </p:tav>
                                      </p:tavLst>
                                    </p:anim>
                                    <p:anim calcmode="lin" valueType="num">
                                      <p:cBhvr>
                                        <p:cTn id="64" dur="1000" fill="hold"/>
                                        <p:tgtEl>
                                          <p:spTgt spid="11"/>
                                        </p:tgtEl>
                                        <p:attrNameLst>
                                          <p:attrName>ppt_y</p:attrName>
                                        </p:attrNameLst>
                                      </p:cBhvr>
                                      <p:tavLst>
                                        <p:tav tm="0">
                                          <p:val>
                                            <p:strVal val="#ppt_y+.1"/>
                                          </p:val>
                                        </p:tav>
                                        <p:tav tm="100000">
                                          <p:val>
                                            <p:strVal val="#ppt_y"/>
                                          </p:val>
                                        </p:tav>
                                      </p:tavLst>
                                    </p:anim>
                                  </p:childTnLst>
                                </p:cTn>
                              </p:par>
                            </p:childTnLst>
                          </p:cTn>
                        </p:par>
                        <p:par>
                          <p:cTn id="65" fill="hold">
                            <p:stCondLst>
                              <p:cond delay="5000"/>
                            </p:stCondLst>
                            <p:childTnLst>
                              <p:par>
                                <p:cTn id="66" presetID="42" presetClass="entr" presetSubtype="0" fill="hold" grpId="0" nodeType="after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fade">
                                      <p:cBhvr>
                                        <p:cTn id="68" dur="1000"/>
                                        <p:tgtEl>
                                          <p:spTgt spid="12"/>
                                        </p:tgtEl>
                                      </p:cBhvr>
                                    </p:animEffect>
                                    <p:anim calcmode="lin" valueType="num">
                                      <p:cBhvr>
                                        <p:cTn id="69" dur="1000" fill="hold"/>
                                        <p:tgtEl>
                                          <p:spTgt spid="12"/>
                                        </p:tgtEl>
                                        <p:attrNameLst>
                                          <p:attrName>ppt_x</p:attrName>
                                        </p:attrNameLst>
                                      </p:cBhvr>
                                      <p:tavLst>
                                        <p:tav tm="0">
                                          <p:val>
                                            <p:strVal val="#ppt_x"/>
                                          </p:val>
                                        </p:tav>
                                        <p:tav tm="100000">
                                          <p:val>
                                            <p:strVal val="#ppt_x"/>
                                          </p:val>
                                        </p:tav>
                                      </p:tavLst>
                                    </p:anim>
                                    <p:anim calcmode="lin" valueType="num">
                                      <p:cBhvr>
                                        <p:cTn id="70" dur="1000" fill="hold"/>
                                        <p:tgtEl>
                                          <p:spTgt spid="12"/>
                                        </p:tgtEl>
                                        <p:attrNameLst>
                                          <p:attrName>ppt_y</p:attrName>
                                        </p:attrNameLst>
                                      </p:cBhvr>
                                      <p:tavLst>
                                        <p:tav tm="0">
                                          <p:val>
                                            <p:strVal val="#ppt_y+.1"/>
                                          </p:val>
                                        </p:tav>
                                        <p:tav tm="100000">
                                          <p:val>
                                            <p:strVal val="#ppt_y"/>
                                          </p:val>
                                        </p:tav>
                                      </p:tavLst>
                                    </p:anim>
                                  </p:childTnLst>
                                </p:cTn>
                              </p:par>
                            </p:childTnLst>
                          </p:cTn>
                        </p:par>
                        <p:par>
                          <p:cTn id="71" fill="hold">
                            <p:stCondLst>
                              <p:cond delay="6000"/>
                            </p:stCondLst>
                            <p:childTnLst>
                              <p:par>
                                <p:cTn id="72" presetID="42" presetClass="entr" presetSubtype="0" fill="hold" grpId="0" nodeType="afterEffect">
                                  <p:stCondLst>
                                    <p:cond delay="0"/>
                                  </p:stCondLst>
                                  <p:childTnLst>
                                    <p:set>
                                      <p:cBhvr>
                                        <p:cTn id="73" dur="1" fill="hold">
                                          <p:stCondLst>
                                            <p:cond delay="0"/>
                                          </p:stCondLst>
                                        </p:cTn>
                                        <p:tgtEl>
                                          <p:spTgt spid="13"/>
                                        </p:tgtEl>
                                        <p:attrNameLst>
                                          <p:attrName>style.visibility</p:attrName>
                                        </p:attrNameLst>
                                      </p:cBhvr>
                                      <p:to>
                                        <p:strVal val="visible"/>
                                      </p:to>
                                    </p:set>
                                    <p:animEffect transition="in" filter="fade">
                                      <p:cBhvr>
                                        <p:cTn id="74" dur="1000"/>
                                        <p:tgtEl>
                                          <p:spTgt spid="13"/>
                                        </p:tgtEl>
                                      </p:cBhvr>
                                    </p:animEffect>
                                    <p:anim calcmode="lin" valueType="num">
                                      <p:cBhvr>
                                        <p:cTn id="75" dur="1000" fill="hold"/>
                                        <p:tgtEl>
                                          <p:spTgt spid="13"/>
                                        </p:tgtEl>
                                        <p:attrNameLst>
                                          <p:attrName>ppt_x</p:attrName>
                                        </p:attrNameLst>
                                      </p:cBhvr>
                                      <p:tavLst>
                                        <p:tav tm="0">
                                          <p:val>
                                            <p:strVal val="#ppt_x"/>
                                          </p:val>
                                        </p:tav>
                                        <p:tav tm="100000">
                                          <p:val>
                                            <p:strVal val="#ppt_x"/>
                                          </p:val>
                                        </p:tav>
                                      </p:tavLst>
                                    </p:anim>
                                    <p:anim calcmode="lin" valueType="num">
                                      <p:cBhvr>
                                        <p:cTn id="76" dur="1000" fill="hold"/>
                                        <p:tgtEl>
                                          <p:spTgt spid="13"/>
                                        </p:tgtEl>
                                        <p:attrNameLst>
                                          <p:attrName>ppt_y</p:attrName>
                                        </p:attrNameLst>
                                      </p:cBhvr>
                                      <p:tavLst>
                                        <p:tav tm="0">
                                          <p:val>
                                            <p:strVal val="#ppt_y+.1"/>
                                          </p:val>
                                        </p:tav>
                                        <p:tav tm="100000">
                                          <p:val>
                                            <p:strVal val="#ppt_y"/>
                                          </p:val>
                                        </p:tav>
                                      </p:tavLst>
                                    </p:anim>
                                  </p:childTnLst>
                                </p:cTn>
                              </p:par>
                            </p:childTnLst>
                          </p:cTn>
                        </p:par>
                        <p:par>
                          <p:cTn id="77" fill="hold">
                            <p:stCondLst>
                              <p:cond delay="7000"/>
                            </p:stCondLst>
                            <p:childTnLst>
                              <p:par>
                                <p:cTn id="78" presetID="42" presetClass="entr" presetSubtype="0" fill="hold" grpId="0" nodeType="after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fade">
                                      <p:cBhvr>
                                        <p:cTn id="80" dur="1000"/>
                                        <p:tgtEl>
                                          <p:spTgt spid="14"/>
                                        </p:tgtEl>
                                      </p:cBhvr>
                                    </p:animEffect>
                                    <p:anim calcmode="lin" valueType="num">
                                      <p:cBhvr>
                                        <p:cTn id="81" dur="1000" fill="hold"/>
                                        <p:tgtEl>
                                          <p:spTgt spid="14"/>
                                        </p:tgtEl>
                                        <p:attrNameLst>
                                          <p:attrName>ppt_x</p:attrName>
                                        </p:attrNameLst>
                                      </p:cBhvr>
                                      <p:tavLst>
                                        <p:tav tm="0">
                                          <p:val>
                                            <p:strVal val="#ppt_x"/>
                                          </p:val>
                                        </p:tav>
                                        <p:tav tm="100000">
                                          <p:val>
                                            <p:strVal val="#ppt_x"/>
                                          </p:val>
                                        </p:tav>
                                      </p:tavLst>
                                    </p:anim>
                                    <p:anim calcmode="lin" valueType="num">
                                      <p:cBhvr>
                                        <p:cTn id="82" dur="1000" fill="hold"/>
                                        <p:tgtEl>
                                          <p:spTgt spid="14"/>
                                        </p:tgtEl>
                                        <p:attrNameLst>
                                          <p:attrName>ppt_y</p:attrName>
                                        </p:attrNameLst>
                                      </p:cBhvr>
                                      <p:tavLst>
                                        <p:tav tm="0">
                                          <p:val>
                                            <p:strVal val="#ppt_y+.1"/>
                                          </p:val>
                                        </p:tav>
                                        <p:tav tm="100000">
                                          <p:val>
                                            <p:strVal val="#ppt_y"/>
                                          </p:val>
                                        </p:tav>
                                      </p:tavLst>
                                    </p:anim>
                                  </p:childTnLst>
                                </p:cTn>
                              </p:par>
                            </p:childTnLst>
                          </p:cTn>
                        </p:par>
                        <p:par>
                          <p:cTn id="83" fill="hold">
                            <p:stCondLst>
                              <p:cond delay="8000"/>
                            </p:stCondLst>
                            <p:childTnLst>
                              <p:par>
                                <p:cTn id="84" presetID="42" presetClass="entr" presetSubtype="0" fill="hold" grpId="0" nodeType="afterEffect">
                                  <p:stCondLst>
                                    <p:cond delay="0"/>
                                  </p:stCondLst>
                                  <p:childTnLst>
                                    <p:set>
                                      <p:cBhvr>
                                        <p:cTn id="85" dur="1" fill="hold">
                                          <p:stCondLst>
                                            <p:cond delay="0"/>
                                          </p:stCondLst>
                                        </p:cTn>
                                        <p:tgtEl>
                                          <p:spTgt spid="15"/>
                                        </p:tgtEl>
                                        <p:attrNameLst>
                                          <p:attrName>style.visibility</p:attrName>
                                        </p:attrNameLst>
                                      </p:cBhvr>
                                      <p:to>
                                        <p:strVal val="visible"/>
                                      </p:to>
                                    </p:set>
                                    <p:animEffect transition="in" filter="fade">
                                      <p:cBhvr>
                                        <p:cTn id="86" dur="1000"/>
                                        <p:tgtEl>
                                          <p:spTgt spid="15"/>
                                        </p:tgtEl>
                                      </p:cBhvr>
                                    </p:animEffect>
                                    <p:anim calcmode="lin" valueType="num">
                                      <p:cBhvr>
                                        <p:cTn id="87" dur="1000" fill="hold"/>
                                        <p:tgtEl>
                                          <p:spTgt spid="15"/>
                                        </p:tgtEl>
                                        <p:attrNameLst>
                                          <p:attrName>ppt_x</p:attrName>
                                        </p:attrNameLst>
                                      </p:cBhvr>
                                      <p:tavLst>
                                        <p:tav tm="0">
                                          <p:val>
                                            <p:strVal val="#ppt_x"/>
                                          </p:val>
                                        </p:tav>
                                        <p:tav tm="100000">
                                          <p:val>
                                            <p:strVal val="#ppt_x"/>
                                          </p:val>
                                        </p:tav>
                                      </p:tavLst>
                                    </p:anim>
                                    <p:anim calcmode="lin" valueType="num">
                                      <p:cBhvr>
                                        <p:cTn id="8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P spid="11" grpId="0"/>
      <p:bldP spid="12" grpId="0"/>
      <p:bldP spid="13" grpId="0"/>
      <p:bldP spid="14"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图片 75"/>
          <p:cNvPicPr>
            <a:picLocks noChangeAspect="1"/>
          </p:cNvPicPr>
          <p:nvPr/>
        </p:nvPicPr>
        <p:blipFill>
          <a:blip r:embed="rId1" cstate="email">
            <a:extLst>
              <a:ext uri="{28A0092B-C50C-407E-A947-70E740481C1C}">
                <a14:useLocalDpi xmlns:a14="http://schemas.microsoft.com/office/drawing/2010/main" val="0"/>
              </a:ext>
            </a:extLst>
          </a:blip>
          <a:stretch>
            <a:fillRect/>
          </a:stretch>
        </p:blipFill>
        <p:spPr>
          <a:xfrm rot="15554350">
            <a:off x="3760919" y="-2770397"/>
            <a:ext cx="2258486" cy="7825253"/>
          </a:xfrm>
          <a:prstGeom prst="rect">
            <a:avLst/>
          </a:prstGeom>
        </p:spPr>
      </p:pic>
      <p:grpSp>
        <p:nvGrpSpPr>
          <p:cNvPr id="2" name="组合 1"/>
          <p:cNvGrpSpPr/>
          <p:nvPr/>
        </p:nvGrpSpPr>
        <p:grpSpPr>
          <a:xfrm>
            <a:off x="4152075" y="2622092"/>
            <a:ext cx="1980438" cy="3331237"/>
            <a:chOff x="5105781" y="2408837"/>
            <a:chExt cx="1980438" cy="3331237"/>
          </a:xfrm>
          <a:solidFill>
            <a:srgbClr val="00B0F0"/>
          </a:solidFill>
        </p:grpSpPr>
        <p:sp>
          <p:nvSpPr>
            <p:cNvPr id="3" name="任意多边形 2"/>
            <p:cNvSpPr/>
            <p:nvPr/>
          </p:nvSpPr>
          <p:spPr>
            <a:xfrm>
              <a:off x="5546092" y="4850469"/>
              <a:ext cx="1085965" cy="889605"/>
            </a:xfrm>
            <a:custGeom>
              <a:avLst/>
              <a:gdLst>
                <a:gd name="connsiteX0" fmla="*/ 179831 w 627851"/>
                <a:gd name="connsiteY0" fmla="*/ 229046 h 514326"/>
                <a:gd name="connsiteX1" fmla="*/ 179831 w 627851"/>
                <a:gd name="connsiteY1" fmla="*/ 273421 h 514326"/>
                <a:gd name="connsiteX2" fmla="*/ 448022 w 627851"/>
                <a:gd name="connsiteY2" fmla="*/ 273421 h 514326"/>
                <a:gd name="connsiteX3" fmla="*/ 448022 w 627851"/>
                <a:gd name="connsiteY3" fmla="*/ 229046 h 514326"/>
                <a:gd name="connsiteX4" fmla="*/ 179831 w 627851"/>
                <a:gd name="connsiteY4" fmla="*/ 110815 h 514326"/>
                <a:gd name="connsiteX5" fmla="*/ 179831 w 627851"/>
                <a:gd name="connsiteY5" fmla="*/ 155190 h 514326"/>
                <a:gd name="connsiteX6" fmla="*/ 448022 w 627851"/>
                <a:gd name="connsiteY6" fmla="*/ 155190 h 514326"/>
                <a:gd name="connsiteX7" fmla="*/ 448022 w 627851"/>
                <a:gd name="connsiteY7" fmla="*/ 110815 h 514326"/>
                <a:gd name="connsiteX8" fmla="*/ 68763 w 627851"/>
                <a:gd name="connsiteY8" fmla="*/ 0 h 514326"/>
                <a:gd name="connsiteX9" fmla="*/ 559089 w 627851"/>
                <a:gd name="connsiteY9" fmla="*/ 0 h 514326"/>
                <a:gd name="connsiteX10" fmla="*/ 627851 w 627851"/>
                <a:gd name="connsiteY10" fmla="*/ 65275 h 514326"/>
                <a:gd name="connsiteX11" fmla="*/ 559089 w 627851"/>
                <a:gd name="connsiteY11" fmla="*/ 130551 h 514326"/>
                <a:gd name="connsiteX12" fmla="*/ 627851 w 627851"/>
                <a:gd name="connsiteY12" fmla="*/ 195826 h 514326"/>
                <a:gd name="connsiteX13" fmla="*/ 559089 w 627851"/>
                <a:gd name="connsiteY13" fmla="*/ 261101 h 514326"/>
                <a:gd name="connsiteX14" fmla="*/ 627851 w 627851"/>
                <a:gd name="connsiteY14" fmla="*/ 326377 h 514326"/>
                <a:gd name="connsiteX15" fmla="*/ 559089 w 627851"/>
                <a:gd name="connsiteY15" fmla="*/ 391652 h 514326"/>
                <a:gd name="connsiteX16" fmla="*/ 447974 w 627851"/>
                <a:gd name="connsiteY16" fmla="*/ 391652 h 514326"/>
                <a:gd name="connsiteX17" fmla="*/ 439938 w 627851"/>
                <a:gd name="connsiteY17" fmla="*/ 431243 h 514326"/>
                <a:gd name="connsiteX18" fmla="*/ 313926 w 627851"/>
                <a:gd name="connsiteY18" fmla="*/ 514326 h 514326"/>
                <a:gd name="connsiteX19" fmla="*/ 187914 w 627851"/>
                <a:gd name="connsiteY19" fmla="*/ 431243 h 514326"/>
                <a:gd name="connsiteX20" fmla="*/ 179878 w 627851"/>
                <a:gd name="connsiteY20" fmla="*/ 391652 h 514326"/>
                <a:gd name="connsiteX21" fmla="*/ 68763 w 627851"/>
                <a:gd name="connsiteY21" fmla="*/ 391652 h 514326"/>
                <a:gd name="connsiteX22" fmla="*/ 0 w 627851"/>
                <a:gd name="connsiteY22" fmla="*/ 326377 h 514326"/>
                <a:gd name="connsiteX23" fmla="*/ 68763 w 627851"/>
                <a:gd name="connsiteY23" fmla="*/ 261101 h 514326"/>
                <a:gd name="connsiteX24" fmla="*/ 0 w 627851"/>
                <a:gd name="connsiteY24" fmla="*/ 195826 h 514326"/>
                <a:gd name="connsiteX25" fmla="*/ 68763 w 627851"/>
                <a:gd name="connsiteY25" fmla="*/ 130551 h 514326"/>
                <a:gd name="connsiteX26" fmla="*/ 0 w 627851"/>
                <a:gd name="connsiteY26" fmla="*/ 65275 h 514326"/>
                <a:gd name="connsiteX27" fmla="*/ 68763 w 627851"/>
                <a:gd name="connsiteY27" fmla="*/ 0 h 51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27851" h="514326">
                  <a:moveTo>
                    <a:pt x="179831" y="229046"/>
                  </a:moveTo>
                  <a:lnTo>
                    <a:pt x="179831" y="273421"/>
                  </a:lnTo>
                  <a:lnTo>
                    <a:pt x="448022" y="273421"/>
                  </a:lnTo>
                  <a:lnTo>
                    <a:pt x="448022" y="229046"/>
                  </a:lnTo>
                  <a:close/>
                  <a:moveTo>
                    <a:pt x="179831" y="110815"/>
                  </a:moveTo>
                  <a:lnTo>
                    <a:pt x="179831" y="155190"/>
                  </a:lnTo>
                  <a:lnTo>
                    <a:pt x="448022" y="155190"/>
                  </a:lnTo>
                  <a:lnTo>
                    <a:pt x="448022" y="110815"/>
                  </a:lnTo>
                  <a:close/>
                  <a:moveTo>
                    <a:pt x="68763" y="0"/>
                  </a:moveTo>
                  <a:lnTo>
                    <a:pt x="559089" y="0"/>
                  </a:lnTo>
                  <a:cubicBezTo>
                    <a:pt x="597065" y="0"/>
                    <a:pt x="627851" y="29224"/>
                    <a:pt x="627851" y="65275"/>
                  </a:cubicBezTo>
                  <a:cubicBezTo>
                    <a:pt x="627851" y="101326"/>
                    <a:pt x="597065" y="130551"/>
                    <a:pt x="559089" y="130551"/>
                  </a:cubicBezTo>
                  <a:cubicBezTo>
                    <a:pt x="597065" y="130551"/>
                    <a:pt x="627851" y="159775"/>
                    <a:pt x="627851" y="195826"/>
                  </a:cubicBezTo>
                  <a:cubicBezTo>
                    <a:pt x="627851" y="231877"/>
                    <a:pt x="597065" y="261101"/>
                    <a:pt x="559089" y="261101"/>
                  </a:cubicBezTo>
                  <a:cubicBezTo>
                    <a:pt x="597065" y="261101"/>
                    <a:pt x="627851" y="290326"/>
                    <a:pt x="627851" y="326377"/>
                  </a:cubicBezTo>
                  <a:cubicBezTo>
                    <a:pt x="627851" y="362428"/>
                    <a:pt x="597065" y="391652"/>
                    <a:pt x="559089" y="391652"/>
                  </a:cubicBezTo>
                  <a:lnTo>
                    <a:pt x="447974" y="391652"/>
                  </a:lnTo>
                  <a:lnTo>
                    <a:pt x="439938" y="431243"/>
                  </a:lnTo>
                  <a:cubicBezTo>
                    <a:pt x="419177" y="480068"/>
                    <a:pt x="370574" y="514326"/>
                    <a:pt x="313926" y="514326"/>
                  </a:cubicBezTo>
                  <a:cubicBezTo>
                    <a:pt x="257279" y="514326"/>
                    <a:pt x="208675" y="480068"/>
                    <a:pt x="187914" y="431243"/>
                  </a:cubicBezTo>
                  <a:lnTo>
                    <a:pt x="179878" y="391652"/>
                  </a:lnTo>
                  <a:lnTo>
                    <a:pt x="68763" y="391652"/>
                  </a:lnTo>
                  <a:cubicBezTo>
                    <a:pt x="30786" y="391652"/>
                    <a:pt x="0" y="362428"/>
                    <a:pt x="0" y="326377"/>
                  </a:cubicBezTo>
                  <a:cubicBezTo>
                    <a:pt x="0" y="290326"/>
                    <a:pt x="30786" y="261101"/>
                    <a:pt x="68763" y="261101"/>
                  </a:cubicBezTo>
                  <a:cubicBezTo>
                    <a:pt x="30786" y="261101"/>
                    <a:pt x="0" y="231877"/>
                    <a:pt x="0" y="195826"/>
                  </a:cubicBezTo>
                  <a:cubicBezTo>
                    <a:pt x="0" y="159775"/>
                    <a:pt x="30786" y="130551"/>
                    <a:pt x="68763" y="130551"/>
                  </a:cubicBezTo>
                  <a:cubicBezTo>
                    <a:pt x="30786" y="130551"/>
                    <a:pt x="0" y="101326"/>
                    <a:pt x="0" y="65275"/>
                  </a:cubicBezTo>
                  <a:cubicBezTo>
                    <a:pt x="0" y="29224"/>
                    <a:pt x="30786" y="0"/>
                    <a:pt x="6876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bIns="792000" anchor="ctr">
              <a:noAutofit/>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a typeface="幼圆" panose="02010509060101010101" pitchFamily="49" charset="-122"/>
              </a:endParaRPr>
            </a:p>
          </p:txBody>
        </p:sp>
        <p:sp>
          <p:nvSpPr>
            <p:cNvPr id="4" name="KSO_Shape"/>
            <p:cNvSpPr/>
            <p:nvPr/>
          </p:nvSpPr>
          <p:spPr bwMode="auto">
            <a:xfrm>
              <a:off x="5279507" y="2605511"/>
              <a:ext cx="687817" cy="677500"/>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grpFill/>
            <a:ln>
              <a:noFill/>
            </a:ln>
          </p:spPr>
          <p:txBody>
            <a:bodyPr lIns="501445" tIns="575655" rIns="501445" bIns="614746"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ea typeface="幼圆" panose="02010509060101010101" pitchFamily="49" charset="-122"/>
              </a:endParaRPr>
            </a:p>
          </p:txBody>
        </p:sp>
        <p:sp>
          <p:nvSpPr>
            <p:cNvPr id="5" name="KSO_Shape"/>
            <p:cNvSpPr/>
            <p:nvPr/>
          </p:nvSpPr>
          <p:spPr bwMode="auto">
            <a:xfrm>
              <a:off x="5772962" y="2408837"/>
              <a:ext cx="316113" cy="311373"/>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grpFill/>
            <a:ln>
              <a:noFill/>
            </a:ln>
          </p:spPr>
          <p:txBody>
            <a:bodyPr lIns="501445" tIns="575655" rIns="501445" bIns="614746"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ea typeface="幼圆" panose="02010509060101010101" pitchFamily="49" charset="-122"/>
              </a:endParaRPr>
            </a:p>
          </p:txBody>
        </p:sp>
        <p:sp>
          <p:nvSpPr>
            <p:cNvPr id="6" name="KSO_Shape"/>
            <p:cNvSpPr/>
            <p:nvPr/>
          </p:nvSpPr>
          <p:spPr bwMode="auto">
            <a:xfrm>
              <a:off x="6089075" y="2449825"/>
              <a:ext cx="371704" cy="366130"/>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grpFill/>
            <a:ln>
              <a:noFill/>
            </a:ln>
          </p:spPr>
          <p:txBody>
            <a:bodyPr lIns="501445" tIns="575655" rIns="501445" bIns="614746"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ea typeface="幼圆" panose="02010509060101010101" pitchFamily="49" charset="-122"/>
              </a:endParaRPr>
            </a:p>
          </p:txBody>
        </p:sp>
        <p:sp>
          <p:nvSpPr>
            <p:cNvPr id="7" name="KSO_Shape"/>
            <p:cNvSpPr/>
            <p:nvPr/>
          </p:nvSpPr>
          <p:spPr bwMode="auto">
            <a:xfrm>
              <a:off x="6210499" y="2822347"/>
              <a:ext cx="542869" cy="534728"/>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grpFill/>
            <a:ln>
              <a:noFill/>
            </a:ln>
          </p:spPr>
          <p:txBody>
            <a:bodyPr lIns="501445" tIns="575655" rIns="501445" bIns="614746"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ea typeface="幼圆" panose="02010509060101010101" pitchFamily="49" charset="-122"/>
              </a:endParaRPr>
            </a:p>
          </p:txBody>
        </p:sp>
        <p:sp>
          <p:nvSpPr>
            <p:cNvPr id="8" name="KSO_Shape"/>
            <p:cNvSpPr/>
            <p:nvPr/>
          </p:nvSpPr>
          <p:spPr bwMode="auto">
            <a:xfrm>
              <a:off x="6460779" y="2584239"/>
              <a:ext cx="197037" cy="194082"/>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grpFill/>
            <a:ln>
              <a:noFill/>
            </a:ln>
          </p:spPr>
          <p:txBody>
            <a:bodyPr lIns="501445" tIns="575655" rIns="501445" bIns="614746"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ea typeface="幼圆" panose="02010509060101010101" pitchFamily="49" charset="-122"/>
              </a:endParaRPr>
            </a:p>
          </p:txBody>
        </p:sp>
        <p:sp>
          <p:nvSpPr>
            <p:cNvPr id="9" name="KSO_Shape"/>
            <p:cNvSpPr/>
            <p:nvPr/>
          </p:nvSpPr>
          <p:spPr bwMode="auto">
            <a:xfrm>
              <a:off x="5770287" y="3147041"/>
              <a:ext cx="197037" cy="194082"/>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grpFill/>
            <a:ln>
              <a:noFill/>
            </a:ln>
          </p:spPr>
          <p:txBody>
            <a:bodyPr lIns="501445" tIns="575655" rIns="501445" bIns="614746"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ea typeface="幼圆" panose="02010509060101010101" pitchFamily="49" charset="-122"/>
              </a:endParaRPr>
            </a:p>
          </p:txBody>
        </p:sp>
        <p:sp>
          <p:nvSpPr>
            <p:cNvPr id="10" name="KSO_Shape"/>
            <p:cNvSpPr/>
            <p:nvPr/>
          </p:nvSpPr>
          <p:spPr bwMode="auto">
            <a:xfrm>
              <a:off x="5967325" y="2784083"/>
              <a:ext cx="307602" cy="302989"/>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grpFill/>
            <a:ln>
              <a:noFill/>
            </a:ln>
          </p:spPr>
          <p:txBody>
            <a:bodyPr lIns="501445" tIns="575655" rIns="501445" bIns="614746"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ea typeface="幼圆" panose="02010509060101010101" pitchFamily="49" charset="-122"/>
              </a:endParaRPr>
            </a:p>
          </p:txBody>
        </p:sp>
        <p:sp>
          <p:nvSpPr>
            <p:cNvPr id="11" name="KSO_Shape"/>
            <p:cNvSpPr/>
            <p:nvPr/>
          </p:nvSpPr>
          <p:spPr bwMode="auto">
            <a:xfrm>
              <a:off x="5927828" y="3081049"/>
              <a:ext cx="384796" cy="379026"/>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grpFill/>
            <a:ln>
              <a:noFill/>
            </a:ln>
          </p:spPr>
          <p:txBody>
            <a:bodyPr lIns="501445" tIns="575655" rIns="501445" bIns="614746"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ea typeface="幼圆" panose="02010509060101010101" pitchFamily="49" charset="-122"/>
              </a:endParaRPr>
            </a:p>
          </p:txBody>
        </p:sp>
        <p:sp>
          <p:nvSpPr>
            <p:cNvPr id="12" name="KSO_Shape"/>
            <p:cNvSpPr/>
            <p:nvPr/>
          </p:nvSpPr>
          <p:spPr bwMode="auto">
            <a:xfrm>
              <a:off x="5528898" y="4287205"/>
              <a:ext cx="482779" cy="475538"/>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grpFill/>
            <a:ln>
              <a:noFill/>
            </a:ln>
          </p:spPr>
          <p:txBody>
            <a:bodyPr lIns="501445" tIns="575655" rIns="501445" bIns="614746"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ea typeface="幼圆" panose="02010509060101010101" pitchFamily="49" charset="-122"/>
              </a:endParaRPr>
            </a:p>
          </p:txBody>
        </p:sp>
        <p:sp>
          <p:nvSpPr>
            <p:cNvPr id="13" name="KSO_Shape"/>
            <p:cNvSpPr/>
            <p:nvPr/>
          </p:nvSpPr>
          <p:spPr bwMode="auto">
            <a:xfrm>
              <a:off x="5989126" y="4491461"/>
              <a:ext cx="285802" cy="281515"/>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grpFill/>
            <a:ln>
              <a:noFill/>
            </a:ln>
          </p:spPr>
          <p:txBody>
            <a:bodyPr lIns="501445" tIns="575655" rIns="501445" bIns="614746"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ea typeface="幼圆" panose="02010509060101010101" pitchFamily="49" charset="-122"/>
              </a:endParaRPr>
            </a:p>
          </p:txBody>
        </p:sp>
        <p:sp>
          <p:nvSpPr>
            <p:cNvPr id="14" name="KSO_Shape"/>
            <p:cNvSpPr/>
            <p:nvPr/>
          </p:nvSpPr>
          <p:spPr bwMode="auto">
            <a:xfrm>
              <a:off x="6260409" y="4399866"/>
              <a:ext cx="371647" cy="366075"/>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grpFill/>
            <a:ln>
              <a:noFill/>
            </a:ln>
          </p:spPr>
          <p:txBody>
            <a:bodyPr lIns="501445" tIns="575655" rIns="501445" bIns="614746"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ea typeface="幼圆" panose="02010509060101010101" pitchFamily="49" charset="-122"/>
              </a:endParaRPr>
            </a:p>
          </p:txBody>
        </p:sp>
        <p:sp>
          <p:nvSpPr>
            <p:cNvPr id="15" name="KSO_Shape"/>
            <p:cNvSpPr/>
            <p:nvPr/>
          </p:nvSpPr>
          <p:spPr bwMode="auto">
            <a:xfrm>
              <a:off x="5904464" y="4001606"/>
              <a:ext cx="522797" cy="514958"/>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grpFill/>
            <a:ln>
              <a:noFill/>
            </a:ln>
          </p:spPr>
          <p:txBody>
            <a:bodyPr lIns="501445" tIns="575655" rIns="501445" bIns="614746"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ea typeface="幼圆" panose="02010509060101010101" pitchFamily="49" charset="-122"/>
              </a:endParaRPr>
            </a:p>
          </p:txBody>
        </p:sp>
        <p:sp>
          <p:nvSpPr>
            <p:cNvPr id="16" name="KSO_Shape"/>
            <p:cNvSpPr/>
            <p:nvPr/>
          </p:nvSpPr>
          <p:spPr bwMode="auto">
            <a:xfrm>
              <a:off x="6672293" y="3656658"/>
              <a:ext cx="297838" cy="293371"/>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grpFill/>
            <a:ln>
              <a:noFill/>
            </a:ln>
          </p:spPr>
          <p:txBody>
            <a:bodyPr lIns="501445" tIns="575655" rIns="501445" bIns="614746"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ea typeface="幼圆" panose="02010509060101010101" pitchFamily="49" charset="-122"/>
              </a:endParaRPr>
            </a:p>
          </p:txBody>
        </p:sp>
        <p:sp>
          <p:nvSpPr>
            <p:cNvPr id="17" name="KSO_Shape"/>
            <p:cNvSpPr/>
            <p:nvPr/>
          </p:nvSpPr>
          <p:spPr bwMode="auto">
            <a:xfrm>
              <a:off x="6220401" y="3640513"/>
              <a:ext cx="523063" cy="515221"/>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grpFill/>
            <a:ln>
              <a:noFill/>
            </a:ln>
          </p:spPr>
          <p:txBody>
            <a:bodyPr lIns="501445" tIns="575655" rIns="501445" bIns="614746"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ea typeface="幼圆" panose="02010509060101010101" pitchFamily="49" charset="-122"/>
              </a:endParaRPr>
            </a:p>
          </p:txBody>
        </p:sp>
        <p:sp>
          <p:nvSpPr>
            <p:cNvPr id="18" name="KSO_Shape"/>
            <p:cNvSpPr/>
            <p:nvPr/>
          </p:nvSpPr>
          <p:spPr bwMode="auto">
            <a:xfrm>
              <a:off x="5321235" y="3570734"/>
              <a:ext cx="756866" cy="745518"/>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grpFill/>
            <a:ln>
              <a:noFill/>
            </a:ln>
          </p:spPr>
          <p:txBody>
            <a:bodyPr lIns="501445" tIns="575655" rIns="501445" bIns="614746"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ea typeface="幼圆" panose="02010509060101010101" pitchFamily="49" charset="-122"/>
              </a:endParaRPr>
            </a:p>
          </p:txBody>
        </p:sp>
        <p:sp>
          <p:nvSpPr>
            <p:cNvPr id="19" name="KSO_Shape"/>
            <p:cNvSpPr/>
            <p:nvPr/>
          </p:nvSpPr>
          <p:spPr bwMode="auto">
            <a:xfrm rot="21050196">
              <a:off x="5105781" y="3209527"/>
              <a:ext cx="453703" cy="446901"/>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grpFill/>
            <a:ln>
              <a:noFill/>
            </a:ln>
          </p:spPr>
          <p:txBody>
            <a:bodyPr lIns="501445" tIns="575655" rIns="501445" bIns="614746"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ea typeface="幼圆" panose="02010509060101010101" pitchFamily="49" charset="-122"/>
              </a:endParaRPr>
            </a:p>
          </p:txBody>
        </p:sp>
        <p:sp>
          <p:nvSpPr>
            <p:cNvPr id="20" name="KSO_Shape"/>
            <p:cNvSpPr/>
            <p:nvPr/>
          </p:nvSpPr>
          <p:spPr bwMode="auto">
            <a:xfrm rot="20294331">
              <a:off x="5531238" y="3261656"/>
              <a:ext cx="364722" cy="359252"/>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grpFill/>
            <a:ln>
              <a:noFill/>
            </a:ln>
          </p:spPr>
          <p:txBody>
            <a:bodyPr lIns="501445" tIns="575655" rIns="501445" bIns="614746"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ea typeface="幼圆" panose="02010509060101010101" pitchFamily="49" charset="-122"/>
              </a:endParaRPr>
            </a:p>
          </p:txBody>
        </p:sp>
        <p:sp>
          <p:nvSpPr>
            <p:cNvPr id="21" name="KSO_Shape"/>
            <p:cNvSpPr/>
            <p:nvPr/>
          </p:nvSpPr>
          <p:spPr bwMode="auto">
            <a:xfrm rot="20294331">
              <a:off x="5218034" y="3665448"/>
              <a:ext cx="181663" cy="178940"/>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grpFill/>
            <a:ln>
              <a:noFill/>
            </a:ln>
          </p:spPr>
          <p:txBody>
            <a:bodyPr lIns="501445" tIns="575655" rIns="501445" bIns="614746"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ea typeface="幼圆" panose="02010509060101010101" pitchFamily="49" charset="-122"/>
              </a:endParaRPr>
            </a:p>
          </p:txBody>
        </p:sp>
        <p:sp>
          <p:nvSpPr>
            <p:cNvPr id="22" name="KSO_Shape"/>
            <p:cNvSpPr/>
            <p:nvPr/>
          </p:nvSpPr>
          <p:spPr bwMode="auto">
            <a:xfrm rot="20294331">
              <a:off x="5141270" y="3085616"/>
              <a:ext cx="181663" cy="178940"/>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grpFill/>
            <a:ln>
              <a:noFill/>
            </a:ln>
          </p:spPr>
          <p:txBody>
            <a:bodyPr lIns="501445" tIns="575655" rIns="501445" bIns="614746"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ea typeface="幼圆" panose="02010509060101010101" pitchFamily="49" charset="-122"/>
              </a:endParaRPr>
            </a:p>
          </p:txBody>
        </p:sp>
        <p:sp>
          <p:nvSpPr>
            <p:cNvPr id="23" name="KSO_Shape"/>
            <p:cNvSpPr/>
            <p:nvPr/>
          </p:nvSpPr>
          <p:spPr bwMode="auto">
            <a:xfrm>
              <a:off x="5956777" y="3476873"/>
              <a:ext cx="359729" cy="354335"/>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grpFill/>
            <a:ln>
              <a:noFill/>
            </a:ln>
          </p:spPr>
          <p:txBody>
            <a:bodyPr lIns="501445" tIns="575655" rIns="501445" bIns="614746"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ea typeface="幼圆" panose="02010509060101010101" pitchFamily="49" charset="-122"/>
              </a:endParaRPr>
            </a:p>
          </p:txBody>
        </p:sp>
        <p:sp>
          <p:nvSpPr>
            <p:cNvPr id="24" name="KSO_Shape"/>
            <p:cNvSpPr/>
            <p:nvPr/>
          </p:nvSpPr>
          <p:spPr bwMode="auto">
            <a:xfrm>
              <a:off x="6605529" y="3202237"/>
              <a:ext cx="480690" cy="473481"/>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grpFill/>
            <a:ln>
              <a:noFill/>
            </a:ln>
          </p:spPr>
          <p:txBody>
            <a:bodyPr lIns="501445" tIns="575655" rIns="501445" bIns="614746"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ea typeface="幼圆" panose="02010509060101010101" pitchFamily="49" charset="-122"/>
              </a:endParaRPr>
            </a:p>
          </p:txBody>
        </p:sp>
        <p:sp>
          <p:nvSpPr>
            <p:cNvPr id="25" name="KSO_Shape"/>
            <p:cNvSpPr/>
            <p:nvPr/>
          </p:nvSpPr>
          <p:spPr bwMode="auto">
            <a:xfrm>
              <a:off x="6743465" y="2925759"/>
              <a:ext cx="285372" cy="281093"/>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grpFill/>
            <a:ln>
              <a:noFill/>
            </a:ln>
          </p:spPr>
          <p:txBody>
            <a:bodyPr lIns="501445" tIns="575655" rIns="501445" bIns="614746"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ea typeface="幼圆" panose="02010509060101010101" pitchFamily="49" charset="-122"/>
              </a:endParaRPr>
            </a:p>
          </p:txBody>
        </p:sp>
        <p:sp>
          <p:nvSpPr>
            <p:cNvPr id="26" name="KSO_Shape"/>
            <p:cNvSpPr/>
            <p:nvPr/>
          </p:nvSpPr>
          <p:spPr bwMode="auto">
            <a:xfrm>
              <a:off x="6589419" y="2694993"/>
              <a:ext cx="285372" cy="281093"/>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grpFill/>
            <a:ln>
              <a:noFill/>
            </a:ln>
          </p:spPr>
          <p:txBody>
            <a:bodyPr lIns="501445" tIns="575655" rIns="501445" bIns="614746"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ea typeface="幼圆" panose="02010509060101010101" pitchFamily="49" charset="-122"/>
              </a:endParaRPr>
            </a:p>
          </p:txBody>
        </p:sp>
        <p:sp>
          <p:nvSpPr>
            <p:cNvPr id="27" name="KSO_Shape"/>
            <p:cNvSpPr/>
            <p:nvPr/>
          </p:nvSpPr>
          <p:spPr bwMode="auto">
            <a:xfrm>
              <a:off x="6232014" y="3283011"/>
              <a:ext cx="445211" cy="438535"/>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grpFill/>
            <a:ln>
              <a:noFill/>
            </a:ln>
          </p:spPr>
          <p:txBody>
            <a:bodyPr lIns="501445" tIns="575655" rIns="501445" bIns="614746"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ea typeface="幼圆" panose="02010509060101010101" pitchFamily="49" charset="-122"/>
              </a:endParaRPr>
            </a:p>
          </p:txBody>
        </p:sp>
        <p:sp>
          <p:nvSpPr>
            <p:cNvPr id="28" name="KSO_Shape"/>
            <p:cNvSpPr/>
            <p:nvPr/>
          </p:nvSpPr>
          <p:spPr bwMode="auto">
            <a:xfrm>
              <a:off x="6385197" y="4122436"/>
              <a:ext cx="285802" cy="281515"/>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grpFill/>
            <a:ln>
              <a:noFill/>
            </a:ln>
          </p:spPr>
          <p:txBody>
            <a:bodyPr lIns="501445" tIns="575655" rIns="501445" bIns="614746"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ea typeface="幼圆" panose="02010509060101010101" pitchFamily="49" charset="-122"/>
              </a:endParaRPr>
            </a:p>
          </p:txBody>
        </p:sp>
        <p:sp>
          <p:nvSpPr>
            <p:cNvPr id="29" name="KSO_Shape"/>
            <p:cNvSpPr/>
            <p:nvPr/>
          </p:nvSpPr>
          <p:spPr bwMode="auto">
            <a:xfrm>
              <a:off x="6683373" y="4021127"/>
              <a:ext cx="198952" cy="195968"/>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grpFill/>
            <a:ln>
              <a:noFill/>
            </a:ln>
          </p:spPr>
          <p:txBody>
            <a:bodyPr lIns="501445" tIns="575655" rIns="501445" bIns="614746"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ea typeface="幼圆" panose="02010509060101010101" pitchFamily="49" charset="-122"/>
              </a:endParaRPr>
            </a:p>
          </p:txBody>
        </p:sp>
        <p:sp>
          <p:nvSpPr>
            <p:cNvPr id="30" name="KSO_Shape"/>
            <p:cNvSpPr/>
            <p:nvPr/>
          </p:nvSpPr>
          <p:spPr bwMode="auto">
            <a:xfrm>
              <a:off x="6587272" y="4341677"/>
              <a:ext cx="153148" cy="150850"/>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grpFill/>
            <a:ln>
              <a:noFill/>
            </a:ln>
          </p:spPr>
          <p:txBody>
            <a:bodyPr lIns="501445" tIns="575655" rIns="501445" bIns="614746"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ea typeface="幼圆" panose="02010509060101010101" pitchFamily="49" charset="-122"/>
              </a:endParaRPr>
            </a:p>
          </p:txBody>
        </p:sp>
      </p:grpSp>
      <p:cxnSp>
        <p:nvCxnSpPr>
          <p:cNvPr id="31" name="直接连接符 30"/>
          <p:cNvCxnSpPr/>
          <p:nvPr/>
        </p:nvCxnSpPr>
        <p:spPr>
          <a:xfrm flipH="1" flipV="1">
            <a:off x="3714277" y="2849309"/>
            <a:ext cx="548486" cy="251433"/>
          </a:xfrm>
          <a:prstGeom prst="line">
            <a:avLst/>
          </a:prstGeom>
          <a:ln w="158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2" name="椭圆 31"/>
          <p:cNvSpPr/>
          <p:nvPr/>
        </p:nvSpPr>
        <p:spPr>
          <a:xfrm>
            <a:off x="2884978" y="2270237"/>
            <a:ext cx="785686" cy="78568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cxnSp>
        <p:nvCxnSpPr>
          <p:cNvPr id="33" name="直接箭头连接符 32"/>
          <p:cNvCxnSpPr/>
          <p:nvPr/>
        </p:nvCxnSpPr>
        <p:spPr>
          <a:xfrm flipH="1" flipV="1">
            <a:off x="2448522" y="2236254"/>
            <a:ext cx="462993" cy="159997"/>
          </a:xfrm>
          <a:prstGeom prst="straightConnector1">
            <a:avLst/>
          </a:prstGeom>
          <a:ln w="15875">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flipV="1">
            <a:off x="5569364" y="2520242"/>
            <a:ext cx="906916" cy="557411"/>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35" name="椭圆 34"/>
          <p:cNvSpPr/>
          <p:nvPr/>
        </p:nvSpPr>
        <p:spPr>
          <a:xfrm>
            <a:off x="6495575" y="2003408"/>
            <a:ext cx="785686" cy="78568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cxnSp>
        <p:nvCxnSpPr>
          <p:cNvPr id="36" name="直接箭头连接符 35"/>
          <p:cNvCxnSpPr/>
          <p:nvPr/>
        </p:nvCxnSpPr>
        <p:spPr>
          <a:xfrm>
            <a:off x="7295235" y="2302179"/>
            <a:ext cx="594537" cy="0"/>
          </a:xfrm>
          <a:prstGeom prst="straightConnector1">
            <a:avLst/>
          </a:prstGeom>
          <a:ln w="158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flipH="1">
            <a:off x="3774143" y="4430350"/>
            <a:ext cx="551658" cy="307879"/>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sp>
        <p:nvSpPr>
          <p:cNvPr id="38" name="椭圆 37"/>
          <p:cNvSpPr/>
          <p:nvPr/>
        </p:nvSpPr>
        <p:spPr>
          <a:xfrm>
            <a:off x="2986805" y="4500460"/>
            <a:ext cx="785686" cy="78568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cxnSp>
        <p:nvCxnSpPr>
          <p:cNvPr id="39" name="直接箭头连接符 38"/>
          <p:cNvCxnSpPr/>
          <p:nvPr/>
        </p:nvCxnSpPr>
        <p:spPr>
          <a:xfrm flipH="1">
            <a:off x="2333704" y="4986231"/>
            <a:ext cx="560502" cy="0"/>
          </a:xfrm>
          <a:prstGeom prst="straightConnector1">
            <a:avLst/>
          </a:prstGeom>
          <a:ln w="158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接箭头连接符 39"/>
          <p:cNvCxnSpPr/>
          <p:nvPr/>
        </p:nvCxnSpPr>
        <p:spPr>
          <a:xfrm>
            <a:off x="3735727" y="5144771"/>
            <a:ext cx="314244" cy="343337"/>
          </a:xfrm>
          <a:prstGeom prst="straightConnector1">
            <a:avLst/>
          </a:prstGeom>
          <a:ln w="158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5763013" y="4163284"/>
            <a:ext cx="1025929" cy="489143"/>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2" name="椭圆 41"/>
          <p:cNvSpPr/>
          <p:nvPr/>
        </p:nvSpPr>
        <p:spPr>
          <a:xfrm>
            <a:off x="6851980" y="4341597"/>
            <a:ext cx="785686" cy="78568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cxnSp>
        <p:nvCxnSpPr>
          <p:cNvPr id="43" name="直接箭头连接符 42"/>
          <p:cNvCxnSpPr/>
          <p:nvPr/>
        </p:nvCxnSpPr>
        <p:spPr>
          <a:xfrm flipV="1">
            <a:off x="7700704" y="4653344"/>
            <a:ext cx="640239" cy="14937"/>
          </a:xfrm>
          <a:prstGeom prst="straightConnector1">
            <a:avLst/>
          </a:prstGeom>
          <a:ln w="158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接箭头连接符 43"/>
          <p:cNvCxnSpPr/>
          <p:nvPr/>
        </p:nvCxnSpPr>
        <p:spPr>
          <a:xfrm flipH="1">
            <a:off x="6481870" y="4981125"/>
            <a:ext cx="408228" cy="335314"/>
          </a:xfrm>
          <a:prstGeom prst="straightConnector1">
            <a:avLst/>
          </a:prstGeom>
          <a:ln w="158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5" name="KSO_Shape"/>
          <p:cNvSpPr/>
          <p:nvPr/>
        </p:nvSpPr>
        <p:spPr bwMode="auto">
          <a:xfrm>
            <a:off x="3122732" y="2438746"/>
            <a:ext cx="326413" cy="512676"/>
          </a:xfrm>
          <a:custGeom>
            <a:avLst/>
            <a:gdLst>
              <a:gd name="T0" fmla="*/ 487259 w 2187"/>
              <a:gd name="T1" fmla="*/ 1307949 h 3433"/>
              <a:gd name="T2" fmla="*/ 487259 w 2187"/>
              <a:gd name="T3" fmla="*/ 1629955 h 3433"/>
              <a:gd name="T4" fmla="*/ 422746 w 2187"/>
              <a:gd name="T5" fmla="*/ 1694460 h 3433"/>
              <a:gd name="T6" fmla="*/ 197736 w 2187"/>
              <a:gd name="T7" fmla="*/ 1690265 h 3433"/>
              <a:gd name="T8" fmla="*/ 129027 w 2187"/>
              <a:gd name="T9" fmla="*/ 1800397 h 3433"/>
              <a:gd name="T10" fmla="*/ 955112 w 2187"/>
              <a:gd name="T11" fmla="*/ 1800397 h 3433"/>
              <a:gd name="T12" fmla="*/ 890599 w 2187"/>
              <a:gd name="T13" fmla="*/ 1690265 h 3433"/>
              <a:gd name="T14" fmla="*/ 675030 w 2187"/>
              <a:gd name="T15" fmla="*/ 1690265 h 3433"/>
              <a:gd name="T16" fmla="*/ 635168 w 2187"/>
              <a:gd name="T17" fmla="*/ 1625759 h 3433"/>
              <a:gd name="T18" fmla="*/ 630972 w 2187"/>
              <a:gd name="T19" fmla="*/ 1307949 h 3433"/>
              <a:gd name="T20" fmla="*/ 1099350 w 2187"/>
              <a:gd name="T21" fmla="*/ 899412 h 3433"/>
              <a:gd name="T22" fmla="*/ 955112 w 2187"/>
              <a:gd name="T23" fmla="*/ 0 h 3433"/>
              <a:gd name="T24" fmla="*/ 142139 w 2187"/>
              <a:gd name="T25" fmla="*/ 0 h 3433"/>
              <a:gd name="T26" fmla="*/ 0 w 2187"/>
              <a:gd name="T27" fmla="*/ 899412 h 3433"/>
              <a:gd name="T28" fmla="*/ 487259 w 2187"/>
              <a:gd name="T29" fmla="*/ 1307949 h 3433"/>
              <a:gd name="T30" fmla="*/ 206653 w 2187"/>
              <a:gd name="T31" fmla="*/ 69226 h 3433"/>
              <a:gd name="T32" fmla="*/ 894795 w 2187"/>
              <a:gd name="T33" fmla="*/ 69226 h 3433"/>
              <a:gd name="T34" fmla="*/ 1028542 w 2187"/>
              <a:gd name="T35" fmla="*/ 946087 h 3433"/>
              <a:gd name="T36" fmla="*/ 553346 w 2187"/>
              <a:gd name="T37" fmla="*/ 1239248 h 3433"/>
              <a:gd name="T38" fmla="*/ 62940 w 2187"/>
              <a:gd name="T39" fmla="*/ 944514 h 3433"/>
              <a:gd name="T40" fmla="*/ 206653 w 2187"/>
              <a:gd name="T41" fmla="*/ 69226 h 3433"/>
              <a:gd name="T42" fmla="*/ 554920 w 2187"/>
              <a:gd name="T43" fmla="*/ 1172644 h 3433"/>
              <a:gd name="T44" fmla="*/ 957210 w 2187"/>
              <a:gd name="T45" fmla="*/ 948709 h 3433"/>
              <a:gd name="T46" fmla="*/ 864899 w 2187"/>
              <a:gd name="T47" fmla="*/ 428991 h 3433"/>
              <a:gd name="T48" fmla="*/ 240745 w 2187"/>
              <a:gd name="T49" fmla="*/ 431088 h 3433"/>
              <a:gd name="T50" fmla="*/ 142139 w 2187"/>
              <a:gd name="T51" fmla="*/ 955527 h 3433"/>
              <a:gd name="T52" fmla="*/ 554920 w 2187"/>
              <a:gd name="T53" fmla="*/ 1172644 h 3433"/>
              <a:gd name="T54" fmla="*/ 348267 w 2187"/>
              <a:gd name="T55" fmla="*/ 495070 h 3433"/>
              <a:gd name="T56" fmla="*/ 348267 w 2187"/>
              <a:gd name="T57" fmla="*/ 495070 h 3433"/>
              <a:gd name="T58" fmla="*/ 573277 w 2187"/>
              <a:gd name="T59" fmla="*/ 1088734 h 3433"/>
              <a:gd name="T60" fmla="*/ 291621 w 2187"/>
              <a:gd name="T61" fmla="*/ 951331 h 3433"/>
              <a:gd name="T62" fmla="*/ 348267 w 2187"/>
              <a:gd name="T63" fmla="*/ 495070 h 343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187" h="3433">
                <a:moveTo>
                  <a:pt x="929" y="2494"/>
                </a:moveTo>
                <a:cubicBezTo>
                  <a:pt x="929" y="3108"/>
                  <a:pt x="929" y="3108"/>
                  <a:pt x="929" y="3108"/>
                </a:cubicBezTo>
                <a:cubicBezTo>
                  <a:pt x="929" y="3239"/>
                  <a:pt x="806" y="3231"/>
                  <a:pt x="806" y="3231"/>
                </a:cubicBezTo>
                <a:cubicBezTo>
                  <a:pt x="377" y="3223"/>
                  <a:pt x="377" y="3223"/>
                  <a:pt x="377" y="3223"/>
                </a:cubicBezTo>
                <a:cubicBezTo>
                  <a:pt x="246" y="3223"/>
                  <a:pt x="246" y="3433"/>
                  <a:pt x="246" y="3433"/>
                </a:cubicBezTo>
                <a:cubicBezTo>
                  <a:pt x="1821" y="3433"/>
                  <a:pt x="1821" y="3433"/>
                  <a:pt x="1821" y="3433"/>
                </a:cubicBezTo>
                <a:cubicBezTo>
                  <a:pt x="1821" y="3326"/>
                  <a:pt x="1698" y="3223"/>
                  <a:pt x="1698" y="3223"/>
                </a:cubicBezTo>
                <a:cubicBezTo>
                  <a:pt x="1287" y="3223"/>
                  <a:pt x="1287" y="3223"/>
                  <a:pt x="1287" y="3223"/>
                </a:cubicBezTo>
                <a:cubicBezTo>
                  <a:pt x="1196" y="3223"/>
                  <a:pt x="1211" y="3100"/>
                  <a:pt x="1211" y="3100"/>
                </a:cubicBezTo>
                <a:cubicBezTo>
                  <a:pt x="1203" y="2494"/>
                  <a:pt x="1203" y="2494"/>
                  <a:pt x="1203" y="2494"/>
                </a:cubicBezTo>
                <a:cubicBezTo>
                  <a:pt x="2187" y="2494"/>
                  <a:pt x="2096" y="1715"/>
                  <a:pt x="2096" y="1715"/>
                </a:cubicBezTo>
                <a:cubicBezTo>
                  <a:pt x="1821" y="0"/>
                  <a:pt x="1821" y="0"/>
                  <a:pt x="1821" y="0"/>
                </a:cubicBezTo>
                <a:cubicBezTo>
                  <a:pt x="271" y="0"/>
                  <a:pt x="271" y="0"/>
                  <a:pt x="271" y="0"/>
                </a:cubicBezTo>
                <a:cubicBezTo>
                  <a:pt x="0" y="1715"/>
                  <a:pt x="0" y="1715"/>
                  <a:pt x="0" y="1715"/>
                </a:cubicBezTo>
                <a:cubicBezTo>
                  <a:pt x="0" y="2437"/>
                  <a:pt x="929" y="2494"/>
                  <a:pt x="929" y="2494"/>
                </a:cubicBezTo>
                <a:close/>
                <a:moveTo>
                  <a:pt x="394" y="132"/>
                </a:moveTo>
                <a:cubicBezTo>
                  <a:pt x="1706" y="132"/>
                  <a:pt x="1706" y="132"/>
                  <a:pt x="1706" y="132"/>
                </a:cubicBezTo>
                <a:cubicBezTo>
                  <a:pt x="1706" y="132"/>
                  <a:pt x="1961" y="1685"/>
                  <a:pt x="1961" y="1804"/>
                </a:cubicBezTo>
                <a:cubicBezTo>
                  <a:pt x="1961" y="1804"/>
                  <a:pt x="1884" y="2363"/>
                  <a:pt x="1055" y="2363"/>
                </a:cubicBezTo>
                <a:cubicBezTo>
                  <a:pt x="1055" y="2363"/>
                  <a:pt x="420" y="2432"/>
                  <a:pt x="120" y="1801"/>
                </a:cubicBezTo>
                <a:lnTo>
                  <a:pt x="394" y="132"/>
                </a:lnTo>
                <a:close/>
                <a:moveTo>
                  <a:pt x="1058" y="2236"/>
                </a:moveTo>
                <a:cubicBezTo>
                  <a:pt x="1592" y="2236"/>
                  <a:pt x="1801" y="1887"/>
                  <a:pt x="1825" y="1809"/>
                </a:cubicBezTo>
                <a:cubicBezTo>
                  <a:pt x="1649" y="818"/>
                  <a:pt x="1649" y="818"/>
                  <a:pt x="1649" y="818"/>
                </a:cubicBezTo>
                <a:cubicBezTo>
                  <a:pt x="459" y="822"/>
                  <a:pt x="459" y="822"/>
                  <a:pt x="459" y="822"/>
                </a:cubicBezTo>
                <a:cubicBezTo>
                  <a:pt x="459" y="822"/>
                  <a:pt x="275" y="1686"/>
                  <a:pt x="271" y="1822"/>
                </a:cubicBezTo>
                <a:cubicBezTo>
                  <a:pt x="271" y="1822"/>
                  <a:pt x="484" y="2236"/>
                  <a:pt x="1058" y="2236"/>
                </a:cubicBezTo>
                <a:close/>
                <a:moveTo>
                  <a:pt x="664" y="944"/>
                </a:moveTo>
                <a:cubicBezTo>
                  <a:pt x="666" y="940"/>
                  <a:pt x="666" y="941"/>
                  <a:pt x="664" y="944"/>
                </a:cubicBezTo>
                <a:cubicBezTo>
                  <a:pt x="676" y="1876"/>
                  <a:pt x="1093" y="2076"/>
                  <a:pt x="1093" y="2076"/>
                </a:cubicBezTo>
                <a:cubicBezTo>
                  <a:pt x="1093" y="2076"/>
                  <a:pt x="687" y="2082"/>
                  <a:pt x="556" y="1814"/>
                </a:cubicBezTo>
                <a:cubicBezTo>
                  <a:pt x="434" y="1565"/>
                  <a:pt x="648" y="988"/>
                  <a:pt x="664" y="944"/>
                </a:cubicBezTo>
                <a:close/>
              </a:path>
            </a:pathLst>
          </a:custGeom>
          <a:solidFill>
            <a:schemeClr val="bg1"/>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ea typeface="幼圆" panose="02010509060101010101" pitchFamily="49" charset="-122"/>
            </a:endParaRPr>
          </a:p>
        </p:txBody>
      </p:sp>
      <p:grpSp>
        <p:nvGrpSpPr>
          <p:cNvPr id="46" name="组合 45"/>
          <p:cNvGrpSpPr/>
          <p:nvPr/>
        </p:nvGrpSpPr>
        <p:grpSpPr>
          <a:xfrm>
            <a:off x="1908506" y="1859842"/>
            <a:ext cx="511028" cy="511028"/>
            <a:chOff x="2862212" y="1646587"/>
            <a:chExt cx="511028" cy="511028"/>
          </a:xfrm>
        </p:grpSpPr>
        <p:sp>
          <p:nvSpPr>
            <p:cNvPr id="47" name="椭圆 46"/>
            <p:cNvSpPr/>
            <p:nvPr/>
          </p:nvSpPr>
          <p:spPr>
            <a:xfrm>
              <a:off x="2862212" y="1646587"/>
              <a:ext cx="511028" cy="5110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48" name="KSO_Shape"/>
            <p:cNvSpPr/>
            <p:nvPr/>
          </p:nvSpPr>
          <p:spPr bwMode="auto">
            <a:xfrm>
              <a:off x="3004146" y="1731318"/>
              <a:ext cx="221565" cy="349937"/>
            </a:xfrm>
            <a:custGeom>
              <a:avLst/>
              <a:gdLst>
                <a:gd name="T0" fmla="*/ 955216 w 2128"/>
                <a:gd name="T1" fmla="*/ 1800397 h 3363"/>
                <a:gd name="T2" fmla="*/ 183654 w 2128"/>
                <a:gd name="T3" fmla="*/ 1800397 h 3363"/>
                <a:gd name="T4" fmla="*/ 0 w 2128"/>
                <a:gd name="T5" fmla="*/ 1616770 h 3363"/>
                <a:gd name="T6" fmla="*/ 0 w 2128"/>
                <a:gd name="T7" fmla="*/ 771446 h 3363"/>
                <a:gd name="T8" fmla="*/ 2142 w 2128"/>
                <a:gd name="T9" fmla="*/ 750567 h 3363"/>
                <a:gd name="T10" fmla="*/ 220599 w 2128"/>
                <a:gd name="T11" fmla="*/ 429354 h 3363"/>
                <a:gd name="T12" fmla="*/ 220599 w 2128"/>
                <a:gd name="T13" fmla="*/ 404193 h 3363"/>
                <a:gd name="T14" fmla="*/ 918807 w 2128"/>
                <a:gd name="T15" fmla="*/ 404193 h 3363"/>
                <a:gd name="T16" fmla="*/ 918807 w 2128"/>
                <a:gd name="T17" fmla="*/ 429354 h 3363"/>
                <a:gd name="T18" fmla="*/ 1137264 w 2128"/>
                <a:gd name="T19" fmla="*/ 750567 h 3363"/>
                <a:gd name="T20" fmla="*/ 1139406 w 2128"/>
                <a:gd name="T21" fmla="*/ 771446 h 3363"/>
                <a:gd name="T22" fmla="*/ 1139406 w 2128"/>
                <a:gd name="T23" fmla="*/ 1616770 h 3363"/>
                <a:gd name="T24" fmla="*/ 955216 w 2128"/>
                <a:gd name="T25" fmla="*/ 1800397 h 3363"/>
                <a:gd name="T26" fmla="*/ 1063374 w 2128"/>
                <a:gd name="T27" fmla="*/ 840506 h 3363"/>
                <a:gd name="T28" fmla="*/ 1061768 w 2128"/>
                <a:gd name="T29" fmla="*/ 821769 h 3363"/>
                <a:gd name="T30" fmla="*/ 851342 w 2128"/>
                <a:gd name="T31" fmla="*/ 500556 h 3363"/>
                <a:gd name="T32" fmla="*/ 851342 w 2128"/>
                <a:gd name="T33" fmla="*/ 475930 h 3363"/>
                <a:gd name="T34" fmla="*/ 291812 w 2128"/>
                <a:gd name="T35" fmla="*/ 475930 h 3363"/>
                <a:gd name="T36" fmla="*/ 291812 w 2128"/>
                <a:gd name="T37" fmla="*/ 500556 h 3363"/>
                <a:gd name="T38" fmla="*/ 77638 w 2128"/>
                <a:gd name="T39" fmla="*/ 821769 h 3363"/>
                <a:gd name="T40" fmla="*/ 76032 w 2128"/>
                <a:gd name="T41" fmla="*/ 840506 h 3363"/>
                <a:gd name="T42" fmla="*/ 76032 w 2128"/>
                <a:gd name="T43" fmla="*/ 844789 h 3363"/>
                <a:gd name="T44" fmla="*/ 735152 w 2128"/>
                <a:gd name="T45" fmla="*/ 844789 h 3363"/>
                <a:gd name="T46" fmla="*/ 735152 w 2128"/>
                <a:gd name="T47" fmla="*/ 1359265 h 3363"/>
                <a:gd name="T48" fmla="*/ 76032 w 2128"/>
                <a:gd name="T49" fmla="*/ 1359265 h 3363"/>
                <a:gd name="T50" fmla="*/ 76032 w 2128"/>
                <a:gd name="T51" fmla="*/ 1561629 h 3363"/>
                <a:gd name="T52" fmla="*/ 237733 w 2128"/>
                <a:gd name="T53" fmla="*/ 1725983 h 3363"/>
                <a:gd name="T54" fmla="*/ 901673 w 2128"/>
                <a:gd name="T55" fmla="*/ 1725983 h 3363"/>
                <a:gd name="T56" fmla="*/ 1063374 w 2128"/>
                <a:gd name="T57" fmla="*/ 1561629 h 3363"/>
                <a:gd name="T58" fmla="*/ 1063374 w 2128"/>
                <a:gd name="T59" fmla="*/ 840506 h 3363"/>
                <a:gd name="T60" fmla="*/ 183654 w 2128"/>
                <a:gd name="T61" fmla="*/ 327637 h 3363"/>
                <a:gd name="T62" fmla="*/ 183654 w 2128"/>
                <a:gd name="T63" fmla="*/ 73344 h 3363"/>
                <a:gd name="T64" fmla="*/ 257544 w 2128"/>
                <a:gd name="T65" fmla="*/ 0 h 3363"/>
                <a:gd name="T66" fmla="*/ 881862 w 2128"/>
                <a:gd name="T67" fmla="*/ 0 h 3363"/>
                <a:gd name="T68" fmla="*/ 955216 w 2128"/>
                <a:gd name="T69" fmla="*/ 73344 h 3363"/>
                <a:gd name="T70" fmla="*/ 955216 w 2128"/>
                <a:gd name="T71" fmla="*/ 327637 h 3363"/>
                <a:gd name="T72" fmla="*/ 183654 w 2128"/>
                <a:gd name="T73" fmla="*/ 327637 h 336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128" h="3363">
                  <a:moveTo>
                    <a:pt x="1784" y="3363"/>
                  </a:moveTo>
                  <a:cubicBezTo>
                    <a:pt x="343" y="3363"/>
                    <a:pt x="343" y="3363"/>
                    <a:pt x="343" y="3363"/>
                  </a:cubicBezTo>
                  <a:cubicBezTo>
                    <a:pt x="154" y="3363"/>
                    <a:pt x="0" y="3209"/>
                    <a:pt x="0" y="3020"/>
                  </a:cubicBezTo>
                  <a:cubicBezTo>
                    <a:pt x="0" y="1441"/>
                    <a:pt x="0" y="1441"/>
                    <a:pt x="0" y="1441"/>
                  </a:cubicBezTo>
                  <a:cubicBezTo>
                    <a:pt x="0" y="1428"/>
                    <a:pt x="3" y="1415"/>
                    <a:pt x="4" y="1402"/>
                  </a:cubicBezTo>
                  <a:cubicBezTo>
                    <a:pt x="43" y="919"/>
                    <a:pt x="412" y="1160"/>
                    <a:pt x="412" y="802"/>
                  </a:cubicBezTo>
                  <a:cubicBezTo>
                    <a:pt x="412" y="755"/>
                    <a:pt x="412" y="755"/>
                    <a:pt x="412" y="755"/>
                  </a:cubicBezTo>
                  <a:cubicBezTo>
                    <a:pt x="1716" y="755"/>
                    <a:pt x="1716" y="755"/>
                    <a:pt x="1716" y="755"/>
                  </a:cubicBezTo>
                  <a:cubicBezTo>
                    <a:pt x="1716" y="802"/>
                    <a:pt x="1716" y="802"/>
                    <a:pt x="1716" y="802"/>
                  </a:cubicBezTo>
                  <a:cubicBezTo>
                    <a:pt x="1716" y="1160"/>
                    <a:pt x="2085" y="919"/>
                    <a:pt x="2124" y="1402"/>
                  </a:cubicBezTo>
                  <a:cubicBezTo>
                    <a:pt x="2125" y="1415"/>
                    <a:pt x="2128" y="1428"/>
                    <a:pt x="2128" y="1441"/>
                  </a:cubicBezTo>
                  <a:cubicBezTo>
                    <a:pt x="2128" y="3020"/>
                    <a:pt x="2128" y="3020"/>
                    <a:pt x="2128" y="3020"/>
                  </a:cubicBezTo>
                  <a:cubicBezTo>
                    <a:pt x="2128" y="3209"/>
                    <a:pt x="1974" y="3363"/>
                    <a:pt x="1784" y="3363"/>
                  </a:cubicBezTo>
                  <a:close/>
                  <a:moveTo>
                    <a:pt x="1986" y="1570"/>
                  </a:moveTo>
                  <a:cubicBezTo>
                    <a:pt x="1986" y="1558"/>
                    <a:pt x="1984" y="1547"/>
                    <a:pt x="1983" y="1535"/>
                  </a:cubicBezTo>
                  <a:cubicBezTo>
                    <a:pt x="1948" y="1101"/>
                    <a:pt x="1590" y="1256"/>
                    <a:pt x="1590" y="935"/>
                  </a:cubicBezTo>
                  <a:cubicBezTo>
                    <a:pt x="1590" y="889"/>
                    <a:pt x="1590" y="889"/>
                    <a:pt x="1590" y="889"/>
                  </a:cubicBezTo>
                  <a:cubicBezTo>
                    <a:pt x="545" y="889"/>
                    <a:pt x="545" y="889"/>
                    <a:pt x="545" y="889"/>
                  </a:cubicBezTo>
                  <a:cubicBezTo>
                    <a:pt x="545" y="935"/>
                    <a:pt x="545" y="935"/>
                    <a:pt x="545" y="935"/>
                  </a:cubicBezTo>
                  <a:cubicBezTo>
                    <a:pt x="545" y="1256"/>
                    <a:pt x="180" y="1101"/>
                    <a:pt x="145" y="1535"/>
                  </a:cubicBezTo>
                  <a:cubicBezTo>
                    <a:pt x="144" y="1547"/>
                    <a:pt x="142" y="1558"/>
                    <a:pt x="142" y="1570"/>
                  </a:cubicBezTo>
                  <a:cubicBezTo>
                    <a:pt x="142" y="1578"/>
                    <a:pt x="142" y="1578"/>
                    <a:pt x="142" y="1578"/>
                  </a:cubicBezTo>
                  <a:cubicBezTo>
                    <a:pt x="1373" y="1578"/>
                    <a:pt x="1373" y="1578"/>
                    <a:pt x="1373" y="1578"/>
                  </a:cubicBezTo>
                  <a:cubicBezTo>
                    <a:pt x="1373" y="2539"/>
                    <a:pt x="1373" y="2539"/>
                    <a:pt x="1373" y="2539"/>
                  </a:cubicBezTo>
                  <a:cubicBezTo>
                    <a:pt x="142" y="2539"/>
                    <a:pt x="142" y="2539"/>
                    <a:pt x="142" y="2539"/>
                  </a:cubicBezTo>
                  <a:cubicBezTo>
                    <a:pt x="142" y="2917"/>
                    <a:pt x="142" y="2917"/>
                    <a:pt x="142" y="2917"/>
                  </a:cubicBezTo>
                  <a:cubicBezTo>
                    <a:pt x="142" y="3086"/>
                    <a:pt x="274" y="3224"/>
                    <a:pt x="444" y="3224"/>
                  </a:cubicBezTo>
                  <a:cubicBezTo>
                    <a:pt x="1684" y="3224"/>
                    <a:pt x="1684" y="3224"/>
                    <a:pt x="1684" y="3224"/>
                  </a:cubicBezTo>
                  <a:cubicBezTo>
                    <a:pt x="1854" y="3224"/>
                    <a:pt x="1986" y="3086"/>
                    <a:pt x="1986" y="2917"/>
                  </a:cubicBezTo>
                  <a:lnTo>
                    <a:pt x="1986" y="1570"/>
                  </a:lnTo>
                  <a:close/>
                  <a:moveTo>
                    <a:pt x="343" y="612"/>
                  </a:moveTo>
                  <a:cubicBezTo>
                    <a:pt x="343" y="137"/>
                    <a:pt x="343" y="137"/>
                    <a:pt x="343" y="137"/>
                  </a:cubicBezTo>
                  <a:cubicBezTo>
                    <a:pt x="343" y="61"/>
                    <a:pt x="405" y="0"/>
                    <a:pt x="481" y="0"/>
                  </a:cubicBezTo>
                  <a:cubicBezTo>
                    <a:pt x="1647" y="0"/>
                    <a:pt x="1647" y="0"/>
                    <a:pt x="1647" y="0"/>
                  </a:cubicBezTo>
                  <a:cubicBezTo>
                    <a:pt x="1723" y="0"/>
                    <a:pt x="1784" y="61"/>
                    <a:pt x="1784" y="137"/>
                  </a:cubicBezTo>
                  <a:cubicBezTo>
                    <a:pt x="1784" y="612"/>
                    <a:pt x="1784" y="612"/>
                    <a:pt x="1784" y="612"/>
                  </a:cubicBezTo>
                  <a:cubicBezTo>
                    <a:pt x="1121" y="612"/>
                    <a:pt x="1058" y="612"/>
                    <a:pt x="343" y="612"/>
                  </a:cubicBezTo>
                  <a:close/>
                </a:path>
              </a:pathLst>
            </a:custGeom>
            <a:solidFill>
              <a:srgbClr val="FF0000"/>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dirty="0">
                <a:ea typeface="幼圆" panose="02010509060101010101" pitchFamily="49" charset="-122"/>
              </a:endParaRPr>
            </a:p>
          </p:txBody>
        </p:sp>
      </p:grpSp>
      <p:sp>
        <p:nvSpPr>
          <p:cNvPr id="49" name="KSO_Shape"/>
          <p:cNvSpPr/>
          <p:nvPr/>
        </p:nvSpPr>
        <p:spPr bwMode="auto">
          <a:xfrm>
            <a:off x="6658819" y="2136674"/>
            <a:ext cx="449566" cy="519153"/>
          </a:xfrm>
          <a:custGeom>
            <a:avLst/>
            <a:gdLst>
              <a:gd name="T0" fmla="*/ 722049 w 6597698"/>
              <a:gd name="T1" fmla="*/ 874343 h 7617115"/>
              <a:gd name="T2" fmla="*/ 750323 w 6597698"/>
              <a:gd name="T3" fmla="*/ 885440 h 7617115"/>
              <a:gd name="T4" fmla="*/ 758665 w 6597698"/>
              <a:gd name="T5" fmla="*/ 959007 h 7617115"/>
              <a:gd name="T6" fmla="*/ 703528 w 6597698"/>
              <a:gd name="T7" fmla="*/ 976176 h 7617115"/>
              <a:gd name="T8" fmla="*/ 694514 w 6597698"/>
              <a:gd name="T9" fmla="*/ 971594 h 7617115"/>
              <a:gd name="T10" fmla="*/ 699028 w 6597698"/>
              <a:gd name="T11" fmla="*/ 976062 h 7617115"/>
              <a:gd name="T12" fmla="*/ 699648 w 6597698"/>
              <a:gd name="T13" fmla="*/ 1081054 h 7617115"/>
              <a:gd name="T14" fmla="*/ 147042 w 6597698"/>
              <a:gd name="T15" fmla="*/ 1769133 h 7617115"/>
              <a:gd name="T16" fmla="*/ 30787 w 6597698"/>
              <a:gd name="T17" fmla="*/ 1782165 h 7617115"/>
              <a:gd name="T18" fmla="*/ 18275 w 6597698"/>
              <a:gd name="T19" fmla="*/ 1665921 h 7617115"/>
              <a:gd name="T20" fmla="*/ 570880 w 6597698"/>
              <a:gd name="T21" fmla="*/ 977321 h 7617115"/>
              <a:gd name="T22" fmla="*/ 672989 w 6597698"/>
              <a:gd name="T23" fmla="*/ 955142 h 7617115"/>
              <a:gd name="T24" fmla="*/ 676204 w 6597698"/>
              <a:gd name="T25" fmla="*/ 957221 h 7617115"/>
              <a:gd name="T26" fmla="*/ 671902 w 6597698"/>
              <a:gd name="T27" fmla="*/ 950789 h 7617115"/>
              <a:gd name="T28" fmla="*/ 677328 w 6597698"/>
              <a:gd name="T29" fmla="*/ 893266 h 7617115"/>
              <a:gd name="T30" fmla="*/ 722049 w 6597698"/>
              <a:gd name="T31" fmla="*/ 874343 h 7617115"/>
              <a:gd name="T32" fmla="*/ 1267033 w 6597698"/>
              <a:gd name="T33" fmla="*/ 241665 h 7617115"/>
              <a:gd name="T34" fmla="*/ 1317603 w 6597698"/>
              <a:gd name="T35" fmla="*/ 700993 h 7617115"/>
              <a:gd name="T36" fmla="*/ 1057709 w 6597698"/>
              <a:gd name="T37" fmla="*/ 100974 h 7617115"/>
              <a:gd name="T38" fmla="*/ 754500 w 6597698"/>
              <a:gd name="T39" fmla="*/ 248946 h 7617115"/>
              <a:gd name="T40" fmla="*/ 814969 w 6597698"/>
              <a:gd name="T41" fmla="*/ 804684 h 7617115"/>
              <a:gd name="T42" fmla="*/ 1371177 w 6597698"/>
              <a:gd name="T43" fmla="*/ 743688 h 7617115"/>
              <a:gd name="T44" fmla="*/ 1310187 w 6597698"/>
              <a:gd name="T45" fmla="*/ 187951 h 7617115"/>
              <a:gd name="T46" fmla="*/ 1057709 w 6597698"/>
              <a:gd name="T47" fmla="*/ 100974 h 7617115"/>
              <a:gd name="T48" fmla="*/ 1056412 w 6597698"/>
              <a:gd name="T49" fmla="*/ 45 h 7617115"/>
              <a:gd name="T50" fmla="*/ 1373958 w 6597698"/>
              <a:gd name="T51" fmla="*/ 109301 h 7617115"/>
              <a:gd name="T52" fmla="*/ 1450081 w 6597698"/>
              <a:gd name="T53" fmla="*/ 807305 h 7617115"/>
              <a:gd name="T54" fmla="*/ 751940 w 6597698"/>
              <a:gd name="T55" fmla="*/ 883413 h 7617115"/>
              <a:gd name="T56" fmla="*/ 675817 w 6597698"/>
              <a:gd name="T57" fmla="*/ 185931 h 7617115"/>
              <a:gd name="T58" fmla="*/ 1056412 w 6597698"/>
              <a:gd name="T59" fmla="*/ 45 h 761711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597698" h="7617115">
                <a:moveTo>
                  <a:pt x="3054842" y="3699168"/>
                </a:moveTo>
                <a:cubicBezTo>
                  <a:pt x="3097120" y="3702556"/>
                  <a:pt x="3138894" y="3717974"/>
                  <a:pt x="3174464" y="3746118"/>
                </a:cubicBezTo>
                <a:cubicBezTo>
                  <a:pt x="3269318" y="3823378"/>
                  <a:pt x="3284759" y="3960238"/>
                  <a:pt x="3209759" y="4057364"/>
                </a:cubicBezTo>
                <a:cubicBezTo>
                  <a:pt x="3151854" y="4126897"/>
                  <a:pt x="3059206" y="4152972"/>
                  <a:pt x="2976485" y="4130002"/>
                </a:cubicBezTo>
                <a:lnTo>
                  <a:pt x="2938349" y="4110616"/>
                </a:lnTo>
                <a:lnTo>
                  <a:pt x="2957445" y="4129522"/>
                </a:lnTo>
                <a:cubicBezTo>
                  <a:pt x="3060906" y="4255074"/>
                  <a:pt x="3066214" y="4440569"/>
                  <a:pt x="2960068" y="4573720"/>
                </a:cubicBezTo>
                <a:cubicBezTo>
                  <a:pt x="2960068" y="4573720"/>
                  <a:pt x="2960068" y="4573720"/>
                  <a:pt x="622107" y="7484843"/>
                </a:cubicBezTo>
                <a:cubicBezTo>
                  <a:pt x="500798" y="7637016"/>
                  <a:pt x="280235" y="7661275"/>
                  <a:pt x="130253" y="7539978"/>
                </a:cubicBezTo>
                <a:cubicBezTo>
                  <a:pt x="-19729" y="7418681"/>
                  <a:pt x="-43991" y="7198142"/>
                  <a:pt x="77318" y="7048175"/>
                </a:cubicBezTo>
                <a:cubicBezTo>
                  <a:pt x="77318" y="7048175"/>
                  <a:pt x="77318" y="7048175"/>
                  <a:pt x="2415279" y="4134846"/>
                </a:cubicBezTo>
                <a:cubicBezTo>
                  <a:pt x="2521424" y="4001695"/>
                  <a:pt x="2701872" y="3966478"/>
                  <a:pt x="2847280" y="4041013"/>
                </a:cubicBezTo>
                <a:lnTo>
                  <a:pt x="2860883" y="4049808"/>
                </a:lnTo>
                <a:lnTo>
                  <a:pt x="2842684" y="4022597"/>
                </a:lnTo>
                <a:cubicBezTo>
                  <a:pt x="2801944" y="3946441"/>
                  <a:pt x="2807734" y="3850419"/>
                  <a:pt x="2865639" y="3779229"/>
                </a:cubicBezTo>
                <a:cubicBezTo>
                  <a:pt x="2912514" y="3721285"/>
                  <a:pt x="2984378" y="3693520"/>
                  <a:pt x="3054842" y="3699168"/>
                </a:cubicBezTo>
                <a:close/>
                <a:moveTo>
                  <a:pt x="5360563" y="1022434"/>
                </a:moveTo>
                <a:cubicBezTo>
                  <a:pt x="5956099" y="1501097"/>
                  <a:pt x="6050943" y="2370189"/>
                  <a:pt x="5574515" y="2965760"/>
                </a:cubicBezTo>
                <a:lnTo>
                  <a:pt x="5360563" y="1022434"/>
                </a:lnTo>
                <a:close/>
                <a:moveTo>
                  <a:pt x="4474955" y="427200"/>
                </a:moveTo>
                <a:cubicBezTo>
                  <a:pt x="3992919" y="433757"/>
                  <a:pt x="3517164" y="647541"/>
                  <a:pt x="3192137" y="1053241"/>
                </a:cubicBezTo>
                <a:cubicBezTo>
                  <a:pt x="2612105" y="1772280"/>
                  <a:pt x="2728993" y="2826575"/>
                  <a:pt x="3447968" y="3404453"/>
                </a:cubicBezTo>
                <a:cubicBezTo>
                  <a:pt x="4169147" y="3984537"/>
                  <a:pt x="5223349" y="3867638"/>
                  <a:pt x="5801174" y="3146394"/>
                </a:cubicBezTo>
                <a:cubicBezTo>
                  <a:pt x="6381205" y="2427354"/>
                  <a:pt x="6264317" y="1373059"/>
                  <a:pt x="5543138" y="795181"/>
                </a:cubicBezTo>
                <a:cubicBezTo>
                  <a:pt x="5228587" y="542359"/>
                  <a:pt x="4849871" y="422100"/>
                  <a:pt x="4474955" y="427200"/>
                </a:cubicBezTo>
                <a:close/>
                <a:moveTo>
                  <a:pt x="4469466" y="190"/>
                </a:moveTo>
                <a:cubicBezTo>
                  <a:pt x="4940266" y="-6142"/>
                  <a:pt x="5416292" y="144984"/>
                  <a:pt x="5812939" y="462432"/>
                </a:cubicBezTo>
                <a:cubicBezTo>
                  <a:pt x="6717357" y="1188029"/>
                  <a:pt x="6860740" y="2511305"/>
                  <a:pt x="6135000" y="3415545"/>
                </a:cubicBezTo>
                <a:cubicBezTo>
                  <a:pt x="5409261" y="4319783"/>
                  <a:pt x="4085723" y="4463138"/>
                  <a:pt x="3181306" y="3737542"/>
                </a:cubicBezTo>
                <a:cubicBezTo>
                  <a:pt x="2276888" y="3011945"/>
                  <a:pt x="2133505" y="1690874"/>
                  <a:pt x="2859245" y="786635"/>
                </a:cubicBezTo>
                <a:cubicBezTo>
                  <a:pt x="3267474" y="276760"/>
                  <a:pt x="3864151" y="8331"/>
                  <a:pt x="4469466" y="190"/>
                </a:cubicBezTo>
                <a:close/>
              </a:path>
            </a:pathLst>
          </a:custGeom>
          <a:solidFill>
            <a:schemeClr val="bg1"/>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ea typeface="幼圆" panose="02010509060101010101" pitchFamily="49" charset="-122"/>
            </a:endParaRPr>
          </a:p>
        </p:txBody>
      </p:sp>
      <p:grpSp>
        <p:nvGrpSpPr>
          <p:cNvPr id="50" name="组合 49"/>
          <p:cNvGrpSpPr/>
          <p:nvPr/>
        </p:nvGrpSpPr>
        <p:grpSpPr>
          <a:xfrm>
            <a:off x="8045519" y="2046665"/>
            <a:ext cx="511028" cy="511028"/>
            <a:chOff x="8999225" y="1833410"/>
            <a:chExt cx="511028" cy="511028"/>
          </a:xfrm>
        </p:grpSpPr>
        <p:sp>
          <p:nvSpPr>
            <p:cNvPr id="51" name="椭圆 50"/>
            <p:cNvSpPr/>
            <p:nvPr/>
          </p:nvSpPr>
          <p:spPr>
            <a:xfrm>
              <a:off x="8999225" y="1833410"/>
              <a:ext cx="511028" cy="511028"/>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52" name="KSO_Shape"/>
            <p:cNvSpPr/>
            <p:nvPr/>
          </p:nvSpPr>
          <p:spPr bwMode="auto">
            <a:xfrm>
              <a:off x="9114112" y="1964199"/>
              <a:ext cx="281254" cy="298077"/>
            </a:xfrm>
            <a:custGeom>
              <a:avLst/>
              <a:gdLst>
                <a:gd name="T0" fmla="*/ 1462390 w 3658"/>
                <a:gd name="T1" fmla="*/ 575978 h 3876"/>
                <a:gd name="T2" fmla="*/ 450002 w 3658"/>
                <a:gd name="T3" fmla="*/ 575978 h 3876"/>
                <a:gd name="T4" fmla="*/ 224769 w 3658"/>
                <a:gd name="T5" fmla="*/ 325614 h 3876"/>
                <a:gd name="T6" fmla="*/ 216874 w 3658"/>
                <a:gd name="T7" fmla="*/ 325614 h 3876"/>
                <a:gd name="T8" fmla="*/ 108205 w 3658"/>
                <a:gd name="T9" fmla="*/ 434306 h 3876"/>
                <a:gd name="T10" fmla="*/ 108205 w 3658"/>
                <a:gd name="T11" fmla="*/ 615461 h 3876"/>
                <a:gd name="T12" fmla="*/ 216874 w 3658"/>
                <a:gd name="T13" fmla="*/ 724153 h 3876"/>
                <a:gd name="T14" fmla="*/ 904648 w 3658"/>
                <a:gd name="T15" fmla="*/ 724153 h 3876"/>
                <a:gd name="T16" fmla="*/ 1012853 w 3658"/>
                <a:gd name="T17" fmla="*/ 832382 h 3876"/>
                <a:gd name="T18" fmla="*/ 1013317 w 3658"/>
                <a:gd name="T19" fmla="*/ 1022362 h 3876"/>
                <a:gd name="T20" fmla="*/ 1122451 w 3658"/>
                <a:gd name="T21" fmla="*/ 1181220 h 3876"/>
                <a:gd name="T22" fmla="*/ 1122451 w 3658"/>
                <a:gd name="T23" fmla="*/ 1631319 h 3876"/>
                <a:gd name="T24" fmla="*/ 956196 w 3658"/>
                <a:gd name="T25" fmla="*/ 1800397 h 3876"/>
                <a:gd name="T26" fmla="*/ 796443 w 3658"/>
                <a:gd name="T27" fmla="*/ 1631319 h 3876"/>
                <a:gd name="T28" fmla="*/ 796443 w 3658"/>
                <a:gd name="T29" fmla="*/ 1181220 h 3876"/>
                <a:gd name="T30" fmla="*/ 903255 w 3658"/>
                <a:gd name="T31" fmla="*/ 1022362 h 3876"/>
                <a:gd name="T32" fmla="*/ 903255 w 3658"/>
                <a:gd name="T33" fmla="*/ 928068 h 3876"/>
                <a:gd name="T34" fmla="*/ 795979 w 3658"/>
                <a:gd name="T35" fmla="*/ 832382 h 3876"/>
                <a:gd name="T36" fmla="*/ 108205 w 3658"/>
                <a:gd name="T37" fmla="*/ 832382 h 3876"/>
                <a:gd name="T38" fmla="*/ 0 w 3658"/>
                <a:gd name="T39" fmla="*/ 724153 h 3876"/>
                <a:gd name="T40" fmla="*/ 0 w 3658"/>
                <a:gd name="T41" fmla="*/ 325614 h 3876"/>
                <a:gd name="T42" fmla="*/ 108205 w 3658"/>
                <a:gd name="T43" fmla="*/ 216921 h 3876"/>
                <a:gd name="T44" fmla="*/ 109134 w 3658"/>
                <a:gd name="T45" fmla="*/ 216921 h 3876"/>
                <a:gd name="T46" fmla="*/ 109134 w 3658"/>
                <a:gd name="T47" fmla="*/ 216921 h 3876"/>
                <a:gd name="T48" fmla="*/ 224769 w 3658"/>
                <a:gd name="T49" fmla="*/ 216921 h 3876"/>
                <a:gd name="T50" fmla="*/ 450002 w 3658"/>
                <a:gd name="T51" fmla="*/ 0 h 3876"/>
                <a:gd name="T52" fmla="*/ 1462390 w 3658"/>
                <a:gd name="T53" fmla="*/ 0 h 3876"/>
                <a:gd name="T54" fmla="*/ 1698769 w 3658"/>
                <a:gd name="T55" fmla="*/ 225282 h 3876"/>
                <a:gd name="T56" fmla="*/ 1698769 w 3658"/>
                <a:gd name="T57" fmla="*/ 337691 h 3876"/>
                <a:gd name="T58" fmla="*/ 1462390 w 3658"/>
                <a:gd name="T59" fmla="*/ 575978 h 3876"/>
                <a:gd name="T60" fmla="*/ 1537623 w 3658"/>
                <a:gd name="T61" fmla="*/ 144924 h 3876"/>
                <a:gd name="T62" fmla="*/ 379878 w 3658"/>
                <a:gd name="T63" fmla="*/ 144924 h 3876"/>
                <a:gd name="T64" fmla="*/ 325543 w 3658"/>
                <a:gd name="T65" fmla="*/ 199270 h 3876"/>
                <a:gd name="T66" fmla="*/ 379878 w 3658"/>
                <a:gd name="T67" fmla="*/ 253152 h 3876"/>
                <a:gd name="T68" fmla="*/ 1537623 w 3658"/>
                <a:gd name="T69" fmla="*/ 253152 h 3876"/>
                <a:gd name="T70" fmla="*/ 1591957 w 3658"/>
                <a:gd name="T71" fmla="*/ 199270 h 3876"/>
                <a:gd name="T72" fmla="*/ 1537623 w 3658"/>
                <a:gd name="T73" fmla="*/ 144924 h 387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58" h="3876">
                  <a:moveTo>
                    <a:pt x="3149" y="1240"/>
                  </a:moveTo>
                  <a:cubicBezTo>
                    <a:pt x="969" y="1240"/>
                    <a:pt x="969" y="1240"/>
                    <a:pt x="969" y="1240"/>
                  </a:cubicBezTo>
                  <a:cubicBezTo>
                    <a:pt x="702" y="1240"/>
                    <a:pt x="485" y="968"/>
                    <a:pt x="484" y="701"/>
                  </a:cubicBezTo>
                  <a:cubicBezTo>
                    <a:pt x="467" y="701"/>
                    <a:pt x="467" y="701"/>
                    <a:pt x="467" y="701"/>
                  </a:cubicBezTo>
                  <a:cubicBezTo>
                    <a:pt x="338" y="701"/>
                    <a:pt x="233" y="806"/>
                    <a:pt x="233" y="935"/>
                  </a:cubicBezTo>
                  <a:cubicBezTo>
                    <a:pt x="233" y="1325"/>
                    <a:pt x="233" y="1325"/>
                    <a:pt x="233" y="1325"/>
                  </a:cubicBezTo>
                  <a:cubicBezTo>
                    <a:pt x="233" y="1454"/>
                    <a:pt x="338" y="1559"/>
                    <a:pt x="467" y="1559"/>
                  </a:cubicBezTo>
                  <a:cubicBezTo>
                    <a:pt x="1948" y="1559"/>
                    <a:pt x="1948" y="1559"/>
                    <a:pt x="1948" y="1559"/>
                  </a:cubicBezTo>
                  <a:cubicBezTo>
                    <a:pt x="2077" y="1559"/>
                    <a:pt x="2181" y="1663"/>
                    <a:pt x="2181" y="1792"/>
                  </a:cubicBezTo>
                  <a:cubicBezTo>
                    <a:pt x="2182" y="2201"/>
                    <a:pt x="2182" y="2201"/>
                    <a:pt x="2182" y="2201"/>
                  </a:cubicBezTo>
                  <a:cubicBezTo>
                    <a:pt x="2323" y="2251"/>
                    <a:pt x="2417" y="2385"/>
                    <a:pt x="2417" y="2543"/>
                  </a:cubicBezTo>
                  <a:cubicBezTo>
                    <a:pt x="2417" y="3512"/>
                    <a:pt x="2417" y="3512"/>
                    <a:pt x="2417" y="3512"/>
                  </a:cubicBezTo>
                  <a:cubicBezTo>
                    <a:pt x="2417" y="3713"/>
                    <a:pt x="2259" y="3876"/>
                    <a:pt x="2059" y="3876"/>
                  </a:cubicBezTo>
                  <a:cubicBezTo>
                    <a:pt x="1858" y="3876"/>
                    <a:pt x="1715" y="3713"/>
                    <a:pt x="1715" y="3512"/>
                  </a:cubicBezTo>
                  <a:cubicBezTo>
                    <a:pt x="1715" y="2543"/>
                    <a:pt x="1715" y="2543"/>
                    <a:pt x="1715" y="2543"/>
                  </a:cubicBezTo>
                  <a:cubicBezTo>
                    <a:pt x="1715" y="2385"/>
                    <a:pt x="1804" y="2251"/>
                    <a:pt x="1945" y="2201"/>
                  </a:cubicBezTo>
                  <a:cubicBezTo>
                    <a:pt x="1945" y="1998"/>
                    <a:pt x="1945" y="1998"/>
                    <a:pt x="1945" y="1998"/>
                  </a:cubicBezTo>
                  <a:cubicBezTo>
                    <a:pt x="1931" y="1882"/>
                    <a:pt x="1833" y="1792"/>
                    <a:pt x="1714" y="1792"/>
                  </a:cubicBezTo>
                  <a:cubicBezTo>
                    <a:pt x="233" y="1792"/>
                    <a:pt x="233" y="1792"/>
                    <a:pt x="233" y="1792"/>
                  </a:cubicBezTo>
                  <a:cubicBezTo>
                    <a:pt x="104" y="1792"/>
                    <a:pt x="0" y="1688"/>
                    <a:pt x="0" y="1559"/>
                  </a:cubicBezTo>
                  <a:cubicBezTo>
                    <a:pt x="0" y="701"/>
                    <a:pt x="0" y="701"/>
                    <a:pt x="0" y="701"/>
                  </a:cubicBezTo>
                  <a:cubicBezTo>
                    <a:pt x="0" y="572"/>
                    <a:pt x="104" y="467"/>
                    <a:pt x="233" y="467"/>
                  </a:cubicBezTo>
                  <a:cubicBezTo>
                    <a:pt x="235" y="467"/>
                    <a:pt x="235" y="467"/>
                    <a:pt x="235" y="467"/>
                  </a:cubicBezTo>
                  <a:cubicBezTo>
                    <a:pt x="235" y="467"/>
                    <a:pt x="235" y="467"/>
                    <a:pt x="235" y="467"/>
                  </a:cubicBezTo>
                  <a:cubicBezTo>
                    <a:pt x="484" y="467"/>
                    <a:pt x="484" y="467"/>
                    <a:pt x="484" y="467"/>
                  </a:cubicBezTo>
                  <a:cubicBezTo>
                    <a:pt x="484" y="200"/>
                    <a:pt x="701" y="0"/>
                    <a:pt x="969" y="0"/>
                  </a:cubicBezTo>
                  <a:cubicBezTo>
                    <a:pt x="3149" y="0"/>
                    <a:pt x="3149" y="0"/>
                    <a:pt x="3149" y="0"/>
                  </a:cubicBezTo>
                  <a:cubicBezTo>
                    <a:pt x="3416" y="0"/>
                    <a:pt x="3658" y="217"/>
                    <a:pt x="3658" y="485"/>
                  </a:cubicBezTo>
                  <a:cubicBezTo>
                    <a:pt x="3658" y="727"/>
                    <a:pt x="3658" y="727"/>
                    <a:pt x="3658" y="727"/>
                  </a:cubicBezTo>
                  <a:cubicBezTo>
                    <a:pt x="3658" y="994"/>
                    <a:pt x="3416" y="1240"/>
                    <a:pt x="3149" y="1240"/>
                  </a:cubicBezTo>
                  <a:close/>
                  <a:moveTo>
                    <a:pt x="3311" y="312"/>
                  </a:moveTo>
                  <a:cubicBezTo>
                    <a:pt x="818" y="312"/>
                    <a:pt x="818" y="312"/>
                    <a:pt x="818" y="312"/>
                  </a:cubicBezTo>
                  <a:cubicBezTo>
                    <a:pt x="753" y="312"/>
                    <a:pt x="701" y="364"/>
                    <a:pt x="701" y="429"/>
                  </a:cubicBezTo>
                  <a:cubicBezTo>
                    <a:pt x="701" y="493"/>
                    <a:pt x="753" y="545"/>
                    <a:pt x="818" y="545"/>
                  </a:cubicBezTo>
                  <a:cubicBezTo>
                    <a:pt x="3311" y="545"/>
                    <a:pt x="3311" y="545"/>
                    <a:pt x="3311" y="545"/>
                  </a:cubicBezTo>
                  <a:cubicBezTo>
                    <a:pt x="3376" y="545"/>
                    <a:pt x="3428" y="493"/>
                    <a:pt x="3428" y="429"/>
                  </a:cubicBezTo>
                  <a:cubicBezTo>
                    <a:pt x="3428" y="364"/>
                    <a:pt x="3376" y="312"/>
                    <a:pt x="3311" y="312"/>
                  </a:cubicBezTo>
                  <a:close/>
                </a:path>
              </a:pathLst>
            </a:custGeom>
            <a:solidFill>
              <a:schemeClr val="accent2"/>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dirty="0">
                <a:ea typeface="幼圆" panose="02010509060101010101" pitchFamily="49" charset="-122"/>
              </a:endParaRPr>
            </a:p>
          </p:txBody>
        </p:sp>
      </p:grpSp>
      <p:sp>
        <p:nvSpPr>
          <p:cNvPr id="53" name="KSO_Shape"/>
          <p:cNvSpPr/>
          <p:nvPr/>
        </p:nvSpPr>
        <p:spPr bwMode="auto">
          <a:xfrm>
            <a:off x="3212174" y="4667939"/>
            <a:ext cx="352364" cy="489683"/>
          </a:xfrm>
          <a:custGeom>
            <a:avLst/>
            <a:gdLst>
              <a:gd name="T0" fmla="*/ 1260453 w 2358"/>
              <a:gd name="T1" fmla="*/ 1658275 h 3281"/>
              <a:gd name="T2" fmla="*/ 1293926 w 2358"/>
              <a:gd name="T3" fmla="*/ 1691748 h 3281"/>
              <a:gd name="T4" fmla="*/ 1293926 w 2358"/>
              <a:gd name="T5" fmla="*/ 1800397 h 3281"/>
              <a:gd name="T6" fmla="*/ 0 w 2358"/>
              <a:gd name="T7" fmla="*/ 1800397 h 3281"/>
              <a:gd name="T8" fmla="*/ 0 w 2358"/>
              <a:gd name="T9" fmla="*/ 1691748 h 3281"/>
              <a:gd name="T10" fmla="*/ 33473 w 2358"/>
              <a:gd name="T11" fmla="*/ 1658275 h 3281"/>
              <a:gd name="T12" fmla="*/ 144867 w 2358"/>
              <a:gd name="T13" fmla="*/ 1658275 h 3281"/>
              <a:gd name="T14" fmla="*/ 440088 w 2358"/>
              <a:gd name="T15" fmla="*/ 900473 h 3281"/>
              <a:gd name="T16" fmla="*/ 142123 w 2358"/>
              <a:gd name="T17" fmla="*/ 142671 h 3281"/>
              <a:gd name="T18" fmla="*/ 33473 w 2358"/>
              <a:gd name="T19" fmla="*/ 142671 h 3281"/>
              <a:gd name="T20" fmla="*/ 0 w 2358"/>
              <a:gd name="T21" fmla="*/ 109198 h 3281"/>
              <a:gd name="T22" fmla="*/ 0 w 2358"/>
              <a:gd name="T23" fmla="*/ 0 h 3281"/>
              <a:gd name="T24" fmla="*/ 1293926 w 2358"/>
              <a:gd name="T25" fmla="*/ 0 h 3281"/>
              <a:gd name="T26" fmla="*/ 1293926 w 2358"/>
              <a:gd name="T27" fmla="*/ 109198 h 3281"/>
              <a:gd name="T28" fmla="*/ 1260453 w 2358"/>
              <a:gd name="T29" fmla="*/ 142671 h 3281"/>
              <a:gd name="T30" fmla="*/ 1131499 w 2358"/>
              <a:gd name="T31" fmla="*/ 142671 h 3281"/>
              <a:gd name="T32" fmla="*/ 833534 w 2358"/>
              <a:gd name="T33" fmla="*/ 900473 h 3281"/>
              <a:gd name="T34" fmla="*/ 1128756 w 2358"/>
              <a:gd name="T35" fmla="*/ 1658275 h 3281"/>
              <a:gd name="T36" fmla="*/ 1260453 w 2358"/>
              <a:gd name="T37" fmla="*/ 1658275 h 3281"/>
              <a:gd name="T38" fmla="*/ 740797 w 2358"/>
              <a:gd name="T39" fmla="*/ 900473 h 3281"/>
              <a:gd name="T40" fmla="*/ 1038762 w 2358"/>
              <a:gd name="T41" fmla="*/ 142671 h 3281"/>
              <a:gd name="T42" fmla="*/ 234860 w 2358"/>
              <a:gd name="T43" fmla="*/ 142671 h 3281"/>
              <a:gd name="T44" fmla="*/ 532825 w 2358"/>
              <a:gd name="T45" fmla="*/ 900473 h 3281"/>
              <a:gd name="T46" fmla="*/ 237055 w 2358"/>
              <a:gd name="T47" fmla="*/ 1658275 h 3281"/>
              <a:gd name="T48" fmla="*/ 287539 w 2358"/>
              <a:gd name="T49" fmla="*/ 1658275 h 3281"/>
              <a:gd name="T50" fmla="*/ 407164 w 2358"/>
              <a:gd name="T51" fmla="*/ 1544687 h 3281"/>
              <a:gd name="T52" fmla="*/ 495511 w 2358"/>
              <a:gd name="T53" fmla="*/ 1499691 h 3281"/>
              <a:gd name="T54" fmla="*/ 595382 w 2358"/>
              <a:gd name="T55" fmla="*/ 1441525 h 3281"/>
              <a:gd name="T56" fmla="*/ 633245 w 2358"/>
              <a:gd name="T57" fmla="*/ 1374579 h 3281"/>
              <a:gd name="T58" fmla="*/ 671108 w 2358"/>
              <a:gd name="T59" fmla="*/ 1441525 h 3281"/>
              <a:gd name="T60" fmla="*/ 769880 w 2358"/>
              <a:gd name="T61" fmla="*/ 1499691 h 3281"/>
              <a:gd name="T62" fmla="*/ 858227 w 2358"/>
              <a:gd name="T63" fmla="*/ 1544687 h 3281"/>
              <a:gd name="T64" fmla="*/ 976755 w 2358"/>
              <a:gd name="T65" fmla="*/ 1658275 h 3281"/>
              <a:gd name="T66" fmla="*/ 1036568 w 2358"/>
              <a:gd name="T67" fmla="*/ 1658275 h 3281"/>
              <a:gd name="T68" fmla="*/ 740797 w 2358"/>
              <a:gd name="T69" fmla="*/ 900473 h 3281"/>
              <a:gd name="T70" fmla="*/ 671656 w 2358"/>
              <a:gd name="T71" fmla="*/ 802798 h 3281"/>
              <a:gd name="T72" fmla="*/ 651353 w 2358"/>
              <a:gd name="T73" fmla="*/ 892791 h 3281"/>
              <a:gd name="T74" fmla="*/ 642573 w 2358"/>
              <a:gd name="T75" fmla="*/ 952603 h 3281"/>
              <a:gd name="T76" fmla="*/ 633245 w 2358"/>
              <a:gd name="T77" fmla="*/ 892791 h 3281"/>
              <a:gd name="T78" fmla="*/ 613490 w 2358"/>
              <a:gd name="T79" fmla="*/ 802798 h 3281"/>
              <a:gd name="T80" fmla="*/ 544898 w 2358"/>
              <a:gd name="T81" fmla="*/ 718293 h 3281"/>
              <a:gd name="T82" fmla="*/ 461489 w 2358"/>
              <a:gd name="T83" fmla="*/ 627203 h 3281"/>
              <a:gd name="T84" fmla="*/ 351742 w 2358"/>
              <a:gd name="T85" fmla="*/ 494410 h 3281"/>
              <a:gd name="T86" fmla="*/ 641476 w 2358"/>
              <a:gd name="T87" fmla="*/ 589341 h 3281"/>
              <a:gd name="T88" fmla="*/ 932307 w 2358"/>
              <a:gd name="T89" fmla="*/ 494410 h 3281"/>
              <a:gd name="T90" fmla="*/ 822559 w 2358"/>
              <a:gd name="T91" fmla="*/ 627203 h 3281"/>
              <a:gd name="T92" fmla="*/ 739700 w 2358"/>
              <a:gd name="T93" fmla="*/ 718293 h 3281"/>
              <a:gd name="T94" fmla="*/ 671656 w 2358"/>
              <a:gd name="T95" fmla="*/ 802798 h 328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358" h="3281">
                <a:moveTo>
                  <a:pt x="2297" y="3022"/>
                </a:moveTo>
                <a:cubicBezTo>
                  <a:pt x="2331" y="3022"/>
                  <a:pt x="2358" y="3049"/>
                  <a:pt x="2358" y="3083"/>
                </a:cubicBezTo>
                <a:cubicBezTo>
                  <a:pt x="2358" y="3116"/>
                  <a:pt x="2358" y="3281"/>
                  <a:pt x="2358" y="3281"/>
                </a:cubicBezTo>
                <a:cubicBezTo>
                  <a:pt x="0" y="3281"/>
                  <a:pt x="0" y="3281"/>
                  <a:pt x="0" y="3281"/>
                </a:cubicBezTo>
                <a:cubicBezTo>
                  <a:pt x="0" y="3281"/>
                  <a:pt x="0" y="3116"/>
                  <a:pt x="0" y="3083"/>
                </a:cubicBezTo>
                <a:cubicBezTo>
                  <a:pt x="0" y="3049"/>
                  <a:pt x="27" y="3022"/>
                  <a:pt x="61" y="3022"/>
                </a:cubicBezTo>
                <a:cubicBezTo>
                  <a:pt x="264" y="3022"/>
                  <a:pt x="264" y="3022"/>
                  <a:pt x="264" y="3022"/>
                </a:cubicBezTo>
                <a:cubicBezTo>
                  <a:pt x="274" y="2213"/>
                  <a:pt x="802" y="1968"/>
                  <a:pt x="802" y="1641"/>
                </a:cubicBezTo>
                <a:cubicBezTo>
                  <a:pt x="802" y="1313"/>
                  <a:pt x="264" y="1307"/>
                  <a:pt x="259" y="260"/>
                </a:cubicBezTo>
                <a:cubicBezTo>
                  <a:pt x="61" y="260"/>
                  <a:pt x="61" y="260"/>
                  <a:pt x="61" y="260"/>
                </a:cubicBezTo>
                <a:cubicBezTo>
                  <a:pt x="27" y="260"/>
                  <a:pt x="0" y="233"/>
                  <a:pt x="0" y="199"/>
                </a:cubicBezTo>
                <a:cubicBezTo>
                  <a:pt x="0" y="166"/>
                  <a:pt x="0" y="0"/>
                  <a:pt x="0" y="0"/>
                </a:cubicBezTo>
                <a:cubicBezTo>
                  <a:pt x="2358" y="0"/>
                  <a:pt x="2358" y="0"/>
                  <a:pt x="2358" y="0"/>
                </a:cubicBezTo>
                <a:cubicBezTo>
                  <a:pt x="2358" y="0"/>
                  <a:pt x="2358" y="166"/>
                  <a:pt x="2358" y="199"/>
                </a:cubicBezTo>
                <a:cubicBezTo>
                  <a:pt x="2358" y="233"/>
                  <a:pt x="2331" y="260"/>
                  <a:pt x="2297" y="260"/>
                </a:cubicBezTo>
                <a:cubicBezTo>
                  <a:pt x="2062" y="260"/>
                  <a:pt x="2062" y="260"/>
                  <a:pt x="2062" y="260"/>
                </a:cubicBezTo>
                <a:cubicBezTo>
                  <a:pt x="2057" y="1307"/>
                  <a:pt x="1519" y="1313"/>
                  <a:pt x="1519" y="1641"/>
                </a:cubicBezTo>
                <a:cubicBezTo>
                  <a:pt x="1519" y="1968"/>
                  <a:pt x="2047" y="2213"/>
                  <a:pt x="2057" y="3022"/>
                </a:cubicBezTo>
                <a:lnTo>
                  <a:pt x="2297" y="3022"/>
                </a:lnTo>
                <a:close/>
                <a:moveTo>
                  <a:pt x="1350" y="1641"/>
                </a:moveTo>
                <a:cubicBezTo>
                  <a:pt x="1350" y="1311"/>
                  <a:pt x="1888" y="1307"/>
                  <a:pt x="1893" y="260"/>
                </a:cubicBezTo>
                <a:cubicBezTo>
                  <a:pt x="428" y="260"/>
                  <a:pt x="428" y="260"/>
                  <a:pt x="428" y="260"/>
                </a:cubicBezTo>
                <a:cubicBezTo>
                  <a:pt x="433" y="1307"/>
                  <a:pt x="971" y="1311"/>
                  <a:pt x="971" y="1641"/>
                </a:cubicBezTo>
                <a:cubicBezTo>
                  <a:pt x="971" y="1959"/>
                  <a:pt x="442" y="2210"/>
                  <a:pt x="432" y="3022"/>
                </a:cubicBezTo>
                <a:cubicBezTo>
                  <a:pt x="524" y="3022"/>
                  <a:pt x="524" y="3022"/>
                  <a:pt x="524" y="3022"/>
                </a:cubicBezTo>
                <a:cubicBezTo>
                  <a:pt x="546" y="2950"/>
                  <a:pt x="618" y="2880"/>
                  <a:pt x="742" y="2815"/>
                </a:cubicBezTo>
                <a:cubicBezTo>
                  <a:pt x="903" y="2733"/>
                  <a:pt x="903" y="2733"/>
                  <a:pt x="903" y="2733"/>
                </a:cubicBezTo>
                <a:cubicBezTo>
                  <a:pt x="1004" y="2681"/>
                  <a:pt x="1065" y="2645"/>
                  <a:pt x="1085" y="2627"/>
                </a:cubicBezTo>
                <a:cubicBezTo>
                  <a:pt x="1105" y="2609"/>
                  <a:pt x="1128" y="2568"/>
                  <a:pt x="1154" y="2505"/>
                </a:cubicBezTo>
                <a:cubicBezTo>
                  <a:pt x="1180" y="2568"/>
                  <a:pt x="1204" y="2609"/>
                  <a:pt x="1223" y="2627"/>
                </a:cubicBezTo>
                <a:cubicBezTo>
                  <a:pt x="1243" y="2645"/>
                  <a:pt x="1303" y="2681"/>
                  <a:pt x="1403" y="2733"/>
                </a:cubicBezTo>
                <a:cubicBezTo>
                  <a:pt x="1564" y="2815"/>
                  <a:pt x="1564" y="2815"/>
                  <a:pt x="1564" y="2815"/>
                </a:cubicBezTo>
                <a:cubicBezTo>
                  <a:pt x="1687" y="2880"/>
                  <a:pt x="1759" y="2950"/>
                  <a:pt x="1780" y="3022"/>
                </a:cubicBezTo>
                <a:cubicBezTo>
                  <a:pt x="1889" y="3022"/>
                  <a:pt x="1889" y="3022"/>
                  <a:pt x="1889" y="3022"/>
                </a:cubicBezTo>
                <a:cubicBezTo>
                  <a:pt x="1878" y="2210"/>
                  <a:pt x="1350" y="1959"/>
                  <a:pt x="1350" y="1641"/>
                </a:cubicBezTo>
                <a:close/>
                <a:moveTo>
                  <a:pt x="1224" y="1463"/>
                </a:moveTo>
                <a:cubicBezTo>
                  <a:pt x="1209" y="1492"/>
                  <a:pt x="1197" y="1546"/>
                  <a:pt x="1187" y="1627"/>
                </a:cubicBezTo>
                <a:cubicBezTo>
                  <a:pt x="1185" y="1651"/>
                  <a:pt x="1179" y="1688"/>
                  <a:pt x="1171" y="1736"/>
                </a:cubicBezTo>
                <a:cubicBezTo>
                  <a:pt x="1162" y="1688"/>
                  <a:pt x="1157" y="1651"/>
                  <a:pt x="1154" y="1627"/>
                </a:cubicBezTo>
                <a:cubicBezTo>
                  <a:pt x="1144" y="1546"/>
                  <a:pt x="1132" y="1492"/>
                  <a:pt x="1118" y="1463"/>
                </a:cubicBezTo>
                <a:cubicBezTo>
                  <a:pt x="1103" y="1435"/>
                  <a:pt x="1061" y="1383"/>
                  <a:pt x="993" y="1309"/>
                </a:cubicBezTo>
                <a:cubicBezTo>
                  <a:pt x="841" y="1143"/>
                  <a:pt x="841" y="1143"/>
                  <a:pt x="841" y="1143"/>
                </a:cubicBezTo>
                <a:cubicBezTo>
                  <a:pt x="737" y="1030"/>
                  <a:pt x="670" y="950"/>
                  <a:pt x="641" y="901"/>
                </a:cubicBezTo>
                <a:cubicBezTo>
                  <a:pt x="821" y="1016"/>
                  <a:pt x="997" y="1074"/>
                  <a:pt x="1169" y="1074"/>
                </a:cubicBezTo>
                <a:cubicBezTo>
                  <a:pt x="1341" y="1074"/>
                  <a:pt x="1518" y="1016"/>
                  <a:pt x="1699" y="901"/>
                </a:cubicBezTo>
                <a:cubicBezTo>
                  <a:pt x="1669" y="950"/>
                  <a:pt x="1602" y="1030"/>
                  <a:pt x="1499" y="1143"/>
                </a:cubicBezTo>
                <a:cubicBezTo>
                  <a:pt x="1348" y="1309"/>
                  <a:pt x="1348" y="1309"/>
                  <a:pt x="1348" y="1309"/>
                </a:cubicBezTo>
                <a:cubicBezTo>
                  <a:pt x="1279" y="1383"/>
                  <a:pt x="1238" y="1435"/>
                  <a:pt x="1224" y="1463"/>
                </a:cubicBezTo>
                <a:close/>
              </a:path>
            </a:pathLst>
          </a:custGeom>
          <a:solidFill>
            <a:schemeClr val="bg1"/>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ea typeface="幼圆" panose="02010509060101010101" pitchFamily="49" charset="-122"/>
            </a:endParaRPr>
          </a:p>
        </p:txBody>
      </p:sp>
      <p:grpSp>
        <p:nvGrpSpPr>
          <p:cNvPr id="54" name="组合 53"/>
          <p:cNvGrpSpPr/>
          <p:nvPr/>
        </p:nvGrpSpPr>
        <p:grpSpPr>
          <a:xfrm>
            <a:off x="1740507" y="4637789"/>
            <a:ext cx="511028" cy="511028"/>
            <a:chOff x="2694213" y="4424534"/>
            <a:chExt cx="511028" cy="511028"/>
          </a:xfrm>
        </p:grpSpPr>
        <p:sp>
          <p:nvSpPr>
            <p:cNvPr id="55" name="椭圆 54"/>
            <p:cNvSpPr/>
            <p:nvPr/>
          </p:nvSpPr>
          <p:spPr>
            <a:xfrm>
              <a:off x="2694213" y="4424534"/>
              <a:ext cx="511028" cy="511028"/>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56" name="KSO_Shape"/>
            <p:cNvSpPr/>
            <p:nvPr/>
          </p:nvSpPr>
          <p:spPr bwMode="auto">
            <a:xfrm>
              <a:off x="2783530" y="4516564"/>
              <a:ext cx="351545" cy="337905"/>
            </a:xfrm>
            <a:custGeom>
              <a:avLst/>
              <a:gdLst>
                <a:gd name="T0" fmla="*/ 992362 w 3360"/>
                <a:gd name="T1" fmla="*/ 999163 h 3231"/>
                <a:gd name="T2" fmla="*/ 312390 w 3360"/>
                <a:gd name="T3" fmla="*/ 1679387 h 3231"/>
                <a:gd name="T4" fmla="*/ 121634 w 3360"/>
                <a:gd name="T5" fmla="*/ 1678851 h 3231"/>
                <a:gd name="T6" fmla="*/ 121634 w 3360"/>
                <a:gd name="T7" fmla="*/ 1488024 h 3231"/>
                <a:gd name="T8" fmla="*/ 173074 w 3360"/>
                <a:gd name="T9" fmla="*/ 1436565 h 3231"/>
                <a:gd name="T10" fmla="*/ 26792 w 3360"/>
                <a:gd name="T11" fmla="*/ 1289692 h 3231"/>
                <a:gd name="T12" fmla="*/ 26256 w 3360"/>
                <a:gd name="T13" fmla="*/ 1194278 h 3231"/>
                <a:gd name="T14" fmla="*/ 121634 w 3360"/>
                <a:gd name="T15" fmla="*/ 1194278 h 3231"/>
                <a:gd name="T16" fmla="*/ 268452 w 3360"/>
                <a:gd name="T17" fmla="*/ 1341151 h 3231"/>
                <a:gd name="T18" fmla="*/ 316141 w 3360"/>
                <a:gd name="T19" fmla="*/ 1292908 h 3231"/>
                <a:gd name="T20" fmla="*/ 265237 w 3360"/>
                <a:gd name="T21" fmla="*/ 1242521 h 3231"/>
                <a:gd name="T22" fmla="*/ 265237 w 3360"/>
                <a:gd name="T23" fmla="*/ 1147108 h 3231"/>
                <a:gd name="T24" fmla="*/ 360615 w 3360"/>
                <a:gd name="T25" fmla="*/ 1147108 h 3231"/>
                <a:gd name="T26" fmla="*/ 411519 w 3360"/>
                <a:gd name="T27" fmla="*/ 1198031 h 3231"/>
                <a:gd name="T28" fmla="*/ 459208 w 3360"/>
                <a:gd name="T29" fmla="*/ 1150324 h 3231"/>
                <a:gd name="T30" fmla="*/ 312390 w 3360"/>
                <a:gd name="T31" fmla="*/ 1003451 h 3231"/>
                <a:gd name="T32" fmla="*/ 312390 w 3360"/>
                <a:gd name="T33" fmla="*/ 908037 h 3231"/>
                <a:gd name="T34" fmla="*/ 407768 w 3360"/>
                <a:gd name="T35" fmla="*/ 908037 h 3231"/>
                <a:gd name="T36" fmla="*/ 554587 w 3360"/>
                <a:gd name="T37" fmla="*/ 1054910 h 3231"/>
                <a:gd name="T38" fmla="*/ 801069 w 3360"/>
                <a:gd name="T39" fmla="*/ 807800 h 3231"/>
                <a:gd name="T40" fmla="*/ 768920 w 3360"/>
                <a:gd name="T41" fmla="*/ 171530 h 3231"/>
                <a:gd name="T42" fmla="*/ 1508904 w 3360"/>
                <a:gd name="T43" fmla="*/ 292137 h 3231"/>
                <a:gd name="T44" fmla="*/ 1629466 w 3360"/>
                <a:gd name="T45" fmla="*/ 1032397 h 3231"/>
                <a:gd name="T46" fmla="*/ 992362 w 3360"/>
                <a:gd name="T47" fmla="*/ 999163 h 3231"/>
                <a:gd name="T48" fmla="*/ 1364765 w 3360"/>
                <a:gd name="T49" fmla="*/ 435258 h 3231"/>
                <a:gd name="T50" fmla="*/ 1054518 w 3360"/>
                <a:gd name="T51" fmla="*/ 362893 h 3231"/>
                <a:gd name="T52" fmla="*/ 1126856 w 3360"/>
                <a:gd name="T53" fmla="*/ 673256 h 3231"/>
                <a:gd name="T54" fmla="*/ 1437103 w 3360"/>
                <a:gd name="T55" fmla="*/ 745620 h 3231"/>
                <a:gd name="T56" fmla="*/ 1364765 w 3360"/>
                <a:gd name="T57" fmla="*/ 435258 h 323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360" h="3231">
                  <a:moveTo>
                    <a:pt x="1852" y="1864"/>
                  </a:moveTo>
                  <a:cubicBezTo>
                    <a:pt x="583" y="3133"/>
                    <a:pt x="583" y="3133"/>
                    <a:pt x="583" y="3133"/>
                  </a:cubicBezTo>
                  <a:cubicBezTo>
                    <a:pt x="485" y="3231"/>
                    <a:pt x="326" y="3231"/>
                    <a:pt x="227" y="3132"/>
                  </a:cubicBezTo>
                  <a:cubicBezTo>
                    <a:pt x="129" y="3034"/>
                    <a:pt x="128" y="2874"/>
                    <a:pt x="227" y="2776"/>
                  </a:cubicBezTo>
                  <a:cubicBezTo>
                    <a:pt x="323" y="2680"/>
                    <a:pt x="323" y="2680"/>
                    <a:pt x="323" y="2680"/>
                  </a:cubicBezTo>
                  <a:cubicBezTo>
                    <a:pt x="50" y="2406"/>
                    <a:pt x="50" y="2406"/>
                    <a:pt x="50" y="2406"/>
                  </a:cubicBezTo>
                  <a:cubicBezTo>
                    <a:pt x="0" y="2357"/>
                    <a:pt x="0" y="2277"/>
                    <a:pt x="49" y="2228"/>
                  </a:cubicBezTo>
                  <a:cubicBezTo>
                    <a:pt x="98" y="2179"/>
                    <a:pt x="178" y="2179"/>
                    <a:pt x="227" y="2228"/>
                  </a:cubicBezTo>
                  <a:cubicBezTo>
                    <a:pt x="501" y="2502"/>
                    <a:pt x="501" y="2502"/>
                    <a:pt x="501" y="2502"/>
                  </a:cubicBezTo>
                  <a:cubicBezTo>
                    <a:pt x="590" y="2412"/>
                    <a:pt x="590" y="2412"/>
                    <a:pt x="590" y="2412"/>
                  </a:cubicBezTo>
                  <a:cubicBezTo>
                    <a:pt x="495" y="2318"/>
                    <a:pt x="495" y="2318"/>
                    <a:pt x="495" y="2318"/>
                  </a:cubicBezTo>
                  <a:cubicBezTo>
                    <a:pt x="446" y="2268"/>
                    <a:pt x="446" y="2189"/>
                    <a:pt x="495" y="2140"/>
                  </a:cubicBezTo>
                  <a:cubicBezTo>
                    <a:pt x="544" y="2090"/>
                    <a:pt x="623" y="2090"/>
                    <a:pt x="673" y="2140"/>
                  </a:cubicBezTo>
                  <a:cubicBezTo>
                    <a:pt x="768" y="2235"/>
                    <a:pt x="768" y="2235"/>
                    <a:pt x="768" y="2235"/>
                  </a:cubicBezTo>
                  <a:cubicBezTo>
                    <a:pt x="857" y="2146"/>
                    <a:pt x="857" y="2146"/>
                    <a:pt x="857" y="2146"/>
                  </a:cubicBezTo>
                  <a:cubicBezTo>
                    <a:pt x="583" y="1872"/>
                    <a:pt x="583" y="1872"/>
                    <a:pt x="583" y="1872"/>
                  </a:cubicBezTo>
                  <a:cubicBezTo>
                    <a:pt x="534" y="1823"/>
                    <a:pt x="534" y="1743"/>
                    <a:pt x="583" y="1694"/>
                  </a:cubicBezTo>
                  <a:cubicBezTo>
                    <a:pt x="632" y="1645"/>
                    <a:pt x="712" y="1645"/>
                    <a:pt x="761" y="1694"/>
                  </a:cubicBezTo>
                  <a:cubicBezTo>
                    <a:pt x="1035" y="1968"/>
                    <a:pt x="1035" y="1968"/>
                    <a:pt x="1035" y="1968"/>
                  </a:cubicBezTo>
                  <a:cubicBezTo>
                    <a:pt x="1495" y="1507"/>
                    <a:pt x="1495" y="1507"/>
                    <a:pt x="1495" y="1507"/>
                  </a:cubicBezTo>
                  <a:cubicBezTo>
                    <a:pt x="1197" y="1091"/>
                    <a:pt x="1160" y="595"/>
                    <a:pt x="1435" y="320"/>
                  </a:cubicBezTo>
                  <a:cubicBezTo>
                    <a:pt x="1754" y="0"/>
                    <a:pt x="2372" y="101"/>
                    <a:pt x="2816" y="545"/>
                  </a:cubicBezTo>
                  <a:cubicBezTo>
                    <a:pt x="3260" y="989"/>
                    <a:pt x="3360" y="1607"/>
                    <a:pt x="3041" y="1926"/>
                  </a:cubicBezTo>
                  <a:cubicBezTo>
                    <a:pt x="2766" y="2202"/>
                    <a:pt x="2268" y="2164"/>
                    <a:pt x="1852" y="1864"/>
                  </a:cubicBezTo>
                  <a:close/>
                  <a:moveTo>
                    <a:pt x="2547" y="812"/>
                  </a:moveTo>
                  <a:cubicBezTo>
                    <a:pt x="2350" y="615"/>
                    <a:pt x="2091" y="554"/>
                    <a:pt x="1968" y="677"/>
                  </a:cubicBezTo>
                  <a:cubicBezTo>
                    <a:pt x="1845" y="800"/>
                    <a:pt x="1906" y="1060"/>
                    <a:pt x="2103" y="1256"/>
                  </a:cubicBezTo>
                  <a:cubicBezTo>
                    <a:pt x="2300" y="1454"/>
                    <a:pt x="2559" y="1514"/>
                    <a:pt x="2682" y="1391"/>
                  </a:cubicBezTo>
                  <a:cubicBezTo>
                    <a:pt x="2805" y="1268"/>
                    <a:pt x="2745" y="1009"/>
                    <a:pt x="2547" y="812"/>
                  </a:cubicBezTo>
                  <a:close/>
                </a:path>
              </a:pathLst>
            </a:custGeom>
            <a:solidFill>
              <a:schemeClr val="accent4"/>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dirty="0">
                <a:ea typeface="幼圆" panose="02010509060101010101" pitchFamily="49" charset="-122"/>
              </a:endParaRPr>
            </a:p>
          </p:txBody>
        </p:sp>
      </p:grpSp>
      <p:grpSp>
        <p:nvGrpSpPr>
          <p:cNvPr id="57" name="组合 56"/>
          <p:cNvGrpSpPr/>
          <p:nvPr/>
        </p:nvGrpSpPr>
        <p:grpSpPr>
          <a:xfrm>
            <a:off x="3981236" y="5507491"/>
            <a:ext cx="511028" cy="511028"/>
            <a:chOff x="4934942" y="5294236"/>
            <a:chExt cx="511028" cy="511028"/>
          </a:xfrm>
        </p:grpSpPr>
        <p:sp>
          <p:nvSpPr>
            <p:cNvPr id="58" name="椭圆 57"/>
            <p:cNvSpPr/>
            <p:nvPr/>
          </p:nvSpPr>
          <p:spPr>
            <a:xfrm>
              <a:off x="4934942" y="5294236"/>
              <a:ext cx="511028" cy="511028"/>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59" name="KSO_Shape"/>
            <p:cNvSpPr/>
            <p:nvPr/>
          </p:nvSpPr>
          <p:spPr bwMode="auto">
            <a:xfrm>
              <a:off x="5052392" y="5423141"/>
              <a:ext cx="278270" cy="278270"/>
            </a:xfrm>
            <a:custGeom>
              <a:avLst/>
              <a:gdLst>
                <a:gd name="T0" fmla="*/ 179947 w 3280"/>
                <a:gd name="T1" fmla="*/ 1800397 h 3280"/>
                <a:gd name="T2" fmla="*/ 0 w 3280"/>
                <a:gd name="T3" fmla="*/ 792065 h 3280"/>
                <a:gd name="T4" fmla="*/ 108078 w 3280"/>
                <a:gd name="T5" fmla="*/ 1512224 h 3280"/>
                <a:gd name="T6" fmla="*/ 1475783 w 3280"/>
                <a:gd name="T7" fmla="*/ 1692263 h 3280"/>
                <a:gd name="T8" fmla="*/ 1688647 w 3280"/>
                <a:gd name="T9" fmla="*/ 792065 h 3280"/>
                <a:gd name="T10" fmla="*/ 1799468 w 3280"/>
                <a:gd name="T11" fmla="*/ 1620357 h 3280"/>
                <a:gd name="T12" fmla="*/ 1395685 w 3280"/>
                <a:gd name="T13" fmla="*/ 1228442 h 3280"/>
                <a:gd name="T14" fmla="*/ 1385261 w 3280"/>
                <a:gd name="T15" fmla="*/ 1390916 h 3280"/>
                <a:gd name="T16" fmla="*/ 1182821 w 3280"/>
                <a:gd name="T17" fmla="*/ 1485876 h 3280"/>
                <a:gd name="T18" fmla="*/ 986964 w 3280"/>
                <a:gd name="T19" fmla="*/ 1414519 h 3280"/>
                <a:gd name="T20" fmla="*/ 1100528 w 3280"/>
                <a:gd name="T21" fmla="*/ 1305288 h 3280"/>
                <a:gd name="T22" fmla="*/ 1178981 w 3280"/>
                <a:gd name="T23" fmla="*/ 1389819 h 3280"/>
                <a:gd name="T24" fmla="*/ 1252496 w 3280"/>
                <a:gd name="T25" fmla="*/ 1304739 h 3280"/>
                <a:gd name="T26" fmla="*/ 1177335 w 3280"/>
                <a:gd name="T27" fmla="*/ 1221855 h 3280"/>
                <a:gd name="T28" fmla="*/ 1134543 w 3280"/>
                <a:gd name="T29" fmla="*/ 1118661 h 3280"/>
                <a:gd name="T30" fmla="*/ 1206412 w 3280"/>
                <a:gd name="T31" fmla="*/ 1101096 h 3280"/>
                <a:gd name="T32" fmla="*/ 1211349 w 3280"/>
                <a:gd name="T33" fmla="*/ 1012723 h 3280"/>
                <a:gd name="T34" fmla="*/ 1124119 w 3280"/>
                <a:gd name="T35" fmla="*/ 1013821 h 3280"/>
                <a:gd name="T36" fmla="*/ 951304 w 3280"/>
                <a:gd name="T37" fmla="*/ 1046206 h 3280"/>
                <a:gd name="T38" fmla="*/ 1171849 w 3280"/>
                <a:gd name="T39" fmla="*/ 899101 h 3280"/>
                <a:gd name="T40" fmla="*/ 1381969 w 3280"/>
                <a:gd name="T41" fmla="*/ 1044560 h 3280"/>
                <a:gd name="T42" fmla="*/ 1301323 w 3280"/>
                <a:gd name="T43" fmla="*/ 1163671 h 3280"/>
                <a:gd name="T44" fmla="*/ 1395685 w 3280"/>
                <a:gd name="T45" fmla="*/ 1228442 h 3280"/>
                <a:gd name="T46" fmla="*/ 387873 w 3280"/>
                <a:gd name="T47" fmla="*/ 1475996 h 3280"/>
                <a:gd name="T48" fmla="*/ 591959 w 3280"/>
                <a:gd name="T49" fmla="*/ 1198801 h 3280"/>
                <a:gd name="T50" fmla="*/ 699488 w 3280"/>
                <a:gd name="T51" fmla="*/ 1069809 h 3280"/>
                <a:gd name="T52" fmla="*/ 632557 w 3280"/>
                <a:gd name="T53" fmla="*/ 1007234 h 3280"/>
                <a:gd name="T54" fmla="*/ 557396 w 3280"/>
                <a:gd name="T55" fmla="*/ 1078591 h 3280"/>
                <a:gd name="T56" fmla="*/ 433957 w 3280"/>
                <a:gd name="T57" fmla="*/ 976496 h 3280"/>
                <a:gd name="T58" fmla="*/ 628168 w 3280"/>
                <a:gd name="T59" fmla="*/ 899101 h 3280"/>
                <a:gd name="T60" fmla="*/ 830059 w 3280"/>
                <a:gd name="T61" fmla="*/ 976496 h 3280"/>
                <a:gd name="T62" fmla="*/ 826219 w 3280"/>
                <a:gd name="T63" fmla="*/ 1163671 h 3280"/>
                <a:gd name="T64" fmla="*/ 652307 w 3280"/>
                <a:gd name="T65" fmla="*/ 1312972 h 3280"/>
                <a:gd name="T66" fmla="*/ 860782 w 3280"/>
                <a:gd name="T67" fmla="*/ 1347553 h 3280"/>
                <a:gd name="T68" fmla="*/ 0 w 3280"/>
                <a:gd name="T69" fmla="*/ 323852 h 3280"/>
                <a:gd name="T70" fmla="*/ 252364 w 3280"/>
                <a:gd name="T71" fmla="*/ 143812 h 3280"/>
                <a:gd name="T72" fmla="*/ 396102 w 3280"/>
                <a:gd name="T73" fmla="*/ 647704 h 3280"/>
                <a:gd name="T74" fmla="*/ 539840 w 3280"/>
                <a:gd name="T75" fmla="*/ 143812 h 3280"/>
                <a:gd name="T76" fmla="*/ 1259628 w 3280"/>
                <a:gd name="T77" fmla="*/ 503892 h 3280"/>
                <a:gd name="T78" fmla="*/ 1547652 w 3280"/>
                <a:gd name="T79" fmla="*/ 503892 h 3280"/>
                <a:gd name="T80" fmla="*/ 1619521 w 3280"/>
                <a:gd name="T81" fmla="*/ 143812 h 3280"/>
                <a:gd name="T82" fmla="*/ 1799468 w 3280"/>
                <a:gd name="T83" fmla="*/ 720159 h 3280"/>
                <a:gd name="T84" fmla="*/ 0 w 3280"/>
                <a:gd name="T85" fmla="*/ 323852 h 3280"/>
                <a:gd name="T86" fmla="*/ 1295836 w 3280"/>
                <a:gd name="T87" fmla="*/ 467664 h 3280"/>
                <a:gd name="T88" fmla="*/ 1403914 w 3280"/>
                <a:gd name="T89" fmla="*/ 0 h 3280"/>
                <a:gd name="T90" fmla="*/ 1511443 w 3280"/>
                <a:gd name="T91" fmla="*/ 467664 h 3280"/>
                <a:gd name="T92" fmla="*/ 396102 w 3280"/>
                <a:gd name="T93" fmla="*/ 575798 h 3280"/>
                <a:gd name="T94" fmla="*/ 288025 w 3280"/>
                <a:gd name="T95" fmla="*/ 108134 h 3280"/>
                <a:gd name="T96" fmla="*/ 504180 w 3280"/>
                <a:gd name="T97" fmla="*/ 108134 h 3280"/>
                <a:gd name="T98" fmla="*/ 396102 w 3280"/>
                <a:gd name="T99" fmla="*/ 575798 h 328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280" h="3280">
                  <a:moveTo>
                    <a:pt x="2952" y="3280"/>
                  </a:moveTo>
                  <a:cubicBezTo>
                    <a:pt x="328" y="3280"/>
                    <a:pt x="328" y="3280"/>
                    <a:pt x="328" y="3280"/>
                  </a:cubicBezTo>
                  <a:cubicBezTo>
                    <a:pt x="147" y="3280"/>
                    <a:pt x="0" y="3133"/>
                    <a:pt x="0" y="2952"/>
                  </a:cubicBezTo>
                  <a:cubicBezTo>
                    <a:pt x="0" y="1443"/>
                    <a:pt x="0" y="1443"/>
                    <a:pt x="0" y="1443"/>
                  </a:cubicBezTo>
                  <a:cubicBezTo>
                    <a:pt x="203" y="1443"/>
                    <a:pt x="203" y="1443"/>
                    <a:pt x="203" y="1443"/>
                  </a:cubicBezTo>
                  <a:cubicBezTo>
                    <a:pt x="202" y="2013"/>
                    <a:pt x="197" y="2755"/>
                    <a:pt x="197" y="2755"/>
                  </a:cubicBezTo>
                  <a:cubicBezTo>
                    <a:pt x="197" y="2936"/>
                    <a:pt x="410" y="3083"/>
                    <a:pt x="591" y="3083"/>
                  </a:cubicBezTo>
                  <a:cubicBezTo>
                    <a:pt x="2690" y="3083"/>
                    <a:pt x="2690" y="3083"/>
                    <a:pt x="2690" y="3083"/>
                  </a:cubicBezTo>
                  <a:cubicBezTo>
                    <a:pt x="2871" y="3083"/>
                    <a:pt x="3083" y="2936"/>
                    <a:pt x="3083" y="2755"/>
                  </a:cubicBezTo>
                  <a:cubicBezTo>
                    <a:pt x="3083" y="2755"/>
                    <a:pt x="3079" y="1996"/>
                    <a:pt x="3078" y="1443"/>
                  </a:cubicBezTo>
                  <a:cubicBezTo>
                    <a:pt x="3280" y="1443"/>
                    <a:pt x="3280" y="1443"/>
                    <a:pt x="3280" y="1443"/>
                  </a:cubicBezTo>
                  <a:cubicBezTo>
                    <a:pt x="3280" y="2952"/>
                    <a:pt x="3280" y="2952"/>
                    <a:pt x="3280" y="2952"/>
                  </a:cubicBezTo>
                  <a:cubicBezTo>
                    <a:pt x="3280" y="3133"/>
                    <a:pt x="3133" y="3280"/>
                    <a:pt x="2952" y="3280"/>
                  </a:cubicBezTo>
                  <a:close/>
                  <a:moveTo>
                    <a:pt x="2544" y="2238"/>
                  </a:moveTo>
                  <a:cubicBezTo>
                    <a:pt x="2562" y="2272"/>
                    <a:pt x="2572" y="2313"/>
                    <a:pt x="2572" y="2361"/>
                  </a:cubicBezTo>
                  <a:cubicBezTo>
                    <a:pt x="2572" y="2422"/>
                    <a:pt x="2556" y="2479"/>
                    <a:pt x="2525" y="2534"/>
                  </a:cubicBezTo>
                  <a:cubicBezTo>
                    <a:pt x="2493" y="2590"/>
                    <a:pt x="2448" y="2632"/>
                    <a:pt x="2389" y="2662"/>
                  </a:cubicBezTo>
                  <a:cubicBezTo>
                    <a:pt x="2330" y="2692"/>
                    <a:pt x="2252" y="2707"/>
                    <a:pt x="2156" y="2707"/>
                  </a:cubicBezTo>
                  <a:cubicBezTo>
                    <a:pt x="2062" y="2707"/>
                    <a:pt x="1987" y="2696"/>
                    <a:pt x="1933" y="2674"/>
                  </a:cubicBezTo>
                  <a:cubicBezTo>
                    <a:pt x="1879" y="2651"/>
                    <a:pt x="1834" y="2619"/>
                    <a:pt x="1799" y="2577"/>
                  </a:cubicBezTo>
                  <a:cubicBezTo>
                    <a:pt x="1764" y="2534"/>
                    <a:pt x="1738" y="2481"/>
                    <a:pt x="1719" y="2416"/>
                  </a:cubicBezTo>
                  <a:cubicBezTo>
                    <a:pt x="2006" y="2378"/>
                    <a:pt x="2006" y="2378"/>
                    <a:pt x="2006" y="2378"/>
                  </a:cubicBezTo>
                  <a:cubicBezTo>
                    <a:pt x="2017" y="2436"/>
                    <a:pt x="2034" y="2476"/>
                    <a:pt x="2058" y="2498"/>
                  </a:cubicBezTo>
                  <a:cubicBezTo>
                    <a:pt x="2082" y="2521"/>
                    <a:pt x="2112" y="2532"/>
                    <a:pt x="2149" y="2532"/>
                  </a:cubicBezTo>
                  <a:cubicBezTo>
                    <a:pt x="2187" y="2532"/>
                    <a:pt x="2219" y="2518"/>
                    <a:pt x="2245" y="2490"/>
                  </a:cubicBezTo>
                  <a:cubicBezTo>
                    <a:pt x="2270" y="2461"/>
                    <a:pt x="2283" y="2424"/>
                    <a:pt x="2283" y="2377"/>
                  </a:cubicBezTo>
                  <a:cubicBezTo>
                    <a:pt x="2283" y="2329"/>
                    <a:pt x="2271" y="2292"/>
                    <a:pt x="2246" y="2265"/>
                  </a:cubicBezTo>
                  <a:cubicBezTo>
                    <a:pt x="2221" y="2239"/>
                    <a:pt x="2188" y="2226"/>
                    <a:pt x="2146" y="2226"/>
                  </a:cubicBezTo>
                  <a:cubicBezTo>
                    <a:pt x="2123" y="2226"/>
                    <a:pt x="2092" y="2232"/>
                    <a:pt x="2053" y="2243"/>
                  </a:cubicBezTo>
                  <a:cubicBezTo>
                    <a:pt x="2068" y="2038"/>
                    <a:pt x="2068" y="2038"/>
                    <a:pt x="2068" y="2038"/>
                  </a:cubicBezTo>
                  <a:cubicBezTo>
                    <a:pt x="2084" y="2040"/>
                    <a:pt x="2096" y="2042"/>
                    <a:pt x="2105" y="2042"/>
                  </a:cubicBezTo>
                  <a:cubicBezTo>
                    <a:pt x="2142" y="2042"/>
                    <a:pt x="2174" y="2030"/>
                    <a:pt x="2199" y="2006"/>
                  </a:cubicBezTo>
                  <a:cubicBezTo>
                    <a:pt x="2224" y="1982"/>
                    <a:pt x="2237" y="1953"/>
                    <a:pt x="2237" y="1920"/>
                  </a:cubicBezTo>
                  <a:cubicBezTo>
                    <a:pt x="2237" y="1889"/>
                    <a:pt x="2227" y="1864"/>
                    <a:pt x="2208" y="1845"/>
                  </a:cubicBezTo>
                  <a:cubicBezTo>
                    <a:pt x="2190" y="1826"/>
                    <a:pt x="2164" y="1817"/>
                    <a:pt x="2131" y="1817"/>
                  </a:cubicBezTo>
                  <a:cubicBezTo>
                    <a:pt x="2097" y="1817"/>
                    <a:pt x="2070" y="1827"/>
                    <a:pt x="2049" y="1847"/>
                  </a:cubicBezTo>
                  <a:cubicBezTo>
                    <a:pt x="2027" y="1868"/>
                    <a:pt x="2013" y="1904"/>
                    <a:pt x="2006" y="1955"/>
                  </a:cubicBezTo>
                  <a:cubicBezTo>
                    <a:pt x="1734" y="1906"/>
                    <a:pt x="1734" y="1906"/>
                    <a:pt x="1734" y="1906"/>
                  </a:cubicBezTo>
                  <a:cubicBezTo>
                    <a:pt x="1757" y="1820"/>
                    <a:pt x="1800" y="1753"/>
                    <a:pt x="1864" y="1708"/>
                  </a:cubicBezTo>
                  <a:cubicBezTo>
                    <a:pt x="1928" y="1662"/>
                    <a:pt x="2019" y="1638"/>
                    <a:pt x="2136" y="1638"/>
                  </a:cubicBezTo>
                  <a:cubicBezTo>
                    <a:pt x="2271" y="1638"/>
                    <a:pt x="2369" y="1664"/>
                    <a:pt x="2429" y="1714"/>
                  </a:cubicBezTo>
                  <a:cubicBezTo>
                    <a:pt x="2489" y="1764"/>
                    <a:pt x="2519" y="1827"/>
                    <a:pt x="2519" y="1903"/>
                  </a:cubicBezTo>
                  <a:cubicBezTo>
                    <a:pt x="2519" y="1948"/>
                    <a:pt x="2507" y="1989"/>
                    <a:pt x="2483" y="2025"/>
                  </a:cubicBezTo>
                  <a:cubicBezTo>
                    <a:pt x="2458" y="2061"/>
                    <a:pt x="2421" y="2092"/>
                    <a:pt x="2372" y="2120"/>
                  </a:cubicBezTo>
                  <a:cubicBezTo>
                    <a:pt x="2412" y="2130"/>
                    <a:pt x="2442" y="2141"/>
                    <a:pt x="2464" y="2154"/>
                  </a:cubicBezTo>
                  <a:cubicBezTo>
                    <a:pt x="2498" y="2175"/>
                    <a:pt x="2524" y="2203"/>
                    <a:pt x="2544" y="2238"/>
                  </a:cubicBezTo>
                  <a:close/>
                  <a:moveTo>
                    <a:pt x="1569" y="2689"/>
                  </a:moveTo>
                  <a:cubicBezTo>
                    <a:pt x="707" y="2689"/>
                    <a:pt x="707" y="2689"/>
                    <a:pt x="707" y="2689"/>
                  </a:cubicBezTo>
                  <a:cubicBezTo>
                    <a:pt x="717" y="2604"/>
                    <a:pt x="747" y="2524"/>
                    <a:pt x="797" y="2449"/>
                  </a:cubicBezTo>
                  <a:cubicBezTo>
                    <a:pt x="847" y="2374"/>
                    <a:pt x="941" y="2286"/>
                    <a:pt x="1079" y="2184"/>
                  </a:cubicBezTo>
                  <a:cubicBezTo>
                    <a:pt x="1163" y="2121"/>
                    <a:pt x="1217" y="2074"/>
                    <a:pt x="1240" y="2042"/>
                  </a:cubicBezTo>
                  <a:cubicBezTo>
                    <a:pt x="1264" y="2009"/>
                    <a:pt x="1275" y="1978"/>
                    <a:pt x="1275" y="1949"/>
                  </a:cubicBezTo>
                  <a:cubicBezTo>
                    <a:pt x="1275" y="1918"/>
                    <a:pt x="1264" y="1891"/>
                    <a:pt x="1241" y="1869"/>
                  </a:cubicBezTo>
                  <a:cubicBezTo>
                    <a:pt x="1217" y="1846"/>
                    <a:pt x="1188" y="1835"/>
                    <a:pt x="1153" y="1835"/>
                  </a:cubicBezTo>
                  <a:cubicBezTo>
                    <a:pt x="1116" y="1835"/>
                    <a:pt x="1086" y="1847"/>
                    <a:pt x="1063" y="1869"/>
                  </a:cubicBezTo>
                  <a:cubicBezTo>
                    <a:pt x="1040" y="1893"/>
                    <a:pt x="1024" y="1907"/>
                    <a:pt x="1016" y="1965"/>
                  </a:cubicBezTo>
                  <a:cubicBezTo>
                    <a:pt x="729" y="1968"/>
                    <a:pt x="729" y="1968"/>
                    <a:pt x="729" y="1968"/>
                  </a:cubicBezTo>
                  <a:cubicBezTo>
                    <a:pt x="740" y="1887"/>
                    <a:pt x="761" y="1824"/>
                    <a:pt x="791" y="1779"/>
                  </a:cubicBezTo>
                  <a:cubicBezTo>
                    <a:pt x="821" y="1734"/>
                    <a:pt x="863" y="1699"/>
                    <a:pt x="918" y="1675"/>
                  </a:cubicBezTo>
                  <a:cubicBezTo>
                    <a:pt x="972" y="1651"/>
                    <a:pt x="1048" y="1638"/>
                    <a:pt x="1145" y="1638"/>
                  </a:cubicBezTo>
                  <a:cubicBezTo>
                    <a:pt x="1246" y="1638"/>
                    <a:pt x="1325" y="1650"/>
                    <a:pt x="1381" y="1673"/>
                  </a:cubicBezTo>
                  <a:cubicBezTo>
                    <a:pt x="1437" y="1696"/>
                    <a:pt x="1481" y="1731"/>
                    <a:pt x="1513" y="1779"/>
                  </a:cubicBezTo>
                  <a:cubicBezTo>
                    <a:pt x="1545" y="1827"/>
                    <a:pt x="1561" y="1880"/>
                    <a:pt x="1561" y="1939"/>
                  </a:cubicBezTo>
                  <a:cubicBezTo>
                    <a:pt x="1561" y="2002"/>
                    <a:pt x="1543" y="2062"/>
                    <a:pt x="1506" y="2120"/>
                  </a:cubicBezTo>
                  <a:cubicBezTo>
                    <a:pt x="1469" y="2177"/>
                    <a:pt x="1402" y="2240"/>
                    <a:pt x="1305" y="2309"/>
                  </a:cubicBezTo>
                  <a:cubicBezTo>
                    <a:pt x="1247" y="2348"/>
                    <a:pt x="1209" y="2376"/>
                    <a:pt x="1189" y="2392"/>
                  </a:cubicBezTo>
                  <a:cubicBezTo>
                    <a:pt x="1170" y="2408"/>
                    <a:pt x="1147" y="2429"/>
                    <a:pt x="1120" y="2455"/>
                  </a:cubicBezTo>
                  <a:cubicBezTo>
                    <a:pt x="1569" y="2455"/>
                    <a:pt x="1569" y="2455"/>
                    <a:pt x="1569" y="2455"/>
                  </a:cubicBezTo>
                  <a:lnTo>
                    <a:pt x="1569" y="2689"/>
                  </a:lnTo>
                  <a:close/>
                  <a:moveTo>
                    <a:pt x="0" y="590"/>
                  </a:moveTo>
                  <a:cubicBezTo>
                    <a:pt x="0" y="409"/>
                    <a:pt x="147" y="262"/>
                    <a:pt x="328" y="262"/>
                  </a:cubicBezTo>
                  <a:cubicBezTo>
                    <a:pt x="460" y="262"/>
                    <a:pt x="460" y="262"/>
                    <a:pt x="460" y="262"/>
                  </a:cubicBezTo>
                  <a:cubicBezTo>
                    <a:pt x="460" y="918"/>
                    <a:pt x="460" y="918"/>
                    <a:pt x="460" y="918"/>
                  </a:cubicBezTo>
                  <a:cubicBezTo>
                    <a:pt x="460" y="1063"/>
                    <a:pt x="577" y="1180"/>
                    <a:pt x="722" y="1180"/>
                  </a:cubicBezTo>
                  <a:cubicBezTo>
                    <a:pt x="867" y="1180"/>
                    <a:pt x="984" y="1063"/>
                    <a:pt x="984" y="918"/>
                  </a:cubicBezTo>
                  <a:cubicBezTo>
                    <a:pt x="984" y="262"/>
                    <a:pt x="984" y="262"/>
                    <a:pt x="984" y="262"/>
                  </a:cubicBezTo>
                  <a:cubicBezTo>
                    <a:pt x="2296" y="262"/>
                    <a:pt x="2296" y="262"/>
                    <a:pt x="2296" y="262"/>
                  </a:cubicBezTo>
                  <a:cubicBezTo>
                    <a:pt x="2296" y="918"/>
                    <a:pt x="2296" y="918"/>
                    <a:pt x="2296" y="918"/>
                  </a:cubicBezTo>
                  <a:cubicBezTo>
                    <a:pt x="2296" y="1063"/>
                    <a:pt x="2414" y="1180"/>
                    <a:pt x="2559" y="1180"/>
                  </a:cubicBezTo>
                  <a:cubicBezTo>
                    <a:pt x="2703" y="1180"/>
                    <a:pt x="2821" y="1063"/>
                    <a:pt x="2821" y="918"/>
                  </a:cubicBezTo>
                  <a:cubicBezTo>
                    <a:pt x="2821" y="262"/>
                    <a:pt x="2821" y="262"/>
                    <a:pt x="2821" y="262"/>
                  </a:cubicBezTo>
                  <a:cubicBezTo>
                    <a:pt x="2952" y="262"/>
                    <a:pt x="2952" y="262"/>
                    <a:pt x="2952" y="262"/>
                  </a:cubicBezTo>
                  <a:cubicBezTo>
                    <a:pt x="3133" y="262"/>
                    <a:pt x="3280" y="409"/>
                    <a:pt x="3280" y="590"/>
                  </a:cubicBezTo>
                  <a:cubicBezTo>
                    <a:pt x="3280" y="1312"/>
                    <a:pt x="3280" y="1312"/>
                    <a:pt x="3280" y="1312"/>
                  </a:cubicBezTo>
                  <a:cubicBezTo>
                    <a:pt x="1876" y="1312"/>
                    <a:pt x="1575" y="1312"/>
                    <a:pt x="0" y="1312"/>
                  </a:cubicBezTo>
                  <a:lnTo>
                    <a:pt x="0" y="590"/>
                  </a:lnTo>
                  <a:close/>
                  <a:moveTo>
                    <a:pt x="2559" y="1049"/>
                  </a:moveTo>
                  <a:cubicBezTo>
                    <a:pt x="2450" y="1049"/>
                    <a:pt x="2362" y="961"/>
                    <a:pt x="2362" y="852"/>
                  </a:cubicBezTo>
                  <a:cubicBezTo>
                    <a:pt x="2362" y="197"/>
                    <a:pt x="2362" y="197"/>
                    <a:pt x="2362" y="197"/>
                  </a:cubicBezTo>
                  <a:cubicBezTo>
                    <a:pt x="2362" y="88"/>
                    <a:pt x="2450" y="0"/>
                    <a:pt x="2559" y="0"/>
                  </a:cubicBezTo>
                  <a:cubicBezTo>
                    <a:pt x="2667" y="0"/>
                    <a:pt x="2755" y="88"/>
                    <a:pt x="2755" y="197"/>
                  </a:cubicBezTo>
                  <a:cubicBezTo>
                    <a:pt x="2755" y="852"/>
                    <a:pt x="2755" y="852"/>
                    <a:pt x="2755" y="852"/>
                  </a:cubicBezTo>
                  <a:cubicBezTo>
                    <a:pt x="2755" y="961"/>
                    <a:pt x="2667" y="1049"/>
                    <a:pt x="2559" y="1049"/>
                  </a:cubicBezTo>
                  <a:close/>
                  <a:moveTo>
                    <a:pt x="722" y="1049"/>
                  </a:moveTo>
                  <a:cubicBezTo>
                    <a:pt x="613" y="1049"/>
                    <a:pt x="525" y="961"/>
                    <a:pt x="525" y="852"/>
                  </a:cubicBezTo>
                  <a:cubicBezTo>
                    <a:pt x="525" y="197"/>
                    <a:pt x="525" y="197"/>
                    <a:pt x="525" y="197"/>
                  </a:cubicBezTo>
                  <a:cubicBezTo>
                    <a:pt x="525" y="88"/>
                    <a:pt x="613" y="0"/>
                    <a:pt x="722" y="0"/>
                  </a:cubicBezTo>
                  <a:cubicBezTo>
                    <a:pt x="831" y="0"/>
                    <a:pt x="919" y="88"/>
                    <a:pt x="919" y="197"/>
                  </a:cubicBezTo>
                  <a:cubicBezTo>
                    <a:pt x="919" y="852"/>
                    <a:pt x="919" y="852"/>
                    <a:pt x="919" y="852"/>
                  </a:cubicBezTo>
                  <a:cubicBezTo>
                    <a:pt x="919" y="961"/>
                    <a:pt x="831" y="1049"/>
                    <a:pt x="722" y="1049"/>
                  </a:cubicBezTo>
                  <a:close/>
                </a:path>
              </a:pathLst>
            </a:custGeom>
            <a:solidFill>
              <a:schemeClr val="accent4"/>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ea typeface="幼圆" panose="02010509060101010101" pitchFamily="49" charset="-122"/>
              </a:endParaRPr>
            </a:p>
          </p:txBody>
        </p:sp>
      </p:grpSp>
      <p:sp>
        <p:nvSpPr>
          <p:cNvPr id="60" name="KSO_Shape"/>
          <p:cNvSpPr/>
          <p:nvPr/>
        </p:nvSpPr>
        <p:spPr bwMode="auto">
          <a:xfrm>
            <a:off x="6960344" y="4549078"/>
            <a:ext cx="516894" cy="448522"/>
          </a:xfrm>
          <a:custGeom>
            <a:avLst/>
            <a:gdLst>
              <a:gd name="T0" fmla="*/ 545634 w 2775"/>
              <a:gd name="T1" fmla="*/ 950811 h 2403"/>
              <a:gd name="T2" fmla="*/ 560556 w 2775"/>
              <a:gd name="T3" fmla="*/ 1020953 h 2403"/>
              <a:gd name="T4" fmla="*/ 1734220 w 2775"/>
              <a:gd name="T5" fmla="*/ 1130062 h 2403"/>
              <a:gd name="T6" fmla="*/ 480106 w 2775"/>
              <a:gd name="T7" fmla="*/ 880669 h 2403"/>
              <a:gd name="T8" fmla="*/ 184257 w 2775"/>
              <a:gd name="T9" fmla="*/ 138335 h 2403"/>
              <a:gd name="T10" fmla="*/ 97968 w 2775"/>
              <a:gd name="T11" fmla="*/ 0 h 2403"/>
              <a:gd name="T12" fmla="*/ 302337 w 2775"/>
              <a:gd name="T13" fmla="*/ 64946 h 2403"/>
              <a:gd name="T14" fmla="*/ 1719947 w 2775"/>
              <a:gd name="T15" fmla="*/ 250043 h 2403"/>
              <a:gd name="T16" fmla="*/ 1727084 w 2775"/>
              <a:gd name="T17" fmla="*/ 348111 h 2403"/>
              <a:gd name="T18" fmla="*/ 1726435 w 2775"/>
              <a:gd name="T19" fmla="*/ 316288 h 2403"/>
              <a:gd name="T20" fmla="*/ 1727084 w 2775"/>
              <a:gd name="T21" fmla="*/ 366946 h 2403"/>
              <a:gd name="T22" fmla="*/ 1799748 w 2775"/>
              <a:gd name="T23" fmla="*/ 348111 h 2403"/>
              <a:gd name="T24" fmla="*/ 1800397 w 2775"/>
              <a:gd name="T25" fmla="*/ 817672 h 2403"/>
              <a:gd name="T26" fmla="*/ 685773 w 2775"/>
              <a:gd name="T27" fmla="*/ 876123 h 2403"/>
              <a:gd name="T28" fmla="*/ 558610 w 2775"/>
              <a:gd name="T29" fmla="*/ 879370 h 2403"/>
              <a:gd name="T30" fmla="*/ 648792 w 2775"/>
              <a:gd name="T31" fmla="*/ 654007 h 2403"/>
              <a:gd name="T32" fmla="*/ 585859 w 2775"/>
              <a:gd name="T33" fmla="*/ 276021 h 2403"/>
              <a:gd name="T34" fmla="*/ 600781 w 2775"/>
              <a:gd name="T35" fmla="*/ 366946 h 2403"/>
              <a:gd name="T36" fmla="*/ 424310 w 2775"/>
              <a:gd name="T37" fmla="*/ 421500 h 2403"/>
              <a:gd name="T38" fmla="*/ 609864 w 2775"/>
              <a:gd name="T39" fmla="*/ 421500 h 2403"/>
              <a:gd name="T40" fmla="*/ 479457 w 2775"/>
              <a:gd name="T41" fmla="*/ 595556 h 2403"/>
              <a:gd name="T42" fmla="*/ 868083 w 2775"/>
              <a:gd name="T43" fmla="*/ 285763 h 2403"/>
              <a:gd name="T44" fmla="*/ 872625 w 2775"/>
              <a:gd name="T45" fmla="*/ 366946 h 2403"/>
              <a:gd name="T46" fmla="*/ 666309 w 2775"/>
              <a:gd name="T47" fmla="*/ 421500 h 2403"/>
              <a:gd name="T48" fmla="*/ 875220 w 2775"/>
              <a:gd name="T49" fmla="*/ 421500 h 2403"/>
              <a:gd name="T50" fmla="*/ 695505 w 2775"/>
              <a:gd name="T51" fmla="*/ 595556 h 2403"/>
              <a:gd name="T52" fmla="*/ 888196 w 2775"/>
              <a:gd name="T53" fmla="*/ 654007 h 2403"/>
              <a:gd name="T54" fmla="*/ 890791 w 2775"/>
              <a:gd name="T55" fmla="*/ 710510 h 2403"/>
              <a:gd name="T56" fmla="*/ 724052 w 2775"/>
              <a:gd name="T57" fmla="*/ 765715 h 2403"/>
              <a:gd name="T58" fmla="*/ 894035 w 2775"/>
              <a:gd name="T59" fmla="*/ 765715 h 2403"/>
              <a:gd name="T60" fmla="*/ 929070 w 2775"/>
              <a:gd name="T61" fmla="*/ 366946 h 2403"/>
              <a:gd name="T62" fmla="*/ 1163284 w 2775"/>
              <a:gd name="T63" fmla="*/ 421500 h 2403"/>
              <a:gd name="T64" fmla="*/ 1166527 w 2775"/>
              <a:gd name="T65" fmla="*/ 481251 h 2403"/>
              <a:gd name="T66" fmla="*/ 938153 w 2775"/>
              <a:gd name="T67" fmla="*/ 535805 h 2403"/>
              <a:gd name="T68" fmla="*/ 1168474 w 2775"/>
              <a:gd name="T69" fmla="*/ 535805 h 2403"/>
              <a:gd name="T70" fmla="*/ 947236 w 2775"/>
              <a:gd name="T71" fmla="*/ 710510 h 2403"/>
              <a:gd name="T72" fmla="*/ 1178855 w 2775"/>
              <a:gd name="T73" fmla="*/ 765715 h 2403"/>
              <a:gd name="T74" fmla="*/ 1183396 w 2775"/>
              <a:gd name="T75" fmla="*/ 863783 h 2403"/>
              <a:gd name="T76" fmla="*/ 1214538 w 2775"/>
              <a:gd name="T77" fmla="*/ 298103 h 2403"/>
              <a:gd name="T78" fmla="*/ 1468864 w 2775"/>
              <a:gd name="T79" fmla="*/ 307195 h 2403"/>
              <a:gd name="T80" fmla="*/ 1222324 w 2775"/>
              <a:gd name="T81" fmla="*/ 481251 h 2403"/>
              <a:gd name="T82" fmla="*/ 1468864 w 2775"/>
              <a:gd name="T83" fmla="*/ 535805 h 2403"/>
              <a:gd name="T84" fmla="*/ 1468864 w 2775"/>
              <a:gd name="T85" fmla="*/ 595556 h 2403"/>
              <a:gd name="T86" fmla="*/ 1230758 w 2775"/>
              <a:gd name="T87" fmla="*/ 654007 h 2403"/>
              <a:gd name="T88" fmla="*/ 1468864 w 2775"/>
              <a:gd name="T89" fmla="*/ 654007 h 2403"/>
              <a:gd name="T90" fmla="*/ 1239841 w 2775"/>
              <a:gd name="T91" fmla="*/ 862484 h 2403"/>
              <a:gd name="T92" fmla="*/ 1727084 w 2775"/>
              <a:gd name="T93" fmla="*/ 421500 h 2403"/>
              <a:gd name="T94" fmla="*/ 1727084 w 2775"/>
              <a:gd name="T95" fmla="*/ 481251 h 2403"/>
              <a:gd name="T96" fmla="*/ 1525309 w 2775"/>
              <a:gd name="T97" fmla="*/ 535805 h 2403"/>
              <a:gd name="T98" fmla="*/ 1727084 w 2775"/>
              <a:gd name="T99" fmla="*/ 535805 h 2403"/>
              <a:gd name="T100" fmla="*/ 1525309 w 2775"/>
              <a:gd name="T101" fmla="*/ 710510 h 2403"/>
              <a:gd name="T102" fmla="*/ 1727084 w 2775"/>
              <a:gd name="T103" fmla="*/ 765715 h 2403"/>
              <a:gd name="T104" fmla="*/ 1726435 w 2775"/>
              <a:gd name="T105" fmla="*/ 850145 h 2403"/>
              <a:gd name="T106" fmla="*/ 1727084 w 2775"/>
              <a:gd name="T107" fmla="*/ 765715 h 2403"/>
              <a:gd name="T108" fmla="*/ 771413 w 2775"/>
              <a:gd name="T109" fmla="*/ 1560655 h 2403"/>
              <a:gd name="T110" fmla="*/ 771413 w 2775"/>
              <a:gd name="T111" fmla="*/ 1459989 h 2403"/>
              <a:gd name="T112" fmla="*/ 687070 w 2775"/>
              <a:gd name="T113" fmla="*/ 1375559 h 2403"/>
              <a:gd name="T114" fmla="*/ 1724488 w 2775"/>
              <a:gd name="T115" fmla="*/ 1375559 h 2403"/>
              <a:gd name="T116" fmla="*/ 1539583 w 2775"/>
              <a:gd name="T117" fmla="*/ 1190462 h 2403"/>
              <a:gd name="T118" fmla="*/ 1539583 w 2775"/>
              <a:gd name="T119" fmla="*/ 1291129 h 2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775" h="2403">
                <a:moveTo>
                  <a:pt x="2651" y="1410"/>
                </a:moveTo>
                <a:cubicBezTo>
                  <a:pt x="2651" y="1412"/>
                  <a:pt x="2651" y="1412"/>
                  <a:pt x="2651" y="1412"/>
                </a:cubicBezTo>
                <a:cubicBezTo>
                  <a:pt x="841" y="1464"/>
                  <a:pt x="841" y="1464"/>
                  <a:pt x="841" y="1464"/>
                </a:cubicBezTo>
                <a:cubicBezTo>
                  <a:pt x="840" y="1465"/>
                  <a:pt x="839" y="1465"/>
                  <a:pt x="837" y="1466"/>
                </a:cubicBezTo>
                <a:cubicBezTo>
                  <a:pt x="754" y="1460"/>
                  <a:pt x="748" y="1577"/>
                  <a:pt x="850" y="1574"/>
                </a:cubicBezTo>
                <a:cubicBezTo>
                  <a:pt x="855" y="1573"/>
                  <a:pt x="859" y="1572"/>
                  <a:pt x="864" y="1572"/>
                </a:cubicBezTo>
                <a:cubicBezTo>
                  <a:pt x="2673" y="1572"/>
                  <a:pt x="2673" y="1572"/>
                  <a:pt x="2673" y="1572"/>
                </a:cubicBezTo>
                <a:cubicBezTo>
                  <a:pt x="2711" y="1572"/>
                  <a:pt x="2742" y="1598"/>
                  <a:pt x="2742" y="1635"/>
                </a:cubicBezTo>
                <a:cubicBezTo>
                  <a:pt x="2742" y="1673"/>
                  <a:pt x="2711" y="1740"/>
                  <a:pt x="2673" y="1740"/>
                </a:cubicBezTo>
                <a:cubicBezTo>
                  <a:pt x="864" y="1740"/>
                  <a:pt x="864" y="1740"/>
                  <a:pt x="864" y="1740"/>
                </a:cubicBezTo>
                <a:cubicBezTo>
                  <a:pt x="859" y="1740"/>
                  <a:pt x="855" y="1739"/>
                  <a:pt x="850" y="1738"/>
                </a:cubicBezTo>
                <a:cubicBezTo>
                  <a:pt x="563" y="1735"/>
                  <a:pt x="592" y="1356"/>
                  <a:pt x="740" y="1356"/>
                </a:cubicBezTo>
                <a:cubicBezTo>
                  <a:pt x="743" y="1353"/>
                  <a:pt x="748" y="1354"/>
                  <a:pt x="754" y="1357"/>
                </a:cubicBezTo>
                <a:cubicBezTo>
                  <a:pt x="407" y="213"/>
                  <a:pt x="407" y="213"/>
                  <a:pt x="407" y="213"/>
                </a:cubicBezTo>
                <a:cubicBezTo>
                  <a:pt x="284" y="213"/>
                  <a:pt x="284" y="213"/>
                  <a:pt x="284" y="213"/>
                </a:cubicBezTo>
                <a:cubicBezTo>
                  <a:pt x="259" y="261"/>
                  <a:pt x="209" y="301"/>
                  <a:pt x="151" y="301"/>
                </a:cubicBezTo>
                <a:cubicBezTo>
                  <a:pt x="67" y="301"/>
                  <a:pt x="0" y="234"/>
                  <a:pt x="0" y="150"/>
                </a:cubicBezTo>
                <a:cubicBezTo>
                  <a:pt x="0" y="67"/>
                  <a:pt x="67" y="0"/>
                  <a:pt x="151" y="0"/>
                </a:cubicBezTo>
                <a:cubicBezTo>
                  <a:pt x="212" y="0"/>
                  <a:pt x="264" y="46"/>
                  <a:pt x="288" y="99"/>
                </a:cubicBezTo>
                <a:cubicBezTo>
                  <a:pt x="466" y="99"/>
                  <a:pt x="466" y="99"/>
                  <a:pt x="466" y="99"/>
                </a:cubicBezTo>
                <a:cubicBezTo>
                  <a:pt x="466" y="100"/>
                  <a:pt x="466" y="100"/>
                  <a:pt x="466" y="100"/>
                </a:cubicBezTo>
                <a:cubicBezTo>
                  <a:pt x="486" y="100"/>
                  <a:pt x="486" y="100"/>
                  <a:pt x="486" y="100"/>
                </a:cubicBezTo>
                <a:cubicBezTo>
                  <a:pt x="558" y="304"/>
                  <a:pt x="558" y="304"/>
                  <a:pt x="558" y="304"/>
                </a:cubicBezTo>
                <a:cubicBezTo>
                  <a:pt x="2651" y="385"/>
                  <a:pt x="2651" y="385"/>
                  <a:pt x="2651" y="385"/>
                </a:cubicBezTo>
                <a:cubicBezTo>
                  <a:pt x="2651" y="385"/>
                  <a:pt x="2651" y="385"/>
                  <a:pt x="2651" y="385"/>
                </a:cubicBezTo>
                <a:cubicBezTo>
                  <a:pt x="2657" y="385"/>
                  <a:pt x="2774" y="390"/>
                  <a:pt x="2774" y="536"/>
                </a:cubicBezTo>
                <a:cubicBezTo>
                  <a:pt x="2662" y="536"/>
                  <a:pt x="2662" y="536"/>
                  <a:pt x="2662" y="536"/>
                </a:cubicBezTo>
                <a:cubicBezTo>
                  <a:pt x="2662" y="537"/>
                  <a:pt x="2662" y="537"/>
                  <a:pt x="2662" y="537"/>
                </a:cubicBezTo>
                <a:cubicBezTo>
                  <a:pt x="2661" y="489"/>
                  <a:pt x="2661" y="489"/>
                  <a:pt x="2661" y="489"/>
                </a:cubicBezTo>
                <a:cubicBezTo>
                  <a:pt x="2661" y="487"/>
                  <a:pt x="2661" y="487"/>
                  <a:pt x="2661" y="487"/>
                </a:cubicBezTo>
                <a:cubicBezTo>
                  <a:pt x="2351" y="476"/>
                  <a:pt x="2351" y="476"/>
                  <a:pt x="2351" y="476"/>
                </a:cubicBezTo>
                <a:cubicBezTo>
                  <a:pt x="2351" y="565"/>
                  <a:pt x="2351" y="565"/>
                  <a:pt x="2351" y="565"/>
                </a:cubicBezTo>
                <a:cubicBezTo>
                  <a:pt x="2662" y="565"/>
                  <a:pt x="2662" y="565"/>
                  <a:pt x="2662" y="565"/>
                </a:cubicBezTo>
                <a:cubicBezTo>
                  <a:pt x="2662" y="537"/>
                  <a:pt x="2662" y="537"/>
                  <a:pt x="2662" y="537"/>
                </a:cubicBezTo>
                <a:cubicBezTo>
                  <a:pt x="2662" y="537"/>
                  <a:pt x="2766" y="537"/>
                  <a:pt x="2774" y="537"/>
                </a:cubicBezTo>
                <a:cubicBezTo>
                  <a:pt x="2774" y="536"/>
                  <a:pt x="2774" y="536"/>
                  <a:pt x="2774" y="536"/>
                </a:cubicBezTo>
                <a:cubicBezTo>
                  <a:pt x="2774" y="536"/>
                  <a:pt x="2774" y="536"/>
                  <a:pt x="2774" y="536"/>
                </a:cubicBezTo>
                <a:cubicBezTo>
                  <a:pt x="2774" y="1259"/>
                  <a:pt x="2774" y="1259"/>
                  <a:pt x="2774" y="1259"/>
                </a:cubicBezTo>
                <a:cubicBezTo>
                  <a:pt x="2775" y="1259"/>
                  <a:pt x="2775" y="1259"/>
                  <a:pt x="2775" y="1259"/>
                </a:cubicBezTo>
                <a:cubicBezTo>
                  <a:pt x="2775" y="1406"/>
                  <a:pt x="2657" y="1410"/>
                  <a:pt x="2651" y="1410"/>
                </a:cubicBezTo>
                <a:close/>
                <a:moveTo>
                  <a:pt x="861" y="1354"/>
                </a:moveTo>
                <a:cubicBezTo>
                  <a:pt x="1057" y="1349"/>
                  <a:pt x="1057" y="1349"/>
                  <a:pt x="1057" y="1349"/>
                </a:cubicBezTo>
                <a:cubicBezTo>
                  <a:pt x="1029" y="1179"/>
                  <a:pt x="1029" y="1179"/>
                  <a:pt x="1029" y="1179"/>
                </a:cubicBezTo>
                <a:cubicBezTo>
                  <a:pt x="812" y="1179"/>
                  <a:pt x="812" y="1179"/>
                  <a:pt x="812" y="1179"/>
                </a:cubicBezTo>
                <a:lnTo>
                  <a:pt x="861" y="1354"/>
                </a:lnTo>
                <a:close/>
                <a:moveTo>
                  <a:pt x="795" y="1094"/>
                </a:moveTo>
                <a:cubicBezTo>
                  <a:pt x="1015" y="1094"/>
                  <a:pt x="1015" y="1094"/>
                  <a:pt x="1015" y="1094"/>
                </a:cubicBezTo>
                <a:cubicBezTo>
                  <a:pt x="1000" y="1007"/>
                  <a:pt x="1000" y="1007"/>
                  <a:pt x="1000" y="1007"/>
                </a:cubicBezTo>
                <a:cubicBezTo>
                  <a:pt x="756" y="1007"/>
                  <a:pt x="756" y="1007"/>
                  <a:pt x="756" y="1007"/>
                </a:cubicBezTo>
                <a:lnTo>
                  <a:pt x="795" y="1094"/>
                </a:lnTo>
                <a:close/>
                <a:moveTo>
                  <a:pt x="903" y="425"/>
                </a:moveTo>
                <a:cubicBezTo>
                  <a:pt x="589" y="414"/>
                  <a:pt x="589" y="414"/>
                  <a:pt x="589" y="414"/>
                </a:cubicBezTo>
                <a:cubicBezTo>
                  <a:pt x="638" y="565"/>
                  <a:pt x="638" y="565"/>
                  <a:pt x="638" y="565"/>
                </a:cubicBezTo>
                <a:cubicBezTo>
                  <a:pt x="926" y="565"/>
                  <a:pt x="926" y="565"/>
                  <a:pt x="926" y="565"/>
                </a:cubicBezTo>
                <a:lnTo>
                  <a:pt x="903" y="425"/>
                </a:lnTo>
                <a:close/>
                <a:moveTo>
                  <a:pt x="940" y="649"/>
                </a:moveTo>
                <a:cubicBezTo>
                  <a:pt x="654" y="649"/>
                  <a:pt x="654" y="649"/>
                  <a:pt x="654" y="649"/>
                </a:cubicBezTo>
                <a:cubicBezTo>
                  <a:pt x="690" y="741"/>
                  <a:pt x="690" y="741"/>
                  <a:pt x="690" y="741"/>
                </a:cubicBezTo>
                <a:cubicBezTo>
                  <a:pt x="956" y="741"/>
                  <a:pt x="956" y="741"/>
                  <a:pt x="956" y="741"/>
                </a:cubicBezTo>
                <a:lnTo>
                  <a:pt x="940" y="649"/>
                </a:lnTo>
                <a:close/>
                <a:moveTo>
                  <a:pt x="970" y="825"/>
                </a:moveTo>
                <a:cubicBezTo>
                  <a:pt x="707" y="825"/>
                  <a:pt x="707" y="825"/>
                  <a:pt x="707" y="825"/>
                </a:cubicBezTo>
                <a:cubicBezTo>
                  <a:pt x="739" y="917"/>
                  <a:pt x="739" y="917"/>
                  <a:pt x="739" y="917"/>
                </a:cubicBezTo>
                <a:cubicBezTo>
                  <a:pt x="985" y="917"/>
                  <a:pt x="985" y="917"/>
                  <a:pt x="985" y="917"/>
                </a:cubicBezTo>
                <a:lnTo>
                  <a:pt x="970" y="825"/>
                </a:lnTo>
                <a:close/>
                <a:moveTo>
                  <a:pt x="1338" y="440"/>
                </a:moveTo>
                <a:cubicBezTo>
                  <a:pt x="990" y="428"/>
                  <a:pt x="990" y="428"/>
                  <a:pt x="990" y="428"/>
                </a:cubicBezTo>
                <a:cubicBezTo>
                  <a:pt x="1013" y="565"/>
                  <a:pt x="1013" y="565"/>
                  <a:pt x="1013" y="565"/>
                </a:cubicBezTo>
                <a:cubicBezTo>
                  <a:pt x="1345" y="565"/>
                  <a:pt x="1345" y="565"/>
                  <a:pt x="1345" y="565"/>
                </a:cubicBezTo>
                <a:lnTo>
                  <a:pt x="1338" y="440"/>
                </a:lnTo>
                <a:close/>
                <a:moveTo>
                  <a:pt x="1349" y="649"/>
                </a:moveTo>
                <a:cubicBezTo>
                  <a:pt x="1027" y="649"/>
                  <a:pt x="1027" y="649"/>
                  <a:pt x="1027" y="649"/>
                </a:cubicBezTo>
                <a:cubicBezTo>
                  <a:pt x="1043" y="741"/>
                  <a:pt x="1043" y="741"/>
                  <a:pt x="1043" y="741"/>
                </a:cubicBezTo>
                <a:cubicBezTo>
                  <a:pt x="1354" y="741"/>
                  <a:pt x="1354" y="741"/>
                  <a:pt x="1354" y="741"/>
                </a:cubicBezTo>
                <a:lnTo>
                  <a:pt x="1349" y="649"/>
                </a:lnTo>
                <a:close/>
                <a:moveTo>
                  <a:pt x="1359" y="825"/>
                </a:moveTo>
                <a:cubicBezTo>
                  <a:pt x="1057" y="825"/>
                  <a:pt x="1057" y="825"/>
                  <a:pt x="1057" y="825"/>
                </a:cubicBezTo>
                <a:cubicBezTo>
                  <a:pt x="1072" y="917"/>
                  <a:pt x="1072" y="917"/>
                  <a:pt x="1072" y="917"/>
                </a:cubicBezTo>
                <a:cubicBezTo>
                  <a:pt x="1364" y="917"/>
                  <a:pt x="1364" y="917"/>
                  <a:pt x="1364" y="917"/>
                </a:cubicBezTo>
                <a:lnTo>
                  <a:pt x="1359" y="825"/>
                </a:lnTo>
                <a:close/>
                <a:moveTo>
                  <a:pt x="1369" y="1007"/>
                </a:moveTo>
                <a:cubicBezTo>
                  <a:pt x="1087" y="1007"/>
                  <a:pt x="1087" y="1007"/>
                  <a:pt x="1087" y="1007"/>
                </a:cubicBezTo>
                <a:cubicBezTo>
                  <a:pt x="1102" y="1094"/>
                  <a:pt x="1102" y="1094"/>
                  <a:pt x="1102" y="1094"/>
                </a:cubicBezTo>
                <a:cubicBezTo>
                  <a:pt x="1373" y="1094"/>
                  <a:pt x="1373" y="1094"/>
                  <a:pt x="1373" y="1094"/>
                </a:cubicBezTo>
                <a:lnTo>
                  <a:pt x="1369" y="1007"/>
                </a:lnTo>
                <a:close/>
                <a:moveTo>
                  <a:pt x="1378" y="1179"/>
                </a:moveTo>
                <a:cubicBezTo>
                  <a:pt x="1116" y="1179"/>
                  <a:pt x="1116" y="1179"/>
                  <a:pt x="1116" y="1179"/>
                </a:cubicBezTo>
                <a:cubicBezTo>
                  <a:pt x="1144" y="1347"/>
                  <a:pt x="1144" y="1347"/>
                  <a:pt x="1144" y="1347"/>
                </a:cubicBezTo>
                <a:cubicBezTo>
                  <a:pt x="1386" y="1341"/>
                  <a:pt x="1386" y="1341"/>
                  <a:pt x="1386" y="1341"/>
                </a:cubicBezTo>
                <a:lnTo>
                  <a:pt x="1378" y="1179"/>
                </a:lnTo>
                <a:close/>
                <a:moveTo>
                  <a:pt x="1785" y="456"/>
                </a:moveTo>
                <a:cubicBezTo>
                  <a:pt x="1426" y="443"/>
                  <a:pt x="1426" y="443"/>
                  <a:pt x="1426" y="443"/>
                </a:cubicBezTo>
                <a:cubicBezTo>
                  <a:pt x="1432" y="565"/>
                  <a:pt x="1432" y="565"/>
                  <a:pt x="1432" y="565"/>
                </a:cubicBezTo>
                <a:cubicBezTo>
                  <a:pt x="1790" y="565"/>
                  <a:pt x="1790" y="565"/>
                  <a:pt x="1790" y="565"/>
                </a:cubicBezTo>
                <a:lnTo>
                  <a:pt x="1785" y="456"/>
                </a:lnTo>
                <a:close/>
                <a:moveTo>
                  <a:pt x="1793" y="649"/>
                </a:moveTo>
                <a:cubicBezTo>
                  <a:pt x="1437" y="649"/>
                  <a:pt x="1437" y="649"/>
                  <a:pt x="1437" y="649"/>
                </a:cubicBezTo>
                <a:cubicBezTo>
                  <a:pt x="1441" y="741"/>
                  <a:pt x="1441" y="741"/>
                  <a:pt x="1441" y="741"/>
                </a:cubicBezTo>
                <a:cubicBezTo>
                  <a:pt x="1798" y="741"/>
                  <a:pt x="1798" y="741"/>
                  <a:pt x="1798" y="741"/>
                </a:cubicBezTo>
                <a:lnTo>
                  <a:pt x="1793" y="649"/>
                </a:lnTo>
                <a:close/>
                <a:moveTo>
                  <a:pt x="1801" y="825"/>
                </a:moveTo>
                <a:cubicBezTo>
                  <a:pt x="1446" y="825"/>
                  <a:pt x="1446" y="825"/>
                  <a:pt x="1446" y="825"/>
                </a:cubicBezTo>
                <a:cubicBezTo>
                  <a:pt x="1451" y="917"/>
                  <a:pt x="1451" y="917"/>
                  <a:pt x="1451" y="917"/>
                </a:cubicBezTo>
                <a:cubicBezTo>
                  <a:pt x="1805" y="917"/>
                  <a:pt x="1805" y="917"/>
                  <a:pt x="1805" y="917"/>
                </a:cubicBezTo>
                <a:lnTo>
                  <a:pt x="1801" y="825"/>
                </a:lnTo>
                <a:close/>
                <a:moveTo>
                  <a:pt x="1810" y="1007"/>
                </a:moveTo>
                <a:cubicBezTo>
                  <a:pt x="1455" y="1007"/>
                  <a:pt x="1455" y="1007"/>
                  <a:pt x="1455" y="1007"/>
                </a:cubicBezTo>
                <a:cubicBezTo>
                  <a:pt x="1460" y="1094"/>
                  <a:pt x="1460" y="1094"/>
                  <a:pt x="1460" y="1094"/>
                </a:cubicBezTo>
                <a:cubicBezTo>
                  <a:pt x="1814" y="1094"/>
                  <a:pt x="1814" y="1094"/>
                  <a:pt x="1814" y="1094"/>
                </a:cubicBezTo>
                <a:lnTo>
                  <a:pt x="1810" y="1007"/>
                </a:lnTo>
                <a:close/>
                <a:moveTo>
                  <a:pt x="1817" y="1179"/>
                </a:moveTo>
                <a:cubicBezTo>
                  <a:pt x="1465" y="1179"/>
                  <a:pt x="1465" y="1179"/>
                  <a:pt x="1465" y="1179"/>
                </a:cubicBezTo>
                <a:cubicBezTo>
                  <a:pt x="1473" y="1339"/>
                  <a:pt x="1473" y="1339"/>
                  <a:pt x="1473" y="1339"/>
                </a:cubicBezTo>
                <a:cubicBezTo>
                  <a:pt x="1824" y="1330"/>
                  <a:pt x="1824" y="1330"/>
                  <a:pt x="1824" y="1330"/>
                </a:cubicBezTo>
                <a:lnTo>
                  <a:pt x="1817" y="1179"/>
                </a:lnTo>
                <a:close/>
                <a:moveTo>
                  <a:pt x="2264" y="473"/>
                </a:moveTo>
                <a:cubicBezTo>
                  <a:pt x="1872" y="459"/>
                  <a:pt x="1872" y="459"/>
                  <a:pt x="1872" y="459"/>
                </a:cubicBezTo>
                <a:cubicBezTo>
                  <a:pt x="1877" y="565"/>
                  <a:pt x="1877" y="565"/>
                  <a:pt x="1877" y="565"/>
                </a:cubicBezTo>
                <a:cubicBezTo>
                  <a:pt x="2264" y="565"/>
                  <a:pt x="2264" y="565"/>
                  <a:pt x="2264" y="565"/>
                </a:cubicBezTo>
                <a:lnTo>
                  <a:pt x="2264" y="473"/>
                </a:lnTo>
                <a:close/>
                <a:moveTo>
                  <a:pt x="2264" y="649"/>
                </a:moveTo>
                <a:cubicBezTo>
                  <a:pt x="1880" y="649"/>
                  <a:pt x="1880" y="649"/>
                  <a:pt x="1880" y="649"/>
                </a:cubicBezTo>
                <a:cubicBezTo>
                  <a:pt x="1884" y="741"/>
                  <a:pt x="1884" y="741"/>
                  <a:pt x="1884" y="741"/>
                </a:cubicBezTo>
                <a:cubicBezTo>
                  <a:pt x="2264" y="741"/>
                  <a:pt x="2264" y="741"/>
                  <a:pt x="2264" y="741"/>
                </a:cubicBezTo>
                <a:lnTo>
                  <a:pt x="2264" y="649"/>
                </a:lnTo>
                <a:close/>
                <a:moveTo>
                  <a:pt x="2264" y="825"/>
                </a:moveTo>
                <a:cubicBezTo>
                  <a:pt x="1888" y="825"/>
                  <a:pt x="1888" y="825"/>
                  <a:pt x="1888" y="825"/>
                </a:cubicBezTo>
                <a:cubicBezTo>
                  <a:pt x="1893" y="917"/>
                  <a:pt x="1893" y="917"/>
                  <a:pt x="1893" y="917"/>
                </a:cubicBezTo>
                <a:cubicBezTo>
                  <a:pt x="2264" y="917"/>
                  <a:pt x="2264" y="917"/>
                  <a:pt x="2264" y="917"/>
                </a:cubicBezTo>
                <a:lnTo>
                  <a:pt x="2264" y="825"/>
                </a:lnTo>
                <a:close/>
                <a:moveTo>
                  <a:pt x="2264" y="1007"/>
                </a:moveTo>
                <a:cubicBezTo>
                  <a:pt x="1897" y="1007"/>
                  <a:pt x="1897" y="1007"/>
                  <a:pt x="1897" y="1007"/>
                </a:cubicBezTo>
                <a:cubicBezTo>
                  <a:pt x="1901" y="1094"/>
                  <a:pt x="1901" y="1094"/>
                  <a:pt x="1901" y="1094"/>
                </a:cubicBezTo>
                <a:cubicBezTo>
                  <a:pt x="2264" y="1094"/>
                  <a:pt x="2264" y="1094"/>
                  <a:pt x="2264" y="1094"/>
                </a:cubicBezTo>
                <a:lnTo>
                  <a:pt x="2264" y="1007"/>
                </a:lnTo>
                <a:close/>
                <a:moveTo>
                  <a:pt x="2264" y="1179"/>
                </a:moveTo>
                <a:cubicBezTo>
                  <a:pt x="1904" y="1179"/>
                  <a:pt x="1904" y="1179"/>
                  <a:pt x="1904" y="1179"/>
                </a:cubicBezTo>
                <a:cubicBezTo>
                  <a:pt x="1911" y="1328"/>
                  <a:pt x="1911" y="1328"/>
                  <a:pt x="1911" y="1328"/>
                </a:cubicBezTo>
                <a:cubicBezTo>
                  <a:pt x="2264" y="1319"/>
                  <a:pt x="2264" y="1319"/>
                  <a:pt x="2264" y="1319"/>
                </a:cubicBezTo>
                <a:lnTo>
                  <a:pt x="2264" y="1179"/>
                </a:lnTo>
                <a:close/>
                <a:moveTo>
                  <a:pt x="2662" y="649"/>
                </a:moveTo>
                <a:cubicBezTo>
                  <a:pt x="2351" y="649"/>
                  <a:pt x="2351" y="649"/>
                  <a:pt x="2351" y="649"/>
                </a:cubicBezTo>
                <a:cubicBezTo>
                  <a:pt x="2351" y="741"/>
                  <a:pt x="2351" y="741"/>
                  <a:pt x="2351" y="741"/>
                </a:cubicBezTo>
                <a:cubicBezTo>
                  <a:pt x="2662" y="741"/>
                  <a:pt x="2662" y="741"/>
                  <a:pt x="2662" y="741"/>
                </a:cubicBezTo>
                <a:lnTo>
                  <a:pt x="2662" y="649"/>
                </a:lnTo>
                <a:close/>
                <a:moveTo>
                  <a:pt x="2662" y="825"/>
                </a:moveTo>
                <a:cubicBezTo>
                  <a:pt x="2351" y="825"/>
                  <a:pt x="2351" y="825"/>
                  <a:pt x="2351" y="825"/>
                </a:cubicBezTo>
                <a:cubicBezTo>
                  <a:pt x="2351" y="917"/>
                  <a:pt x="2351" y="917"/>
                  <a:pt x="2351" y="917"/>
                </a:cubicBezTo>
                <a:cubicBezTo>
                  <a:pt x="2662" y="917"/>
                  <a:pt x="2662" y="917"/>
                  <a:pt x="2662" y="917"/>
                </a:cubicBezTo>
                <a:lnTo>
                  <a:pt x="2662" y="825"/>
                </a:lnTo>
                <a:close/>
                <a:moveTo>
                  <a:pt x="2662" y="1007"/>
                </a:moveTo>
                <a:cubicBezTo>
                  <a:pt x="2351" y="1007"/>
                  <a:pt x="2351" y="1007"/>
                  <a:pt x="2351" y="1007"/>
                </a:cubicBezTo>
                <a:cubicBezTo>
                  <a:pt x="2351" y="1094"/>
                  <a:pt x="2351" y="1094"/>
                  <a:pt x="2351" y="1094"/>
                </a:cubicBezTo>
                <a:cubicBezTo>
                  <a:pt x="2662" y="1094"/>
                  <a:pt x="2662" y="1094"/>
                  <a:pt x="2662" y="1094"/>
                </a:cubicBezTo>
                <a:lnTo>
                  <a:pt x="2662" y="1007"/>
                </a:lnTo>
                <a:close/>
                <a:moveTo>
                  <a:pt x="2662" y="1179"/>
                </a:moveTo>
                <a:cubicBezTo>
                  <a:pt x="2351" y="1179"/>
                  <a:pt x="2351" y="1179"/>
                  <a:pt x="2351" y="1179"/>
                </a:cubicBezTo>
                <a:cubicBezTo>
                  <a:pt x="2351" y="1317"/>
                  <a:pt x="2351" y="1317"/>
                  <a:pt x="2351" y="1317"/>
                </a:cubicBezTo>
                <a:cubicBezTo>
                  <a:pt x="2661" y="1309"/>
                  <a:pt x="2661" y="1309"/>
                  <a:pt x="2661" y="1309"/>
                </a:cubicBezTo>
                <a:cubicBezTo>
                  <a:pt x="2661" y="1305"/>
                  <a:pt x="2661" y="1305"/>
                  <a:pt x="2661" y="1305"/>
                </a:cubicBezTo>
                <a:cubicBezTo>
                  <a:pt x="2662" y="1259"/>
                  <a:pt x="2662" y="1259"/>
                  <a:pt x="2662" y="1259"/>
                </a:cubicBezTo>
                <a:lnTo>
                  <a:pt x="2662" y="1179"/>
                </a:lnTo>
                <a:close/>
                <a:moveTo>
                  <a:pt x="1189" y="1833"/>
                </a:moveTo>
                <a:cubicBezTo>
                  <a:pt x="1347" y="1833"/>
                  <a:pt x="1474" y="1960"/>
                  <a:pt x="1474" y="2118"/>
                </a:cubicBezTo>
                <a:cubicBezTo>
                  <a:pt x="1474" y="2275"/>
                  <a:pt x="1347" y="2403"/>
                  <a:pt x="1189" y="2403"/>
                </a:cubicBezTo>
                <a:cubicBezTo>
                  <a:pt x="1032" y="2403"/>
                  <a:pt x="904" y="2275"/>
                  <a:pt x="904" y="2118"/>
                </a:cubicBezTo>
                <a:cubicBezTo>
                  <a:pt x="904" y="1960"/>
                  <a:pt x="1032" y="1833"/>
                  <a:pt x="1189" y="1833"/>
                </a:cubicBezTo>
                <a:close/>
                <a:moveTo>
                  <a:pt x="1189" y="2248"/>
                </a:moveTo>
                <a:cubicBezTo>
                  <a:pt x="1261" y="2248"/>
                  <a:pt x="1320" y="2190"/>
                  <a:pt x="1320" y="2118"/>
                </a:cubicBezTo>
                <a:cubicBezTo>
                  <a:pt x="1320" y="2046"/>
                  <a:pt x="1261" y="1988"/>
                  <a:pt x="1189" y="1988"/>
                </a:cubicBezTo>
                <a:cubicBezTo>
                  <a:pt x="1117" y="1988"/>
                  <a:pt x="1059" y="2046"/>
                  <a:pt x="1059" y="2118"/>
                </a:cubicBezTo>
                <a:cubicBezTo>
                  <a:pt x="1059" y="2190"/>
                  <a:pt x="1117" y="2248"/>
                  <a:pt x="1189" y="2248"/>
                </a:cubicBezTo>
                <a:close/>
                <a:moveTo>
                  <a:pt x="2373" y="1833"/>
                </a:moveTo>
                <a:cubicBezTo>
                  <a:pt x="2531" y="1833"/>
                  <a:pt x="2658" y="1960"/>
                  <a:pt x="2658" y="2118"/>
                </a:cubicBezTo>
                <a:cubicBezTo>
                  <a:pt x="2658" y="2275"/>
                  <a:pt x="2531" y="2403"/>
                  <a:pt x="2373" y="2403"/>
                </a:cubicBezTo>
                <a:cubicBezTo>
                  <a:pt x="2216" y="2403"/>
                  <a:pt x="2088" y="2275"/>
                  <a:pt x="2088" y="2118"/>
                </a:cubicBezTo>
                <a:cubicBezTo>
                  <a:pt x="2088" y="1960"/>
                  <a:pt x="2216" y="1833"/>
                  <a:pt x="2373" y="1833"/>
                </a:cubicBezTo>
                <a:close/>
                <a:moveTo>
                  <a:pt x="2373" y="2248"/>
                </a:moveTo>
                <a:cubicBezTo>
                  <a:pt x="2445" y="2248"/>
                  <a:pt x="2504" y="2190"/>
                  <a:pt x="2504" y="2118"/>
                </a:cubicBezTo>
                <a:cubicBezTo>
                  <a:pt x="2504" y="2046"/>
                  <a:pt x="2445" y="1988"/>
                  <a:pt x="2373" y="1988"/>
                </a:cubicBezTo>
                <a:cubicBezTo>
                  <a:pt x="2301" y="1988"/>
                  <a:pt x="2243" y="2046"/>
                  <a:pt x="2243" y="2118"/>
                </a:cubicBezTo>
                <a:cubicBezTo>
                  <a:pt x="2243" y="2190"/>
                  <a:pt x="2301" y="2248"/>
                  <a:pt x="2373" y="2248"/>
                </a:cubicBezTo>
                <a:close/>
              </a:path>
            </a:pathLst>
          </a:custGeom>
          <a:solidFill>
            <a:schemeClr val="bg1"/>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ea typeface="幼圆" panose="02010509060101010101" pitchFamily="49" charset="-122"/>
            </a:endParaRPr>
          </a:p>
        </p:txBody>
      </p:sp>
      <p:grpSp>
        <p:nvGrpSpPr>
          <p:cNvPr id="61" name="组合 60"/>
          <p:cNvGrpSpPr/>
          <p:nvPr/>
        </p:nvGrpSpPr>
        <p:grpSpPr>
          <a:xfrm>
            <a:off x="8403981" y="4391068"/>
            <a:ext cx="511028" cy="511028"/>
            <a:chOff x="9357687" y="4177813"/>
            <a:chExt cx="511028" cy="511028"/>
          </a:xfrm>
        </p:grpSpPr>
        <p:sp>
          <p:nvSpPr>
            <p:cNvPr id="62" name="椭圆 61"/>
            <p:cNvSpPr/>
            <p:nvPr/>
          </p:nvSpPr>
          <p:spPr>
            <a:xfrm>
              <a:off x="9357687" y="4177813"/>
              <a:ext cx="511028" cy="511028"/>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63" name="KSO_Shape"/>
            <p:cNvSpPr/>
            <p:nvPr/>
          </p:nvSpPr>
          <p:spPr bwMode="auto">
            <a:xfrm>
              <a:off x="9430614" y="4282779"/>
              <a:ext cx="365173" cy="300124"/>
            </a:xfrm>
            <a:custGeom>
              <a:avLst/>
              <a:gdLst>
                <a:gd name="T0" fmla="*/ 1703239 w 2724"/>
                <a:gd name="T1" fmla="*/ 849639 h 2235"/>
                <a:gd name="T2" fmla="*/ 1693325 w 2724"/>
                <a:gd name="T3" fmla="*/ 899929 h 2235"/>
                <a:gd name="T4" fmla="*/ 1583609 w 2724"/>
                <a:gd name="T5" fmla="*/ 1295633 h 2235"/>
                <a:gd name="T6" fmla="*/ 1316590 w 2724"/>
                <a:gd name="T7" fmla="*/ 1478927 h 2235"/>
                <a:gd name="T8" fmla="*/ 499670 w 2724"/>
                <a:gd name="T9" fmla="*/ 1478927 h 2235"/>
                <a:gd name="T10" fmla="*/ 234633 w 2724"/>
                <a:gd name="T11" fmla="*/ 1295633 h 2235"/>
                <a:gd name="T12" fmla="*/ 130205 w 2724"/>
                <a:gd name="T13" fmla="*/ 899929 h 2235"/>
                <a:gd name="T14" fmla="*/ 121613 w 2724"/>
                <a:gd name="T15" fmla="*/ 856917 h 2235"/>
                <a:gd name="T16" fmla="*/ 0 w 2724"/>
                <a:gd name="T17" fmla="*/ 702077 h 2235"/>
                <a:gd name="T18" fmla="*/ 146728 w 2724"/>
                <a:gd name="T19" fmla="*/ 561794 h 2235"/>
                <a:gd name="T20" fmla="*/ 345010 w 2724"/>
                <a:gd name="T21" fmla="*/ 561794 h 2235"/>
                <a:gd name="T22" fmla="*/ 347654 w 2724"/>
                <a:gd name="T23" fmla="*/ 557162 h 2235"/>
                <a:gd name="T24" fmla="*/ 621943 w 2724"/>
                <a:gd name="T25" fmla="*/ 63524 h 2235"/>
                <a:gd name="T26" fmla="*/ 756114 w 2724"/>
                <a:gd name="T27" fmla="*/ 27130 h 2235"/>
                <a:gd name="T28" fmla="*/ 792465 w 2724"/>
                <a:gd name="T29" fmla="*/ 161458 h 2235"/>
                <a:gd name="T30" fmla="*/ 571712 w 2724"/>
                <a:gd name="T31" fmla="*/ 561794 h 2235"/>
                <a:gd name="T32" fmla="*/ 1205552 w 2724"/>
                <a:gd name="T33" fmla="*/ 561794 h 2235"/>
                <a:gd name="T34" fmla="*/ 984799 w 2724"/>
                <a:gd name="T35" fmla="*/ 161458 h 2235"/>
                <a:gd name="T36" fmla="*/ 1020489 w 2724"/>
                <a:gd name="T37" fmla="*/ 27792 h 2235"/>
                <a:gd name="T38" fmla="*/ 1154660 w 2724"/>
                <a:gd name="T39" fmla="*/ 63524 h 2235"/>
                <a:gd name="T40" fmla="*/ 1429610 w 2724"/>
                <a:gd name="T41" fmla="*/ 557162 h 2235"/>
                <a:gd name="T42" fmla="*/ 1432254 w 2724"/>
                <a:gd name="T43" fmla="*/ 561794 h 2235"/>
                <a:gd name="T44" fmla="*/ 1653669 w 2724"/>
                <a:gd name="T45" fmla="*/ 561794 h 2235"/>
                <a:gd name="T46" fmla="*/ 1800397 w 2724"/>
                <a:gd name="T47" fmla="*/ 702077 h 2235"/>
                <a:gd name="T48" fmla="*/ 1703239 w 2724"/>
                <a:gd name="T49" fmla="*/ 849639 h 2235"/>
                <a:gd name="T50" fmla="*/ 633840 w 2724"/>
                <a:gd name="T51" fmla="*/ 1220859 h 2235"/>
                <a:gd name="T52" fmla="*/ 542631 w 2724"/>
                <a:gd name="T53" fmla="*/ 901252 h 2235"/>
                <a:gd name="T54" fmla="*/ 446134 w 2724"/>
                <a:gd name="T55" fmla="*/ 848977 h 2235"/>
                <a:gd name="T56" fmla="*/ 390615 w 2724"/>
                <a:gd name="T57" fmla="*/ 938970 h 2235"/>
                <a:gd name="T58" fmla="*/ 481824 w 2724"/>
                <a:gd name="T59" fmla="*/ 1258577 h 2235"/>
                <a:gd name="T60" fmla="*/ 578321 w 2724"/>
                <a:gd name="T61" fmla="*/ 1310852 h 2235"/>
                <a:gd name="T62" fmla="*/ 633840 w 2724"/>
                <a:gd name="T63" fmla="*/ 1220859 h 2235"/>
                <a:gd name="T64" fmla="*/ 978850 w 2724"/>
                <a:gd name="T65" fmla="*/ 914486 h 2235"/>
                <a:gd name="T66" fmla="*/ 900199 w 2724"/>
                <a:gd name="T67" fmla="*/ 841036 h 2235"/>
                <a:gd name="T68" fmla="*/ 821547 w 2724"/>
                <a:gd name="T69" fmla="*/ 914486 h 2235"/>
                <a:gd name="T70" fmla="*/ 821547 w 2724"/>
                <a:gd name="T71" fmla="*/ 1245343 h 2235"/>
                <a:gd name="T72" fmla="*/ 900199 w 2724"/>
                <a:gd name="T73" fmla="*/ 1318793 h 2235"/>
                <a:gd name="T74" fmla="*/ 978850 w 2724"/>
                <a:gd name="T75" fmla="*/ 1245343 h 2235"/>
                <a:gd name="T76" fmla="*/ 978850 w 2724"/>
                <a:gd name="T77" fmla="*/ 914486 h 2235"/>
                <a:gd name="T78" fmla="*/ 1230668 w 2724"/>
                <a:gd name="T79" fmla="*/ 1310852 h 2235"/>
                <a:gd name="T80" fmla="*/ 1326504 w 2724"/>
                <a:gd name="T81" fmla="*/ 1258577 h 2235"/>
                <a:gd name="T82" fmla="*/ 1418374 w 2724"/>
                <a:gd name="T83" fmla="*/ 938970 h 2235"/>
                <a:gd name="T84" fmla="*/ 1362856 w 2724"/>
                <a:gd name="T85" fmla="*/ 848977 h 2235"/>
                <a:gd name="T86" fmla="*/ 1266359 w 2724"/>
                <a:gd name="T87" fmla="*/ 901252 h 2235"/>
                <a:gd name="T88" fmla="*/ 1175149 w 2724"/>
                <a:gd name="T89" fmla="*/ 1220859 h 2235"/>
                <a:gd name="T90" fmla="*/ 1230668 w 2724"/>
                <a:gd name="T91" fmla="*/ 1310852 h 223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724" h="2235">
                  <a:moveTo>
                    <a:pt x="2577" y="1284"/>
                  </a:moveTo>
                  <a:cubicBezTo>
                    <a:pt x="2574" y="1309"/>
                    <a:pt x="2569" y="1334"/>
                    <a:pt x="2562" y="1360"/>
                  </a:cubicBezTo>
                  <a:cubicBezTo>
                    <a:pt x="2396" y="1958"/>
                    <a:pt x="2396" y="1958"/>
                    <a:pt x="2396" y="1958"/>
                  </a:cubicBezTo>
                  <a:cubicBezTo>
                    <a:pt x="2349" y="2130"/>
                    <a:pt x="2168" y="2235"/>
                    <a:pt x="1992" y="2235"/>
                  </a:cubicBezTo>
                  <a:cubicBezTo>
                    <a:pt x="756" y="2235"/>
                    <a:pt x="756" y="2235"/>
                    <a:pt x="756" y="2235"/>
                  </a:cubicBezTo>
                  <a:cubicBezTo>
                    <a:pt x="580" y="2235"/>
                    <a:pt x="401" y="2130"/>
                    <a:pt x="355" y="1958"/>
                  </a:cubicBezTo>
                  <a:cubicBezTo>
                    <a:pt x="197" y="1360"/>
                    <a:pt x="197" y="1360"/>
                    <a:pt x="197" y="1360"/>
                  </a:cubicBezTo>
                  <a:cubicBezTo>
                    <a:pt x="191" y="1338"/>
                    <a:pt x="187" y="1316"/>
                    <a:pt x="184" y="1295"/>
                  </a:cubicBezTo>
                  <a:cubicBezTo>
                    <a:pt x="80" y="1276"/>
                    <a:pt x="0" y="1178"/>
                    <a:pt x="0" y="1061"/>
                  </a:cubicBezTo>
                  <a:cubicBezTo>
                    <a:pt x="0" y="929"/>
                    <a:pt x="100" y="849"/>
                    <a:pt x="222" y="849"/>
                  </a:cubicBezTo>
                  <a:cubicBezTo>
                    <a:pt x="522" y="849"/>
                    <a:pt x="522" y="849"/>
                    <a:pt x="522" y="849"/>
                  </a:cubicBezTo>
                  <a:cubicBezTo>
                    <a:pt x="523" y="847"/>
                    <a:pt x="524" y="845"/>
                    <a:pt x="526" y="842"/>
                  </a:cubicBezTo>
                  <a:cubicBezTo>
                    <a:pt x="941" y="96"/>
                    <a:pt x="941" y="96"/>
                    <a:pt x="941" y="96"/>
                  </a:cubicBezTo>
                  <a:cubicBezTo>
                    <a:pt x="982" y="25"/>
                    <a:pt x="1073" y="0"/>
                    <a:pt x="1144" y="41"/>
                  </a:cubicBezTo>
                  <a:cubicBezTo>
                    <a:pt x="1215" y="82"/>
                    <a:pt x="1240" y="173"/>
                    <a:pt x="1199" y="244"/>
                  </a:cubicBezTo>
                  <a:cubicBezTo>
                    <a:pt x="865" y="849"/>
                    <a:pt x="865" y="849"/>
                    <a:pt x="865" y="849"/>
                  </a:cubicBezTo>
                  <a:cubicBezTo>
                    <a:pt x="1824" y="849"/>
                    <a:pt x="1824" y="849"/>
                    <a:pt x="1824" y="849"/>
                  </a:cubicBezTo>
                  <a:cubicBezTo>
                    <a:pt x="1490" y="244"/>
                    <a:pt x="1490" y="244"/>
                    <a:pt x="1490" y="244"/>
                  </a:cubicBezTo>
                  <a:cubicBezTo>
                    <a:pt x="1449" y="173"/>
                    <a:pt x="1473" y="83"/>
                    <a:pt x="1544" y="42"/>
                  </a:cubicBezTo>
                  <a:cubicBezTo>
                    <a:pt x="1615" y="1"/>
                    <a:pt x="1706" y="25"/>
                    <a:pt x="1747" y="96"/>
                  </a:cubicBezTo>
                  <a:cubicBezTo>
                    <a:pt x="2163" y="842"/>
                    <a:pt x="2163" y="842"/>
                    <a:pt x="2163" y="842"/>
                  </a:cubicBezTo>
                  <a:cubicBezTo>
                    <a:pt x="2164" y="845"/>
                    <a:pt x="2166" y="847"/>
                    <a:pt x="2167" y="849"/>
                  </a:cubicBezTo>
                  <a:cubicBezTo>
                    <a:pt x="2502" y="849"/>
                    <a:pt x="2502" y="849"/>
                    <a:pt x="2502" y="849"/>
                  </a:cubicBezTo>
                  <a:cubicBezTo>
                    <a:pt x="2625" y="849"/>
                    <a:pt x="2724" y="929"/>
                    <a:pt x="2724" y="1061"/>
                  </a:cubicBezTo>
                  <a:cubicBezTo>
                    <a:pt x="2724" y="1164"/>
                    <a:pt x="2663" y="1252"/>
                    <a:pt x="2577" y="1284"/>
                  </a:cubicBezTo>
                  <a:close/>
                  <a:moveTo>
                    <a:pt x="959" y="1845"/>
                  </a:moveTo>
                  <a:cubicBezTo>
                    <a:pt x="821" y="1362"/>
                    <a:pt x="821" y="1362"/>
                    <a:pt x="821" y="1362"/>
                  </a:cubicBezTo>
                  <a:cubicBezTo>
                    <a:pt x="804" y="1302"/>
                    <a:pt x="738" y="1267"/>
                    <a:pt x="675" y="1283"/>
                  </a:cubicBezTo>
                  <a:cubicBezTo>
                    <a:pt x="612" y="1299"/>
                    <a:pt x="574" y="1360"/>
                    <a:pt x="591" y="1419"/>
                  </a:cubicBezTo>
                  <a:cubicBezTo>
                    <a:pt x="729" y="1902"/>
                    <a:pt x="729" y="1902"/>
                    <a:pt x="729" y="1902"/>
                  </a:cubicBezTo>
                  <a:cubicBezTo>
                    <a:pt x="746" y="1961"/>
                    <a:pt x="811" y="1997"/>
                    <a:pt x="875" y="1981"/>
                  </a:cubicBezTo>
                  <a:cubicBezTo>
                    <a:pt x="938" y="1965"/>
                    <a:pt x="976" y="1904"/>
                    <a:pt x="959" y="1845"/>
                  </a:cubicBezTo>
                  <a:close/>
                  <a:moveTo>
                    <a:pt x="1481" y="1382"/>
                  </a:moveTo>
                  <a:cubicBezTo>
                    <a:pt x="1481" y="1320"/>
                    <a:pt x="1428" y="1271"/>
                    <a:pt x="1362" y="1271"/>
                  </a:cubicBezTo>
                  <a:cubicBezTo>
                    <a:pt x="1296" y="1271"/>
                    <a:pt x="1243" y="1320"/>
                    <a:pt x="1243" y="1382"/>
                  </a:cubicBezTo>
                  <a:cubicBezTo>
                    <a:pt x="1243" y="1882"/>
                    <a:pt x="1243" y="1882"/>
                    <a:pt x="1243" y="1882"/>
                  </a:cubicBezTo>
                  <a:cubicBezTo>
                    <a:pt x="1243" y="1943"/>
                    <a:pt x="1296" y="1993"/>
                    <a:pt x="1362" y="1993"/>
                  </a:cubicBezTo>
                  <a:cubicBezTo>
                    <a:pt x="1428" y="1993"/>
                    <a:pt x="1481" y="1943"/>
                    <a:pt x="1481" y="1882"/>
                  </a:cubicBezTo>
                  <a:lnTo>
                    <a:pt x="1481" y="1382"/>
                  </a:lnTo>
                  <a:close/>
                  <a:moveTo>
                    <a:pt x="1862" y="1981"/>
                  </a:moveTo>
                  <a:cubicBezTo>
                    <a:pt x="1925" y="1997"/>
                    <a:pt x="1990" y="1961"/>
                    <a:pt x="2007" y="1902"/>
                  </a:cubicBezTo>
                  <a:cubicBezTo>
                    <a:pt x="2146" y="1419"/>
                    <a:pt x="2146" y="1419"/>
                    <a:pt x="2146" y="1419"/>
                  </a:cubicBezTo>
                  <a:cubicBezTo>
                    <a:pt x="2163" y="1360"/>
                    <a:pt x="2125" y="1299"/>
                    <a:pt x="2062" y="1283"/>
                  </a:cubicBezTo>
                  <a:cubicBezTo>
                    <a:pt x="1998" y="1267"/>
                    <a:pt x="1933" y="1302"/>
                    <a:pt x="1916" y="1362"/>
                  </a:cubicBezTo>
                  <a:cubicBezTo>
                    <a:pt x="1778" y="1845"/>
                    <a:pt x="1778" y="1845"/>
                    <a:pt x="1778" y="1845"/>
                  </a:cubicBezTo>
                  <a:cubicBezTo>
                    <a:pt x="1761" y="1904"/>
                    <a:pt x="1798" y="1965"/>
                    <a:pt x="1862" y="1981"/>
                  </a:cubicBezTo>
                  <a:close/>
                </a:path>
              </a:pathLst>
            </a:custGeom>
            <a:solidFill>
              <a:schemeClr val="accent1"/>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ea typeface="幼圆" panose="02010509060101010101" pitchFamily="49" charset="-122"/>
              </a:endParaRPr>
            </a:p>
          </p:txBody>
        </p:sp>
      </p:grpSp>
      <p:grpSp>
        <p:nvGrpSpPr>
          <p:cNvPr id="64" name="组合 63"/>
          <p:cNvGrpSpPr/>
          <p:nvPr/>
        </p:nvGrpSpPr>
        <p:grpSpPr>
          <a:xfrm>
            <a:off x="5965252" y="5286146"/>
            <a:ext cx="511028" cy="511028"/>
            <a:chOff x="6918958" y="5072891"/>
            <a:chExt cx="511028" cy="511028"/>
          </a:xfrm>
        </p:grpSpPr>
        <p:sp>
          <p:nvSpPr>
            <p:cNvPr id="65" name="椭圆 64"/>
            <p:cNvSpPr/>
            <p:nvPr/>
          </p:nvSpPr>
          <p:spPr>
            <a:xfrm>
              <a:off x="6918958" y="5072891"/>
              <a:ext cx="511028" cy="511028"/>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66" name="KSO_Shape"/>
            <p:cNvSpPr/>
            <p:nvPr/>
          </p:nvSpPr>
          <p:spPr bwMode="auto">
            <a:xfrm>
              <a:off x="6970131" y="5246659"/>
              <a:ext cx="376827" cy="163491"/>
            </a:xfrm>
            <a:custGeom>
              <a:avLst/>
              <a:gdLst>
                <a:gd name="T0" fmla="*/ 163985 w 3667"/>
                <a:gd name="T1" fmla="*/ 0 h 1591"/>
                <a:gd name="T2" fmla="*/ 163985 w 3667"/>
                <a:gd name="T3" fmla="*/ 215180 h 1591"/>
                <a:gd name="T4" fmla="*/ 100649 w 3667"/>
                <a:gd name="T5" fmla="*/ 215180 h 1591"/>
                <a:gd name="T6" fmla="*/ 0 w 3667"/>
                <a:gd name="T7" fmla="*/ 315892 h 1591"/>
                <a:gd name="T8" fmla="*/ 0 w 3667"/>
                <a:gd name="T9" fmla="*/ 465241 h 1591"/>
                <a:gd name="T10" fmla="*/ 100649 w 3667"/>
                <a:gd name="T11" fmla="*/ 565953 h 1591"/>
                <a:gd name="T12" fmla="*/ 163985 w 3667"/>
                <a:gd name="T13" fmla="*/ 565953 h 1591"/>
                <a:gd name="T14" fmla="*/ 163985 w 3667"/>
                <a:gd name="T15" fmla="*/ 781625 h 1591"/>
                <a:gd name="T16" fmla="*/ 1800397 w 3667"/>
                <a:gd name="T17" fmla="*/ 781625 h 1591"/>
                <a:gd name="T18" fmla="*/ 1800397 w 3667"/>
                <a:gd name="T19" fmla="*/ 0 h 1591"/>
                <a:gd name="T20" fmla="*/ 163985 w 3667"/>
                <a:gd name="T21" fmla="*/ 0 h 1591"/>
                <a:gd name="T22" fmla="*/ 163985 w 3667"/>
                <a:gd name="T23" fmla="*/ 465241 h 1591"/>
                <a:gd name="T24" fmla="*/ 100649 w 3667"/>
                <a:gd name="T25" fmla="*/ 465241 h 1591"/>
                <a:gd name="T26" fmla="*/ 100649 w 3667"/>
                <a:gd name="T27" fmla="*/ 315892 h 1591"/>
                <a:gd name="T28" fmla="*/ 163985 w 3667"/>
                <a:gd name="T29" fmla="*/ 315892 h 1591"/>
                <a:gd name="T30" fmla="*/ 163985 w 3667"/>
                <a:gd name="T31" fmla="*/ 465241 h 1591"/>
                <a:gd name="T32" fmla="*/ 1696802 w 3667"/>
                <a:gd name="T33" fmla="*/ 364038 h 1591"/>
                <a:gd name="T34" fmla="*/ 1374233 w 3667"/>
                <a:gd name="T35" fmla="*/ 680913 h 1591"/>
                <a:gd name="T36" fmla="*/ 264143 w 3667"/>
                <a:gd name="T37" fmla="*/ 680422 h 1591"/>
                <a:gd name="T38" fmla="*/ 264634 w 3667"/>
                <a:gd name="T39" fmla="*/ 98256 h 1591"/>
                <a:gd name="T40" fmla="*/ 1696802 w 3667"/>
                <a:gd name="T41" fmla="*/ 98256 h 1591"/>
                <a:gd name="T42" fmla="*/ 1696802 w 3667"/>
                <a:gd name="T43" fmla="*/ 364038 h 159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667" h="1591">
                  <a:moveTo>
                    <a:pt x="334" y="0"/>
                  </a:moveTo>
                  <a:cubicBezTo>
                    <a:pt x="334" y="438"/>
                    <a:pt x="334" y="438"/>
                    <a:pt x="334" y="438"/>
                  </a:cubicBezTo>
                  <a:cubicBezTo>
                    <a:pt x="205" y="438"/>
                    <a:pt x="205" y="438"/>
                    <a:pt x="205" y="438"/>
                  </a:cubicBezTo>
                  <a:cubicBezTo>
                    <a:pt x="92" y="438"/>
                    <a:pt x="0" y="530"/>
                    <a:pt x="0" y="643"/>
                  </a:cubicBezTo>
                  <a:cubicBezTo>
                    <a:pt x="0" y="947"/>
                    <a:pt x="0" y="947"/>
                    <a:pt x="0" y="947"/>
                  </a:cubicBezTo>
                  <a:cubicBezTo>
                    <a:pt x="0" y="1060"/>
                    <a:pt x="92" y="1152"/>
                    <a:pt x="205" y="1152"/>
                  </a:cubicBezTo>
                  <a:cubicBezTo>
                    <a:pt x="334" y="1152"/>
                    <a:pt x="334" y="1152"/>
                    <a:pt x="334" y="1152"/>
                  </a:cubicBezTo>
                  <a:cubicBezTo>
                    <a:pt x="334" y="1591"/>
                    <a:pt x="334" y="1591"/>
                    <a:pt x="334" y="1591"/>
                  </a:cubicBezTo>
                  <a:cubicBezTo>
                    <a:pt x="3667" y="1591"/>
                    <a:pt x="3667" y="1591"/>
                    <a:pt x="3667" y="1591"/>
                  </a:cubicBezTo>
                  <a:cubicBezTo>
                    <a:pt x="3667" y="0"/>
                    <a:pt x="3667" y="0"/>
                    <a:pt x="3667" y="0"/>
                  </a:cubicBezTo>
                  <a:cubicBezTo>
                    <a:pt x="334" y="0"/>
                    <a:pt x="334" y="0"/>
                    <a:pt x="334" y="0"/>
                  </a:cubicBezTo>
                  <a:close/>
                  <a:moveTo>
                    <a:pt x="334" y="947"/>
                  </a:moveTo>
                  <a:cubicBezTo>
                    <a:pt x="205" y="947"/>
                    <a:pt x="205" y="947"/>
                    <a:pt x="205" y="947"/>
                  </a:cubicBezTo>
                  <a:cubicBezTo>
                    <a:pt x="205" y="643"/>
                    <a:pt x="205" y="643"/>
                    <a:pt x="205" y="643"/>
                  </a:cubicBezTo>
                  <a:cubicBezTo>
                    <a:pt x="334" y="643"/>
                    <a:pt x="334" y="643"/>
                    <a:pt x="334" y="643"/>
                  </a:cubicBezTo>
                  <a:cubicBezTo>
                    <a:pt x="334" y="947"/>
                    <a:pt x="334" y="947"/>
                    <a:pt x="334" y="947"/>
                  </a:cubicBezTo>
                  <a:close/>
                  <a:moveTo>
                    <a:pt x="3456" y="741"/>
                  </a:moveTo>
                  <a:cubicBezTo>
                    <a:pt x="2799" y="1386"/>
                    <a:pt x="2799" y="1386"/>
                    <a:pt x="2799" y="1386"/>
                  </a:cubicBezTo>
                  <a:cubicBezTo>
                    <a:pt x="538" y="1385"/>
                    <a:pt x="538" y="1385"/>
                    <a:pt x="538" y="1385"/>
                  </a:cubicBezTo>
                  <a:cubicBezTo>
                    <a:pt x="539" y="200"/>
                    <a:pt x="539" y="200"/>
                    <a:pt x="539" y="200"/>
                  </a:cubicBezTo>
                  <a:cubicBezTo>
                    <a:pt x="3456" y="200"/>
                    <a:pt x="3456" y="200"/>
                    <a:pt x="3456" y="200"/>
                  </a:cubicBezTo>
                  <a:cubicBezTo>
                    <a:pt x="3456" y="741"/>
                    <a:pt x="3456" y="741"/>
                    <a:pt x="3456" y="741"/>
                  </a:cubicBezTo>
                  <a:close/>
                </a:path>
              </a:pathLst>
            </a:custGeom>
            <a:solidFill>
              <a:schemeClr val="accent1"/>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ea typeface="幼圆" panose="02010509060101010101" pitchFamily="49" charset="-122"/>
              </a:endParaRPr>
            </a:p>
          </p:txBody>
        </p:sp>
      </p:grpSp>
      <p:sp>
        <p:nvSpPr>
          <p:cNvPr id="67" name="文本框 66"/>
          <p:cNvSpPr txBox="1"/>
          <p:nvPr/>
        </p:nvSpPr>
        <p:spPr>
          <a:xfrm>
            <a:off x="1422121" y="2951422"/>
            <a:ext cx="2202630" cy="646331"/>
          </a:xfrm>
          <a:prstGeom prst="rect">
            <a:avLst/>
          </a:prstGeom>
          <a:noFill/>
        </p:spPr>
        <p:txBody>
          <a:bodyPr wrap="square" rtlCol="0">
            <a:spAutoFit/>
          </a:bodyPr>
          <a:lstStyle/>
          <a:p>
            <a:r>
              <a:rPr lang="zh-CN" altLang="en-US" spc="100" dirty="0" smtClean="0">
                <a:latin typeface="幼圆" panose="02010509060101010101" pitchFamily="49" charset="-122"/>
                <a:ea typeface="幼圆" panose="02010509060101010101" pitchFamily="49" charset="-122"/>
              </a:rPr>
              <a:t>请替换您的文字，内容简洁明了即可</a:t>
            </a:r>
            <a:endParaRPr lang="zh-CN" altLang="en-US" spc="100" dirty="0">
              <a:latin typeface="幼圆" panose="02010509060101010101" pitchFamily="49" charset="-122"/>
              <a:ea typeface="幼圆" panose="02010509060101010101" pitchFamily="49" charset="-122"/>
            </a:endParaRPr>
          </a:p>
        </p:txBody>
      </p:sp>
      <p:sp>
        <p:nvSpPr>
          <p:cNvPr id="68" name="文本框 67"/>
          <p:cNvSpPr txBox="1"/>
          <p:nvPr/>
        </p:nvSpPr>
        <p:spPr>
          <a:xfrm>
            <a:off x="1416888" y="2543895"/>
            <a:ext cx="1580356" cy="400110"/>
          </a:xfrm>
          <a:prstGeom prst="rect">
            <a:avLst/>
          </a:prstGeom>
          <a:noFill/>
        </p:spPr>
        <p:txBody>
          <a:bodyPr wrap="square" rtlCol="0">
            <a:spAutoFit/>
          </a:bodyPr>
          <a:lstStyle/>
          <a:p>
            <a:r>
              <a:rPr lang="zh-CN" altLang="en-US" sz="2000" b="1" spc="100" dirty="0" smtClean="0">
                <a:solidFill>
                  <a:srgbClr val="FF0000"/>
                </a:solidFill>
                <a:latin typeface="幼圆" panose="02010509060101010101" pitchFamily="49" charset="-122"/>
                <a:ea typeface="幼圆" panose="02010509060101010101" pitchFamily="49" charset="-122"/>
              </a:rPr>
              <a:t>请替换标题</a:t>
            </a:r>
            <a:endParaRPr lang="zh-CN" altLang="en-US" sz="2000" b="1" spc="100" dirty="0">
              <a:solidFill>
                <a:srgbClr val="FF0000"/>
              </a:solidFill>
              <a:latin typeface="幼圆" panose="02010509060101010101" pitchFamily="49" charset="-122"/>
              <a:ea typeface="幼圆" panose="02010509060101010101" pitchFamily="49" charset="-122"/>
            </a:endParaRPr>
          </a:p>
        </p:txBody>
      </p:sp>
      <p:sp>
        <p:nvSpPr>
          <p:cNvPr id="69" name="文本框 68"/>
          <p:cNvSpPr txBox="1"/>
          <p:nvPr/>
        </p:nvSpPr>
        <p:spPr>
          <a:xfrm>
            <a:off x="1405236" y="5591500"/>
            <a:ext cx="2338010" cy="646331"/>
          </a:xfrm>
          <a:prstGeom prst="rect">
            <a:avLst/>
          </a:prstGeom>
          <a:noFill/>
        </p:spPr>
        <p:txBody>
          <a:bodyPr wrap="square" rtlCol="0">
            <a:spAutoFit/>
          </a:bodyPr>
          <a:lstStyle/>
          <a:p>
            <a:r>
              <a:rPr lang="zh-CN" altLang="en-US" spc="100" dirty="0" smtClean="0">
                <a:latin typeface="幼圆" panose="02010509060101010101" pitchFamily="49" charset="-122"/>
                <a:ea typeface="幼圆" panose="02010509060101010101" pitchFamily="49" charset="-122"/>
              </a:rPr>
              <a:t>请替换您的文字，内容简洁明了即可</a:t>
            </a:r>
            <a:endParaRPr lang="zh-CN" altLang="en-US" spc="100" dirty="0">
              <a:latin typeface="幼圆" panose="02010509060101010101" pitchFamily="49" charset="-122"/>
              <a:ea typeface="幼圆" panose="02010509060101010101" pitchFamily="49" charset="-122"/>
            </a:endParaRPr>
          </a:p>
        </p:txBody>
      </p:sp>
      <p:sp>
        <p:nvSpPr>
          <p:cNvPr id="70" name="文本框 69"/>
          <p:cNvSpPr txBox="1"/>
          <p:nvPr/>
        </p:nvSpPr>
        <p:spPr>
          <a:xfrm>
            <a:off x="1400003" y="5180429"/>
            <a:ext cx="1872208" cy="400110"/>
          </a:xfrm>
          <a:prstGeom prst="rect">
            <a:avLst/>
          </a:prstGeom>
          <a:noFill/>
        </p:spPr>
        <p:txBody>
          <a:bodyPr wrap="square" rtlCol="0">
            <a:spAutoFit/>
          </a:bodyPr>
          <a:lstStyle/>
          <a:p>
            <a:r>
              <a:rPr lang="zh-CN" altLang="en-US" sz="2000" b="1" spc="100" dirty="0" smtClean="0">
                <a:solidFill>
                  <a:schemeClr val="accent4"/>
                </a:solidFill>
                <a:latin typeface="幼圆" panose="02010509060101010101" pitchFamily="49" charset="-122"/>
                <a:ea typeface="幼圆" panose="02010509060101010101" pitchFamily="49" charset="-122"/>
              </a:rPr>
              <a:t>请替换标题</a:t>
            </a:r>
            <a:endParaRPr lang="zh-CN" altLang="en-US" sz="2000" b="1" spc="100" dirty="0">
              <a:solidFill>
                <a:schemeClr val="accent4"/>
              </a:solidFill>
              <a:latin typeface="幼圆" panose="02010509060101010101" pitchFamily="49" charset="-122"/>
              <a:ea typeface="幼圆" panose="02010509060101010101" pitchFamily="49" charset="-122"/>
            </a:endParaRPr>
          </a:p>
        </p:txBody>
      </p:sp>
      <p:sp>
        <p:nvSpPr>
          <p:cNvPr id="71" name="文本框 70"/>
          <p:cNvSpPr txBox="1"/>
          <p:nvPr/>
        </p:nvSpPr>
        <p:spPr>
          <a:xfrm>
            <a:off x="6606171" y="3212788"/>
            <a:ext cx="2208708" cy="646331"/>
          </a:xfrm>
          <a:prstGeom prst="rect">
            <a:avLst/>
          </a:prstGeom>
          <a:noFill/>
        </p:spPr>
        <p:txBody>
          <a:bodyPr wrap="square" rtlCol="0">
            <a:spAutoFit/>
          </a:bodyPr>
          <a:lstStyle/>
          <a:p>
            <a:r>
              <a:rPr lang="zh-CN" altLang="en-US" spc="100" dirty="0" smtClean="0">
                <a:latin typeface="幼圆" panose="02010509060101010101" pitchFamily="49" charset="-122"/>
                <a:ea typeface="幼圆" panose="02010509060101010101" pitchFamily="49" charset="-122"/>
              </a:rPr>
              <a:t>请替换您的文字，内容简洁明了即可</a:t>
            </a:r>
            <a:endParaRPr lang="zh-CN" altLang="en-US" spc="100" dirty="0">
              <a:latin typeface="幼圆" panose="02010509060101010101" pitchFamily="49" charset="-122"/>
              <a:ea typeface="幼圆" panose="02010509060101010101" pitchFamily="49" charset="-122"/>
            </a:endParaRPr>
          </a:p>
        </p:txBody>
      </p:sp>
      <p:sp>
        <p:nvSpPr>
          <p:cNvPr id="72" name="文本框 71"/>
          <p:cNvSpPr txBox="1"/>
          <p:nvPr/>
        </p:nvSpPr>
        <p:spPr>
          <a:xfrm>
            <a:off x="6600939" y="2757888"/>
            <a:ext cx="1872208" cy="400110"/>
          </a:xfrm>
          <a:prstGeom prst="rect">
            <a:avLst/>
          </a:prstGeom>
          <a:noFill/>
        </p:spPr>
        <p:txBody>
          <a:bodyPr wrap="square" rtlCol="0">
            <a:spAutoFit/>
          </a:bodyPr>
          <a:lstStyle/>
          <a:p>
            <a:r>
              <a:rPr lang="zh-CN" altLang="en-US" sz="2000" b="1" spc="100" dirty="0" smtClean="0">
                <a:solidFill>
                  <a:schemeClr val="accent2"/>
                </a:solidFill>
                <a:latin typeface="幼圆" panose="02010509060101010101" pitchFamily="49" charset="-122"/>
                <a:ea typeface="幼圆" panose="02010509060101010101" pitchFamily="49" charset="-122"/>
              </a:rPr>
              <a:t>请替换标题</a:t>
            </a:r>
            <a:endParaRPr lang="zh-CN" altLang="en-US" sz="2000" b="1" spc="100" dirty="0">
              <a:solidFill>
                <a:schemeClr val="accent2"/>
              </a:solidFill>
              <a:latin typeface="幼圆" panose="02010509060101010101" pitchFamily="49" charset="-122"/>
              <a:ea typeface="幼圆" panose="02010509060101010101" pitchFamily="49" charset="-122"/>
            </a:endParaRPr>
          </a:p>
        </p:txBody>
      </p:sp>
      <p:sp>
        <p:nvSpPr>
          <p:cNvPr id="73" name="文本框 72"/>
          <p:cNvSpPr txBox="1"/>
          <p:nvPr/>
        </p:nvSpPr>
        <p:spPr>
          <a:xfrm>
            <a:off x="6668668" y="5572874"/>
            <a:ext cx="2235666" cy="646331"/>
          </a:xfrm>
          <a:prstGeom prst="rect">
            <a:avLst/>
          </a:prstGeom>
          <a:noFill/>
        </p:spPr>
        <p:txBody>
          <a:bodyPr wrap="square" rtlCol="0">
            <a:spAutoFit/>
          </a:bodyPr>
          <a:lstStyle/>
          <a:p>
            <a:r>
              <a:rPr lang="zh-CN" altLang="en-US" spc="100" dirty="0" smtClean="0">
                <a:latin typeface="幼圆" panose="02010509060101010101" pitchFamily="49" charset="-122"/>
                <a:ea typeface="幼圆" panose="02010509060101010101" pitchFamily="49" charset="-122"/>
              </a:rPr>
              <a:t>请替换您的文字，内容简洁明了即可</a:t>
            </a:r>
            <a:endParaRPr lang="zh-CN" altLang="en-US" spc="100" dirty="0">
              <a:latin typeface="幼圆" panose="02010509060101010101" pitchFamily="49" charset="-122"/>
              <a:ea typeface="幼圆" panose="02010509060101010101" pitchFamily="49" charset="-122"/>
            </a:endParaRPr>
          </a:p>
        </p:txBody>
      </p:sp>
      <p:sp>
        <p:nvSpPr>
          <p:cNvPr id="74" name="文本框 73"/>
          <p:cNvSpPr txBox="1"/>
          <p:nvPr/>
        </p:nvSpPr>
        <p:spPr>
          <a:xfrm>
            <a:off x="6740202" y="5157559"/>
            <a:ext cx="1872208" cy="400110"/>
          </a:xfrm>
          <a:prstGeom prst="rect">
            <a:avLst/>
          </a:prstGeom>
          <a:noFill/>
        </p:spPr>
        <p:txBody>
          <a:bodyPr wrap="square" rtlCol="0">
            <a:spAutoFit/>
          </a:bodyPr>
          <a:lstStyle/>
          <a:p>
            <a:r>
              <a:rPr lang="zh-CN" altLang="en-US" sz="2000" b="1" spc="100" dirty="0" smtClean="0">
                <a:solidFill>
                  <a:schemeClr val="accent1">
                    <a:lumMod val="50000"/>
                  </a:schemeClr>
                </a:solidFill>
                <a:latin typeface="幼圆" panose="02010509060101010101" pitchFamily="49" charset="-122"/>
                <a:ea typeface="幼圆" panose="02010509060101010101" pitchFamily="49" charset="-122"/>
              </a:rPr>
              <a:t>请替换标题</a:t>
            </a:r>
            <a:endParaRPr lang="zh-CN" altLang="en-US" sz="2000" b="1" spc="100" dirty="0">
              <a:solidFill>
                <a:schemeClr val="accent1">
                  <a:lumMod val="50000"/>
                </a:schemeClr>
              </a:solidFill>
              <a:latin typeface="幼圆" panose="02010509060101010101" pitchFamily="49" charset="-122"/>
              <a:ea typeface="幼圆" panose="02010509060101010101" pitchFamily="49" charset="-122"/>
            </a:endParaRPr>
          </a:p>
        </p:txBody>
      </p:sp>
      <p:sp>
        <p:nvSpPr>
          <p:cNvPr id="75" name="矩形 74"/>
          <p:cNvSpPr/>
          <p:nvPr/>
        </p:nvSpPr>
        <p:spPr>
          <a:xfrm>
            <a:off x="1992833" y="202419"/>
            <a:ext cx="4339650" cy="646331"/>
          </a:xfrm>
          <a:prstGeom prst="rect">
            <a:avLst/>
          </a:prstGeom>
          <a:noFill/>
        </p:spPr>
        <p:txBody>
          <a:bodyPr wrap="none" lIns="91440" tIns="45720" rIns="91440" bIns="45720">
            <a:spAutoFit/>
          </a:bodyPr>
          <a:lstStyle/>
          <a:p>
            <a:pPr algn="ctr"/>
            <a:r>
              <a:rPr lang="zh-CN" altLang="en-US" sz="3600" dirty="0">
                <a:ln w="0"/>
                <a:latin typeface="华文行楷" panose="02010800040101010101" pitchFamily="2" charset="-122"/>
                <a:ea typeface="华文行楷" panose="02010800040101010101" pitchFamily="2" charset="-122"/>
              </a:rPr>
              <a:t>请输入替换你的标题</a:t>
            </a:r>
            <a:endParaRPr lang="zh-CN" altLang="en-US" sz="3600" dirty="0">
              <a:ln w="0"/>
              <a:latin typeface="华文行楷" panose="02010800040101010101" pitchFamily="2" charset="-122"/>
              <a:ea typeface="华文行楷" panose="02010800040101010101" pitchFamily="2" charset="-122"/>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1000"/>
                                        <p:tgtEl>
                                          <p:spTgt spid="75"/>
                                        </p:tgtEl>
                                      </p:cBhvr>
                                    </p:animEffect>
                                    <p:anim calcmode="lin" valueType="num">
                                      <p:cBhvr>
                                        <p:cTn id="8" dur="1000" fill="hold"/>
                                        <p:tgtEl>
                                          <p:spTgt spid="75"/>
                                        </p:tgtEl>
                                        <p:attrNameLst>
                                          <p:attrName>ppt_x</p:attrName>
                                        </p:attrNameLst>
                                      </p:cBhvr>
                                      <p:tavLst>
                                        <p:tav tm="0">
                                          <p:val>
                                            <p:strVal val="#ppt_x"/>
                                          </p:val>
                                        </p:tav>
                                        <p:tav tm="100000">
                                          <p:val>
                                            <p:strVal val="#ppt_x"/>
                                          </p:val>
                                        </p:tav>
                                      </p:tavLst>
                                    </p:anim>
                                    <p:anim calcmode="lin" valueType="num">
                                      <p:cBhvr>
                                        <p:cTn id="9" dur="1000" fill="hold"/>
                                        <p:tgtEl>
                                          <p:spTgt spid="7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6"/>
                                        </p:tgtEl>
                                        <p:attrNameLst>
                                          <p:attrName>style.visibility</p:attrName>
                                        </p:attrNameLst>
                                      </p:cBhvr>
                                      <p:to>
                                        <p:strVal val="visible"/>
                                      </p:to>
                                    </p:set>
                                    <p:animEffect transition="in" filter="fade">
                                      <p:cBhvr>
                                        <p:cTn id="13" dur="1000"/>
                                        <p:tgtEl>
                                          <p:spTgt spid="76"/>
                                        </p:tgtEl>
                                      </p:cBhvr>
                                    </p:animEffect>
                                    <p:anim calcmode="lin" valueType="num">
                                      <p:cBhvr>
                                        <p:cTn id="14" dur="1000" fill="hold"/>
                                        <p:tgtEl>
                                          <p:spTgt spid="76"/>
                                        </p:tgtEl>
                                        <p:attrNameLst>
                                          <p:attrName>ppt_x</p:attrName>
                                        </p:attrNameLst>
                                      </p:cBhvr>
                                      <p:tavLst>
                                        <p:tav tm="0">
                                          <p:val>
                                            <p:strVal val="#ppt_x"/>
                                          </p:val>
                                        </p:tav>
                                        <p:tav tm="100000">
                                          <p:val>
                                            <p:strVal val="#ppt_x"/>
                                          </p:val>
                                        </p:tav>
                                      </p:tavLst>
                                    </p:anim>
                                    <p:anim calcmode="lin" valueType="num">
                                      <p:cBhvr>
                                        <p:cTn id="15" dur="1000" fill="hold"/>
                                        <p:tgtEl>
                                          <p:spTgt spid="7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3" presetClass="entr" presetSubtype="16"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childTnLst>
                                </p:cTn>
                              </p:par>
                            </p:childTnLst>
                          </p:cTn>
                        </p:par>
                        <p:par>
                          <p:cTn id="21" fill="hold">
                            <p:stCondLst>
                              <p:cond delay="2500"/>
                            </p:stCondLst>
                            <p:childTnLst>
                              <p:par>
                                <p:cTn id="22" presetID="22" presetClass="entr" presetSubtype="2" fill="hold" nodeType="after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ipe(right)">
                                      <p:cBhvr>
                                        <p:cTn id="24" dur="500"/>
                                        <p:tgtEl>
                                          <p:spTgt spid="31"/>
                                        </p:tgtEl>
                                      </p:cBhvr>
                                    </p:animEffect>
                                  </p:childTnLst>
                                </p:cTn>
                              </p:par>
                            </p:childTnLst>
                          </p:cTn>
                        </p:par>
                        <p:par>
                          <p:cTn id="25" fill="hold">
                            <p:stCondLst>
                              <p:cond delay="3000"/>
                            </p:stCondLst>
                            <p:childTnLst>
                              <p:par>
                                <p:cTn id="26" presetID="14" presetClass="entr" presetSubtype="10" fill="hold" grpId="0" nodeType="after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randombar(horizontal)">
                                      <p:cBhvr>
                                        <p:cTn id="28" dur="500"/>
                                        <p:tgtEl>
                                          <p:spTgt spid="32"/>
                                        </p:tgtEl>
                                      </p:cBhvr>
                                    </p:animEffect>
                                  </p:childTnLst>
                                </p:cTn>
                              </p:par>
                            </p:childTnLst>
                          </p:cTn>
                        </p:par>
                        <p:par>
                          <p:cTn id="29" fill="hold">
                            <p:stCondLst>
                              <p:cond delay="3500"/>
                            </p:stCondLst>
                            <p:childTnLst>
                              <p:par>
                                <p:cTn id="30" presetID="9" presetClass="entr" presetSubtype="0" fill="hold" grpId="0" nodeType="after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dissolve">
                                      <p:cBhvr>
                                        <p:cTn id="32" dur="500"/>
                                        <p:tgtEl>
                                          <p:spTgt spid="45"/>
                                        </p:tgtEl>
                                      </p:cBhvr>
                                    </p:animEffect>
                                  </p:childTnLst>
                                </p:cTn>
                              </p:par>
                            </p:childTnLst>
                          </p:cTn>
                        </p:par>
                        <p:par>
                          <p:cTn id="33" fill="hold">
                            <p:stCondLst>
                              <p:cond delay="4000"/>
                            </p:stCondLst>
                            <p:childTnLst>
                              <p:par>
                                <p:cTn id="34" presetID="22" presetClass="entr" presetSubtype="2" fill="hold" nodeType="after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wipe(right)">
                                      <p:cBhvr>
                                        <p:cTn id="36" dur="500"/>
                                        <p:tgtEl>
                                          <p:spTgt spid="33"/>
                                        </p:tgtEl>
                                      </p:cBhvr>
                                    </p:animEffect>
                                  </p:childTnLst>
                                </p:cTn>
                              </p:par>
                            </p:childTnLst>
                          </p:cTn>
                        </p:par>
                        <p:par>
                          <p:cTn id="37" fill="hold">
                            <p:stCondLst>
                              <p:cond delay="4500"/>
                            </p:stCondLst>
                            <p:childTnLst>
                              <p:par>
                                <p:cTn id="38" presetID="2" presetClass="entr" presetSubtype="8" fill="hold" nodeType="afterEffect">
                                  <p:stCondLst>
                                    <p:cond delay="0"/>
                                  </p:stCondLst>
                                  <p:childTnLst>
                                    <p:set>
                                      <p:cBhvr>
                                        <p:cTn id="39" dur="1" fill="hold">
                                          <p:stCondLst>
                                            <p:cond delay="0"/>
                                          </p:stCondLst>
                                        </p:cTn>
                                        <p:tgtEl>
                                          <p:spTgt spid="46"/>
                                        </p:tgtEl>
                                        <p:attrNameLst>
                                          <p:attrName>style.visibility</p:attrName>
                                        </p:attrNameLst>
                                      </p:cBhvr>
                                      <p:to>
                                        <p:strVal val="visible"/>
                                      </p:to>
                                    </p:set>
                                    <p:anim calcmode="lin" valueType="num">
                                      <p:cBhvr additive="base">
                                        <p:cTn id="40" dur="500" fill="hold"/>
                                        <p:tgtEl>
                                          <p:spTgt spid="46"/>
                                        </p:tgtEl>
                                        <p:attrNameLst>
                                          <p:attrName>ppt_x</p:attrName>
                                        </p:attrNameLst>
                                      </p:cBhvr>
                                      <p:tavLst>
                                        <p:tav tm="0">
                                          <p:val>
                                            <p:strVal val="0-#ppt_w/2"/>
                                          </p:val>
                                        </p:tav>
                                        <p:tav tm="100000">
                                          <p:val>
                                            <p:strVal val="#ppt_x"/>
                                          </p:val>
                                        </p:tav>
                                      </p:tavLst>
                                    </p:anim>
                                    <p:anim calcmode="lin" valueType="num">
                                      <p:cBhvr additive="base">
                                        <p:cTn id="41" dur="500" fill="hold"/>
                                        <p:tgtEl>
                                          <p:spTgt spid="46"/>
                                        </p:tgtEl>
                                        <p:attrNameLst>
                                          <p:attrName>ppt_y</p:attrName>
                                        </p:attrNameLst>
                                      </p:cBhvr>
                                      <p:tavLst>
                                        <p:tav tm="0">
                                          <p:val>
                                            <p:strVal val="#ppt_y"/>
                                          </p:val>
                                        </p:tav>
                                        <p:tav tm="100000">
                                          <p:val>
                                            <p:strVal val="#ppt_y"/>
                                          </p:val>
                                        </p:tav>
                                      </p:tavLst>
                                    </p:anim>
                                  </p:childTnLst>
                                </p:cTn>
                              </p:par>
                            </p:childTnLst>
                          </p:cTn>
                        </p:par>
                        <p:par>
                          <p:cTn id="42" fill="hold">
                            <p:stCondLst>
                              <p:cond delay="5000"/>
                            </p:stCondLst>
                            <p:childTnLst>
                              <p:par>
                                <p:cTn id="43" presetID="47" presetClass="entr" presetSubtype="0" fill="hold" grpId="0" nodeType="afterEffect">
                                  <p:stCondLst>
                                    <p:cond delay="0"/>
                                  </p:stCondLst>
                                  <p:childTnLst>
                                    <p:set>
                                      <p:cBhvr>
                                        <p:cTn id="44" dur="1" fill="hold">
                                          <p:stCondLst>
                                            <p:cond delay="0"/>
                                          </p:stCondLst>
                                        </p:cTn>
                                        <p:tgtEl>
                                          <p:spTgt spid="68"/>
                                        </p:tgtEl>
                                        <p:attrNameLst>
                                          <p:attrName>style.visibility</p:attrName>
                                        </p:attrNameLst>
                                      </p:cBhvr>
                                      <p:to>
                                        <p:strVal val="visible"/>
                                      </p:to>
                                    </p:set>
                                    <p:animEffect transition="in" filter="fade">
                                      <p:cBhvr>
                                        <p:cTn id="45" dur="750"/>
                                        <p:tgtEl>
                                          <p:spTgt spid="68"/>
                                        </p:tgtEl>
                                      </p:cBhvr>
                                    </p:animEffect>
                                    <p:anim calcmode="lin" valueType="num">
                                      <p:cBhvr>
                                        <p:cTn id="46" dur="750" fill="hold"/>
                                        <p:tgtEl>
                                          <p:spTgt spid="68"/>
                                        </p:tgtEl>
                                        <p:attrNameLst>
                                          <p:attrName>ppt_x</p:attrName>
                                        </p:attrNameLst>
                                      </p:cBhvr>
                                      <p:tavLst>
                                        <p:tav tm="0">
                                          <p:val>
                                            <p:strVal val="#ppt_x"/>
                                          </p:val>
                                        </p:tav>
                                        <p:tav tm="100000">
                                          <p:val>
                                            <p:strVal val="#ppt_x"/>
                                          </p:val>
                                        </p:tav>
                                      </p:tavLst>
                                    </p:anim>
                                    <p:anim calcmode="lin" valueType="num">
                                      <p:cBhvr>
                                        <p:cTn id="47" dur="750" fill="hold"/>
                                        <p:tgtEl>
                                          <p:spTgt spid="68"/>
                                        </p:tgtEl>
                                        <p:attrNameLst>
                                          <p:attrName>ppt_y</p:attrName>
                                        </p:attrNameLst>
                                      </p:cBhvr>
                                      <p:tavLst>
                                        <p:tav tm="0">
                                          <p:val>
                                            <p:strVal val="#ppt_y-.1"/>
                                          </p:val>
                                        </p:tav>
                                        <p:tav tm="100000">
                                          <p:val>
                                            <p:strVal val="#ppt_y"/>
                                          </p:val>
                                        </p:tav>
                                      </p:tavLst>
                                    </p:anim>
                                  </p:childTnLst>
                                </p:cTn>
                              </p:par>
                            </p:childTnLst>
                          </p:cTn>
                        </p:par>
                        <p:par>
                          <p:cTn id="48" fill="hold">
                            <p:stCondLst>
                              <p:cond delay="6000"/>
                            </p:stCondLst>
                            <p:childTnLst>
                              <p:par>
                                <p:cTn id="49" presetID="42" presetClass="entr" presetSubtype="0" fill="hold" grpId="0" nodeType="afterEffect">
                                  <p:stCondLst>
                                    <p:cond delay="0"/>
                                  </p:stCondLst>
                                  <p:childTnLst>
                                    <p:set>
                                      <p:cBhvr>
                                        <p:cTn id="50" dur="1" fill="hold">
                                          <p:stCondLst>
                                            <p:cond delay="0"/>
                                          </p:stCondLst>
                                        </p:cTn>
                                        <p:tgtEl>
                                          <p:spTgt spid="67"/>
                                        </p:tgtEl>
                                        <p:attrNameLst>
                                          <p:attrName>style.visibility</p:attrName>
                                        </p:attrNameLst>
                                      </p:cBhvr>
                                      <p:to>
                                        <p:strVal val="visible"/>
                                      </p:to>
                                    </p:set>
                                    <p:animEffect transition="in" filter="fade">
                                      <p:cBhvr>
                                        <p:cTn id="51" dur="750"/>
                                        <p:tgtEl>
                                          <p:spTgt spid="67"/>
                                        </p:tgtEl>
                                      </p:cBhvr>
                                    </p:animEffect>
                                    <p:anim calcmode="lin" valueType="num">
                                      <p:cBhvr>
                                        <p:cTn id="52" dur="750" fill="hold"/>
                                        <p:tgtEl>
                                          <p:spTgt spid="67"/>
                                        </p:tgtEl>
                                        <p:attrNameLst>
                                          <p:attrName>ppt_x</p:attrName>
                                        </p:attrNameLst>
                                      </p:cBhvr>
                                      <p:tavLst>
                                        <p:tav tm="0">
                                          <p:val>
                                            <p:strVal val="#ppt_x"/>
                                          </p:val>
                                        </p:tav>
                                        <p:tav tm="100000">
                                          <p:val>
                                            <p:strVal val="#ppt_x"/>
                                          </p:val>
                                        </p:tav>
                                      </p:tavLst>
                                    </p:anim>
                                    <p:anim calcmode="lin" valueType="num">
                                      <p:cBhvr>
                                        <p:cTn id="53" dur="750" fill="hold"/>
                                        <p:tgtEl>
                                          <p:spTgt spid="67"/>
                                        </p:tgtEl>
                                        <p:attrNameLst>
                                          <p:attrName>ppt_y</p:attrName>
                                        </p:attrNameLst>
                                      </p:cBhvr>
                                      <p:tavLst>
                                        <p:tav tm="0">
                                          <p:val>
                                            <p:strVal val="#ppt_y+.1"/>
                                          </p:val>
                                        </p:tav>
                                        <p:tav tm="100000">
                                          <p:val>
                                            <p:strVal val="#ppt_y"/>
                                          </p:val>
                                        </p:tav>
                                      </p:tavLst>
                                    </p:anim>
                                  </p:childTnLst>
                                </p:cTn>
                              </p:par>
                            </p:childTnLst>
                          </p:cTn>
                        </p:par>
                        <p:par>
                          <p:cTn id="54" fill="hold">
                            <p:stCondLst>
                              <p:cond delay="7000"/>
                            </p:stCondLst>
                            <p:childTnLst>
                              <p:par>
                                <p:cTn id="55" presetID="22" presetClass="entr" presetSubtype="8" restart="never" repeatDur="0" fill="hold" nodeType="after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wipe(left)">
                                      <p:cBhvr>
                                        <p:cTn id="57" dur="500"/>
                                        <p:tgtEl>
                                          <p:spTgt spid="34"/>
                                        </p:tgtEl>
                                      </p:cBhvr>
                                    </p:animEffect>
                                  </p:childTnLst>
                                </p:cTn>
                              </p:par>
                            </p:childTnLst>
                          </p:cTn>
                        </p:par>
                        <p:par>
                          <p:cTn id="58" fill="hold">
                            <p:stCondLst>
                              <p:cond delay="7500"/>
                            </p:stCondLst>
                            <p:childTnLst>
                              <p:par>
                                <p:cTn id="59" presetID="14" presetClass="entr" presetSubtype="10" restart="never" repeatDur="0" fill="hold" grpId="0" nodeType="after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randombar(horizontal)">
                                      <p:cBhvr>
                                        <p:cTn id="61" dur="500"/>
                                        <p:tgtEl>
                                          <p:spTgt spid="35"/>
                                        </p:tgtEl>
                                      </p:cBhvr>
                                    </p:animEffect>
                                  </p:childTnLst>
                                </p:cTn>
                              </p:par>
                            </p:childTnLst>
                          </p:cTn>
                        </p:par>
                        <p:par>
                          <p:cTn id="62" fill="hold">
                            <p:stCondLst>
                              <p:cond delay="8000"/>
                            </p:stCondLst>
                            <p:childTnLst>
                              <p:par>
                                <p:cTn id="63" presetID="9" presetClass="entr" presetSubtype="0" restart="never" repeatDur="0" fill="hold" grpId="0" nodeType="afterEffect">
                                  <p:stCondLst>
                                    <p:cond delay="0"/>
                                  </p:stCondLst>
                                  <p:childTnLst>
                                    <p:set>
                                      <p:cBhvr additive="base">
                                        <p:cTn id="64" dur="1" fill="hold">
                                          <p:stCondLst>
                                            <p:cond delay="0"/>
                                          </p:stCondLst>
                                        </p:cTn>
                                        <p:tgtEl>
                                          <p:spTgt spid="49"/>
                                        </p:tgtEl>
                                        <p:attrNameLst>
                                          <p:attrName>style.visibility</p:attrName>
                                        </p:attrNameLst>
                                      </p:cBhvr>
                                      <p:to>
                                        <p:strVal val="visible"/>
                                      </p:to>
                                    </p:set>
                                    <p:animEffect transition="in" filter="dissolve">
                                      <p:cBhvr additive="base">
                                        <p:cTn id="65" dur="500" fill="hold">
                                          <p:stCondLst>
                                            <p:cond delay="0"/>
                                          </p:stCondLst>
                                        </p:cTn>
                                        <p:tgtEl>
                                          <p:spTgt spid="49"/>
                                        </p:tgtEl>
                                      </p:cBhvr>
                                    </p:animEffect>
                                  </p:childTnLst>
                                </p:cTn>
                              </p:par>
                            </p:childTnLst>
                          </p:cTn>
                        </p:par>
                        <p:par>
                          <p:cTn id="66" fill="hold">
                            <p:stCondLst>
                              <p:cond delay="8500"/>
                            </p:stCondLst>
                            <p:childTnLst>
                              <p:par>
                                <p:cTn id="67" presetID="22" presetClass="entr" presetSubtype="8" restart="never" repeatDur="0" fill="hold" nodeType="afterEffect">
                                  <p:stCondLst>
                                    <p:cond delay="0"/>
                                  </p:stCondLst>
                                  <p:childTnLst>
                                    <p:set>
                                      <p:cBhvr>
                                        <p:cTn id="68" dur="1" fill="hold">
                                          <p:stCondLst>
                                            <p:cond delay="0"/>
                                          </p:stCondLst>
                                        </p:cTn>
                                        <p:tgtEl>
                                          <p:spTgt spid="36"/>
                                        </p:tgtEl>
                                        <p:attrNameLst>
                                          <p:attrName>style.visibility</p:attrName>
                                        </p:attrNameLst>
                                      </p:cBhvr>
                                      <p:to>
                                        <p:strVal val="visible"/>
                                      </p:to>
                                    </p:set>
                                    <p:animEffect transition="in" filter="wipe(left)">
                                      <p:cBhvr>
                                        <p:cTn id="69" dur="500"/>
                                        <p:tgtEl>
                                          <p:spTgt spid="36"/>
                                        </p:tgtEl>
                                      </p:cBhvr>
                                    </p:animEffect>
                                  </p:childTnLst>
                                </p:cTn>
                              </p:par>
                            </p:childTnLst>
                          </p:cTn>
                        </p:par>
                        <p:par>
                          <p:cTn id="70" fill="hold">
                            <p:stCondLst>
                              <p:cond delay="9000"/>
                            </p:stCondLst>
                            <p:childTnLst>
                              <p:par>
                                <p:cTn id="71" presetID="2" presetClass="entr" presetSubtype="2" restart="never" repeatDur="0" fill="hold" nodeType="afterEffect">
                                  <p:stCondLst>
                                    <p:cond delay="0"/>
                                  </p:stCondLst>
                                  <p:childTnLst>
                                    <p:set>
                                      <p:cBhvr>
                                        <p:cTn id="72" dur="1" fill="hold">
                                          <p:stCondLst>
                                            <p:cond delay="0"/>
                                          </p:stCondLst>
                                        </p:cTn>
                                        <p:tgtEl>
                                          <p:spTgt spid="50"/>
                                        </p:tgtEl>
                                        <p:attrNameLst>
                                          <p:attrName>style.visibility</p:attrName>
                                        </p:attrNameLst>
                                      </p:cBhvr>
                                      <p:to>
                                        <p:strVal val="visible"/>
                                      </p:to>
                                    </p:set>
                                    <p:anim calcmode="lin" valueType="num">
                                      <p:cBhvr additive="base">
                                        <p:cTn id="73" dur="500" fill="hold"/>
                                        <p:tgtEl>
                                          <p:spTgt spid="50"/>
                                        </p:tgtEl>
                                        <p:attrNameLst>
                                          <p:attrName>ppt_x</p:attrName>
                                        </p:attrNameLst>
                                      </p:cBhvr>
                                      <p:tavLst>
                                        <p:tav tm="0">
                                          <p:val>
                                            <p:strVal val="1+#ppt_w/2"/>
                                          </p:val>
                                        </p:tav>
                                        <p:tav tm="100000">
                                          <p:val>
                                            <p:strVal val="#ppt_x"/>
                                          </p:val>
                                        </p:tav>
                                      </p:tavLst>
                                    </p:anim>
                                    <p:anim calcmode="lin" valueType="num">
                                      <p:cBhvr additive="base">
                                        <p:cTn id="74" dur="500" fill="hold"/>
                                        <p:tgtEl>
                                          <p:spTgt spid="50"/>
                                        </p:tgtEl>
                                        <p:attrNameLst>
                                          <p:attrName>ppt_y</p:attrName>
                                        </p:attrNameLst>
                                      </p:cBhvr>
                                      <p:tavLst>
                                        <p:tav tm="0">
                                          <p:val>
                                            <p:strVal val="#ppt_y"/>
                                          </p:val>
                                        </p:tav>
                                        <p:tav tm="100000">
                                          <p:val>
                                            <p:strVal val="#ppt_y"/>
                                          </p:val>
                                        </p:tav>
                                      </p:tavLst>
                                    </p:anim>
                                  </p:childTnLst>
                                </p:cTn>
                              </p:par>
                            </p:childTnLst>
                          </p:cTn>
                        </p:par>
                        <p:par>
                          <p:cTn id="75" fill="hold">
                            <p:stCondLst>
                              <p:cond delay="9500"/>
                            </p:stCondLst>
                            <p:childTnLst>
                              <p:par>
                                <p:cTn id="76" presetID="47" presetClass="entr" presetSubtype="0" restart="never" repeatDur="0" fill="hold" grpId="0" nodeType="afterEffect">
                                  <p:stCondLst>
                                    <p:cond delay="0"/>
                                  </p:stCondLst>
                                  <p:childTnLst>
                                    <p:set>
                                      <p:cBhvr additive="base">
                                        <p:cTn id="77" dur="1" fill="hold">
                                          <p:stCondLst>
                                            <p:cond delay="0"/>
                                          </p:stCondLst>
                                        </p:cTn>
                                        <p:tgtEl>
                                          <p:spTgt spid="72"/>
                                        </p:tgtEl>
                                        <p:attrNameLst>
                                          <p:attrName>style.visibility</p:attrName>
                                        </p:attrNameLst>
                                      </p:cBhvr>
                                      <p:to>
                                        <p:strVal val="visible"/>
                                      </p:to>
                                    </p:set>
                                    <p:animEffect transition="in" filter="fade">
                                      <p:cBhvr additive="base">
                                        <p:cTn id="78" dur="750" fill="hold">
                                          <p:stCondLst>
                                            <p:cond delay="0"/>
                                          </p:stCondLst>
                                        </p:cTn>
                                        <p:tgtEl>
                                          <p:spTgt spid="72"/>
                                        </p:tgtEl>
                                      </p:cBhvr>
                                    </p:animEffect>
                                    <p:anim from="0" to="0" calcmode="lin" valueType="num">
                                      <p:cBhvr additive="base">
                                        <p:cTn id="79" dur="750" fill="hold">
                                          <p:stCondLst>
                                            <p:cond delay="0"/>
                                          </p:stCondLst>
                                        </p:cTn>
                                        <p:tgtEl>
                                          <p:spTgt spid="72"/>
                                        </p:tgtEl>
                                        <p:attrNameLst>
                                          <p:attrName>ppt_x</p:attrName>
                                        </p:attrNameLst>
                                      </p:cBhvr>
                                      <p:tavLst>
                                        <p:tav tm="0">
                                          <p:val>
                                            <p:strVal val="#ppt_x"/>
                                          </p:val>
                                        </p:tav>
                                        <p:tav tm="100000">
                                          <p:val>
                                            <p:strVal val="#ppt_x"/>
                                          </p:val>
                                        </p:tav>
                                      </p:tavLst>
                                    </p:anim>
                                    <p:anim from="0" to="0" calcmode="lin" valueType="num">
                                      <p:cBhvr additive="base">
                                        <p:cTn id="80" dur="750" fill="hold">
                                          <p:stCondLst>
                                            <p:cond delay="0"/>
                                          </p:stCondLst>
                                        </p:cTn>
                                        <p:tgtEl>
                                          <p:spTgt spid="72"/>
                                        </p:tgtEl>
                                        <p:attrNameLst>
                                          <p:attrName>ppt_y</p:attrName>
                                        </p:attrNameLst>
                                      </p:cBhvr>
                                      <p:tavLst>
                                        <p:tav tm="0">
                                          <p:val>
                                            <p:strVal val="#ppt_y-.1"/>
                                          </p:val>
                                        </p:tav>
                                        <p:tav tm="100000">
                                          <p:val>
                                            <p:strVal val="#ppt_y"/>
                                          </p:val>
                                        </p:tav>
                                      </p:tavLst>
                                    </p:anim>
                                  </p:childTnLst>
                                </p:cTn>
                              </p:par>
                            </p:childTnLst>
                          </p:cTn>
                        </p:par>
                        <p:par>
                          <p:cTn id="81" fill="hold">
                            <p:stCondLst>
                              <p:cond delay="10500"/>
                            </p:stCondLst>
                            <p:childTnLst>
                              <p:par>
                                <p:cTn id="82" presetID="42" presetClass="entr" presetSubtype="0" restart="never" repeatDur="0" fill="hold" grpId="0" nodeType="afterEffect">
                                  <p:stCondLst>
                                    <p:cond delay="0"/>
                                  </p:stCondLst>
                                  <p:childTnLst>
                                    <p:set>
                                      <p:cBhvr additive="base">
                                        <p:cTn id="83" dur="1" fill="hold">
                                          <p:stCondLst>
                                            <p:cond delay="0"/>
                                          </p:stCondLst>
                                        </p:cTn>
                                        <p:tgtEl>
                                          <p:spTgt spid="71"/>
                                        </p:tgtEl>
                                        <p:attrNameLst>
                                          <p:attrName>style.visibility</p:attrName>
                                        </p:attrNameLst>
                                      </p:cBhvr>
                                      <p:to>
                                        <p:strVal val="visible"/>
                                      </p:to>
                                    </p:set>
                                    <p:animEffect transition="in" filter="fade">
                                      <p:cBhvr additive="base">
                                        <p:cTn id="84" dur="750" fill="hold">
                                          <p:stCondLst>
                                            <p:cond delay="0"/>
                                          </p:stCondLst>
                                        </p:cTn>
                                        <p:tgtEl>
                                          <p:spTgt spid="71"/>
                                        </p:tgtEl>
                                      </p:cBhvr>
                                    </p:animEffect>
                                    <p:anim from="0" to="0" calcmode="lin" valueType="num">
                                      <p:cBhvr additive="base">
                                        <p:cTn id="85" dur="750" fill="hold">
                                          <p:stCondLst>
                                            <p:cond delay="0"/>
                                          </p:stCondLst>
                                        </p:cTn>
                                        <p:tgtEl>
                                          <p:spTgt spid="71"/>
                                        </p:tgtEl>
                                        <p:attrNameLst>
                                          <p:attrName>ppt_x</p:attrName>
                                        </p:attrNameLst>
                                      </p:cBhvr>
                                      <p:tavLst>
                                        <p:tav tm="0">
                                          <p:val>
                                            <p:strVal val="#ppt_x"/>
                                          </p:val>
                                        </p:tav>
                                        <p:tav tm="100000">
                                          <p:val>
                                            <p:strVal val="#ppt_x"/>
                                          </p:val>
                                        </p:tav>
                                      </p:tavLst>
                                    </p:anim>
                                    <p:anim from="0" to="0" calcmode="lin" valueType="num">
                                      <p:cBhvr additive="base">
                                        <p:cTn id="86" dur="750" fill="hold">
                                          <p:stCondLst>
                                            <p:cond delay="0"/>
                                          </p:stCondLst>
                                        </p:cTn>
                                        <p:tgtEl>
                                          <p:spTgt spid="71"/>
                                        </p:tgtEl>
                                        <p:attrNameLst>
                                          <p:attrName>ppt_y</p:attrName>
                                        </p:attrNameLst>
                                      </p:cBhvr>
                                      <p:tavLst>
                                        <p:tav tm="0">
                                          <p:val>
                                            <p:strVal val="#ppt_y+.1"/>
                                          </p:val>
                                        </p:tav>
                                        <p:tav tm="100000">
                                          <p:val>
                                            <p:strVal val="#ppt_y"/>
                                          </p:val>
                                        </p:tav>
                                      </p:tavLst>
                                    </p:anim>
                                  </p:childTnLst>
                                </p:cTn>
                              </p:par>
                            </p:childTnLst>
                          </p:cTn>
                        </p:par>
                        <p:par>
                          <p:cTn id="87" fill="hold">
                            <p:stCondLst>
                              <p:cond delay="11500"/>
                            </p:stCondLst>
                            <p:childTnLst>
                              <p:par>
                                <p:cTn id="88" presetID="22" presetClass="entr" presetSubtype="2" restart="never" repeatDur="0" fill="hold" nodeType="afterEffect">
                                  <p:stCondLst>
                                    <p:cond delay="0"/>
                                  </p:stCondLst>
                                  <p:childTnLst>
                                    <p:set>
                                      <p:cBhvr>
                                        <p:cTn id="89" dur="1" fill="hold">
                                          <p:stCondLst>
                                            <p:cond delay="0"/>
                                          </p:stCondLst>
                                        </p:cTn>
                                        <p:tgtEl>
                                          <p:spTgt spid="37"/>
                                        </p:tgtEl>
                                        <p:attrNameLst>
                                          <p:attrName>style.visibility</p:attrName>
                                        </p:attrNameLst>
                                      </p:cBhvr>
                                      <p:to>
                                        <p:strVal val="visible"/>
                                      </p:to>
                                    </p:set>
                                    <p:animEffect transition="in" filter="wipe(right)">
                                      <p:cBhvr>
                                        <p:cTn id="90" dur="500"/>
                                        <p:tgtEl>
                                          <p:spTgt spid="37"/>
                                        </p:tgtEl>
                                      </p:cBhvr>
                                    </p:animEffect>
                                  </p:childTnLst>
                                </p:cTn>
                              </p:par>
                            </p:childTnLst>
                          </p:cTn>
                        </p:par>
                        <p:par>
                          <p:cTn id="91" fill="hold">
                            <p:stCondLst>
                              <p:cond delay="12000"/>
                            </p:stCondLst>
                            <p:childTnLst>
                              <p:par>
                                <p:cTn id="92" presetID="14" presetClass="entr" presetSubtype="10" restart="never" repeatDur="0" fill="hold" grpId="0" nodeType="afterEffect">
                                  <p:stCondLst>
                                    <p:cond delay="0"/>
                                  </p:stCondLst>
                                  <p:childTnLst>
                                    <p:set>
                                      <p:cBhvr>
                                        <p:cTn id="93" dur="1" fill="hold">
                                          <p:stCondLst>
                                            <p:cond delay="0"/>
                                          </p:stCondLst>
                                        </p:cTn>
                                        <p:tgtEl>
                                          <p:spTgt spid="38"/>
                                        </p:tgtEl>
                                        <p:attrNameLst>
                                          <p:attrName>style.visibility</p:attrName>
                                        </p:attrNameLst>
                                      </p:cBhvr>
                                      <p:to>
                                        <p:strVal val="visible"/>
                                      </p:to>
                                    </p:set>
                                    <p:animEffect transition="in" filter="randombar(horizontal)">
                                      <p:cBhvr>
                                        <p:cTn id="94" dur="500"/>
                                        <p:tgtEl>
                                          <p:spTgt spid="38"/>
                                        </p:tgtEl>
                                      </p:cBhvr>
                                    </p:animEffect>
                                  </p:childTnLst>
                                </p:cTn>
                              </p:par>
                            </p:childTnLst>
                          </p:cTn>
                        </p:par>
                        <p:par>
                          <p:cTn id="95" fill="hold">
                            <p:stCondLst>
                              <p:cond delay="12500"/>
                            </p:stCondLst>
                            <p:childTnLst>
                              <p:par>
                                <p:cTn id="96" presetID="9" presetClass="entr" presetSubtype="0" restart="never" repeatDur="0" fill="hold" grpId="0" nodeType="afterEffect">
                                  <p:stCondLst>
                                    <p:cond delay="0"/>
                                  </p:stCondLst>
                                  <p:childTnLst>
                                    <p:set>
                                      <p:cBhvr additive="base">
                                        <p:cTn id="97" dur="1" fill="hold">
                                          <p:stCondLst>
                                            <p:cond delay="0"/>
                                          </p:stCondLst>
                                        </p:cTn>
                                        <p:tgtEl>
                                          <p:spTgt spid="53"/>
                                        </p:tgtEl>
                                        <p:attrNameLst>
                                          <p:attrName>style.visibility</p:attrName>
                                        </p:attrNameLst>
                                      </p:cBhvr>
                                      <p:to>
                                        <p:strVal val="visible"/>
                                      </p:to>
                                    </p:set>
                                    <p:animEffect transition="in" filter="dissolve">
                                      <p:cBhvr additive="base">
                                        <p:cTn id="98" dur="500" fill="hold">
                                          <p:stCondLst>
                                            <p:cond delay="0"/>
                                          </p:stCondLst>
                                        </p:cTn>
                                        <p:tgtEl>
                                          <p:spTgt spid="53"/>
                                        </p:tgtEl>
                                      </p:cBhvr>
                                    </p:animEffect>
                                  </p:childTnLst>
                                </p:cTn>
                              </p:par>
                            </p:childTnLst>
                          </p:cTn>
                        </p:par>
                        <p:par>
                          <p:cTn id="99" fill="hold">
                            <p:stCondLst>
                              <p:cond delay="13000"/>
                            </p:stCondLst>
                            <p:childTnLst>
                              <p:par>
                                <p:cTn id="100" presetID="22" presetClass="entr" presetSubtype="2" restart="never" repeatDur="0" fill="hold" nodeType="afterEffect">
                                  <p:stCondLst>
                                    <p:cond delay="0"/>
                                  </p:stCondLst>
                                  <p:childTnLst>
                                    <p:set>
                                      <p:cBhvr>
                                        <p:cTn id="101" dur="1" fill="hold">
                                          <p:stCondLst>
                                            <p:cond delay="0"/>
                                          </p:stCondLst>
                                        </p:cTn>
                                        <p:tgtEl>
                                          <p:spTgt spid="39"/>
                                        </p:tgtEl>
                                        <p:attrNameLst>
                                          <p:attrName>style.visibility</p:attrName>
                                        </p:attrNameLst>
                                      </p:cBhvr>
                                      <p:to>
                                        <p:strVal val="visible"/>
                                      </p:to>
                                    </p:set>
                                    <p:animEffect transition="in" filter="wipe(right)">
                                      <p:cBhvr>
                                        <p:cTn id="102" dur="500"/>
                                        <p:tgtEl>
                                          <p:spTgt spid="39"/>
                                        </p:tgtEl>
                                      </p:cBhvr>
                                    </p:animEffect>
                                  </p:childTnLst>
                                </p:cTn>
                              </p:par>
                            </p:childTnLst>
                          </p:cTn>
                        </p:par>
                        <p:par>
                          <p:cTn id="103" fill="hold">
                            <p:stCondLst>
                              <p:cond delay="13500"/>
                            </p:stCondLst>
                            <p:childTnLst>
                              <p:par>
                                <p:cTn id="104" presetID="2" presetClass="entr" presetSubtype="8" restart="never" repeatDur="0" fill="hold" nodeType="afterEffect">
                                  <p:stCondLst>
                                    <p:cond delay="0"/>
                                  </p:stCondLst>
                                  <p:childTnLst>
                                    <p:set>
                                      <p:cBhvr>
                                        <p:cTn id="105" dur="1" fill="hold">
                                          <p:stCondLst>
                                            <p:cond delay="0"/>
                                          </p:stCondLst>
                                        </p:cTn>
                                        <p:tgtEl>
                                          <p:spTgt spid="54"/>
                                        </p:tgtEl>
                                        <p:attrNameLst>
                                          <p:attrName>style.visibility</p:attrName>
                                        </p:attrNameLst>
                                      </p:cBhvr>
                                      <p:to>
                                        <p:strVal val="visible"/>
                                      </p:to>
                                    </p:set>
                                    <p:anim calcmode="lin" valueType="num">
                                      <p:cBhvr additive="base">
                                        <p:cTn id="106" dur="500" fill="hold"/>
                                        <p:tgtEl>
                                          <p:spTgt spid="54"/>
                                        </p:tgtEl>
                                        <p:attrNameLst>
                                          <p:attrName>ppt_x</p:attrName>
                                        </p:attrNameLst>
                                      </p:cBhvr>
                                      <p:tavLst>
                                        <p:tav tm="0">
                                          <p:val>
                                            <p:strVal val="0-#ppt_w/2"/>
                                          </p:val>
                                        </p:tav>
                                        <p:tav tm="100000">
                                          <p:val>
                                            <p:strVal val="#ppt_x"/>
                                          </p:val>
                                        </p:tav>
                                      </p:tavLst>
                                    </p:anim>
                                    <p:anim calcmode="lin" valueType="num">
                                      <p:cBhvr additive="base">
                                        <p:cTn id="107" dur="500" fill="hold"/>
                                        <p:tgtEl>
                                          <p:spTgt spid="54"/>
                                        </p:tgtEl>
                                        <p:attrNameLst>
                                          <p:attrName>ppt_y</p:attrName>
                                        </p:attrNameLst>
                                      </p:cBhvr>
                                      <p:tavLst>
                                        <p:tav tm="0">
                                          <p:val>
                                            <p:strVal val="#ppt_y"/>
                                          </p:val>
                                        </p:tav>
                                        <p:tav tm="100000">
                                          <p:val>
                                            <p:strVal val="#ppt_y"/>
                                          </p:val>
                                        </p:tav>
                                      </p:tavLst>
                                    </p:anim>
                                  </p:childTnLst>
                                </p:cTn>
                              </p:par>
                            </p:childTnLst>
                          </p:cTn>
                        </p:par>
                        <p:par>
                          <p:cTn id="108" fill="hold">
                            <p:stCondLst>
                              <p:cond delay="14000"/>
                            </p:stCondLst>
                            <p:childTnLst>
                              <p:par>
                                <p:cTn id="109" presetID="22" presetClass="entr" presetSubtype="8" restart="never" repeatDur="0" fill="hold" nodeType="afterEffect">
                                  <p:stCondLst>
                                    <p:cond delay="0"/>
                                  </p:stCondLst>
                                  <p:childTnLst>
                                    <p:set>
                                      <p:cBhvr>
                                        <p:cTn id="110" dur="1" fill="hold">
                                          <p:stCondLst>
                                            <p:cond delay="0"/>
                                          </p:stCondLst>
                                        </p:cTn>
                                        <p:tgtEl>
                                          <p:spTgt spid="40"/>
                                        </p:tgtEl>
                                        <p:attrNameLst>
                                          <p:attrName>style.visibility</p:attrName>
                                        </p:attrNameLst>
                                      </p:cBhvr>
                                      <p:to>
                                        <p:strVal val="visible"/>
                                      </p:to>
                                    </p:set>
                                    <p:animEffect transition="in" filter="wipe(left)">
                                      <p:cBhvr>
                                        <p:cTn id="111" dur="500"/>
                                        <p:tgtEl>
                                          <p:spTgt spid="40"/>
                                        </p:tgtEl>
                                      </p:cBhvr>
                                    </p:animEffect>
                                  </p:childTnLst>
                                </p:cTn>
                              </p:par>
                            </p:childTnLst>
                          </p:cTn>
                        </p:par>
                        <p:par>
                          <p:cTn id="112" fill="hold">
                            <p:stCondLst>
                              <p:cond delay="14500"/>
                            </p:stCondLst>
                            <p:childTnLst>
                              <p:par>
                                <p:cTn id="113" presetID="2" presetClass="entr" presetSubtype="4" restart="never" repeatDur="0" fill="hold" nodeType="afterEffect">
                                  <p:stCondLst>
                                    <p:cond delay="0"/>
                                  </p:stCondLst>
                                  <p:childTnLst>
                                    <p:set>
                                      <p:cBhvr>
                                        <p:cTn id="114" dur="1" fill="hold">
                                          <p:stCondLst>
                                            <p:cond delay="0"/>
                                          </p:stCondLst>
                                        </p:cTn>
                                        <p:tgtEl>
                                          <p:spTgt spid="57"/>
                                        </p:tgtEl>
                                        <p:attrNameLst>
                                          <p:attrName>style.visibility</p:attrName>
                                        </p:attrNameLst>
                                      </p:cBhvr>
                                      <p:to>
                                        <p:strVal val="visible"/>
                                      </p:to>
                                    </p:set>
                                    <p:anim calcmode="lin" valueType="num">
                                      <p:cBhvr additive="base">
                                        <p:cTn id="115" dur="500" fill="hold"/>
                                        <p:tgtEl>
                                          <p:spTgt spid="57"/>
                                        </p:tgtEl>
                                        <p:attrNameLst>
                                          <p:attrName>ppt_x</p:attrName>
                                        </p:attrNameLst>
                                      </p:cBhvr>
                                      <p:tavLst>
                                        <p:tav tm="0">
                                          <p:val>
                                            <p:strVal val="#ppt_x"/>
                                          </p:val>
                                        </p:tav>
                                        <p:tav tm="100000">
                                          <p:val>
                                            <p:strVal val="#ppt_x"/>
                                          </p:val>
                                        </p:tav>
                                      </p:tavLst>
                                    </p:anim>
                                    <p:anim calcmode="lin" valueType="num">
                                      <p:cBhvr additive="base">
                                        <p:cTn id="116" dur="500" fill="hold"/>
                                        <p:tgtEl>
                                          <p:spTgt spid="57"/>
                                        </p:tgtEl>
                                        <p:attrNameLst>
                                          <p:attrName>ppt_y</p:attrName>
                                        </p:attrNameLst>
                                      </p:cBhvr>
                                      <p:tavLst>
                                        <p:tav tm="0">
                                          <p:val>
                                            <p:strVal val="1+#ppt_h/2"/>
                                          </p:val>
                                        </p:tav>
                                        <p:tav tm="100000">
                                          <p:val>
                                            <p:strVal val="#ppt_y"/>
                                          </p:val>
                                        </p:tav>
                                      </p:tavLst>
                                    </p:anim>
                                  </p:childTnLst>
                                </p:cTn>
                              </p:par>
                            </p:childTnLst>
                          </p:cTn>
                        </p:par>
                        <p:par>
                          <p:cTn id="117" fill="hold">
                            <p:stCondLst>
                              <p:cond delay="15000"/>
                            </p:stCondLst>
                            <p:childTnLst>
                              <p:par>
                                <p:cTn id="118" presetID="47" presetClass="entr" presetSubtype="0" restart="never" repeatDur="0" fill="hold" grpId="0" nodeType="afterEffect">
                                  <p:stCondLst>
                                    <p:cond delay="0"/>
                                  </p:stCondLst>
                                  <p:childTnLst>
                                    <p:set>
                                      <p:cBhvr additive="base">
                                        <p:cTn id="119" dur="1" fill="hold">
                                          <p:stCondLst>
                                            <p:cond delay="0"/>
                                          </p:stCondLst>
                                        </p:cTn>
                                        <p:tgtEl>
                                          <p:spTgt spid="70"/>
                                        </p:tgtEl>
                                        <p:attrNameLst>
                                          <p:attrName>style.visibility</p:attrName>
                                        </p:attrNameLst>
                                      </p:cBhvr>
                                      <p:to>
                                        <p:strVal val="visible"/>
                                      </p:to>
                                    </p:set>
                                    <p:animEffect transition="in" filter="fade">
                                      <p:cBhvr additive="base">
                                        <p:cTn id="120" dur="750" fill="hold">
                                          <p:stCondLst>
                                            <p:cond delay="0"/>
                                          </p:stCondLst>
                                        </p:cTn>
                                        <p:tgtEl>
                                          <p:spTgt spid="70"/>
                                        </p:tgtEl>
                                      </p:cBhvr>
                                    </p:animEffect>
                                    <p:anim from="0" to="0" calcmode="lin" valueType="num">
                                      <p:cBhvr additive="base">
                                        <p:cTn id="121" dur="750" fill="hold">
                                          <p:stCondLst>
                                            <p:cond delay="0"/>
                                          </p:stCondLst>
                                        </p:cTn>
                                        <p:tgtEl>
                                          <p:spTgt spid="70"/>
                                        </p:tgtEl>
                                        <p:attrNameLst>
                                          <p:attrName>ppt_x</p:attrName>
                                        </p:attrNameLst>
                                      </p:cBhvr>
                                      <p:tavLst>
                                        <p:tav tm="0">
                                          <p:val>
                                            <p:strVal val="#ppt_x"/>
                                          </p:val>
                                        </p:tav>
                                        <p:tav tm="100000">
                                          <p:val>
                                            <p:strVal val="#ppt_x"/>
                                          </p:val>
                                        </p:tav>
                                      </p:tavLst>
                                    </p:anim>
                                    <p:anim from="0" to="0" calcmode="lin" valueType="num">
                                      <p:cBhvr additive="base">
                                        <p:cTn id="122" dur="750" fill="hold">
                                          <p:stCondLst>
                                            <p:cond delay="0"/>
                                          </p:stCondLst>
                                        </p:cTn>
                                        <p:tgtEl>
                                          <p:spTgt spid="70"/>
                                        </p:tgtEl>
                                        <p:attrNameLst>
                                          <p:attrName>ppt_y</p:attrName>
                                        </p:attrNameLst>
                                      </p:cBhvr>
                                      <p:tavLst>
                                        <p:tav tm="0">
                                          <p:val>
                                            <p:strVal val="#ppt_y-.1"/>
                                          </p:val>
                                        </p:tav>
                                        <p:tav tm="100000">
                                          <p:val>
                                            <p:strVal val="#ppt_y"/>
                                          </p:val>
                                        </p:tav>
                                      </p:tavLst>
                                    </p:anim>
                                  </p:childTnLst>
                                </p:cTn>
                              </p:par>
                            </p:childTnLst>
                          </p:cTn>
                        </p:par>
                        <p:par>
                          <p:cTn id="123" fill="hold">
                            <p:stCondLst>
                              <p:cond delay="16000"/>
                            </p:stCondLst>
                            <p:childTnLst>
                              <p:par>
                                <p:cTn id="124" presetID="42" presetClass="entr" presetSubtype="0" restart="never" repeatDur="0" fill="hold" grpId="0" nodeType="afterEffect">
                                  <p:stCondLst>
                                    <p:cond delay="0"/>
                                  </p:stCondLst>
                                  <p:childTnLst>
                                    <p:set>
                                      <p:cBhvr additive="base">
                                        <p:cTn id="125" dur="1" fill="hold">
                                          <p:stCondLst>
                                            <p:cond delay="0"/>
                                          </p:stCondLst>
                                        </p:cTn>
                                        <p:tgtEl>
                                          <p:spTgt spid="69"/>
                                        </p:tgtEl>
                                        <p:attrNameLst>
                                          <p:attrName>style.visibility</p:attrName>
                                        </p:attrNameLst>
                                      </p:cBhvr>
                                      <p:to>
                                        <p:strVal val="visible"/>
                                      </p:to>
                                    </p:set>
                                    <p:animEffect transition="in" filter="fade">
                                      <p:cBhvr additive="base">
                                        <p:cTn id="126" dur="750" fill="hold">
                                          <p:stCondLst>
                                            <p:cond delay="0"/>
                                          </p:stCondLst>
                                        </p:cTn>
                                        <p:tgtEl>
                                          <p:spTgt spid="69"/>
                                        </p:tgtEl>
                                      </p:cBhvr>
                                    </p:animEffect>
                                    <p:anim from="0" to="0" calcmode="lin" valueType="num">
                                      <p:cBhvr additive="base">
                                        <p:cTn id="127" dur="750" fill="hold">
                                          <p:stCondLst>
                                            <p:cond delay="0"/>
                                          </p:stCondLst>
                                        </p:cTn>
                                        <p:tgtEl>
                                          <p:spTgt spid="69"/>
                                        </p:tgtEl>
                                        <p:attrNameLst>
                                          <p:attrName>ppt_x</p:attrName>
                                        </p:attrNameLst>
                                      </p:cBhvr>
                                      <p:tavLst>
                                        <p:tav tm="0">
                                          <p:val>
                                            <p:strVal val="#ppt_x"/>
                                          </p:val>
                                        </p:tav>
                                        <p:tav tm="100000">
                                          <p:val>
                                            <p:strVal val="#ppt_x"/>
                                          </p:val>
                                        </p:tav>
                                      </p:tavLst>
                                    </p:anim>
                                    <p:anim from="0" to="0" calcmode="lin" valueType="num">
                                      <p:cBhvr additive="base">
                                        <p:cTn id="128" dur="750" fill="hold">
                                          <p:stCondLst>
                                            <p:cond delay="0"/>
                                          </p:stCondLst>
                                        </p:cTn>
                                        <p:tgtEl>
                                          <p:spTgt spid="69"/>
                                        </p:tgtEl>
                                        <p:attrNameLst>
                                          <p:attrName>ppt_y</p:attrName>
                                        </p:attrNameLst>
                                      </p:cBhvr>
                                      <p:tavLst>
                                        <p:tav tm="0">
                                          <p:val>
                                            <p:strVal val="#ppt_y+.1"/>
                                          </p:val>
                                        </p:tav>
                                        <p:tav tm="100000">
                                          <p:val>
                                            <p:strVal val="#ppt_y"/>
                                          </p:val>
                                        </p:tav>
                                      </p:tavLst>
                                    </p:anim>
                                  </p:childTnLst>
                                </p:cTn>
                              </p:par>
                            </p:childTnLst>
                          </p:cTn>
                        </p:par>
                        <p:par>
                          <p:cTn id="129" fill="hold">
                            <p:stCondLst>
                              <p:cond delay="17000"/>
                            </p:stCondLst>
                            <p:childTnLst>
                              <p:par>
                                <p:cTn id="130" presetID="22" presetClass="entr" presetSubtype="8" restart="never" repeatDur="0" fill="hold" nodeType="afterEffect">
                                  <p:stCondLst>
                                    <p:cond delay="0"/>
                                  </p:stCondLst>
                                  <p:childTnLst>
                                    <p:set>
                                      <p:cBhvr>
                                        <p:cTn id="131" dur="1" fill="hold">
                                          <p:stCondLst>
                                            <p:cond delay="0"/>
                                          </p:stCondLst>
                                        </p:cTn>
                                        <p:tgtEl>
                                          <p:spTgt spid="41"/>
                                        </p:tgtEl>
                                        <p:attrNameLst>
                                          <p:attrName>style.visibility</p:attrName>
                                        </p:attrNameLst>
                                      </p:cBhvr>
                                      <p:to>
                                        <p:strVal val="visible"/>
                                      </p:to>
                                    </p:set>
                                    <p:animEffect transition="in" filter="wipe(left)">
                                      <p:cBhvr>
                                        <p:cTn id="132" dur="500"/>
                                        <p:tgtEl>
                                          <p:spTgt spid="41"/>
                                        </p:tgtEl>
                                      </p:cBhvr>
                                    </p:animEffect>
                                  </p:childTnLst>
                                </p:cTn>
                              </p:par>
                            </p:childTnLst>
                          </p:cTn>
                        </p:par>
                        <p:par>
                          <p:cTn id="133" fill="hold">
                            <p:stCondLst>
                              <p:cond delay="17500"/>
                            </p:stCondLst>
                            <p:childTnLst>
                              <p:par>
                                <p:cTn id="134" presetID="14" presetClass="entr" presetSubtype="10" restart="never" repeatDur="0" fill="hold" grpId="0" nodeType="afterEffect">
                                  <p:stCondLst>
                                    <p:cond delay="0"/>
                                  </p:stCondLst>
                                  <p:childTnLst>
                                    <p:set>
                                      <p:cBhvr>
                                        <p:cTn id="135" dur="1" fill="hold">
                                          <p:stCondLst>
                                            <p:cond delay="0"/>
                                          </p:stCondLst>
                                        </p:cTn>
                                        <p:tgtEl>
                                          <p:spTgt spid="42"/>
                                        </p:tgtEl>
                                        <p:attrNameLst>
                                          <p:attrName>style.visibility</p:attrName>
                                        </p:attrNameLst>
                                      </p:cBhvr>
                                      <p:to>
                                        <p:strVal val="visible"/>
                                      </p:to>
                                    </p:set>
                                    <p:animEffect transition="in" filter="randombar(horizontal)">
                                      <p:cBhvr>
                                        <p:cTn id="136" dur="500"/>
                                        <p:tgtEl>
                                          <p:spTgt spid="42"/>
                                        </p:tgtEl>
                                      </p:cBhvr>
                                    </p:animEffect>
                                  </p:childTnLst>
                                </p:cTn>
                              </p:par>
                            </p:childTnLst>
                          </p:cTn>
                        </p:par>
                        <p:par>
                          <p:cTn id="137" fill="hold">
                            <p:stCondLst>
                              <p:cond delay="18000"/>
                            </p:stCondLst>
                            <p:childTnLst>
                              <p:par>
                                <p:cTn id="138" presetID="9" presetClass="entr" presetSubtype="0" restart="never" repeatDur="0" fill="hold" grpId="0" nodeType="afterEffect">
                                  <p:stCondLst>
                                    <p:cond delay="0"/>
                                  </p:stCondLst>
                                  <p:childTnLst>
                                    <p:set>
                                      <p:cBhvr additive="base">
                                        <p:cTn id="139" dur="1" fill="hold">
                                          <p:stCondLst>
                                            <p:cond delay="0"/>
                                          </p:stCondLst>
                                        </p:cTn>
                                        <p:tgtEl>
                                          <p:spTgt spid="60"/>
                                        </p:tgtEl>
                                        <p:attrNameLst>
                                          <p:attrName>style.visibility</p:attrName>
                                        </p:attrNameLst>
                                      </p:cBhvr>
                                      <p:to>
                                        <p:strVal val="visible"/>
                                      </p:to>
                                    </p:set>
                                    <p:animEffect transition="in" filter="dissolve">
                                      <p:cBhvr additive="base">
                                        <p:cTn id="140" dur="500" fill="hold">
                                          <p:stCondLst>
                                            <p:cond delay="0"/>
                                          </p:stCondLst>
                                        </p:cTn>
                                        <p:tgtEl>
                                          <p:spTgt spid="60"/>
                                        </p:tgtEl>
                                      </p:cBhvr>
                                    </p:animEffect>
                                  </p:childTnLst>
                                </p:cTn>
                              </p:par>
                            </p:childTnLst>
                          </p:cTn>
                        </p:par>
                        <p:par>
                          <p:cTn id="141" fill="hold">
                            <p:stCondLst>
                              <p:cond delay="18500"/>
                            </p:stCondLst>
                            <p:childTnLst>
                              <p:par>
                                <p:cTn id="142" presetID="22" presetClass="entr" presetSubtype="8" restart="never" repeatDur="0" fill="hold" nodeType="afterEffect">
                                  <p:stCondLst>
                                    <p:cond delay="0"/>
                                  </p:stCondLst>
                                  <p:childTnLst>
                                    <p:set>
                                      <p:cBhvr>
                                        <p:cTn id="143" dur="1" fill="hold">
                                          <p:stCondLst>
                                            <p:cond delay="0"/>
                                          </p:stCondLst>
                                        </p:cTn>
                                        <p:tgtEl>
                                          <p:spTgt spid="43"/>
                                        </p:tgtEl>
                                        <p:attrNameLst>
                                          <p:attrName>style.visibility</p:attrName>
                                        </p:attrNameLst>
                                      </p:cBhvr>
                                      <p:to>
                                        <p:strVal val="visible"/>
                                      </p:to>
                                    </p:set>
                                    <p:animEffect transition="in" filter="wipe(left)">
                                      <p:cBhvr>
                                        <p:cTn id="144" dur="500"/>
                                        <p:tgtEl>
                                          <p:spTgt spid="43"/>
                                        </p:tgtEl>
                                      </p:cBhvr>
                                    </p:animEffect>
                                  </p:childTnLst>
                                </p:cTn>
                              </p:par>
                            </p:childTnLst>
                          </p:cTn>
                        </p:par>
                        <p:par>
                          <p:cTn id="145" fill="hold">
                            <p:stCondLst>
                              <p:cond delay="19000"/>
                            </p:stCondLst>
                            <p:childTnLst>
                              <p:par>
                                <p:cTn id="146" presetID="2" presetClass="entr" presetSubtype="2" restart="never" repeatDur="0" fill="hold" nodeType="afterEffect">
                                  <p:stCondLst>
                                    <p:cond delay="0"/>
                                  </p:stCondLst>
                                  <p:childTnLst>
                                    <p:set>
                                      <p:cBhvr>
                                        <p:cTn id="147" dur="1" fill="hold">
                                          <p:stCondLst>
                                            <p:cond delay="0"/>
                                          </p:stCondLst>
                                        </p:cTn>
                                        <p:tgtEl>
                                          <p:spTgt spid="61"/>
                                        </p:tgtEl>
                                        <p:attrNameLst>
                                          <p:attrName>style.visibility</p:attrName>
                                        </p:attrNameLst>
                                      </p:cBhvr>
                                      <p:to>
                                        <p:strVal val="visible"/>
                                      </p:to>
                                    </p:set>
                                    <p:anim calcmode="lin" valueType="num">
                                      <p:cBhvr additive="base">
                                        <p:cTn id="148" dur="500" fill="hold"/>
                                        <p:tgtEl>
                                          <p:spTgt spid="61"/>
                                        </p:tgtEl>
                                        <p:attrNameLst>
                                          <p:attrName>ppt_x</p:attrName>
                                        </p:attrNameLst>
                                      </p:cBhvr>
                                      <p:tavLst>
                                        <p:tav tm="0">
                                          <p:val>
                                            <p:strVal val="1+#ppt_w/2"/>
                                          </p:val>
                                        </p:tav>
                                        <p:tav tm="100000">
                                          <p:val>
                                            <p:strVal val="#ppt_x"/>
                                          </p:val>
                                        </p:tav>
                                      </p:tavLst>
                                    </p:anim>
                                    <p:anim calcmode="lin" valueType="num">
                                      <p:cBhvr additive="base">
                                        <p:cTn id="149" dur="500" fill="hold"/>
                                        <p:tgtEl>
                                          <p:spTgt spid="61"/>
                                        </p:tgtEl>
                                        <p:attrNameLst>
                                          <p:attrName>ppt_y</p:attrName>
                                        </p:attrNameLst>
                                      </p:cBhvr>
                                      <p:tavLst>
                                        <p:tav tm="0">
                                          <p:val>
                                            <p:strVal val="#ppt_y"/>
                                          </p:val>
                                        </p:tav>
                                        <p:tav tm="100000">
                                          <p:val>
                                            <p:strVal val="#ppt_y"/>
                                          </p:val>
                                        </p:tav>
                                      </p:tavLst>
                                    </p:anim>
                                  </p:childTnLst>
                                </p:cTn>
                              </p:par>
                            </p:childTnLst>
                          </p:cTn>
                        </p:par>
                        <p:par>
                          <p:cTn id="150" fill="hold">
                            <p:stCondLst>
                              <p:cond delay="19500"/>
                            </p:stCondLst>
                            <p:childTnLst>
                              <p:par>
                                <p:cTn id="151" presetID="22" presetClass="entr" presetSubtype="2" restart="never" repeatDur="0" fill="hold" nodeType="afterEffect">
                                  <p:stCondLst>
                                    <p:cond delay="0"/>
                                  </p:stCondLst>
                                  <p:childTnLst>
                                    <p:set>
                                      <p:cBhvr>
                                        <p:cTn id="152" dur="1" fill="hold">
                                          <p:stCondLst>
                                            <p:cond delay="0"/>
                                          </p:stCondLst>
                                        </p:cTn>
                                        <p:tgtEl>
                                          <p:spTgt spid="44"/>
                                        </p:tgtEl>
                                        <p:attrNameLst>
                                          <p:attrName>style.visibility</p:attrName>
                                        </p:attrNameLst>
                                      </p:cBhvr>
                                      <p:to>
                                        <p:strVal val="visible"/>
                                      </p:to>
                                    </p:set>
                                    <p:animEffect transition="in" filter="wipe(right)">
                                      <p:cBhvr>
                                        <p:cTn id="153" dur="500"/>
                                        <p:tgtEl>
                                          <p:spTgt spid="44"/>
                                        </p:tgtEl>
                                      </p:cBhvr>
                                    </p:animEffect>
                                  </p:childTnLst>
                                </p:cTn>
                              </p:par>
                            </p:childTnLst>
                          </p:cTn>
                        </p:par>
                        <p:par>
                          <p:cTn id="154" fill="hold">
                            <p:stCondLst>
                              <p:cond delay="20000"/>
                            </p:stCondLst>
                            <p:childTnLst>
                              <p:par>
                                <p:cTn id="155" presetID="2" presetClass="entr" presetSubtype="4" fill="hold" nodeType="afterEffect">
                                  <p:stCondLst>
                                    <p:cond delay="0"/>
                                  </p:stCondLst>
                                  <p:childTnLst>
                                    <p:set>
                                      <p:cBhvr>
                                        <p:cTn id="156" dur="1" fill="hold">
                                          <p:stCondLst>
                                            <p:cond delay="0"/>
                                          </p:stCondLst>
                                        </p:cTn>
                                        <p:tgtEl>
                                          <p:spTgt spid="64"/>
                                        </p:tgtEl>
                                        <p:attrNameLst>
                                          <p:attrName>style.visibility</p:attrName>
                                        </p:attrNameLst>
                                      </p:cBhvr>
                                      <p:to>
                                        <p:strVal val="visible"/>
                                      </p:to>
                                    </p:set>
                                    <p:anim calcmode="lin" valueType="num">
                                      <p:cBhvr additive="base">
                                        <p:cTn id="157" dur="500" fill="hold"/>
                                        <p:tgtEl>
                                          <p:spTgt spid="64"/>
                                        </p:tgtEl>
                                        <p:attrNameLst>
                                          <p:attrName>ppt_x</p:attrName>
                                        </p:attrNameLst>
                                      </p:cBhvr>
                                      <p:tavLst>
                                        <p:tav tm="0">
                                          <p:val>
                                            <p:strVal val="#ppt_x"/>
                                          </p:val>
                                        </p:tav>
                                        <p:tav tm="100000">
                                          <p:val>
                                            <p:strVal val="#ppt_x"/>
                                          </p:val>
                                        </p:tav>
                                      </p:tavLst>
                                    </p:anim>
                                    <p:anim calcmode="lin" valueType="num">
                                      <p:cBhvr additive="base">
                                        <p:cTn id="158" dur="500" fill="hold"/>
                                        <p:tgtEl>
                                          <p:spTgt spid="64"/>
                                        </p:tgtEl>
                                        <p:attrNameLst>
                                          <p:attrName>ppt_y</p:attrName>
                                        </p:attrNameLst>
                                      </p:cBhvr>
                                      <p:tavLst>
                                        <p:tav tm="0">
                                          <p:val>
                                            <p:strVal val="1+#ppt_h/2"/>
                                          </p:val>
                                        </p:tav>
                                        <p:tav tm="100000">
                                          <p:val>
                                            <p:strVal val="#ppt_y"/>
                                          </p:val>
                                        </p:tav>
                                      </p:tavLst>
                                    </p:anim>
                                  </p:childTnLst>
                                </p:cTn>
                              </p:par>
                            </p:childTnLst>
                          </p:cTn>
                        </p:par>
                        <p:par>
                          <p:cTn id="159" fill="hold">
                            <p:stCondLst>
                              <p:cond delay="20500"/>
                            </p:stCondLst>
                            <p:childTnLst>
                              <p:par>
                                <p:cTn id="160" presetID="47" presetClass="entr" presetSubtype="0" restart="never" repeatDur="0" fill="hold" grpId="0" nodeType="afterEffect">
                                  <p:stCondLst>
                                    <p:cond delay="0"/>
                                  </p:stCondLst>
                                  <p:childTnLst>
                                    <p:set>
                                      <p:cBhvr additive="base">
                                        <p:cTn id="161" dur="1" fill="hold">
                                          <p:stCondLst>
                                            <p:cond delay="0"/>
                                          </p:stCondLst>
                                        </p:cTn>
                                        <p:tgtEl>
                                          <p:spTgt spid="74"/>
                                        </p:tgtEl>
                                        <p:attrNameLst>
                                          <p:attrName>style.visibility</p:attrName>
                                        </p:attrNameLst>
                                      </p:cBhvr>
                                      <p:to>
                                        <p:strVal val="visible"/>
                                      </p:to>
                                    </p:set>
                                    <p:animEffect transition="in" filter="fade">
                                      <p:cBhvr additive="base">
                                        <p:cTn id="162" dur="750" fill="hold">
                                          <p:stCondLst>
                                            <p:cond delay="0"/>
                                          </p:stCondLst>
                                        </p:cTn>
                                        <p:tgtEl>
                                          <p:spTgt spid="74"/>
                                        </p:tgtEl>
                                      </p:cBhvr>
                                    </p:animEffect>
                                    <p:anim from="0" to="0" calcmode="lin" valueType="num">
                                      <p:cBhvr additive="base">
                                        <p:cTn id="163" dur="750" fill="hold">
                                          <p:stCondLst>
                                            <p:cond delay="0"/>
                                          </p:stCondLst>
                                        </p:cTn>
                                        <p:tgtEl>
                                          <p:spTgt spid="74"/>
                                        </p:tgtEl>
                                        <p:attrNameLst>
                                          <p:attrName>ppt_x</p:attrName>
                                        </p:attrNameLst>
                                      </p:cBhvr>
                                      <p:tavLst>
                                        <p:tav tm="0">
                                          <p:val>
                                            <p:strVal val="#ppt_x"/>
                                          </p:val>
                                        </p:tav>
                                        <p:tav tm="100000">
                                          <p:val>
                                            <p:strVal val="#ppt_x"/>
                                          </p:val>
                                        </p:tav>
                                      </p:tavLst>
                                    </p:anim>
                                    <p:anim from="0" to="0" calcmode="lin" valueType="num">
                                      <p:cBhvr additive="base">
                                        <p:cTn id="164" dur="750" fill="hold">
                                          <p:stCondLst>
                                            <p:cond delay="0"/>
                                          </p:stCondLst>
                                        </p:cTn>
                                        <p:tgtEl>
                                          <p:spTgt spid="74"/>
                                        </p:tgtEl>
                                        <p:attrNameLst>
                                          <p:attrName>ppt_y</p:attrName>
                                        </p:attrNameLst>
                                      </p:cBhvr>
                                      <p:tavLst>
                                        <p:tav tm="0">
                                          <p:val>
                                            <p:strVal val="#ppt_y-.1"/>
                                          </p:val>
                                        </p:tav>
                                        <p:tav tm="100000">
                                          <p:val>
                                            <p:strVal val="#ppt_y"/>
                                          </p:val>
                                        </p:tav>
                                      </p:tavLst>
                                    </p:anim>
                                  </p:childTnLst>
                                </p:cTn>
                              </p:par>
                            </p:childTnLst>
                          </p:cTn>
                        </p:par>
                        <p:par>
                          <p:cTn id="165" fill="hold">
                            <p:stCondLst>
                              <p:cond delay="21500"/>
                            </p:stCondLst>
                            <p:childTnLst>
                              <p:par>
                                <p:cTn id="166" presetID="42" presetClass="entr" presetSubtype="0" restart="never" repeatDur="0" fill="hold" grpId="0" nodeType="afterEffect">
                                  <p:stCondLst>
                                    <p:cond delay="0"/>
                                  </p:stCondLst>
                                  <p:childTnLst>
                                    <p:set>
                                      <p:cBhvr additive="base">
                                        <p:cTn id="167" dur="1" fill="hold">
                                          <p:stCondLst>
                                            <p:cond delay="0"/>
                                          </p:stCondLst>
                                        </p:cTn>
                                        <p:tgtEl>
                                          <p:spTgt spid="73"/>
                                        </p:tgtEl>
                                        <p:attrNameLst>
                                          <p:attrName>style.visibility</p:attrName>
                                        </p:attrNameLst>
                                      </p:cBhvr>
                                      <p:to>
                                        <p:strVal val="visible"/>
                                      </p:to>
                                    </p:set>
                                    <p:animEffect transition="in" filter="fade">
                                      <p:cBhvr additive="base">
                                        <p:cTn id="168" dur="750" fill="hold">
                                          <p:stCondLst>
                                            <p:cond delay="0"/>
                                          </p:stCondLst>
                                        </p:cTn>
                                        <p:tgtEl>
                                          <p:spTgt spid="73"/>
                                        </p:tgtEl>
                                      </p:cBhvr>
                                    </p:animEffect>
                                    <p:anim from="0" to="0" calcmode="lin" valueType="num">
                                      <p:cBhvr additive="base">
                                        <p:cTn id="169" dur="750" fill="hold">
                                          <p:stCondLst>
                                            <p:cond delay="0"/>
                                          </p:stCondLst>
                                        </p:cTn>
                                        <p:tgtEl>
                                          <p:spTgt spid="73"/>
                                        </p:tgtEl>
                                        <p:attrNameLst>
                                          <p:attrName>ppt_x</p:attrName>
                                        </p:attrNameLst>
                                      </p:cBhvr>
                                      <p:tavLst>
                                        <p:tav tm="0">
                                          <p:val>
                                            <p:strVal val="#ppt_x"/>
                                          </p:val>
                                        </p:tav>
                                        <p:tav tm="100000">
                                          <p:val>
                                            <p:strVal val="#ppt_x"/>
                                          </p:val>
                                        </p:tav>
                                      </p:tavLst>
                                    </p:anim>
                                    <p:anim from="0" to="0" calcmode="lin" valueType="num">
                                      <p:cBhvr additive="base">
                                        <p:cTn id="170" dur="750" fill="hold">
                                          <p:stCondLst>
                                            <p:cond delay="0"/>
                                          </p:stCondLst>
                                        </p:cTn>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5" grpId="0" animBg="1"/>
      <p:bldP spid="38" grpId="0" animBg="1"/>
      <p:bldP spid="42" grpId="0" animBg="1"/>
      <p:bldP spid="45" grpId="0" animBg="1"/>
      <p:bldP spid="49" grpId="0" animBg="1"/>
      <p:bldP spid="53" grpId="0" animBg="1"/>
      <p:bldP spid="60" grpId="0" animBg="1"/>
      <p:bldP spid="67" grpId="0"/>
      <p:bldP spid="68" grpId="0"/>
      <p:bldP spid="69" grpId="0"/>
      <p:bldP spid="70" grpId="0"/>
      <p:bldP spid="71" grpId="0"/>
      <p:bldP spid="72" grpId="0"/>
      <p:bldP spid="73" grpId="0"/>
      <p:bldP spid="74" grpId="0"/>
      <p:bldP spid="7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图片 10"/>
          <p:cNvPicPr>
            <a:picLocks noChangeAspect="1"/>
          </p:cNvPicPr>
          <p:nvPr/>
        </p:nvPicPr>
        <p:blipFill>
          <a:blip r:embed="rId1" cstate="email">
            <a:extLst>
              <a:ext uri="{28A0092B-C50C-407E-A947-70E740481C1C}">
                <a14:useLocalDpi xmlns:a14="http://schemas.microsoft.com/office/drawing/2010/main" val="0"/>
              </a:ext>
            </a:extLst>
          </a:blip>
          <a:stretch>
            <a:fillRect/>
          </a:stretch>
        </p:blipFill>
        <p:spPr>
          <a:xfrm>
            <a:off x="3075113" y="36513"/>
            <a:ext cx="5713286" cy="6858000"/>
          </a:xfrm>
          <a:prstGeom prst="rect">
            <a:avLst/>
          </a:prstGeom>
        </p:spPr>
      </p:pic>
      <p:grpSp>
        <p:nvGrpSpPr>
          <p:cNvPr id="3" name="组合 2"/>
          <p:cNvGrpSpPr/>
          <p:nvPr/>
        </p:nvGrpSpPr>
        <p:grpSpPr>
          <a:xfrm>
            <a:off x="2649537" y="1531937"/>
            <a:ext cx="2286000" cy="450850"/>
            <a:chOff x="1928813" y="1895475"/>
            <a:chExt cx="2286000" cy="450850"/>
          </a:xfrm>
        </p:grpSpPr>
        <p:sp>
          <p:nvSpPr>
            <p:cNvPr id="5" name="MH_SubTitle_1"/>
            <p:cNvSpPr/>
            <p:nvPr>
              <p:custDataLst>
                <p:tags r:id="rId2"/>
              </p:custDataLst>
            </p:nvPr>
          </p:nvSpPr>
          <p:spPr>
            <a:xfrm>
              <a:off x="1928813" y="1895475"/>
              <a:ext cx="2286000" cy="450850"/>
            </a:xfrm>
            <a:custGeom>
              <a:avLst/>
              <a:gdLst>
                <a:gd name="connsiteX0" fmla="*/ 0 w 2286028"/>
                <a:gd name="connsiteY0" fmla="*/ 0 h 449944"/>
                <a:gd name="connsiteX1" fmla="*/ 2061028 w 2286028"/>
                <a:gd name="connsiteY1" fmla="*/ 0 h 449944"/>
                <a:gd name="connsiteX2" fmla="*/ 2286028 w 2286028"/>
                <a:gd name="connsiteY2" fmla="*/ 224972 h 449944"/>
                <a:gd name="connsiteX3" fmla="*/ 2061028 w 2286028"/>
                <a:gd name="connsiteY3" fmla="*/ 449944 h 449944"/>
                <a:gd name="connsiteX4" fmla="*/ 2061018 w 2286028"/>
                <a:gd name="connsiteY4" fmla="*/ 449943 h 449944"/>
                <a:gd name="connsiteX5" fmla="*/ 0 w 2286028"/>
                <a:gd name="connsiteY5" fmla="*/ 449943 h 449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6028" h="449944">
                  <a:moveTo>
                    <a:pt x="0" y="0"/>
                  </a:moveTo>
                  <a:lnTo>
                    <a:pt x="2061028" y="0"/>
                  </a:lnTo>
                  <a:cubicBezTo>
                    <a:pt x="2185292" y="0"/>
                    <a:pt x="2286028" y="100723"/>
                    <a:pt x="2286028" y="224972"/>
                  </a:cubicBezTo>
                  <a:cubicBezTo>
                    <a:pt x="2286028" y="349221"/>
                    <a:pt x="2185292" y="449944"/>
                    <a:pt x="2061028" y="449944"/>
                  </a:cubicBezTo>
                  <a:lnTo>
                    <a:pt x="2061018" y="449943"/>
                  </a:lnTo>
                  <a:lnTo>
                    <a:pt x="0" y="449943"/>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zh-CN" altLang="en-US" sz="2000" dirty="0" smtClean="0">
                  <a:solidFill>
                    <a:srgbClr val="FFFFFF"/>
                  </a:solidFill>
                </a:rPr>
                <a:t>标题</a:t>
              </a:r>
              <a:endParaRPr lang="zh-CN" altLang="en-US" sz="1200" dirty="0">
                <a:solidFill>
                  <a:srgbClr val="FFFFFF"/>
                </a:solidFill>
              </a:endParaRPr>
            </a:p>
          </p:txBody>
        </p:sp>
        <p:sp>
          <p:nvSpPr>
            <p:cNvPr id="6" name="MH_Other_1"/>
            <p:cNvSpPr/>
            <p:nvPr>
              <p:custDataLst>
                <p:tags r:id="rId3"/>
              </p:custDataLst>
            </p:nvPr>
          </p:nvSpPr>
          <p:spPr>
            <a:xfrm>
              <a:off x="3790950" y="1930400"/>
              <a:ext cx="381000" cy="381000"/>
            </a:xfrm>
            <a:custGeom>
              <a:avLst/>
              <a:gdLst>
                <a:gd name="connsiteX0" fmla="*/ 162177 w 379914"/>
                <a:gd name="connsiteY0" fmla="*/ 97631 h 379866"/>
                <a:gd name="connsiteX1" fmla="*/ 219804 w 379914"/>
                <a:gd name="connsiteY1" fmla="*/ 189932 h 379866"/>
                <a:gd name="connsiteX2" fmla="*/ 162177 w 379914"/>
                <a:gd name="connsiteY2" fmla="*/ 282233 h 379866"/>
                <a:gd name="connsiteX3" fmla="*/ 198210 w 379914"/>
                <a:gd name="connsiteY3" fmla="*/ 282233 h 379866"/>
                <a:gd name="connsiteX4" fmla="*/ 255837 w 379914"/>
                <a:gd name="connsiteY4" fmla="*/ 189932 h 379866"/>
                <a:gd name="connsiteX5" fmla="*/ 198210 w 379914"/>
                <a:gd name="connsiteY5" fmla="*/ 97631 h 379866"/>
                <a:gd name="connsiteX6" fmla="*/ 189957 w 379914"/>
                <a:gd name="connsiteY6" fmla="*/ 0 h 379866"/>
                <a:gd name="connsiteX7" fmla="*/ 379914 w 379914"/>
                <a:gd name="connsiteY7" fmla="*/ 189933 h 379866"/>
                <a:gd name="connsiteX8" fmla="*/ 189957 w 379914"/>
                <a:gd name="connsiteY8" fmla="*/ 379866 h 379866"/>
                <a:gd name="connsiteX9" fmla="*/ 0 w 379914"/>
                <a:gd name="connsiteY9" fmla="*/ 189933 h 379866"/>
                <a:gd name="connsiteX10" fmla="*/ 189957 w 379914"/>
                <a:gd name="connsiteY10" fmla="*/ 0 h 37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9914" h="379866">
                  <a:moveTo>
                    <a:pt x="162177" y="97631"/>
                  </a:moveTo>
                  <a:lnTo>
                    <a:pt x="219804" y="189932"/>
                  </a:lnTo>
                  <a:lnTo>
                    <a:pt x="162177" y="282233"/>
                  </a:lnTo>
                  <a:lnTo>
                    <a:pt x="198210" y="282233"/>
                  </a:lnTo>
                  <a:lnTo>
                    <a:pt x="255837" y="189932"/>
                  </a:lnTo>
                  <a:lnTo>
                    <a:pt x="198210" y="97631"/>
                  </a:lnTo>
                  <a:close/>
                  <a:moveTo>
                    <a:pt x="189957" y="0"/>
                  </a:moveTo>
                  <a:cubicBezTo>
                    <a:pt x="294867" y="0"/>
                    <a:pt x="379914" y="85036"/>
                    <a:pt x="379914" y="189933"/>
                  </a:cubicBezTo>
                  <a:cubicBezTo>
                    <a:pt x="379914" y="294830"/>
                    <a:pt x="294867" y="379866"/>
                    <a:pt x="189957" y="379866"/>
                  </a:cubicBezTo>
                  <a:cubicBezTo>
                    <a:pt x="85047" y="379866"/>
                    <a:pt x="0" y="294830"/>
                    <a:pt x="0" y="189933"/>
                  </a:cubicBezTo>
                  <a:cubicBezTo>
                    <a:pt x="0" y="85036"/>
                    <a:pt x="85047" y="0"/>
                    <a:pt x="189957"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zh-CN" altLang="en-US" sz="3600">
                <a:solidFill>
                  <a:schemeClr val="accent1"/>
                </a:solidFill>
              </a:endParaRPr>
            </a:p>
          </p:txBody>
        </p:sp>
      </p:grpSp>
      <p:sp>
        <p:nvSpPr>
          <p:cNvPr id="2053" name="MH_Text_1"/>
          <p:cNvSpPr>
            <a:spLocks noChangeArrowheads="1"/>
          </p:cNvSpPr>
          <p:nvPr>
            <p:custDataLst>
              <p:tags r:id="rId4"/>
            </p:custDataLst>
          </p:nvPr>
        </p:nvSpPr>
        <p:spPr bwMode="auto">
          <a:xfrm>
            <a:off x="5018088" y="1165226"/>
            <a:ext cx="4602162"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dirty="0" smtClean="0">
                <a:latin typeface="Adobe 楷体 Std R" panose="02020400000000000000" pitchFamily="18" charset="-122"/>
                <a:ea typeface="Adobe 楷体 Std R" panose="02020400000000000000" pitchFamily="18" charset="-122"/>
              </a:rPr>
              <a:t>请输入替换你的文本内容请</a:t>
            </a:r>
            <a:r>
              <a:rPr lang="zh-CN" altLang="en-US" sz="2400" dirty="0">
                <a:latin typeface="Adobe 楷体 Std R" panose="02020400000000000000" pitchFamily="18" charset="-122"/>
                <a:ea typeface="Adobe 楷体 Std R" panose="02020400000000000000" pitchFamily="18" charset="-122"/>
              </a:rPr>
              <a:t>输入替换你的文本</a:t>
            </a:r>
            <a:r>
              <a:rPr lang="zh-CN" altLang="en-US" sz="2400" dirty="0" smtClean="0">
                <a:latin typeface="Adobe 楷体 Std R" panose="02020400000000000000" pitchFamily="18" charset="-122"/>
                <a:ea typeface="Adobe 楷体 Std R" panose="02020400000000000000" pitchFamily="18" charset="-122"/>
              </a:rPr>
              <a:t>内容请</a:t>
            </a:r>
            <a:r>
              <a:rPr lang="zh-CN" altLang="en-US" sz="2400" dirty="0">
                <a:latin typeface="Adobe 楷体 Std R" panose="02020400000000000000" pitchFamily="18" charset="-122"/>
                <a:ea typeface="Adobe 楷体 Std R" panose="02020400000000000000" pitchFamily="18" charset="-122"/>
              </a:rPr>
              <a:t>输入替换你的文本</a:t>
            </a:r>
            <a:r>
              <a:rPr lang="zh-CN" altLang="en-US" sz="2400" dirty="0" smtClean="0">
                <a:latin typeface="Adobe 楷体 Std R" panose="02020400000000000000" pitchFamily="18" charset="-122"/>
                <a:ea typeface="Adobe 楷体 Std R" panose="02020400000000000000" pitchFamily="18" charset="-122"/>
              </a:rPr>
              <a:t>内容</a:t>
            </a:r>
            <a:endParaRPr lang="en-US" altLang="zh-CN" sz="2400" dirty="0">
              <a:latin typeface="Adobe 楷体 Std R" panose="02020400000000000000" pitchFamily="18" charset="-122"/>
              <a:ea typeface="Adobe 楷体 Std R" panose="02020400000000000000" pitchFamily="18" charset="-122"/>
            </a:endParaRPr>
          </a:p>
        </p:txBody>
      </p:sp>
      <p:sp>
        <p:nvSpPr>
          <p:cNvPr id="9" name="MH_SubTitle_2"/>
          <p:cNvSpPr/>
          <p:nvPr>
            <p:custDataLst>
              <p:tags r:id="rId5"/>
            </p:custDataLst>
          </p:nvPr>
        </p:nvSpPr>
        <p:spPr>
          <a:xfrm>
            <a:off x="2649537" y="2814638"/>
            <a:ext cx="2286000" cy="450850"/>
          </a:xfrm>
          <a:custGeom>
            <a:avLst/>
            <a:gdLst>
              <a:gd name="connsiteX0" fmla="*/ 0 w 2286028"/>
              <a:gd name="connsiteY0" fmla="*/ 0 h 449944"/>
              <a:gd name="connsiteX1" fmla="*/ 2061028 w 2286028"/>
              <a:gd name="connsiteY1" fmla="*/ 0 h 449944"/>
              <a:gd name="connsiteX2" fmla="*/ 2286028 w 2286028"/>
              <a:gd name="connsiteY2" fmla="*/ 224972 h 449944"/>
              <a:gd name="connsiteX3" fmla="*/ 2061028 w 2286028"/>
              <a:gd name="connsiteY3" fmla="*/ 449944 h 449944"/>
              <a:gd name="connsiteX4" fmla="*/ 2061018 w 2286028"/>
              <a:gd name="connsiteY4" fmla="*/ 449943 h 449944"/>
              <a:gd name="connsiteX5" fmla="*/ 0 w 2286028"/>
              <a:gd name="connsiteY5" fmla="*/ 449943 h 449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6028" h="449944">
                <a:moveTo>
                  <a:pt x="0" y="0"/>
                </a:moveTo>
                <a:lnTo>
                  <a:pt x="2061028" y="0"/>
                </a:lnTo>
                <a:cubicBezTo>
                  <a:pt x="2185292" y="0"/>
                  <a:pt x="2286028" y="100723"/>
                  <a:pt x="2286028" y="224972"/>
                </a:cubicBezTo>
                <a:cubicBezTo>
                  <a:pt x="2286028" y="349221"/>
                  <a:pt x="2185292" y="449944"/>
                  <a:pt x="2061028" y="449944"/>
                </a:cubicBezTo>
                <a:lnTo>
                  <a:pt x="2061018" y="449943"/>
                </a:lnTo>
                <a:lnTo>
                  <a:pt x="0" y="44994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zh-CN" altLang="en-US" sz="2000" dirty="0" smtClean="0">
                <a:solidFill>
                  <a:srgbClr val="FFFFFF"/>
                </a:solidFill>
              </a:rPr>
              <a:t>标题</a:t>
            </a:r>
            <a:endParaRPr lang="zh-CN" altLang="en-US" sz="1200" dirty="0">
              <a:solidFill>
                <a:srgbClr val="FFFFFF"/>
              </a:solidFill>
            </a:endParaRPr>
          </a:p>
        </p:txBody>
      </p:sp>
      <p:sp>
        <p:nvSpPr>
          <p:cNvPr id="10" name="MH_Other_2"/>
          <p:cNvSpPr/>
          <p:nvPr>
            <p:custDataLst>
              <p:tags r:id="rId6"/>
            </p:custDataLst>
          </p:nvPr>
        </p:nvSpPr>
        <p:spPr>
          <a:xfrm>
            <a:off x="4511674" y="2849563"/>
            <a:ext cx="381000" cy="379412"/>
          </a:xfrm>
          <a:custGeom>
            <a:avLst/>
            <a:gdLst>
              <a:gd name="connsiteX0" fmla="*/ 162177 w 379914"/>
              <a:gd name="connsiteY0" fmla="*/ 97631 h 379866"/>
              <a:gd name="connsiteX1" fmla="*/ 219804 w 379914"/>
              <a:gd name="connsiteY1" fmla="*/ 189932 h 379866"/>
              <a:gd name="connsiteX2" fmla="*/ 162177 w 379914"/>
              <a:gd name="connsiteY2" fmla="*/ 282233 h 379866"/>
              <a:gd name="connsiteX3" fmla="*/ 198210 w 379914"/>
              <a:gd name="connsiteY3" fmla="*/ 282233 h 379866"/>
              <a:gd name="connsiteX4" fmla="*/ 255837 w 379914"/>
              <a:gd name="connsiteY4" fmla="*/ 189932 h 379866"/>
              <a:gd name="connsiteX5" fmla="*/ 198210 w 379914"/>
              <a:gd name="connsiteY5" fmla="*/ 97631 h 379866"/>
              <a:gd name="connsiteX6" fmla="*/ 189957 w 379914"/>
              <a:gd name="connsiteY6" fmla="*/ 0 h 379866"/>
              <a:gd name="connsiteX7" fmla="*/ 379914 w 379914"/>
              <a:gd name="connsiteY7" fmla="*/ 189933 h 379866"/>
              <a:gd name="connsiteX8" fmla="*/ 189957 w 379914"/>
              <a:gd name="connsiteY8" fmla="*/ 379866 h 379866"/>
              <a:gd name="connsiteX9" fmla="*/ 0 w 379914"/>
              <a:gd name="connsiteY9" fmla="*/ 189933 h 379866"/>
              <a:gd name="connsiteX10" fmla="*/ 189957 w 379914"/>
              <a:gd name="connsiteY10" fmla="*/ 0 h 37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9914" h="379866">
                <a:moveTo>
                  <a:pt x="162177" y="97631"/>
                </a:moveTo>
                <a:lnTo>
                  <a:pt x="219804" y="189932"/>
                </a:lnTo>
                <a:lnTo>
                  <a:pt x="162177" y="282233"/>
                </a:lnTo>
                <a:lnTo>
                  <a:pt x="198210" y="282233"/>
                </a:lnTo>
                <a:lnTo>
                  <a:pt x="255837" y="189932"/>
                </a:lnTo>
                <a:lnTo>
                  <a:pt x="198210" y="97631"/>
                </a:lnTo>
                <a:close/>
                <a:moveTo>
                  <a:pt x="189957" y="0"/>
                </a:moveTo>
                <a:cubicBezTo>
                  <a:pt x="294867" y="0"/>
                  <a:pt x="379914" y="85036"/>
                  <a:pt x="379914" y="189933"/>
                </a:cubicBezTo>
                <a:cubicBezTo>
                  <a:pt x="379914" y="294830"/>
                  <a:pt x="294867" y="379866"/>
                  <a:pt x="189957" y="379866"/>
                </a:cubicBezTo>
                <a:cubicBezTo>
                  <a:pt x="85047" y="379866"/>
                  <a:pt x="0" y="294830"/>
                  <a:pt x="0" y="189933"/>
                </a:cubicBezTo>
                <a:cubicBezTo>
                  <a:pt x="0" y="85036"/>
                  <a:pt x="85047" y="0"/>
                  <a:pt x="189957"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zh-CN" altLang="en-US" sz="3600">
              <a:solidFill>
                <a:schemeClr val="accent1"/>
              </a:solidFill>
            </a:endParaRPr>
          </a:p>
        </p:txBody>
      </p:sp>
      <p:grpSp>
        <p:nvGrpSpPr>
          <p:cNvPr id="7" name="组合 6"/>
          <p:cNvGrpSpPr/>
          <p:nvPr/>
        </p:nvGrpSpPr>
        <p:grpSpPr>
          <a:xfrm>
            <a:off x="2649537" y="3949701"/>
            <a:ext cx="2286000" cy="449263"/>
            <a:chOff x="1928813" y="3835401"/>
            <a:chExt cx="2286000" cy="449263"/>
          </a:xfrm>
        </p:grpSpPr>
        <p:sp>
          <p:nvSpPr>
            <p:cNvPr id="13" name="MH_SubTitle_3"/>
            <p:cNvSpPr/>
            <p:nvPr>
              <p:custDataLst>
                <p:tags r:id="rId7"/>
              </p:custDataLst>
            </p:nvPr>
          </p:nvSpPr>
          <p:spPr>
            <a:xfrm>
              <a:off x="1928813" y="3835401"/>
              <a:ext cx="2286000" cy="449263"/>
            </a:xfrm>
            <a:custGeom>
              <a:avLst/>
              <a:gdLst>
                <a:gd name="connsiteX0" fmla="*/ 0 w 2286028"/>
                <a:gd name="connsiteY0" fmla="*/ 0 h 449944"/>
                <a:gd name="connsiteX1" fmla="*/ 2061028 w 2286028"/>
                <a:gd name="connsiteY1" fmla="*/ 0 h 449944"/>
                <a:gd name="connsiteX2" fmla="*/ 2286028 w 2286028"/>
                <a:gd name="connsiteY2" fmla="*/ 224972 h 449944"/>
                <a:gd name="connsiteX3" fmla="*/ 2061028 w 2286028"/>
                <a:gd name="connsiteY3" fmla="*/ 449944 h 449944"/>
                <a:gd name="connsiteX4" fmla="*/ 2061018 w 2286028"/>
                <a:gd name="connsiteY4" fmla="*/ 449943 h 449944"/>
                <a:gd name="connsiteX5" fmla="*/ 0 w 2286028"/>
                <a:gd name="connsiteY5" fmla="*/ 449943 h 449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6028" h="449944">
                  <a:moveTo>
                    <a:pt x="0" y="0"/>
                  </a:moveTo>
                  <a:lnTo>
                    <a:pt x="2061028" y="0"/>
                  </a:lnTo>
                  <a:cubicBezTo>
                    <a:pt x="2185292" y="0"/>
                    <a:pt x="2286028" y="100723"/>
                    <a:pt x="2286028" y="224972"/>
                  </a:cubicBezTo>
                  <a:cubicBezTo>
                    <a:pt x="2286028" y="349221"/>
                    <a:pt x="2185292" y="449944"/>
                    <a:pt x="2061028" y="449944"/>
                  </a:cubicBezTo>
                  <a:lnTo>
                    <a:pt x="2061018" y="449943"/>
                  </a:lnTo>
                  <a:lnTo>
                    <a:pt x="0" y="449943"/>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zh-CN" altLang="en-US" sz="2000" dirty="0" smtClean="0">
                  <a:solidFill>
                    <a:srgbClr val="FFFFFF"/>
                  </a:solidFill>
                </a:rPr>
                <a:t>标题</a:t>
              </a:r>
              <a:endParaRPr lang="zh-CN" altLang="en-US" sz="1200" dirty="0">
                <a:solidFill>
                  <a:srgbClr val="FFFFFF"/>
                </a:solidFill>
              </a:endParaRPr>
            </a:p>
          </p:txBody>
        </p:sp>
        <p:sp>
          <p:nvSpPr>
            <p:cNvPr id="14" name="MH_Other_3"/>
            <p:cNvSpPr/>
            <p:nvPr>
              <p:custDataLst>
                <p:tags r:id="rId8"/>
              </p:custDataLst>
            </p:nvPr>
          </p:nvSpPr>
          <p:spPr>
            <a:xfrm>
              <a:off x="3790950" y="3870326"/>
              <a:ext cx="381000" cy="379413"/>
            </a:xfrm>
            <a:custGeom>
              <a:avLst/>
              <a:gdLst>
                <a:gd name="connsiteX0" fmla="*/ 162177 w 379914"/>
                <a:gd name="connsiteY0" fmla="*/ 97631 h 379866"/>
                <a:gd name="connsiteX1" fmla="*/ 219804 w 379914"/>
                <a:gd name="connsiteY1" fmla="*/ 189932 h 379866"/>
                <a:gd name="connsiteX2" fmla="*/ 162177 w 379914"/>
                <a:gd name="connsiteY2" fmla="*/ 282233 h 379866"/>
                <a:gd name="connsiteX3" fmla="*/ 198210 w 379914"/>
                <a:gd name="connsiteY3" fmla="*/ 282233 h 379866"/>
                <a:gd name="connsiteX4" fmla="*/ 255837 w 379914"/>
                <a:gd name="connsiteY4" fmla="*/ 189932 h 379866"/>
                <a:gd name="connsiteX5" fmla="*/ 198210 w 379914"/>
                <a:gd name="connsiteY5" fmla="*/ 97631 h 379866"/>
                <a:gd name="connsiteX6" fmla="*/ 189957 w 379914"/>
                <a:gd name="connsiteY6" fmla="*/ 0 h 379866"/>
                <a:gd name="connsiteX7" fmla="*/ 379914 w 379914"/>
                <a:gd name="connsiteY7" fmla="*/ 189933 h 379866"/>
                <a:gd name="connsiteX8" fmla="*/ 189957 w 379914"/>
                <a:gd name="connsiteY8" fmla="*/ 379866 h 379866"/>
                <a:gd name="connsiteX9" fmla="*/ 0 w 379914"/>
                <a:gd name="connsiteY9" fmla="*/ 189933 h 379866"/>
                <a:gd name="connsiteX10" fmla="*/ 189957 w 379914"/>
                <a:gd name="connsiteY10" fmla="*/ 0 h 37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9914" h="379866">
                  <a:moveTo>
                    <a:pt x="162177" y="97631"/>
                  </a:moveTo>
                  <a:lnTo>
                    <a:pt x="219804" y="189932"/>
                  </a:lnTo>
                  <a:lnTo>
                    <a:pt x="162177" y="282233"/>
                  </a:lnTo>
                  <a:lnTo>
                    <a:pt x="198210" y="282233"/>
                  </a:lnTo>
                  <a:lnTo>
                    <a:pt x="255837" y="189932"/>
                  </a:lnTo>
                  <a:lnTo>
                    <a:pt x="198210" y="97631"/>
                  </a:lnTo>
                  <a:close/>
                  <a:moveTo>
                    <a:pt x="189957" y="0"/>
                  </a:moveTo>
                  <a:cubicBezTo>
                    <a:pt x="294867" y="0"/>
                    <a:pt x="379914" y="85036"/>
                    <a:pt x="379914" y="189933"/>
                  </a:cubicBezTo>
                  <a:cubicBezTo>
                    <a:pt x="379914" y="294830"/>
                    <a:pt x="294867" y="379866"/>
                    <a:pt x="189957" y="379866"/>
                  </a:cubicBezTo>
                  <a:cubicBezTo>
                    <a:pt x="85047" y="379866"/>
                    <a:pt x="0" y="294830"/>
                    <a:pt x="0" y="189933"/>
                  </a:cubicBezTo>
                  <a:cubicBezTo>
                    <a:pt x="0" y="85036"/>
                    <a:pt x="85047" y="0"/>
                    <a:pt x="189957"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zh-CN" altLang="en-US" sz="3600">
                <a:solidFill>
                  <a:schemeClr val="accent1"/>
                </a:solidFill>
              </a:endParaRPr>
            </a:p>
          </p:txBody>
        </p:sp>
      </p:grpSp>
      <p:grpSp>
        <p:nvGrpSpPr>
          <p:cNvPr id="4" name="组合 3"/>
          <p:cNvGrpSpPr/>
          <p:nvPr/>
        </p:nvGrpSpPr>
        <p:grpSpPr>
          <a:xfrm>
            <a:off x="2649537" y="5045075"/>
            <a:ext cx="2286000" cy="450850"/>
            <a:chOff x="1928813" y="4803775"/>
            <a:chExt cx="2286000" cy="450850"/>
          </a:xfrm>
        </p:grpSpPr>
        <p:sp>
          <p:nvSpPr>
            <p:cNvPr id="17" name="MH_SubTitle_4"/>
            <p:cNvSpPr/>
            <p:nvPr>
              <p:custDataLst>
                <p:tags r:id="rId9"/>
              </p:custDataLst>
            </p:nvPr>
          </p:nvSpPr>
          <p:spPr>
            <a:xfrm>
              <a:off x="1928813" y="4803775"/>
              <a:ext cx="2286000" cy="450850"/>
            </a:xfrm>
            <a:custGeom>
              <a:avLst/>
              <a:gdLst>
                <a:gd name="connsiteX0" fmla="*/ 0 w 2286028"/>
                <a:gd name="connsiteY0" fmla="*/ 0 h 449944"/>
                <a:gd name="connsiteX1" fmla="*/ 2061028 w 2286028"/>
                <a:gd name="connsiteY1" fmla="*/ 0 h 449944"/>
                <a:gd name="connsiteX2" fmla="*/ 2286028 w 2286028"/>
                <a:gd name="connsiteY2" fmla="*/ 224972 h 449944"/>
                <a:gd name="connsiteX3" fmla="*/ 2061028 w 2286028"/>
                <a:gd name="connsiteY3" fmla="*/ 449944 h 449944"/>
                <a:gd name="connsiteX4" fmla="*/ 2061018 w 2286028"/>
                <a:gd name="connsiteY4" fmla="*/ 449943 h 449944"/>
                <a:gd name="connsiteX5" fmla="*/ 0 w 2286028"/>
                <a:gd name="connsiteY5" fmla="*/ 449943 h 449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6028" h="449944">
                  <a:moveTo>
                    <a:pt x="0" y="0"/>
                  </a:moveTo>
                  <a:lnTo>
                    <a:pt x="2061028" y="0"/>
                  </a:lnTo>
                  <a:cubicBezTo>
                    <a:pt x="2185292" y="0"/>
                    <a:pt x="2286028" y="100723"/>
                    <a:pt x="2286028" y="224972"/>
                  </a:cubicBezTo>
                  <a:cubicBezTo>
                    <a:pt x="2286028" y="349221"/>
                    <a:pt x="2185292" y="449944"/>
                    <a:pt x="2061028" y="449944"/>
                  </a:cubicBezTo>
                  <a:lnTo>
                    <a:pt x="2061018" y="449943"/>
                  </a:lnTo>
                  <a:lnTo>
                    <a:pt x="0" y="44994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zh-CN" altLang="en-US" sz="2000" dirty="0" smtClean="0">
                  <a:solidFill>
                    <a:srgbClr val="FFFFFF"/>
                  </a:solidFill>
                </a:rPr>
                <a:t>标题</a:t>
              </a:r>
              <a:endParaRPr lang="zh-CN" altLang="en-US" sz="1200" dirty="0">
                <a:solidFill>
                  <a:srgbClr val="FFFFFF"/>
                </a:solidFill>
              </a:endParaRPr>
            </a:p>
          </p:txBody>
        </p:sp>
        <p:sp>
          <p:nvSpPr>
            <p:cNvPr id="18" name="MH_Other_4"/>
            <p:cNvSpPr/>
            <p:nvPr>
              <p:custDataLst>
                <p:tags r:id="rId10"/>
              </p:custDataLst>
            </p:nvPr>
          </p:nvSpPr>
          <p:spPr>
            <a:xfrm>
              <a:off x="3790950" y="4838700"/>
              <a:ext cx="381000" cy="381000"/>
            </a:xfrm>
            <a:custGeom>
              <a:avLst/>
              <a:gdLst>
                <a:gd name="connsiteX0" fmla="*/ 162177 w 379914"/>
                <a:gd name="connsiteY0" fmla="*/ 97631 h 379866"/>
                <a:gd name="connsiteX1" fmla="*/ 219804 w 379914"/>
                <a:gd name="connsiteY1" fmla="*/ 189932 h 379866"/>
                <a:gd name="connsiteX2" fmla="*/ 162177 w 379914"/>
                <a:gd name="connsiteY2" fmla="*/ 282233 h 379866"/>
                <a:gd name="connsiteX3" fmla="*/ 198210 w 379914"/>
                <a:gd name="connsiteY3" fmla="*/ 282233 h 379866"/>
                <a:gd name="connsiteX4" fmla="*/ 255837 w 379914"/>
                <a:gd name="connsiteY4" fmla="*/ 189932 h 379866"/>
                <a:gd name="connsiteX5" fmla="*/ 198210 w 379914"/>
                <a:gd name="connsiteY5" fmla="*/ 97631 h 379866"/>
                <a:gd name="connsiteX6" fmla="*/ 189957 w 379914"/>
                <a:gd name="connsiteY6" fmla="*/ 0 h 379866"/>
                <a:gd name="connsiteX7" fmla="*/ 379914 w 379914"/>
                <a:gd name="connsiteY7" fmla="*/ 189933 h 379866"/>
                <a:gd name="connsiteX8" fmla="*/ 189957 w 379914"/>
                <a:gd name="connsiteY8" fmla="*/ 379866 h 379866"/>
                <a:gd name="connsiteX9" fmla="*/ 0 w 379914"/>
                <a:gd name="connsiteY9" fmla="*/ 189933 h 379866"/>
                <a:gd name="connsiteX10" fmla="*/ 189957 w 379914"/>
                <a:gd name="connsiteY10" fmla="*/ 0 h 37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9914" h="379866">
                  <a:moveTo>
                    <a:pt x="162177" y="97631"/>
                  </a:moveTo>
                  <a:lnTo>
                    <a:pt x="219804" y="189932"/>
                  </a:lnTo>
                  <a:lnTo>
                    <a:pt x="162177" y="282233"/>
                  </a:lnTo>
                  <a:lnTo>
                    <a:pt x="198210" y="282233"/>
                  </a:lnTo>
                  <a:lnTo>
                    <a:pt x="255837" y="189932"/>
                  </a:lnTo>
                  <a:lnTo>
                    <a:pt x="198210" y="97631"/>
                  </a:lnTo>
                  <a:close/>
                  <a:moveTo>
                    <a:pt x="189957" y="0"/>
                  </a:moveTo>
                  <a:cubicBezTo>
                    <a:pt x="294867" y="0"/>
                    <a:pt x="379914" y="85036"/>
                    <a:pt x="379914" y="189933"/>
                  </a:cubicBezTo>
                  <a:cubicBezTo>
                    <a:pt x="379914" y="294830"/>
                    <a:pt x="294867" y="379866"/>
                    <a:pt x="189957" y="379866"/>
                  </a:cubicBezTo>
                  <a:cubicBezTo>
                    <a:pt x="85047" y="379866"/>
                    <a:pt x="0" y="294830"/>
                    <a:pt x="0" y="189933"/>
                  </a:cubicBezTo>
                  <a:cubicBezTo>
                    <a:pt x="0" y="85036"/>
                    <a:pt x="85047" y="0"/>
                    <a:pt x="189957"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zh-CN" altLang="en-US" sz="3600">
                <a:solidFill>
                  <a:schemeClr val="accent1"/>
                </a:solidFill>
              </a:endParaRPr>
            </a:p>
          </p:txBody>
        </p:sp>
      </p:grpSp>
      <p:grpSp>
        <p:nvGrpSpPr>
          <p:cNvPr id="2" name="组合 1"/>
          <p:cNvGrpSpPr/>
          <p:nvPr/>
        </p:nvGrpSpPr>
        <p:grpSpPr>
          <a:xfrm>
            <a:off x="1736725" y="793751"/>
            <a:ext cx="1150938" cy="5673725"/>
            <a:chOff x="1736725" y="793751"/>
            <a:chExt cx="1150938" cy="5673725"/>
          </a:xfrm>
        </p:grpSpPr>
        <p:pic>
          <p:nvPicPr>
            <p:cNvPr id="2063" name="MH_Other_5"/>
            <p:cNvPicPr>
              <a:picLocks noChangeAspect="1"/>
            </p:cNvPicPr>
            <p:nvPr>
              <p:custDataLst>
                <p:tags r:id="rId11"/>
              </p:custDataLst>
            </p:nvPr>
          </p:nvPicPr>
          <p:blipFill>
            <a:blip r:embed="rId12">
              <a:extLst>
                <a:ext uri="{28A0092B-C50C-407E-A947-70E740481C1C}">
                  <a14:useLocalDpi xmlns:a14="http://schemas.microsoft.com/office/drawing/2010/main" val="0"/>
                </a:ext>
              </a:extLst>
            </a:blip>
            <a:srcRect t="20860" r="87917" b="19460"/>
            <a:stretch>
              <a:fillRect/>
            </a:stretch>
          </p:blipFill>
          <p:spPr bwMode="auto">
            <a:xfrm>
              <a:off x="1736725" y="793751"/>
              <a:ext cx="155575" cy="567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4" name="MH_Other_6"/>
            <p:cNvPicPr>
              <a:picLocks noChangeAspect="1"/>
            </p:cNvPicPr>
            <p:nvPr>
              <p:custDataLst>
                <p:tags r:id="rId13"/>
              </p:custDataLst>
            </p:nvPr>
          </p:nvPicPr>
          <p:blipFill>
            <a:blip r:embed="rId14">
              <a:extLst>
                <a:ext uri="{28A0092B-C50C-407E-A947-70E740481C1C}">
                  <a14:useLocalDpi xmlns:a14="http://schemas.microsoft.com/office/drawing/2010/main" val="0"/>
                </a:ext>
              </a:extLst>
            </a:blip>
            <a:srcRect l="87917" t="20860" b="19460"/>
            <a:stretch>
              <a:fillRect/>
            </a:stretch>
          </p:blipFill>
          <p:spPr bwMode="auto">
            <a:xfrm>
              <a:off x="2732088" y="793751"/>
              <a:ext cx="155575" cy="567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MH_Title_1"/>
            <p:cNvSpPr/>
            <p:nvPr>
              <p:custDataLst>
                <p:tags r:id="rId15"/>
              </p:custDataLst>
            </p:nvPr>
          </p:nvSpPr>
          <p:spPr>
            <a:xfrm>
              <a:off x="1881403" y="912582"/>
              <a:ext cx="861232" cy="5437414"/>
            </a:xfrm>
            <a:prstGeom prst="rect">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eaVert" lIns="0" tIns="0" rIns="0" bIns="0" anchor="ctr">
              <a:normAutofit/>
            </a:bodyPr>
            <a:lstStyle/>
            <a:p>
              <a:pPr algn="ctr">
                <a:defRPr/>
              </a:pPr>
              <a:r>
                <a:rPr lang="zh-CN" altLang="en-US" sz="2800" spc="100" dirty="0" smtClean="0">
                  <a:solidFill>
                    <a:srgbClr val="333333"/>
                  </a:solidFill>
                </a:rPr>
                <a:t>请输入你的标题</a:t>
              </a:r>
              <a:endParaRPr lang="en-US" altLang="zh-CN" sz="2800" spc="100" dirty="0">
                <a:solidFill>
                  <a:srgbClr val="333333"/>
                </a:solidFill>
              </a:endParaRPr>
            </a:p>
          </p:txBody>
        </p:sp>
      </p:grpSp>
      <p:sp>
        <p:nvSpPr>
          <p:cNvPr id="20" name="MH_Text_1"/>
          <p:cNvSpPr>
            <a:spLocks noChangeArrowheads="1"/>
          </p:cNvSpPr>
          <p:nvPr>
            <p:custDataLst>
              <p:tags r:id="rId16"/>
            </p:custDataLst>
          </p:nvPr>
        </p:nvSpPr>
        <p:spPr bwMode="auto">
          <a:xfrm>
            <a:off x="4935536" y="2577192"/>
            <a:ext cx="4532313"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zh-CN" altLang="en-US" sz="2400" dirty="0">
                <a:latin typeface="Adobe 楷体 Std R" panose="02020400000000000000" pitchFamily="18" charset="-122"/>
                <a:ea typeface="Adobe 楷体 Std R" panose="02020400000000000000" pitchFamily="18" charset="-122"/>
              </a:rPr>
              <a:t>请输入替换你的文本</a:t>
            </a:r>
            <a:r>
              <a:rPr lang="zh-CN" altLang="en-US" sz="2400" dirty="0" smtClean="0">
                <a:latin typeface="Adobe 楷体 Std R" panose="02020400000000000000" pitchFamily="18" charset="-122"/>
                <a:ea typeface="Adobe 楷体 Std R" panose="02020400000000000000" pitchFamily="18" charset="-122"/>
              </a:rPr>
              <a:t>内容请</a:t>
            </a:r>
            <a:r>
              <a:rPr lang="zh-CN" altLang="en-US" sz="2400" dirty="0">
                <a:latin typeface="Adobe 楷体 Std R" panose="02020400000000000000" pitchFamily="18" charset="-122"/>
                <a:ea typeface="Adobe 楷体 Std R" panose="02020400000000000000" pitchFamily="18" charset="-122"/>
              </a:rPr>
              <a:t>输入替换你的文本</a:t>
            </a:r>
            <a:r>
              <a:rPr lang="zh-CN" altLang="en-US" sz="2400" dirty="0" smtClean="0">
                <a:latin typeface="Adobe 楷体 Std R" panose="02020400000000000000" pitchFamily="18" charset="-122"/>
                <a:ea typeface="Adobe 楷体 Std R" panose="02020400000000000000" pitchFamily="18" charset="-122"/>
              </a:rPr>
              <a:t>内容请</a:t>
            </a:r>
            <a:r>
              <a:rPr lang="zh-CN" altLang="en-US" sz="2400" dirty="0">
                <a:latin typeface="Adobe 楷体 Std R" panose="02020400000000000000" pitchFamily="18" charset="-122"/>
                <a:ea typeface="Adobe 楷体 Std R" panose="02020400000000000000" pitchFamily="18" charset="-122"/>
              </a:rPr>
              <a:t>输入替换你的文本内容</a:t>
            </a:r>
            <a:endParaRPr lang="en-US" altLang="zh-CN" sz="2400" dirty="0">
              <a:latin typeface="Adobe 楷体 Std R" panose="02020400000000000000" pitchFamily="18" charset="-122"/>
              <a:ea typeface="Adobe 楷体 Std R" panose="02020400000000000000" pitchFamily="18" charset="-122"/>
            </a:endParaRPr>
          </a:p>
        </p:txBody>
      </p:sp>
      <p:sp>
        <p:nvSpPr>
          <p:cNvPr id="21" name="MH_Text_1"/>
          <p:cNvSpPr>
            <a:spLocks noChangeArrowheads="1"/>
          </p:cNvSpPr>
          <p:nvPr>
            <p:custDataLst>
              <p:tags r:id="rId17"/>
            </p:custDataLst>
          </p:nvPr>
        </p:nvSpPr>
        <p:spPr bwMode="auto">
          <a:xfrm>
            <a:off x="5057488" y="3953217"/>
            <a:ext cx="4445001"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zh-CN" altLang="en-US" sz="2400" dirty="0">
                <a:latin typeface="Adobe 楷体 Std R" panose="02020400000000000000" pitchFamily="18" charset="-122"/>
                <a:ea typeface="Adobe 楷体 Std R" panose="02020400000000000000" pitchFamily="18" charset="-122"/>
              </a:rPr>
              <a:t>请输入替换你的文本</a:t>
            </a:r>
            <a:r>
              <a:rPr lang="zh-CN" altLang="en-US" sz="2400" dirty="0" smtClean="0">
                <a:latin typeface="Adobe 楷体 Std R" panose="02020400000000000000" pitchFamily="18" charset="-122"/>
                <a:ea typeface="Adobe 楷体 Std R" panose="02020400000000000000" pitchFamily="18" charset="-122"/>
              </a:rPr>
              <a:t>内容请</a:t>
            </a:r>
            <a:r>
              <a:rPr lang="zh-CN" altLang="en-US" sz="2400" dirty="0">
                <a:latin typeface="Adobe 楷体 Std R" panose="02020400000000000000" pitchFamily="18" charset="-122"/>
                <a:ea typeface="Adobe 楷体 Std R" panose="02020400000000000000" pitchFamily="18" charset="-122"/>
              </a:rPr>
              <a:t>输入替换你的文本</a:t>
            </a:r>
            <a:r>
              <a:rPr lang="zh-CN" altLang="en-US" sz="2400" dirty="0" smtClean="0">
                <a:latin typeface="Adobe 楷体 Std R" panose="02020400000000000000" pitchFamily="18" charset="-122"/>
                <a:ea typeface="Adobe 楷体 Std R" panose="02020400000000000000" pitchFamily="18" charset="-122"/>
              </a:rPr>
              <a:t>内容请</a:t>
            </a:r>
            <a:r>
              <a:rPr lang="zh-CN" altLang="en-US" sz="2400" dirty="0">
                <a:latin typeface="Adobe 楷体 Std R" panose="02020400000000000000" pitchFamily="18" charset="-122"/>
                <a:ea typeface="Adobe 楷体 Std R" panose="02020400000000000000" pitchFamily="18" charset="-122"/>
              </a:rPr>
              <a:t>输入替换你的文本内容</a:t>
            </a:r>
            <a:endParaRPr lang="en-US" altLang="zh-CN" sz="2400" dirty="0">
              <a:latin typeface="Adobe 楷体 Std R" panose="02020400000000000000" pitchFamily="18" charset="-122"/>
              <a:ea typeface="Adobe 楷体 Std R" panose="02020400000000000000" pitchFamily="18" charset="-122"/>
            </a:endParaRPr>
          </a:p>
        </p:txBody>
      </p:sp>
      <p:sp>
        <p:nvSpPr>
          <p:cNvPr id="22" name="MH_Text_1"/>
          <p:cNvSpPr>
            <a:spLocks noChangeArrowheads="1"/>
          </p:cNvSpPr>
          <p:nvPr>
            <p:custDataLst>
              <p:tags r:id="rId18"/>
            </p:custDataLst>
          </p:nvPr>
        </p:nvSpPr>
        <p:spPr bwMode="auto">
          <a:xfrm>
            <a:off x="5096018" y="5266418"/>
            <a:ext cx="4367939"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zh-CN" altLang="en-US" sz="2400" dirty="0">
                <a:latin typeface="Adobe 楷体 Std R" panose="02020400000000000000" pitchFamily="18" charset="-122"/>
                <a:ea typeface="Adobe 楷体 Std R" panose="02020400000000000000" pitchFamily="18" charset="-122"/>
              </a:rPr>
              <a:t>请输入替换你的文本</a:t>
            </a:r>
            <a:r>
              <a:rPr lang="zh-CN" altLang="en-US" sz="2400" dirty="0" smtClean="0">
                <a:latin typeface="Adobe 楷体 Std R" panose="02020400000000000000" pitchFamily="18" charset="-122"/>
                <a:ea typeface="Adobe 楷体 Std R" panose="02020400000000000000" pitchFamily="18" charset="-122"/>
              </a:rPr>
              <a:t>内容请</a:t>
            </a:r>
            <a:r>
              <a:rPr lang="zh-CN" altLang="en-US" sz="2400" dirty="0">
                <a:latin typeface="Adobe 楷体 Std R" panose="02020400000000000000" pitchFamily="18" charset="-122"/>
                <a:ea typeface="Adobe 楷体 Std R" panose="02020400000000000000" pitchFamily="18" charset="-122"/>
              </a:rPr>
              <a:t>输入替换你的文本</a:t>
            </a:r>
            <a:r>
              <a:rPr lang="zh-CN" altLang="en-US" sz="2400" dirty="0" smtClean="0">
                <a:latin typeface="Adobe 楷体 Std R" panose="02020400000000000000" pitchFamily="18" charset="-122"/>
                <a:ea typeface="Adobe 楷体 Std R" panose="02020400000000000000" pitchFamily="18" charset="-122"/>
              </a:rPr>
              <a:t>内容请</a:t>
            </a:r>
            <a:r>
              <a:rPr lang="zh-CN" altLang="en-US" sz="2400" dirty="0">
                <a:latin typeface="Adobe 楷体 Std R" panose="02020400000000000000" pitchFamily="18" charset="-122"/>
                <a:ea typeface="Adobe 楷体 Std R" panose="02020400000000000000" pitchFamily="18" charset="-122"/>
              </a:rPr>
              <a:t>输入替换你的文本内容</a:t>
            </a:r>
            <a:endParaRPr lang="en-US" altLang="zh-CN" sz="2400" dirty="0">
              <a:latin typeface="Adobe 楷体 Std R" panose="02020400000000000000" pitchFamily="18" charset="-122"/>
              <a:ea typeface="Adobe 楷体 Std R" panose="02020400000000000000" pitchFamily="18" charset="-122"/>
            </a:endParaRPr>
          </a:p>
        </p:txBody>
      </p:sp>
      <p:pic>
        <p:nvPicPr>
          <p:cNvPr id="8" name="图片 7"/>
          <p:cNvPicPr>
            <a:picLocks noChangeAspect="1"/>
          </p:cNvPicPr>
          <p:nvPr/>
        </p:nvPicPr>
        <p:blipFill>
          <a:blip r:embed="rId19" cstate="email">
            <a:extLst>
              <a:ext uri="{28A0092B-C50C-407E-A947-70E740481C1C}">
                <a14:useLocalDpi xmlns:a14="http://schemas.microsoft.com/office/drawing/2010/main" val="0"/>
              </a:ext>
            </a:extLst>
          </a:blip>
          <a:stretch>
            <a:fillRect/>
          </a:stretch>
        </p:blipFill>
        <p:spPr>
          <a:xfrm>
            <a:off x="8868864" y="3694112"/>
            <a:ext cx="3530966" cy="3282157"/>
          </a:xfrm>
          <a:prstGeom prst="rect">
            <a:avLst/>
          </a:prstGeom>
        </p:spPr>
      </p:pic>
      <p:sp>
        <p:nvSpPr>
          <p:cNvPr id="26" name="矩形 25"/>
          <p:cNvSpPr/>
          <p:nvPr/>
        </p:nvSpPr>
        <p:spPr>
          <a:xfrm>
            <a:off x="717838" y="206835"/>
            <a:ext cx="4339650" cy="646331"/>
          </a:xfrm>
          <a:prstGeom prst="rect">
            <a:avLst/>
          </a:prstGeom>
          <a:noFill/>
        </p:spPr>
        <p:txBody>
          <a:bodyPr wrap="none" lIns="91440" tIns="45720" rIns="91440" bIns="45720">
            <a:spAutoFit/>
          </a:bodyPr>
          <a:lstStyle/>
          <a:p>
            <a:pPr algn="ctr"/>
            <a:r>
              <a:rPr lang="zh-CN" altLang="en-US" sz="3600" dirty="0">
                <a:ln w="0"/>
                <a:latin typeface="华文行楷" panose="02010800040101010101" pitchFamily="2" charset="-122"/>
                <a:ea typeface="华文行楷" panose="02010800040101010101" pitchFamily="2" charset="-122"/>
              </a:rPr>
              <a:t>请输入替换你的标题</a:t>
            </a:r>
            <a:endParaRPr lang="zh-CN" altLang="en-US" sz="3600" dirty="0">
              <a:ln w="0"/>
              <a:latin typeface="华文行楷" panose="02010800040101010101" pitchFamily="2" charset="-122"/>
              <a:ea typeface="华文行楷" panose="02010800040101010101" pitchFamily="2" charset="-122"/>
            </a:endParaRPr>
          </a:p>
        </p:txBody>
      </p:sp>
    </p:spTree>
    <p:custDataLst>
      <p:tags r:id="rId20"/>
    </p:custData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9"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ppt_x</p:attrName>
                                        </p:attrNameLst>
                                      </p:cBhvr>
                                      <p:tavLst>
                                        <p:tav tm="0">
                                          <p:val>
                                            <p:strVal val="#ppt_x-.2"/>
                                          </p:val>
                                        </p:tav>
                                        <p:tav tm="100000">
                                          <p:val>
                                            <p:strVal val="#ppt_x"/>
                                          </p:val>
                                        </p:tav>
                                      </p:tavLst>
                                    </p:anim>
                                    <p:anim calcmode="lin" valueType="num">
                                      <p:cBhvr>
                                        <p:cTn id="20"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21" dur="1000"/>
                                        <p:tgtEl>
                                          <p:spTgt spid="3"/>
                                        </p:tgtEl>
                                      </p:cBhvr>
                                    </p:animEffect>
                                  </p:childTnLst>
                                </p:cTn>
                              </p:par>
                            </p:childTnLst>
                          </p:cTn>
                        </p:par>
                        <p:par>
                          <p:cTn id="22" fill="hold">
                            <p:stCondLst>
                              <p:cond delay="3000"/>
                            </p:stCondLst>
                            <p:childTnLst>
                              <p:par>
                                <p:cTn id="23" presetID="29"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ppt_x</p:attrName>
                                        </p:attrNameLst>
                                      </p:cBhvr>
                                      <p:tavLst>
                                        <p:tav tm="0">
                                          <p:val>
                                            <p:strVal val="#ppt_x-.2"/>
                                          </p:val>
                                        </p:tav>
                                        <p:tav tm="100000">
                                          <p:val>
                                            <p:strVal val="#ppt_x"/>
                                          </p:val>
                                        </p:tav>
                                      </p:tavLst>
                                    </p:anim>
                                    <p:anim calcmode="lin" valueType="num">
                                      <p:cBhvr>
                                        <p:cTn id="26"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27" dur="1000"/>
                                        <p:tgtEl>
                                          <p:spTgt spid="9"/>
                                        </p:tgtEl>
                                      </p:cBhvr>
                                    </p:animEffect>
                                  </p:childTnLst>
                                </p:cTn>
                              </p:par>
                            </p:childTnLst>
                          </p:cTn>
                        </p:par>
                        <p:par>
                          <p:cTn id="28" fill="hold">
                            <p:stCondLst>
                              <p:cond delay="4000"/>
                            </p:stCondLst>
                            <p:childTnLst>
                              <p:par>
                                <p:cTn id="29" presetID="29" presetClass="entr" presetSubtype="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ppt_x</p:attrName>
                                        </p:attrNameLst>
                                      </p:cBhvr>
                                      <p:tavLst>
                                        <p:tav tm="0">
                                          <p:val>
                                            <p:strVal val="#ppt_x-.2"/>
                                          </p:val>
                                        </p:tav>
                                        <p:tav tm="100000">
                                          <p:val>
                                            <p:strVal val="#ppt_x"/>
                                          </p:val>
                                        </p:tav>
                                      </p:tavLst>
                                    </p:anim>
                                    <p:anim calcmode="lin" valueType="num">
                                      <p:cBhvr>
                                        <p:cTn id="32"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33" dur="1000"/>
                                        <p:tgtEl>
                                          <p:spTgt spid="7"/>
                                        </p:tgtEl>
                                      </p:cBhvr>
                                    </p:animEffect>
                                  </p:childTnLst>
                                </p:cTn>
                              </p:par>
                            </p:childTnLst>
                          </p:cTn>
                        </p:par>
                        <p:par>
                          <p:cTn id="34" fill="hold">
                            <p:stCondLst>
                              <p:cond delay="5000"/>
                            </p:stCondLst>
                            <p:childTnLst>
                              <p:par>
                                <p:cTn id="35" presetID="29" presetClass="entr" presetSubtype="0" fill="hold" nodeType="after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1000" fill="hold"/>
                                        <p:tgtEl>
                                          <p:spTgt spid="4"/>
                                        </p:tgtEl>
                                        <p:attrNameLst>
                                          <p:attrName>ppt_x</p:attrName>
                                        </p:attrNameLst>
                                      </p:cBhvr>
                                      <p:tavLst>
                                        <p:tav tm="0">
                                          <p:val>
                                            <p:strVal val="#ppt_x-.2"/>
                                          </p:val>
                                        </p:tav>
                                        <p:tav tm="100000">
                                          <p:val>
                                            <p:strVal val="#ppt_x"/>
                                          </p:val>
                                        </p:tav>
                                      </p:tavLst>
                                    </p:anim>
                                    <p:anim calcmode="lin" valueType="num">
                                      <p:cBhvr>
                                        <p:cTn id="3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39" dur="1000"/>
                                        <p:tgtEl>
                                          <p:spTgt spid="4"/>
                                        </p:tgtEl>
                                      </p:cBhvr>
                                    </p:animEffect>
                                  </p:childTnLst>
                                </p:cTn>
                              </p:par>
                            </p:childTnLst>
                          </p:cTn>
                        </p:par>
                        <p:par>
                          <p:cTn id="40" fill="hold">
                            <p:stCondLst>
                              <p:cond delay="6000"/>
                            </p:stCondLst>
                            <p:childTnLst>
                              <p:par>
                                <p:cTn id="41" presetID="42" presetClass="entr" presetSubtype="0" fill="hold" grpId="0" nodeType="afterEffect">
                                  <p:stCondLst>
                                    <p:cond delay="0"/>
                                  </p:stCondLst>
                                  <p:childTnLst>
                                    <p:set>
                                      <p:cBhvr>
                                        <p:cTn id="42" dur="1" fill="hold">
                                          <p:stCondLst>
                                            <p:cond delay="0"/>
                                          </p:stCondLst>
                                        </p:cTn>
                                        <p:tgtEl>
                                          <p:spTgt spid="2053"/>
                                        </p:tgtEl>
                                        <p:attrNameLst>
                                          <p:attrName>style.visibility</p:attrName>
                                        </p:attrNameLst>
                                      </p:cBhvr>
                                      <p:to>
                                        <p:strVal val="visible"/>
                                      </p:to>
                                    </p:set>
                                    <p:animEffect transition="in" filter="fade">
                                      <p:cBhvr>
                                        <p:cTn id="43" dur="1000"/>
                                        <p:tgtEl>
                                          <p:spTgt spid="2053"/>
                                        </p:tgtEl>
                                      </p:cBhvr>
                                    </p:animEffect>
                                    <p:anim calcmode="lin" valueType="num">
                                      <p:cBhvr>
                                        <p:cTn id="44" dur="1000" fill="hold"/>
                                        <p:tgtEl>
                                          <p:spTgt spid="2053"/>
                                        </p:tgtEl>
                                        <p:attrNameLst>
                                          <p:attrName>ppt_x</p:attrName>
                                        </p:attrNameLst>
                                      </p:cBhvr>
                                      <p:tavLst>
                                        <p:tav tm="0">
                                          <p:val>
                                            <p:strVal val="#ppt_x"/>
                                          </p:val>
                                        </p:tav>
                                        <p:tav tm="100000">
                                          <p:val>
                                            <p:strVal val="#ppt_x"/>
                                          </p:val>
                                        </p:tav>
                                      </p:tavLst>
                                    </p:anim>
                                    <p:anim calcmode="lin" valueType="num">
                                      <p:cBhvr>
                                        <p:cTn id="45" dur="1000" fill="hold"/>
                                        <p:tgtEl>
                                          <p:spTgt spid="2053"/>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2" presetClass="entr" presetSubtype="0" fill="hold" grpId="0" nodeType="after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1000"/>
                                        <p:tgtEl>
                                          <p:spTgt spid="20"/>
                                        </p:tgtEl>
                                      </p:cBhvr>
                                    </p:animEffect>
                                    <p:anim calcmode="lin" valueType="num">
                                      <p:cBhvr>
                                        <p:cTn id="50" dur="1000" fill="hold"/>
                                        <p:tgtEl>
                                          <p:spTgt spid="20"/>
                                        </p:tgtEl>
                                        <p:attrNameLst>
                                          <p:attrName>ppt_x</p:attrName>
                                        </p:attrNameLst>
                                      </p:cBhvr>
                                      <p:tavLst>
                                        <p:tav tm="0">
                                          <p:val>
                                            <p:strVal val="#ppt_x"/>
                                          </p:val>
                                        </p:tav>
                                        <p:tav tm="100000">
                                          <p:val>
                                            <p:strVal val="#ppt_x"/>
                                          </p:val>
                                        </p:tav>
                                      </p:tavLst>
                                    </p:anim>
                                    <p:anim calcmode="lin" valueType="num">
                                      <p:cBhvr>
                                        <p:cTn id="51" dur="1000" fill="hold"/>
                                        <p:tgtEl>
                                          <p:spTgt spid="20"/>
                                        </p:tgtEl>
                                        <p:attrNameLst>
                                          <p:attrName>ppt_y</p:attrName>
                                        </p:attrNameLst>
                                      </p:cBhvr>
                                      <p:tavLst>
                                        <p:tav tm="0">
                                          <p:val>
                                            <p:strVal val="#ppt_y+.1"/>
                                          </p:val>
                                        </p:tav>
                                        <p:tav tm="100000">
                                          <p:val>
                                            <p:strVal val="#ppt_y"/>
                                          </p:val>
                                        </p:tav>
                                      </p:tavLst>
                                    </p:anim>
                                  </p:childTnLst>
                                </p:cTn>
                              </p:par>
                            </p:childTnLst>
                          </p:cTn>
                        </p:par>
                        <p:par>
                          <p:cTn id="52" fill="hold">
                            <p:stCondLst>
                              <p:cond delay="8000"/>
                            </p:stCondLst>
                            <p:childTnLst>
                              <p:par>
                                <p:cTn id="53" presetID="42" presetClass="entr" presetSubtype="0" fill="hold" grpId="0" nodeType="after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1000"/>
                                        <p:tgtEl>
                                          <p:spTgt spid="21"/>
                                        </p:tgtEl>
                                      </p:cBhvr>
                                    </p:animEffect>
                                    <p:anim calcmode="lin" valueType="num">
                                      <p:cBhvr>
                                        <p:cTn id="56" dur="1000" fill="hold"/>
                                        <p:tgtEl>
                                          <p:spTgt spid="21"/>
                                        </p:tgtEl>
                                        <p:attrNameLst>
                                          <p:attrName>ppt_x</p:attrName>
                                        </p:attrNameLst>
                                      </p:cBhvr>
                                      <p:tavLst>
                                        <p:tav tm="0">
                                          <p:val>
                                            <p:strVal val="#ppt_x"/>
                                          </p:val>
                                        </p:tav>
                                        <p:tav tm="100000">
                                          <p:val>
                                            <p:strVal val="#ppt_x"/>
                                          </p:val>
                                        </p:tav>
                                      </p:tavLst>
                                    </p:anim>
                                    <p:anim calcmode="lin" valueType="num">
                                      <p:cBhvr>
                                        <p:cTn id="57" dur="1000" fill="hold"/>
                                        <p:tgtEl>
                                          <p:spTgt spid="21"/>
                                        </p:tgtEl>
                                        <p:attrNameLst>
                                          <p:attrName>ppt_y</p:attrName>
                                        </p:attrNameLst>
                                      </p:cBhvr>
                                      <p:tavLst>
                                        <p:tav tm="0">
                                          <p:val>
                                            <p:strVal val="#ppt_y+.1"/>
                                          </p:val>
                                        </p:tav>
                                        <p:tav tm="100000">
                                          <p:val>
                                            <p:strVal val="#ppt_y"/>
                                          </p:val>
                                        </p:tav>
                                      </p:tavLst>
                                    </p:anim>
                                  </p:childTnLst>
                                </p:cTn>
                              </p:par>
                            </p:childTnLst>
                          </p:cTn>
                        </p:par>
                        <p:par>
                          <p:cTn id="58" fill="hold">
                            <p:stCondLst>
                              <p:cond delay="9000"/>
                            </p:stCondLst>
                            <p:childTnLst>
                              <p:par>
                                <p:cTn id="59" presetID="42" presetClass="entr" presetSubtype="0" fill="hold" grpId="0" nodeType="after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1000"/>
                                        <p:tgtEl>
                                          <p:spTgt spid="22"/>
                                        </p:tgtEl>
                                      </p:cBhvr>
                                    </p:animEffect>
                                    <p:anim calcmode="lin" valueType="num">
                                      <p:cBhvr>
                                        <p:cTn id="62" dur="1000" fill="hold"/>
                                        <p:tgtEl>
                                          <p:spTgt spid="22"/>
                                        </p:tgtEl>
                                        <p:attrNameLst>
                                          <p:attrName>ppt_x</p:attrName>
                                        </p:attrNameLst>
                                      </p:cBhvr>
                                      <p:tavLst>
                                        <p:tav tm="0">
                                          <p:val>
                                            <p:strVal val="#ppt_x"/>
                                          </p:val>
                                        </p:tav>
                                        <p:tav tm="100000">
                                          <p:val>
                                            <p:strVal val="#ppt_x"/>
                                          </p:val>
                                        </p:tav>
                                      </p:tavLst>
                                    </p:anim>
                                    <p:anim calcmode="lin" valueType="num">
                                      <p:cBhvr>
                                        <p:cTn id="63" dur="1000" fill="hold"/>
                                        <p:tgtEl>
                                          <p:spTgt spid="22"/>
                                        </p:tgtEl>
                                        <p:attrNameLst>
                                          <p:attrName>ppt_y</p:attrName>
                                        </p:attrNameLst>
                                      </p:cBhvr>
                                      <p:tavLst>
                                        <p:tav tm="0">
                                          <p:val>
                                            <p:strVal val="#ppt_y+.1"/>
                                          </p:val>
                                        </p:tav>
                                        <p:tav tm="100000">
                                          <p:val>
                                            <p:strVal val="#ppt_y"/>
                                          </p:val>
                                        </p:tav>
                                      </p:tavLst>
                                    </p:anim>
                                  </p:childTnLst>
                                </p:cTn>
                              </p:par>
                            </p:childTnLst>
                          </p:cTn>
                        </p:par>
                        <p:par>
                          <p:cTn id="64" fill="hold">
                            <p:stCondLst>
                              <p:cond delay="10000"/>
                            </p:stCondLst>
                            <p:childTnLst>
                              <p:par>
                                <p:cTn id="65" presetID="10" presetClass="entr" presetSubtype="0" fill="hold" nodeType="after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fade">
                                      <p:cBhvr>
                                        <p:cTn id="67" dur="500"/>
                                        <p:tgtEl>
                                          <p:spTgt spid="11"/>
                                        </p:tgtEl>
                                      </p:cBhvr>
                                    </p:animEffect>
                                  </p:childTnLst>
                                </p:cTn>
                              </p:par>
                            </p:childTnLst>
                          </p:cTn>
                        </p:par>
                        <p:par>
                          <p:cTn id="68" fill="hold">
                            <p:stCondLst>
                              <p:cond delay="10500"/>
                            </p:stCondLst>
                            <p:childTnLst>
                              <p:par>
                                <p:cTn id="69" presetID="31" presetClass="entr" presetSubtype="0" fill="hold" nodeType="afterEffect">
                                  <p:stCondLst>
                                    <p:cond delay="0"/>
                                  </p:stCondLst>
                                  <p:childTnLst>
                                    <p:set>
                                      <p:cBhvr>
                                        <p:cTn id="70" dur="1" fill="hold">
                                          <p:stCondLst>
                                            <p:cond delay="0"/>
                                          </p:stCondLst>
                                        </p:cTn>
                                        <p:tgtEl>
                                          <p:spTgt spid="8"/>
                                        </p:tgtEl>
                                        <p:attrNameLst>
                                          <p:attrName>style.visibility</p:attrName>
                                        </p:attrNameLst>
                                      </p:cBhvr>
                                      <p:to>
                                        <p:strVal val="visible"/>
                                      </p:to>
                                    </p:set>
                                    <p:anim calcmode="lin" valueType="num">
                                      <p:cBhvr>
                                        <p:cTn id="71" dur="1000" fill="hold"/>
                                        <p:tgtEl>
                                          <p:spTgt spid="8"/>
                                        </p:tgtEl>
                                        <p:attrNameLst>
                                          <p:attrName>ppt_w</p:attrName>
                                        </p:attrNameLst>
                                      </p:cBhvr>
                                      <p:tavLst>
                                        <p:tav tm="0">
                                          <p:val>
                                            <p:fltVal val="0"/>
                                          </p:val>
                                        </p:tav>
                                        <p:tav tm="100000">
                                          <p:val>
                                            <p:strVal val="#ppt_w"/>
                                          </p:val>
                                        </p:tav>
                                      </p:tavLst>
                                    </p:anim>
                                    <p:anim calcmode="lin" valueType="num">
                                      <p:cBhvr>
                                        <p:cTn id="72" dur="1000" fill="hold"/>
                                        <p:tgtEl>
                                          <p:spTgt spid="8"/>
                                        </p:tgtEl>
                                        <p:attrNameLst>
                                          <p:attrName>ppt_h</p:attrName>
                                        </p:attrNameLst>
                                      </p:cBhvr>
                                      <p:tavLst>
                                        <p:tav tm="0">
                                          <p:val>
                                            <p:fltVal val="0"/>
                                          </p:val>
                                        </p:tav>
                                        <p:tav tm="100000">
                                          <p:val>
                                            <p:strVal val="#ppt_h"/>
                                          </p:val>
                                        </p:tav>
                                      </p:tavLst>
                                    </p:anim>
                                    <p:anim calcmode="lin" valueType="num">
                                      <p:cBhvr>
                                        <p:cTn id="73" dur="1000" fill="hold"/>
                                        <p:tgtEl>
                                          <p:spTgt spid="8"/>
                                        </p:tgtEl>
                                        <p:attrNameLst>
                                          <p:attrName>style.rotation</p:attrName>
                                        </p:attrNameLst>
                                      </p:cBhvr>
                                      <p:tavLst>
                                        <p:tav tm="0">
                                          <p:val>
                                            <p:fltVal val="90"/>
                                          </p:val>
                                        </p:tav>
                                        <p:tav tm="100000">
                                          <p:val>
                                            <p:fltVal val="0"/>
                                          </p:val>
                                        </p:tav>
                                      </p:tavLst>
                                    </p:anim>
                                    <p:animEffect transition="in" filter="fade">
                                      <p:cBhvr>
                                        <p:cTn id="7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p:bldP spid="9" grpId="0" animBg="1"/>
      <p:bldP spid="20" grpId="0"/>
      <p:bldP spid="21" grpId="0"/>
      <p:bldP spid="22" grpId="0"/>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p:cNvPicPr>
            <a:picLocks noChangeAspect="1"/>
          </p:cNvPicPr>
          <p:nvPr/>
        </p:nvPicPr>
        <p:blipFill>
          <a:blip r:embed="rId1" cstate="email">
            <a:extLst>
              <a:ext uri="{28A0092B-C50C-407E-A947-70E740481C1C}">
                <a14:useLocalDpi xmlns:a14="http://schemas.microsoft.com/office/drawing/2010/main" val="0"/>
              </a:ext>
            </a:extLst>
          </a:blip>
          <a:stretch>
            <a:fillRect/>
          </a:stretch>
        </p:blipFill>
        <p:spPr>
          <a:xfrm>
            <a:off x="-69276" y="-62749"/>
            <a:ext cx="3787510" cy="6858000"/>
          </a:xfrm>
          <a:prstGeom prst="rect">
            <a:avLst/>
          </a:prstGeom>
        </p:spPr>
      </p:pic>
      <p:sp>
        <p:nvSpPr>
          <p:cNvPr id="5" name="流程图: 联系 4"/>
          <p:cNvSpPr/>
          <p:nvPr/>
        </p:nvSpPr>
        <p:spPr>
          <a:xfrm>
            <a:off x="6034921" y="1979068"/>
            <a:ext cx="2736304" cy="2736304"/>
          </a:xfrm>
          <a:prstGeom prst="flowChartConnector">
            <a:avLst/>
          </a:prstGeom>
          <a:solidFill>
            <a:srgbClr val="FB478A"/>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2000" dirty="0" smtClean="0">
                <a:latin typeface="Arial Rounded MT Bold" panose="020F0704030504030204" pitchFamily="34" charset="0"/>
              </a:rPr>
              <a:t>65%</a:t>
            </a:r>
            <a:endParaRPr lang="en-US" altLang="zh-CN" sz="2000" dirty="0" smtClean="0">
              <a:latin typeface="Arial Rounded MT Bold" panose="020F0704030504030204" pitchFamily="34" charset="0"/>
            </a:endParaRPr>
          </a:p>
          <a:p>
            <a:pPr algn="ctr"/>
            <a:r>
              <a:rPr lang="zh-CN" altLang="en-US" sz="2000" b="1" dirty="0">
                <a:latin typeface="幼圆" panose="02010509060101010101" pitchFamily="49" charset="-122"/>
                <a:ea typeface="幼圆" panose="02010509060101010101" pitchFamily="49" charset="-122"/>
              </a:rPr>
              <a:t>请</a:t>
            </a:r>
            <a:r>
              <a:rPr lang="zh-CN" altLang="en-US" sz="2000" b="1" dirty="0" smtClean="0">
                <a:latin typeface="幼圆" panose="02010509060101010101" pitchFamily="49" charset="-122"/>
                <a:ea typeface="幼圆" panose="02010509060101010101" pitchFamily="49" charset="-122"/>
              </a:rPr>
              <a:t>替换您的文字</a:t>
            </a:r>
            <a:endParaRPr lang="zh-CN" altLang="en-US" sz="2000" b="1" dirty="0">
              <a:latin typeface="幼圆" panose="02010509060101010101" pitchFamily="49" charset="-122"/>
              <a:ea typeface="幼圆" panose="02010509060101010101" pitchFamily="49" charset="-122"/>
            </a:endParaRPr>
          </a:p>
        </p:txBody>
      </p:sp>
      <p:sp>
        <p:nvSpPr>
          <p:cNvPr id="6" name="流程图: 联系 5"/>
          <p:cNvSpPr/>
          <p:nvPr/>
        </p:nvSpPr>
        <p:spPr>
          <a:xfrm>
            <a:off x="6214941" y="1385002"/>
            <a:ext cx="1188132" cy="1188132"/>
          </a:xfrm>
          <a:prstGeom prst="flowChartConnector">
            <a:avLst/>
          </a:prstGeom>
          <a:solidFill>
            <a:srgbClr val="B809F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dirty="0" smtClean="0">
                <a:latin typeface="Arial Rounded MT Bold" panose="020F0704030504030204" pitchFamily="34" charset="0"/>
                <a:ea typeface="幼圆" panose="02010509060101010101" pitchFamily="49" charset="-122"/>
              </a:rPr>
              <a:t>32%</a:t>
            </a:r>
            <a:endParaRPr lang="zh-CN" altLang="en-US" dirty="0">
              <a:latin typeface="Arial Rounded MT Bold" panose="020F0704030504030204" pitchFamily="34" charset="0"/>
              <a:ea typeface="幼圆" panose="02010509060101010101" pitchFamily="49" charset="-122"/>
            </a:endParaRPr>
          </a:p>
        </p:txBody>
      </p:sp>
      <p:sp>
        <p:nvSpPr>
          <p:cNvPr id="7" name="流程图: 联系 6"/>
          <p:cNvSpPr/>
          <p:nvPr/>
        </p:nvSpPr>
        <p:spPr>
          <a:xfrm>
            <a:off x="7616382" y="1688094"/>
            <a:ext cx="1000551" cy="1000551"/>
          </a:xfrm>
          <a:prstGeom prst="flowChartConnector">
            <a:avLst/>
          </a:prstGeom>
          <a:solidFill>
            <a:srgbClr val="13CAE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dirty="0" smtClean="0">
                <a:latin typeface="Arial Rounded MT Bold" panose="020F0704030504030204" pitchFamily="34" charset="0"/>
                <a:ea typeface="幼圆" panose="02010509060101010101" pitchFamily="49" charset="-122"/>
              </a:rPr>
              <a:t>21%</a:t>
            </a:r>
            <a:endParaRPr lang="zh-CN" altLang="en-US" dirty="0">
              <a:latin typeface="Arial Rounded MT Bold" panose="020F0704030504030204" pitchFamily="34" charset="0"/>
              <a:ea typeface="幼圆" panose="02010509060101010101" pitchFamily="49" charset="-122"/>
            </a:endParaRPr>
          </a:p>
        </p:txBody>
      </p:sp>
      <p:sp>
        <p:nvSpPr>
          <p:cNvPr id="8" name="流程图: 联系 7"/>
          <p:cNvSpPr/>
          <p:nvPr/>
        </p:nvSpPr>
        <p:spPr>
          <a:xfrm>
            <a:off x="8359069" y="2667157"/>
            <a:ext cx="824312" cy="824312"/>
          </a:xfrm>
          <a:prstGeom prst="flowChartConnector">
            <a:avLst/>
          </a:prstGeom>
          <a:solidFill>
            <a:srgbClr val="33622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dirty="0" smtClean="0">
                <a:latin typeface="Arial Rounded MT Bold" panose="020F0704030504030204" pitchFamily="34" charset="0"/>
                <a:ea typeface="幼圆" panose="02010509060101010101" pitchFamily="49" charset="-122"/>
              </a:rPr>
              <a:t>15%</a:t>
            </a:r>
            <a:endParaRPr lang="zh-CN" altLang="en-US" dirty="0">
              <a:latin typeface="Arial Rounded MT Bold" panose="020F0704030504030204" pitchFamily="34" charset="0"/>
              <a:ea typeface="幼圆" panose="02010509060101010101" pitchFamily="49" charset="-122"/>
            </a:endParaRPr>
          </a:p>
        </p:txBody>
      </p:sp>
      <p:sp>
        <p:nvSpPr>
          <p:cNvPr id="9" name="流程图: 联系 8"/>
          <p:cNvSpPr/>
          <p:nvPr/>
        </p:nvSpPr>
        <p:spPr>
          <a:xfrm>
            <a:off x="8217397" y="3669677"/>
            <a:ext cx="687857" cy="687857"/>
          </a:xfrm>
          <a:prstGeom prst="flowChartConnector">
            <a:avLst/>
          </a:prstGeom>
          <a:solidFill>
            <a:srgbClr val="F0122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dirty="0" smtClean="0">
                <a:latin typeface="Arial Rounded MT Bold" panose="020F0704030504030204" pitchFamily="34" charset="0"/>
                <a:ea typeface="幼圆" panose="02010509060101010101" pitchFamily="49" charset="-122"/>
              </a:rPr>
              <a:t>10%</a:t>
            </a:r>
            <a:endParaRPr lang="zh-CN" altLang="en-US" dirty="0">
              <a:latin typeface="Arial Rounded MT Bold" panose="020F0704030504030204" pitchFamily="34" charset="0"/>
              <a:ea typeface="幼圆" panose="02010509060101010101" pitchFamily="49" charset="-122"/>
            </a:endParaRPr>
          </a:p>
        </p:txBody>
      </p:sp>
      <p:sp>
        <p:nvSpPr>
          <p:cNvPr id="10" name="流程图: 联系 9"/>
          <p:cNvSpPr/>
          <p:nvPr/>
        </p:nvSpPr>
        <p:spPr>
          <a:xfrm>
            <a:off x="7468271" y="4484626"/>
            <a:ext cx="502165" cy="502165"/>
          </a:xfrm>
          <a:prstGeom prst="flowChartConnector">
            <a:avLst/>
          </a:prstGeom>
          <a:solidFill>
            <a:srgbClr val="4706F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dirty="0" smtClean="0">
                <a:latin typeface="Arial Rounded MT Bold" panose="020F0704030504030204" pitchFamily="34" charset="0"/>
                <a:ea typeface="幼圆" panose="02010509060101010101" pitchFamily="49" charset="-122"/>
              </a:rPr>
              <a:t>6%</a:t>
            </a:r>
            <a:endParaRPr lang="zh-CN" altLang="en-US" dirty="0">
              <a:latin typeface="Arial Rounded MT Bold" panose="020F0704030504030204" pitchFamily="34" charset="0"/>
              <a:ea typeface="幼圆" panose="02010509060101010101" pitchFamily="49" charset="-122"/>
            </a:endParaRPr>
          </a:p>
        </p:txBody>
      </p:sp>
      <p:sp>
        <p:nvSpPr>
          <p:cNvPr id="11" name="流程图: 联系 10"/>
          <p:cNvSpPr/>
          <p:nvPr/>
        </p:nvSpPr>
        <p:spPr>
          <a:xfrm>
            <a:off x="4004179" y="5642418"/>
            <a:ext cx="338554" cy="338554"/>
          </a:xfrm>
          <a:prstGeom prst="flowChartConnector">
            <a:avLst/>
          </a:prstGeom>
          <a:solidFill>
            <a:srgbClr val="B809F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dirty="0">
              <a:latin typeface="Arial Rounded MT Bold" panose="020F0704030504030204" pitchFamily="34" charset="0"/>
              <a:ea typeface="幼圆" panose="02010509060101010101" pitchFamily="49" charset="-122"/>
            </a:endParaRPr>
          </a:p>
        </p:txBody>
      </p:sp>
      <p:sp>
        <p:nvSpPr>
          <p:cNvPr id="12" name="文本框 11"/>
          <p:cNvSpPr txBox="1"/>
          <p:nvPr/>
        </p:nvSpPr>
        <p:spPr>
          <a:xfrm>
            <a:off x="4342733" y="5642418"/>
            <a:ext cx="1200695" cy="338554"/>
          </a:xfrm>
          <a:prstGeom prst="rect">
            <a:avLst/>
          </a:prstGeom>
          <a:noFill/>
        </p:spPr>
        <p:txBody>
          <a:bodyPr wrap="square" rtlCol="0">
            <a:spAutoFit/>
          </a:bodyPr>
          <a:lstStyle/>
          <a:p>
            <a:r>
              <a:rPr lang="zh-CN" altLang="en-US" sz="1600" b="1" spc="100" dirty="0" smtClean="0">
                <a:solidFill>
                  <a:srgbClr val="575252"/>
                </a:solidFill>
                <a:latin typeface="幼圆" panose="02010509060101010101" pitchFamily="49" charset="-122"/>
                <a:ea typeface="幼圆" panose="02010509060101010101" pitchFamily="49" charset="-122"/>
              </a:rPr>
              <a:t>替换文字</a:t>
            </a:r>
            <a:endParaRPr lang="zh-CN" altLang="en-US" sz="1600" b="1" spc="100" dirty="0">
              <a:solidFill>
                <a:srgbClr val="575252"/>
              </a:solidFill>
              <a:latin typeface="幼圆" panose="02010509060101010101" pitchFamily="49" charset="-122"/>
              <a:ea typeface="幼圆" panose="02010509060101010101" pitchFamily="49" charset="-122"/>
            </a:endParaRPr>
          </a:p>
        </p:txBody>
      </p:sp>
      <p:sp>
        <p:nvSpPr>
          <p:cNvPr id="13" name="流程图: 联系 12"/>
          <p:cNvSpPr/>
          <p:nvPr/>
        </p:nvSpPr>
        <p:spPr>
          <a:xfrm>
            <a:off x="5480343" y="5642418"/>
            <a:ext cx="338554" cy="338554"/>
          </a:xfrm>
          <a:prstGeom prst="flowChartConnector">
            <a:avLst/>
          </a:prstGeom>
          <a:solidFill>
            <a:srgbClr val="13CAE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dirty="0">
              <a:latin typeface="Arial Rounded MT Bold" panose="020F0704030504030204" pitchFamily="34" charset="0"/>
              <a:ea typeface="幼圆" panose="02010509060101010101" pitchFamily="49" charset="-122"/>
            </a:endParaRPr>
          </a:p>
        </p:txBody>
      </p:sp>
      <p:sp>
        <p:nvSpPr>
          <p:cNvPr id="14" name="文本框 13"/>
          <p:cNvSpPr txBox="1"/>
          <p:nvPr/>
        </p:nvSpPr>
        <p:spPr>
          <a:xfrm>
            <a:off x="5818897" y="5642418"/>
            <a:ext cx="1200695" cy="338554"/>
          </a:xfrm>
          <a:prstGeom prst="rect">
            <a:avLst/>
          </a:prstGeom>
          <a:noFill/>
        </p:spPr>
        <p:txBody>
          <a:bodyPr wrap="square" rtlCol="0">
            <a:spAutoFit/>
          </a:bodyPr>
          <a:lstStyle/>
          <a:p>
            <a:r>
              <a:rPr lang="zh-CN" altLang="en-US" sz="1600" b="1" spc="100" dirty="0" smtClean="0">
                <a:solidFill>
                  <a:srgbClr val="575252"/>
                </a:solidFill>
                <a:latin typeface="幼圆" panose="02010509060101010101" pitchFamily="49" charset="-122"/>
                <a:ea typeface="幼圆" panose="02010509060101010101" pitchFamily="49" charset="-122"/>
              </a:rPr>
              <a:t>替换文字</a:t>
            </a:r>
            <a:endParaRPr lang="zh-CN" altLang="en-US" sz="1600" b="1" spc="100" dirty="0">
              <a:solidFill>
                <a:srgbClr val="575252"/>
              </a:solidFill>
              <a:latin typeface="幼圆" panose="02010509060101010101" pitchFamily="49" charset="-122"/>
              <a:ea typeface="幼圆" panose="02010509060101010101" pitchFamily="49" charset="-122"/>
            </a:endParaRPr>
          </a:p>
        </p:txBody>
      </p:sp>
      <p:sp>
        <p:nvSpPr>
          <p:cNvPr id="15" name="流程图: 联系 14"/>
          <p:cNvSpPr/>
          <p:nvPr/>
        </p:nvSpPr>
        <p:spPr>
          <a:xfrm>
            <a:off x="6956507" y="5642418"/>
            <a:ext cx="338554" cy="338554"/>
          </a:xfrm>
          <a:prstGeom prst="flowChartConnector">
            <a:avLst/>
          </a:prstGeom>
          <a:solidFill>
            <a:srgbClr val="33622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dirty="0">
              <a:latin typeface="Arial Rounded MT Bold" panose="020F0704030504030204" pitchFamily="34" charset="0"/>
              <a:ea typeface="幼圆" panose="02010509060101010101" pitchFamily="49" charset="-122"/>
            </a:endParaRPr>
          </a:p>
        </p:txBody>
      </p:sp>
      <p:sp>
        <p:nvSpPr>
          <p:cNvPr id="16" name="文本框 15"/>
          <p:cNvSpPr txBox="1"/>
          <p:nvPr/>
        </p:nvSpPr>
        <p:spPr>
          <a:xfrm>
            <a:off x="7295061" y="5642418"/>
            <a:ext cx="1200695" cy="338554"/>
          </a:xfrm>
          <a:prstGeom prst="rect">
            <a:avLst/>
          </a:prstGeom>
          <a:noFill/>
        </p:spPr>
        <p:txBody>
          <a:bodyPr wrap="square" rtlCol="0">
            <a:spAutoFit/>
          </a:bodyPr>
          <a:lstStyle/>
          <a:p>
            <a:r>
              <a:rPr lang="zh-CN" altLang="en-US" sz="1600" b="1" spc="100" dirty="0" smtClean="0">
                <a:solidFill>
                  <a:srgbClr val="575252"/>
                </a:solidFill>
                <a:latin typeface="幼圆" panose="02010509060101010101" pitchFamily="49" charset="-122"/>
                <a:ea typeface="幼圆" panose="02010509060101010101" pitchFamily="49" charset="-122"/>
              </a:rPr>
              <a:t>替换文字</a:t>
            </a:r>
            <a:endParaRPr lang="zh-CN" altLang="en-US" sz="1600" b="1" spc="100" dirty="0">
              <a:solidFill>
                <a:srgbClr val="575252"/>
              </a:solidFill>
              <a:latin typeface="幼圆" panose="02010509060101010101" pitchFamily="49" charset="-122"/>
              <a:ea typeface="幼圆" panose="02010509060101010101" pitchFamily="49" charset="-122"/>
            </a:endParaRPr>
          </a:p>
        </p:txBody>
      </p:sp>
      <p:sp>
        <p:nvSpPr>
          <p:cNvPr id="17" name="流程图: 联系 16"/>
          <p:cNvSpPr/>
          <p:nvPr/>
        </p:nvSpPr>
        <p:spPr>
          <a:xfrm>
            <a:off x="8432671" y="5642418"/>
            <a:ext cx="338554" cy="338554"/>
          </a:xfrm>
          <a:prstGeom prst="flowChartConnector">
            <a:avLst/>
          </a:prstGeom>
          <a:solidFill>
            <a:srgbClr val="F0122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dirty="0">
              <a:latin typeface="Arial Rounded MT Bold" panose="020F0704030504030204" pitchFamily="34" charset="0"/>
              <a:ea typeface="幼圆" panose="02010509060101010101" pitchFamily="49" charset="-122"/>
            </a:endParaRPr>
          </a:p>
        </p:txBody>
      </p:sp>
      <p:sp>
        <p:nvSpPr>
          <p:cNvPr id="18" name="文本框 17"/>
          <p:cNvSpPr txBox="1"/>
          <p:nvPr/>
        </p:nvSpPr>
        <p:spPr>
          <a:xfrm>
            <a:off x="8771225" y="5642418"/>
            <a:ext cx="1200695" cy="338554"/>
          </a:xfrm>
          <a:prstGeom prst="rect">
            <a:avLst/>
          </a:prstGeom>
          <a:noFill/>
        </p:spPr>
        <p:txBody>
          <a:bodyPr wrap="square" rtlCol="0">
            <a:spAutoFit/>
          </a:bodyPr>
          <a:lstStyle/>
          <a:p>
            <a:r>
              <a:rPr lang="zh-CN" altLang="en-US" sz="1600" b="1" spc="100" dirty="0" smtClean="0">
                <a:solidFill>
                  <a:srgbClr val="575252"/>
                </a:solidFill>
                <a:latin typeface="幼圆" panose="02010509060101010101" pitchFamily="49" charset="-122"/>
                <a:ea typeface="幼圆" panose="02010509060101010101" pitchFamily="49" charset="-122"/>
              </a:rPr>
              <a:t>替换文字</a:t>
            </a:r>
            <a:endParaRPr lang="zh-CN" altLang="en-US" sz="1600" b="1" spc="100" dirty="0">
              <a:solidFill>
                <a:srgbClr val="575252"/>
              </a:solidFill>
              <a:latin typeface="幼圆" panose="02010509060101010101" pitchFamily="49" charset="-122"/>
              <a:ea typeface="幼圆" panose="02010509060101010101" pitchFamily="49" charset="-122"/>
            </a:endParaRPr>
          </a:p>
        </p:txBody>
      </p:sp>
      <p:sp>
        <p:nvSpPr>
          <p:cNvPr id="19" name="流程图: 联系 18"/>
          <p:cNvSpPr/>
          <p:nvPr/>
        </p:nvSpPr>
        <p:spPr>
          <a:xfrm>
            <a:off x="9908835" y="5642418"/>
            <a:ext cx="338554" cy="338554"/>
          </a:xfrm>
          <a:prstGeom prst="flowChartConnector">
            <a:avLst/>
          </a:prstGeom>
          <a:solidFill>
            <a:srgbClr val="4706F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dirty="0">
              <a:latin typeface="Arial Rounded MT Bold" panose="020F0704030504030204" pitchFamily="34" charset="0"/>
              <a:ea typeface="幼圆" panose="02010509060101010101" pitchFamily="49" charset="-122"/>
            </a:endParaRPr>
          </a:p>
        </p:txBody>
      </p:sp>
      <p:sp>
        <p:nvSpPr>
          <p:cNvPr id="20" name="文本框 19"/>
          <p:cNvSpPr txBox="1"/>
          <p:nvPr/>
        </p:nvSpPr>
        <p:spPr>
          <a:xfrm>
            <a:off x="10247389" y="5642418"/>
            <a:ext cx="1200695" cy="338554"/>
          </a:xfrm>
          <a:prstGeom prst="rect">
            <a:avLst/>
          </a:prstGeom>
          <a:noFill/>
        </p:spPr>
        <p:txBody>
          <a:bodyPr wrap="square" rtlCol="0">
            <a:spAutoFit/>
          </a:bodyPr>
          <a:lstStyle/>
          <a:p>
            <a:r>
              <a:rPr lang="zh-CN" altLang="en-US" sz="1600" b="1" spc="100" dirty="0" smtClean="0">
                <a:solidFill>
                  <a:srgbClr val="575252"/>
                </a:solidFill>
                <a:latin typeface="幼圆" panose="02010509060101010101" pitchFamily="49" charset="-122"/>
                <a:ea typeface="幼圆" panose="02010509060101010101" pitchFamily="49" charset="-122"/>
              </a:rPr>
              <a:t>替换文字</a:t>
            </a:r>
            <a:endParaRPr lang="zh-CN" altLang="en-US" sz="1600" b="1" spc="100" dirty="0">
              <a:solidFill>
                <a:srgbClr val="575252"/>
              </a:solidFill>
              <a:latin typeface="幼圆" panose="02010509060101010101" pitchFamily="49" charset="-122"/>
              <a:ea typeface="幼圆" panose="02010509060101010101" pitchFamily="49" charset="-122"/>
            </a:endParaRPr>
          </a:p>
        </p:txBody>
      </p:sp>
      <p:sp>
        <p:nvSpPr>
          <p:cNvPr id="21" name="文本框 20"/>
          <p:cNvSpPr txBox="1"/>
          <p:nvPr/>
        </p:nvSpPr>
        <p:spPr>
          <a:xfrm>
            <a:off x="8784276" y="1719149"/>
            <a:ext cx="2909078" cy="646331"/>
          </a:xfrm>
          <a:prstGeom prst="rect">
            <a:avLst/>
          </a:prstGeom>
          <a:noFill/>
        </p:spPr>
        <p:txBody>
          <a:bodyPr wrap="square" rtlCol="0">
            <a:spAutoFit/>
          </a:bodyPr>
          <a:lstStyle/>
          <a:p>
            <a:r>
              <a:rPr lang="zh-CN" altLang="en-US" spc="100" dirty="0" smtClean="0">
                <a:solidFill>
                  <a:srgbClr val="575252"/>
                </a:solidFill>
                <a:latin typeface="幼圆" panose="02010509060101010101" pitchFamily="49" charset="-122"/>
                <a:ea typeface="幼圆" panose="02010509060101010101" pitchFamily="49" charset="-122"/>
              </a:rPr>
              <a:t>请替换您的文字，内容简洁明了即可</a:t>
            </a:r>
            <a:endParaRPr lang="zh-CN" altLang="en-US" spc="100" dirty="0">
              <a:solidFill>
                <a:srgbClr val="575252"/>
              </a:solidFill>
              <a:latin typeface="幼圆" panose="02010509060101010101" pitchFamily="49" charset="-122"/>
              <a:ea typeface="幼圆" panose="02010509060101010101" pitchFamily="49" charset="-122"/>
            </a:endParaRPr>
          </a:p>
        </p:txBody>
      </p:sp>
      <p:sp>
        <p:nvSpPr>
          <p:cNvPr id="22" name="文本框 21"/>
          <p:cNvSpPr txBox="1"/>
          <p:nvPr/>
        </p:nvSpPr>
        <p:spPr>
          <a:xfrm>
            <a:off x="9311285" y="2756147"/>
            <a:ext cx="2532843" cy="646331"/>
          </a:xfrm>
          <a:prstGeom prst="rect">
            <a:avLst/>
          </a:prstGeom>
          <a:noFill/>
        </p:spPr>
        <p:txBody>
          <a:bodyPr wrap="square" rtlCol="0">
            <a:spAutoFit/>
          </a:bodyPr>
          <a:lstStyle/>
          <a:p>
            <a:r>
              <a:rPr lang="zh-CN" altLang="en-US" spc="100" dirty="0" smtClean="0">
                <a:solidFill>
                  <a:srgbClr val="575252"/>
                </a:solidFill>
                <a:latin typeface="幼圆" panose="02010509060101010101" pitchFamily="49" charset="-122"/>
                <a:ea typeface="幼圆" panose="02010509060101010101" pitchFamily="49" charset="-122"/>
              </a:rPr>
              <a:t>请替换您的文字，内容简洁明了即可</a:t>
            </a:r>
            <a:endParaRPr lang="zh-CN" altLang="en-US" spc="100" dirty="0">
              <a:solidFill>
                <a:srgbClr val="575252"/>
              </a:solidFill>
              <a:latin typeface="幼圆" panose="02010509060101010101" pitchFamily="49" charset="-122"/>
              <a:ea typeface="幼圆" panose="02010509060101010101" pitchFamily="49" charset="-122"/>
            </a:endParaRPr>
          </a:p>
        </p:txBody>
      </p:sp>
      <p:sp>
        <p:nvSpPr>
          <p:cNvPr id="23" name="文本框 22"/>
          <p:cNvSpPr txBox="1"/>
          <p:nvPr/>
        </p:nvSpPr>
        <p:spPr>
          <a:xfrm>
            <a:off x="8977843" y="3673378"/>
            <a:ext cx="2855549" cy="646331"/>
          </a:xfrm>
          <a:prstGeom prst="rect">
            <a:avLst/>
          </a:prstGeom>
          <a:noFill/>
        </p:spPr>
        <p:txBody>
          <a:bodyPr wrap="square" rtlCol="0">
            <a:spAutoFit/>
          </a:bodyPr>
          <a:lstStyle/>
          <a:p>
            <a:r>
              <a:rPr lang="zh-CN" altLang="en-US" spc="100" dirty="0" smtClean="0">
                <a:solidFill>
                  <a:srgbClr val="575252"/>
                </a:solidFill>
                <a:latin typeface="幼圆" panose="02010509060101010101" pitchFamily="49" charset="-122"/>
                <a:ea typeface="幼圆" panose="02010509060101010101" pitchFamily="49" charset="-122"/>
              </a:rPr>
              <a:t>请替换您的文字，内容简洁明了即可</a:t>
            </a:r>
            <a:endParaRPr lang="zh-CN" altLang="en-US" spc="100" dirty="0">
              <a:solidFill>
                <a:srgbClr val="575252"/>
              </a:solidFill>
              <a:latin typeface="幼圆" panose="02010509060101010101" pitchFamily="49" charset="-122"/>
              <a:ea typeface="幼圆" panose="02010509060101010101" pitchFamily="49" charset="-122"/>
            </a:endParaRPr>
          </a:p>
        </p:txBody>
      </p:sp>
      <p:sp>
        <p:nvSpPr>
          <p:cNvPr id="24" name="文本框 23"/>
          <p:cNvSpPr txBox="1"/>
          <p:nvPr/>
        </p:nvSpPr>
        <p:spPr>
          <a:xfrm>
            <a:off x="8076315" y="4617459"/>
            <a:ext cx="4235422" cy="369332"/>
          </a:xfrm>
          <a:prstGeom prst="rect">
            <a:avLst/>
          </a:prstGeom>
          <a:noFill/>
        </p:spPr>
        <p:txBody>
          <a:bodyPr wrap="square" rtlCol="0">
            <a:spAutoFit/>
          </a:bodyPr>
          <a:lstStyle/>
          <a:p>
            <a:r>
              <a:rPr lang="zh-CN" altLang="en-US" spc="100" dirty="0" smtClean="0">
                <a:solidFill>
                  <a:srgbClr val="575252"/>
                </a:solidFill>
                <a:latin typeface="幼圆" panose="02010509060101010101" pitchFamily="49" charset="-122"/>
                <a:ea typeface="幼圆" panose="02010509060101010101" pitchFamily="49" charset="-122"/>
              </a:rPr>
              <a:t>请替换您的文字，内容简洁明了即可</a:t>
            </a:r>
            <a:endParaRPr lang="zh-CN" altLang="en-US" spc="100" dirty="0">
              <a:solidFill>
                <a:srgbClr val="575252"/>
              </a:solidFill>
              <a:latin typeface="幼圆" panose="02010509060101010101" pitchFamily="49" charset="-122"/>
              <a:ea typeface="幼圆" panose="02010509060101010101" pitchFamily="49" charset="-122"/>
            </a:endParaRPr>
          </a:p>
        </p:txBody>
      </p:sp>
      <p:sp>
        <p:nvSpPr>
          <p:cNvPr id="25" name="文本框 24"/>
          <p:cNvSpPr txBox="1"/>
          <p:nvPr/>
        </p:nvSpPr>
        <p:spPr>
          <a:xfrm>
            <a:off x="3199209" y="1644082"/>
            <a:ext cx="2909078" cy="646331"/>
          </a:xfrm>
          <a:prstGeom prst="rect">
            <a:avLst/>
          </a:prstGeom>
          <a:noFill/>
        </p:spPr>
        <p:txBody>
          <a:bodyPr wrap="square" rtlCol="0">
            <a:spAutoFit/>
          </a:bodyPr>
          <a:lstStyle/>
          <a:p>
            <a:r>
              <a:rPr lang="zh-CN" altLang="en-US" spc="100" dirty="0" smtClean="0">
                <a:solidFill>
                  <a:srgbClr val="575252"/>
                </a:solidFill>
                <a:latin typeface="幼圆" panose="02010509060101010101" pitchFamily="49" charset="-122"/>
                <a:ea typeface="幼圆" panose="02010509060101010101" pitchFamily="49" charset="-122"/>
              </a:rPr>
              <a:t>请替换您的文字，内容简洁明了即可</a:t>
            </a:r>
            <a:endParaRPr lang="zh-CN" altLang="en-US" spc="100" dirty="0">
              <a:solidFill>
                <a:srgbClr val="575252"/>
              </a:solidFill>
              <a:latin typeface="幼圆" panose="02010509060101010101" pitchFamily="49" charset="-122"/>
              <a:ea typeface="幼圆" panose="02010509060101010101" pitchFamily="49" charset="-122"/>
            </a:endParaRPr>
          </a:p>
        </p:txBody>
      </p:sp>
      <p:sp>
        <p:nvSpPr>
          <p:cNvPr id="26" name="圆角矩形 25"/>
          <p:cNvSpPr/>
          <p:nvPr/>
        </p:nvSpPr>
        <p:spPr>
          <a:xfrm>
            <a:off x="3202012" y="2573134"/>
            <a:ext cx="2577852" cy="465964"/>
          </a:xfrm>
          <a:prstGeom prst="roundRect">
            <a:avLst>
              <a:gd name="adj" fmla="val 49741"/>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algn="ctr"/>
            <a:r>
              <a:rPr lang="zh-CN" altLang="en-US" sz="2400" b="1" dirty="0" smtClean="0">
                <a:latin typeface="幼圆" panose="02010509060101010101" pitchFamily="49" charset="-122"/>
                <a:ea typeface="幼圆" panose="02010509060101010101" pitchFamily="49" charset="-122"/>
              </a:rPr>
              <a:t>请替换您的标题</a:t>
            </a:r>
            <a:endParaRPr lang="zh-CN" altLang="en-US" sz="2400" b="1" dirty="0">
              <a:latin typeface="幼圆" panose="02010509060101010101" pitchFamily="49" charset="-122"/>
              <a:ea typeface="幼圆" panose="02010509060101010101" pitchFamily="49" charset="-122"/>
            </a:endParaRPr>
          </a:p>
        </p:txBody>
      </p:sp>
      <p:sp>
        <p:nvSpPr>
          <p:cNvPr id="27" name="文本框 26"/>
          <p:cNvSpPr txBox="1"/>
          <p:nvPr/>
        </p:nvSpPr>
        <p:spPr>
          <a:xfrm>
            <a:off x="3219048" y="3392660"/>
            <a:ext cx="2557517" cy="1200329"/>
          </a:xfrm>
          <a:prstGeom prst="rect">
            <a:avLst/>
          </a:prstGeom>
          <a:noFill/>
        </p:spPr>
        <p:txBody>
          <a:bodyPr wrap="square" rtlCol="0">
            <a:spAutoFit/>
          </a:bodyPr>
          <a:lstStyle/>
          <a:p>
            <a:r>
              <a:rPr lang="zh-CN" altLang="en-US" spc="100" dirty="0" smtClean="0">
                <a:solidFill>
                  <a:srgbClr val="575252"/>
                </a:solidFill>
                <a:latin typeface="幼圆" panose="02010509060101010101" pitchFamily="49" charset="-122"/>
                <a:ea typeface="幼圆" panose="02010509060101010101" pitchFamily="49" charset="-122"/>
              </a:rPr>
              <a:t>请替换您的文字，内容简洁明了即</a:t>
            </a:r>
            <a:r>
              <a:rPr lang="zh-CN" altLang="en-US" spc="100" dirty="0">
                <a:solidFill>
                  <a:srgbClr val="575252"/>
                </a:solidFill>
                <a:latin typeface="幼圆" panose="02010509060101010101" pitchFamily="49" charset="-122"/>
                <a:ea typeface="幼圆" panose="02010509060101010101" pitchFamily="49" charset="-122"/>
              </a:rPr>
              <a:t>可请替换您的文字，内容简洁明了即</a:t>
            </a:r>
            <a:r>
              <a:rPr lang="zh-CN" altLang="en-US" spc="100" dirty="0" smtClean="0">
                <a:solidFill>
                  <a:srgbClr val="575252"/>
                </a:solidFill>
                <a:latin typeface="幼圆" panose="02010509060101010101" pitchFamily="49" charset="-122"/>
                <a:ea typeface="幼圆" panose="02010509060101010101" pitchFamily="49" charset="-122"/>
              </a:rPr>
              <a:t>可</a:t>
            </a:r>
            <a:endParaRPr lang="zh-CN" altLang="en-US" spc="100" dirty="0">
              <a:solidFill>
                <a:srgbClr val="575252"/>
              </a:solidFill>
              <a:latin typeface="幼圆" panose="02010509060101010101" pitchFamily="49" charset="-122"/>
              <a:ea typeface="幼圆" panose="02010509060101010101" pitchFamily="49" charset="-122"/>
            </a:endParaRPr>
          </a:p>
        </p:txBody>
      </p:sp>
      <p:sp>
        <p:nvSpPr>
          <p:cNvPr id="28" name="矩形 27"/>
          <p:cNvSpPr/>
          <p:nvPr/>
        </p:nvSpPr>
        <p:spPr>
          <a:xfrm>
            <a:off x="1959557" y="118343"/>
            <a:ext cx="4339650" cy="646331"/>
          </a:xfrm>
          <a:prstGeom prst="rect">
            <a:avLst/>
          </a:prstGeom>
          <a:noFill/>
        </p:spPr>
        <p:txBody>
          <a:bodyPr wrap="none" lIns="91440" tIns="45720" rIns="91440" bIns="45720">
            <a:spAutoFit/>
          </a:bodyPr>
          <a:lstStyle/>
          <a:p>
            <a:pPr algn="ctr"/>
            <a:r>
              <a:rPr lang="zh-CN" altLang="en-US" sz="3600" dirty="0">
                <a:ln w="0"/>
                <a:latin typeface="华文行楷" panose="02010800040101010101" pitchFamily="2" charset="-122"/>
                <a:ea typeface="华文行楷" panose="02010800040101010101" pitchFamily="2" charset="-122"/>
              </a:rPr>
              <a:t>请输入替换你的标题</a:t>
            </a:r>
            <a:endParaRPr lang="zh-CN" altLang="en-US" sz="3600" dirty="0">
              <a:ln w="0"/>
              <a:latin typeface="华文行楷" panose="02010800040101010101" pitchFamily="2" charset="-122"/>
              <a:ea typeface="华文行楷" panose="02010800040101010101" pitchFamily="2" charset="-122"/>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9" presetClass="entr" presetSubtype="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dissolve">
                                      <p:cBhvr>
                                        <p:cTn id="18" dur="750"/>
                                        <p:tgtEl>
                                          <p:spTgt spid="11"/>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dissolve">
                                      <p:cBhvr>
                                        <p:cTn id="21" dur="750"/>
                                        <p:tgtEl>
                                          <p:spTgt spid="13"/>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dissolve">
                                      <p:cBhvr>
                                        <p:cTn id="24" dur="750"/>
                                        <p:tgtEl>
                                          <p:spTgt spid="15"/>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dissolve">
                                      <p:cBhvr>
                                        <p:cTn id="27" dur="750"/>
                                        <p:tgtEl>
                                          <p:spTgt spid="17"/>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dissolve">
                                      <p:cBhvr>
                                        <p:cTn id="30" dur="750"/>
                                        <p:tgtEl>
                                          <p:spTgt spid="19"/>
                                        </p:tgtEl>
                                      </p:cBhvr>
                                    </p:animEffect>
                                  </p:childTnLst>
                                </p:cTn>
                              </p:par>
                            </p:childTnLst>
                          </p:cTn>
                        </p:par>
                        <p:par>
                          <p:cTn id="31" fill="hold">
                            <p:stCondLst>
                              <p:cond delay="2000"/>
                            </p:stCondLst>
                            <p:childTnLst>
                              <p:par>
                                <p:cTn id="32" presetID="2" presetClass="entr" presetSubtype="4"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750" fill="hold"/>
                                        <p:tgtEl>
                                          <p:spTgt spid="12"/>
                                        </p:tgtEl>
                                        <p:attrNameLst>
                                          <p:attrName>ppt_x</p:attrName>
                                        </p:attrNameLst>
                                      </p:cBhvr>
                                      <p:tavLst>
                                        <p:tav tm="0">
                                          <p:val>
                                            <p:strVal val="#ppt_x"/>
                                          </p:val>
                                        </p:tav>
                                        <p:tav tm="100000">
                                          <p:val>
                                            <p:strVal val="#ppt_x"/>
                                          </p:val>
                                        </p:tav>
                                      </p:tavLst>
                                    </p:anim>
                                    <p:anim calcmode="lin" valueType="num">
                                      <p:cBhvr additive="base">
                                        <p:cTn id="35" dur="750" fill="hold"/>
                                        <p:tgtEl>
                                          <p:spTgt spid="12"/>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additive="base">
                                        <p:cTn id="38" dur="750" fill="hold"/>
                                        <p:tgtEl>
                                          <p:spTgt spid="14"/>
                                        </p:tgtEl>
                                        <p:attrNameLst>
                                          <p:attrName>ppt_x</p:attrName>
                                        </p:attrNameLst>
                                      </p:cBhvr>
                                      <p:tavLst>
                                        <p:tav tm="0">
                                          <p:val>
                                            <p:strVal val="#ppt_x"/>
                                          </p:val>
                                        </p:tav>
                                        <p:tav tm="100000">
                                          <p:val>
                                            <p:strVal val="#ppt_x"/>
                                          </p:val>
                                        </p:tav>
                                      </p:tavLst>
                                    </p:anim>
                                    <p:anim calcmode="lin" valueType="num">
                                      <p:cBhvr additive="base">
                                        <p:cTn id="39" dur="750" fill="hold"/>
                                        <p:tgtEl>
                                          <p:spTgt spid="14"/>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750" fill="hold"/>
                                        <p:tgtEl>
                                          <p:spTgt spid="16"/>
                                        </p:tgtEl>
                                        <p:attrNameLst>
                                          <p:attrName>ppt_x</p:attrName>
                                        </p:attrNameLst>
                                      </p:cBhvr>
                                      <p:tavLst>
                                        <p:tav tm="0">
                                          <p:val>
                                            <p:strVal val="#ppt_x"/>
                                          </p:val>
                                        </p:tav>
                                        <p:tav tm="100000">
                                          <p:val>
                                            <p:strVal val="#ppt_x"/>
                                          </p:val>
                                        </p:tav>
                                      </p:tavLst>
                                    </p:anim>
                                    <p:anim calcmode="lin" valueType="num">
                                      <p:cBhvr additive="base">
                                        <p:cTn id="43" dur="750" fill="hold"/>
                                        <p:tgtEl>
                                          <p:spTgt spid="16"/>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additive="base">
                                        <p:cTn id="46" dur="750" fill="hold"/>
                                        <p:tgtEl>
                                          <p:spTgt spid="18"/>
                                        </p:tgtEl>
                                        <p:attrNameLst>
                                          <p:attrName>ppt_x</p:attrName>
                                        </p:attrNameLst>
                                      </p:cBhvr>
                                      <p:tavLst>
                                        <p:tav tm="0">
                                          <p:val>
                                            <p:strVal val="#ppt_x"/>
                                          </p:val>
                                        </p:tav>
                                        <p:tav tm="100000">
                                          <p:val>
                                            <p:strVal val="#ppt_x"/>
                                          </p:val>
                                        </p:tav>
                                      </p:tavLst>
                                    </p:anim>
                                    <p:anim calcmode="lin" valueType="num">
                                      <p:cBhvr additive="base">
                                        <p:cTn id="47" dur="750" fill="hold"/>
                                        <p:tgtEl>
                                          <p:spTgt spid="18"/>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750" fill="hold"/>
                                        <p:tgtEl>
                                          <p:spTgt spid="20"/>
                                        </p:tgtEl>
                                        <p:attrNameLst>
                                          <p:attrName>ppt_x</p:attrName>
                                        </p:attrNameLst>
                                      </p:cBhvr>
                                      <p:tavLst>
                                        <p:tav tm="0">
                                          <p:val>
                                            <p:strVal val="#ppt_x"/>
                                          </p:val>
                                        </p:tav>
                                        <p:tav tm="100000">
                                          <p:val>
                                            <p:strVal val="#ppt_x"/>
                                          </p:val>
                                        </p:tav>
                                      </p:tavLst>
                                    </p:anim>
                                    <p:anim calcmode="lin" valueType="num">
                                      <p:cBhvr additive="base">
                                        <p:cTn id="51" dur="750" fill="hold"/>
                                        <p:tgtEl>
                                          <p:spTgt spid="20"/>
                                        </p:tgtEl>
                                        <p:attrNameLst>
                                          <p:attrName>ppt_y</p:attrName>
                                        </p:attrNameLst>
                                      </p:cBhvr>
                                      <p:tavLst>
                                        <p:tav tm="0">
                                          <p:val>
                                            <p:strVal val="1+#ppt_h/2"/>
                                          </p:val>
                                        </p:tav>
                                        <p:tav tm="100000">
                                          <p:val>
                                            <p:strVal val="#ppt_y"/>
                                          </p:val>
                                        </p:tav>
                                      </p:tavLst>
                                    </p:anim>
                                  </p:childTnLst>
                                </p:cTn>
                              </p:par>
                            </p:childTnLst>
                          </p:cTn>
                        </p:par>
                        <p:par>
                          <p:cTn id="52" fill="hold">
                            <p:stCondLst>
                              <p:cond delay="3000"/>
                            </p:stCondLst>
                            <p:childTnLst>
                              <p:par>
                                <p:cTn id="53" presetID="14" presetClass="entr" presetSubtype="10" fill="hold" grpId="0" nodeType="after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randombar(horizontal)">
                                      <p:cBhvr>
                                        <p:cTn id="55" dur="750"/>
                                        <p:tgtEl>
                                          <p:spTgt spid="5"/>
                                        </p:tgtEl>
                                      </p:cBhvr>
                                    </p:animEffect>
                                  </p:childTnLst>
                                </p:cTn>
                              </p:par>
                            </p:childTnLst>
                          </p:cTn>
                        </p:par>
                        <p:par>
                          <p:cTn id="56" fill="hold">
                            <p:stCondLst>
                              <p:cond delay="4000"/>
                            </p:stCondLst>
                            <p:childTnLst>
                              <p:par>
                                <p:cTn id="57" presetID="14" presetClass="entr" presetSubtype="10" fill="hold" grpId="0" nodeType="after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randombar(horizontal)">
                                      <p:cBhvr>
                                        <p:cTn id="59" dur="750"/>
                                        <p:tgtEl>
                                          <p:spTgt spid="6"/>
                                        </p:tgtEl>
                                      </p:cBhvr>
                                    </p:animEffect>
                                  </p:childTnLst>
                                </p:cTn>
                              </p:par>
                            </p:childTnLst>
                          </p:cTn>
                        </p:par>
                        <p:par>
                          <p:cTn id="60" fill="hold">
                            <p:stCondLst>
                              <p:cond delay="5000"/>
                            </p:stCondLst>
                            <p:childTnLst>
                              <p:par>
                                <p:cTn id="61" presetID="2" presetClass="entr" presetSubtype="8" fill="hold" grpId="0" nodeType="afterEffect">
                                  <p:stCondLst>
                                    <p:cond delay="0"/>
                                  </p:stCondLst>
                                  <p:childTnLst>
                                    <p:set>
                                      <p:cBhvr>
                                        <p:cTn id="62" dur="1" fill="hold">
                                          <p:stCondLst>
                                            <p:cond delay="0"/>
                                          </p:stCondLst>
                                        </p:cTn>
                                        <p:tgtEl>
                                          <p:spTgt spid="25"/>
                                        </p:tgtEl>
                                        <p:attrNameLst>
                                          <p:attrName>style.visibility</p:attrName>
                                        </p:attrNameLst>
                                      </p:cBhvr>
                                      <p:to>
                                        <p:strVal val="visible"/>
                                      </p:to>
                                    </p:set>
                                    <p:anim calcmode="lin" valueType="num">
                                      <p:cBhvr additive="base">
                                        <p:cTn id="63" dur="750" fill="hold"/>
                                        <p:tgtEl>
                                          <p:spTgt spid="25"/>
                                        </p:tgtEl>
                                        <p:attrNameLst>
                                          <p:attrName>ppt_x</p:attrName>
                                        </p:attrNameLst>
                                      </p:cBhvr>
                                      <p:tavLst>
                                        <p:tav tm="0">
                                          <p:val>
                                            <p:strVal val="0-#ppt_w/2"/>
                                          </p:val>
                                        </p:tav>
                                        <p:tav tm="100000">
                                          <p:val>
                                            <p:strVal val="#ppt_x"/>
                                          </p:val>
                                        </p:tav>
                                      </p:tavLst>
                                    </p:anim>
                                    <p:anim calcmode="lin" valueType="num">
                                      <p:cBhvr additive="base">
                                        <p:cTn id="64" dur="750" fill="hold"/>
                                        <p:tgtEl>
                                          <p:spTgt spid="25"/>
                                        </p:tgtEl>
                                        <p:attrNameLst>
                                          <p:attrName>ppt_y</p:attrName>
                                        </p:attrNameLst>
                                      </p:cBhvr>
                                      <p:tavLst>
                                        <p:tav tm="0">
                                          <p:val>
                                            <p:strVal val="#ppt_y"/>
                                          </p:val>
                                        </p:tav>
                                        <p:tav tm="100000">
                                          <p:val>
                                            <p:strVal val="#ppt_y"/>
                                          </p:val>
                                        </p:tav>
                                      </p:tavLst>
                                    </p:anim>
                                  </p:childTnLst>
                                </p:cTn>
                              </p:par>
                            </p:childTnLst>
                          </p:cTn>
                        </p:par>
                        <p:par>
                          <p:cTn id="65" fill="hold">
                            <p:stCondLst>
                              <p:cond delay="6000"/>
                            </p:stCondLst>
                            <p:childTnLst>
                              <p:par>
                                <p:cTn id="66" presetID="14" presetClass="entr" presetSubtype="10" fill="hold" grpId="0" nodeType="after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randombar(horizontal)">
                                      <p:cBhvr>
                                        <p:cTn id="68" dur="750"/>
                                        <p:tgtEl>
                                          <p:spTgt spid="7"/>
                                        </p:tgtEl>
                                      </p:cBhvr>
                                    </p:animEffect>
                                  </p:childTnLst>
                                </p:cTn>
                              </p:par>
                            </p:childTnLst>
                          </p:cTn>
                        </p:par>
                        <p:par>
                          <p:cTn id="69" fill="hold">
                            <p:stCondLst>
                              <p:cond delay="7000"/>
                            </p:stCondLst>
                            <p:childTnLst>
                              <p:par>
                                <p:cTn id="70" presetID="2" presetClass="entr" presetSubtype="2" fill="hold" grpId="0" nodeType="afterEffect">
                                  <p:stCondLst>
                                    <p:cond delay="0"/>
                                  </p:stCondLst>
                                  <p:childTnLst>
                                    <p:set>
                                      <p:cBhvr>
                                        <p:cTn id="71" dur="1" fill="hold">
                                          <p:stCondLst>
                                            <p:cond delay="0"/>
                                          </p:stCondLst>
                                        </p:cTn>
                                        <p:tgtEl>
                                          <p:spTgt spid="21"/>
                                        </p:tgtEl>
                                        <p:attrNameLst>
                                          <p:attrName>style.visibility</p:attrName>
                                        </p:attrNameLst>
                                      </p:cBhvr>
                                      <p:to>
                                        <p:strVal val="visible"/>
                                      </p:to>
                                    </p:set>
                                    <p:anim calcmode="lin" valueType="num">
                                      <p:cBhvr additive="base">
                                        <p:cTn id="72" dur="750" fill="hold"/>
                                        <p:tgtEl>
                                          <p:spTgt spid="21"/>
                                        </p:tgtEl>
                                        <p:attrNameLst>
                                          <p:attrName>ppt_x</p:attrName>
                                        </p:attrNameLst>
                                      </p:cBhvr>
                                      <p:tavLst>
                                        <p:tav tm="0">
                                          <p:val>
                                            <p:strVal val="1+#ppt_w/2"/>
                                          </p:val>
                                        </p:tav>
                                        <p:tav tm="100000">
                                          <p:val>
                                            <p:strVal val="#ppt_x"/>
                                          </p:val>
                                        </p:tav>
                                      </p:tavLst>
                                    </p:anim>
                                    <p:anim calcmode="lin" valueType="num">
                                      <p:cBhvr additive="base">
                                        <p:cTn id="73" dur="750" fill="hold"/>
                                        <p:tgtEl>
                                          <p:spTgt spid="21"/>
                                        </p:tgtEl>
                                        <p:attrNameLst>
                                          <p:attrName>ppt_y</p:attrName>
                                        </p:attrNameLst>
                                      </p:cBhvr>
                                      <p:tavLst>
                                        <p:tav tm="0">
                                          <p:val>
                                            <p:strVal val="#ppt_y"/>
                                          </p:val>
                                        </p:tav>
                                        <p:tav tm="100000">
                                          <p:val>
                                            <p:strVal val="#ppt_y"/>
                                          </p:val>
                                        </p:tav>
                                      </p:tavLst>
                                    </p:anim>
                                  </p:childTnLst>
                                </p:cTn>
                              </p:par>
                            </p:childTnLst>
                          </p:cTn>
                        </p:par>
                        <p:par>
                          <p:cTn id="74" fill="hold">
                            <p:stCondLst>
                              <p:cond delay="8000"/>
                            </p:stCondLst>
                            <p:childTnLst>
                              <p:par>
                                <p:cTn id="75" presetID="14" presetClass="entr" presetSubtype="10" restart="never" repeatDur="0" fill="hold" grpId="0" nodeType="afterEffect">
                                  <p:stCondLst>
                                    <p:cond delay="0"/>
                                  </p:stCondLst>
                                  <p:childTnLst>
                                    <p:set>
                                      <p:cBhvr>
                                        <p:cTn id="76" dur="1" fill="hold">
                                          <p:stCondLst>
                                            <p:cond delay="0"/>
                                          </p:stCondLst>
                                        </p:cTn>
                                        <p:tgtEl>
                                          <p:spTgt spid="8"/>
                                        </p:tgtEl>
                                        <p:attrNameLst>
                                          <p:attrName>style.visibility</p:attrName>
                                        </p:attrNameLst>
                                      </p:cBhvr>
                                      <p:to>
                                        <p:strVal val="visible"/>
                                      </p:to>
                                    </p:set>
                                    <p:animEffect transition="in" filter="randombar(horizontal)">
                                      <p:cBhvr>
                                        <p:cTn id="77" dur="750"/>
                                        <p:tgtEl>
                                          <p:spTgt spid="8"/>
                                        </p:tgtEl>
                                      </p:cBhvr>
                                    </p:animEffect>
                                  </p:childTnLst>
                                </p:cTn>
                              </p:par>
                            </p:childTnLst>
                          </p:cTn>
                        </p:par>
                        <p:par>
                          <p:cTn id="78" fill="hold">
                            <p:stCondLst>
                              <p:cond delay="9000"/>
                            </p:stCondLst>
                            <p:childTnLst>
                              <p:par>
                                <p:cTn id="79" presetID="2" presetClass="entr" presetSubtype="2" restart="never" repeatDur="0" fill="hold" grpId="0" nodeType="afterEffect">
                                  <p:stCondLst>
                                    <p:cond delay="0"/>
                                  </p:stCondLst>
                                  <p:childTnLst>
                                    <p:set>
                                      <p:cBhvr>
                                        <p:cTn id="80" dur="1" fill="hold">
                                          <p:stCondLst>
                                            <p:cond delay="0"/>
                                          </p:stCondLst>
                                        </p:cTn>
                                        <p:tgtEl>
                                          <p:spTgt spid="22"/>
                                        </p:tgtEl>
                                        <p:attrNameLst>
                                          <p:attrName>style.visibility</p:attrName>
                                        </p:attrNameLst>
                                      </p:cBhvr>
                                      <p:to>
                                        <p:strVal val="visible"/>
                                      </p:to>
                                    </p:set>
                                    <p:anim calcmode="lin" valueType="num">
                                      <p:cBhvr additive="base">
                                        <p:cTn id="81" dur="750" fill="hold"/>
                                        <p:tgtEl>
                                          <p:spTgt spid="22"/>
                                        </p:tgtEl>
                                        <p:attrNameLst>
                                          <p:attrName>ppt_x</p:attrName>
                                        </p:attrNameLst>
                                      </p:cBhvr>
                                      <p:tavLst>
                                        <p:tav tm="0">
                                          <p:val>
                                            <p:strVal val="1+#ppt_w/2"/>
                                          </p:val>
                                        </p:tav>
                                        <p:tav tm="100000">
                                          <p:val>
                                            <p:strVal val="#ppt_x"/>
                                          </p:val>
                                        </p:tav>
                                      </p:tavLst>
                                    </p:anim>
                                    <p:anim calcmode="lin" valueType="num">
                                      <p:cBhvr additive="base">
                                        <p:cTn id="82" dur="750" fill="hold"/>
                                        <p:tgtEl>
                                          <p:spTgt spid="22"/>
                                        </p:tgtEl>
                                        <p:attrNameLst>
                                          <p:attrName>ppt_y</p:attrName>
                                        </p:attrNameLst>
                                      </p:cBhvr>
                                      <p:tavLst>
                                        <p:tav tm="0">
                                          <p:val>
                                            <p:strVal val="#ppt_y"/>
                                          </p:val>
                                        </p:tav>
                                        <p:tav tm="100000">
                                          <p:val>
                                            <p:strVal val="#ppt_y"/>
                                          </p:val>
                                        </p:tav>
                                      </p:tavLst>
                                    </p:anim>
                                  </p:childTnLst>
                                </p:cTn>
                              </p:par>
                            </p:childTnLst>
                          </p:cTn>
                        </p:par>
                        <p:par>
                          <p:cTn id="83" fill="hold">
                            <p:stCondLst>
                              <p:cond delay="10000"/>
                            </p:stCondLst>
                            <p:childTnLst>
                              <p:par>
                                <p:cTn id="84" presetID="14" presetClass="entr" presetSubtype="10" restart="never" repeatDur="0" fill="hold" grpId="0" nodeType="afterEffect">
                                  <p:stCondLst>
                                    <p:cond delay="0"/>
                                  </p:stCondLst>
                                  <p:childTnLst>
                                    <p:set>
                                      <p:cBhvr>
                                        <p:cTn id="85" dur="1" fill="hold">
                                          <p:stCondLst>
                                            <p:cond delay="0"/>
                                          </p:stCondLst>
                                        </p:cTn>
                                        <p:tgtEl>
                                          <p:spTgt spid="9"/>
                                        </p:tgtEl>
                                        <p:attrNameLst>
                                          <p:attrName>style.visibility</p:attrName>
                                        </p:attrNameLst>
                                      </p:cBhvr>
                                      <p:to>
                                        <p:strVal val="visible"/>
                                      </p:to>
                                    </p:set>
                                    <p:animEffect transition="in" filter="randombar(horizontal)">
                                      <p:cBhvr>
                                        <p:cTn id="86" dur="750"/>
                                        <p:tgtEl>
                                          <p:spTgt spid="9"/>
                                        </p:tgtEl>
                                      </p:cBhvr>
                                    </p:animEffect>
                                  </p:childTnLst>
                                </p:cTn>
                              </p:par>
                            </p:childTnLst>
                          </p:cTn>
                        </p:par>
                        <p:par>
                          <p:cTn id="87" fill="hold">
                            <p:stCondLst>
                              <p:cond delay="11000"/>
                            </p:stCondLst>
                            <p:childTnLst>
                              <p:par>
                                <p:cTn id="88" presetID="2" presetClass="entr" presetSubtype="2" restart="never" repeatDur="0" fill="hold" grpId="0" nodeType="afterEffect">
                                  <p:stCondLst>
                                    <p:cond delay="0"/>
                                  </p:stCondLst>
                                  <p:childTnLst>
                                    <p:set>
                                      <p:cBhvr>
                                        <p:cTn id="89" dur="1" fill="hold">
                                          <p:stCondLst>
                                            <p:cond delay="0"/>
                                          </p:stCondLst>
                                        </p:cTn>
                                        <p:tgtEl>
                                          <p:spTgt spid="23"/>
                                        </p:tgtEl>
                                        <p:attrNameLst>
                                          <p:attrName>style.visibility</p:attrName>
                                        </p:attrNameLst>
                                      </p:cBhvr>
                                      <p:to>
                                        <p:strVal val="visible"/>
                                      </p:to>
                                    </p:set>
                                    <p:anim calcmode="lin" valueType="num">
                                      <p:cBhvr additive="base">
                                        <p:cTn id="90" dur="750" fill="hold"/>
                                        <p:tgtEl>
                                          <p:spTgt spid="23"/>
                                        </p:tgtEl>
                                        <p:attrNameLst>
                                          <p:attrName>ppt_x</p:attrName>
                                        </p:attrNameLst>
                                      </p:cBhvr>
                                      <p:tavLst>
                                        <p:tav tm="0">
                                          <p:val>
                                            <p:strVal val="1+#ppt_w/2"/>
                                          </p:val>
                                        </p:tav>
                                        <p:tav tm="100000">
                                          <p:val>
                                            <p:strVal val="#ppt_x"/>
                                          </p:val>
                                        </p:tav>
                                      </p:tavLst>
                                    </p:anim>
                                    <p:anim calcmode="lin" valueType="num">
                                      <p:cBhvr additive="base">
                                        <p:cTn id="91" dur="750" fill="hold"/>
                                        <p:tgtEl>
                                          <p:spTgt spid="23"/>
                                        </p:tgtEl>
                                        <p:attrNameLst>
                                          <p:attrName>ppt_y</p:attrName>
                                        </p:attrNameLst>
                                      </p:cBhvr>
                                      <p:tavLst>
                                        <p:tav tm="0">
                                          <p:val>
                                            <p:strVal val="#ppt_y"/>
                                          </p:val>
                                        </p:tav>
                                        <p:tav tm="100000">
                                          <p:val>
                                            <p:strVal val="#ppt_y"/>
                                          </p:val>
                                        </p:tav>
                                      </p:tavLst>
                                    </p:anim>
                                  </p:childTnLst>
                                </p:cTn>
                              </p:par>
                            </p:childTnLst>
                          </p:cTn>
                        </p:par>
                        <p:par>
                          <p:cTn id="92" fill="hold">
                            <p:stCondLst>
                              <p:cond delay="12000"/>
                            </p:stCondLst>
                            <p:childTnLst>
                              <p:par>
                                <p:cTn id="93" presetID="14" presetClass="entr" presetSubtype="10" restart="never" repeatDur="0" fill="hold" grpId="0" nodeType="afterEffect">
                                  <p:stCondLst>
                                    <p:cond delay="0"/>
                                  </p:stCondLst>
                                  <p:childTnLst>
                                    <p:set>
                                      <p:cBhvr>
                                        <p:cTn id="94" dur="1" fill="hold">
                                          <p:stCondLst>
                                            <p:cond delay="0"/>
                                          </p:stCondLst>
                                        </p:cTn>
                                        <p:tgtEl>
                                          <p:spTgt spid="10"/>
                                        </p:tgtEl>
                                        <p:attrNameLst>
                                          <p:attrName>style.visibility</p:attrName>
                                        </p:attrNameLst>
                                      </p:cBhvr>
                                      <p:to>
                                        <p:strVal val="visible"/>
                                      </p:to>
                                    </p:set>
                                    <p:animEffect transition="in" filter="randombar(horizontal)">
                                      <p:cBhvr>
                                        <p:cTn id="95" dur="750"/>
                                        <p:tgtEl>
                                          <p:spTgt spid="10"/>
                                        </p:tgtEl>
                                      </p:cBhvr>
                                    </p:animEffect>
                                  </p:childTnLst>
                                </p:cTn>
                              </p:par>
                            </p:childTnLst>
                          </p:cTn>
                        </p:par>
                        <p:par>
                          <p:cTn id="96" fill="hold">
                            <p:stCondLst>
                              <p:cond delay="13000"/>
                            </p:stCondLst>
                            <p:childTnLst>
                              <p:par>
                                <p:cTn id="97" presetID="2" presetClass="entr" presetSubtype="2" restart="never" repeatDur="0" fill="hold" grpId="0" nodeType="afterEffect">
                                  <p:stCondLst>
                                    <p:cond delay="0"/>
                                  </p:stCondLst>
                                  <p:childTnLst>
                                    <p:set>
                                      <p:cBhvr>
                                        <p:cTn id="98" dur="1" fill="hold">
                                          <p:stCondLst>
                                            <p:cond delay="0"/>
                                          </p:stCondLst>
                                        </p:cTn>
                                        <p:tgtEl>
                                          <p:spTgt spid="24"/>
                                        </p:tgtEl>
                                        <p:attrNameLst>
                                          <p:attrName>style.visibility</p:attrName>
                                        </p:attrNameLst>
                                      </p:cBhvr>
                                      <p:to>
                                        <p:strVal val="visible"/>
                                      </p:to>
                                    </p:set>
                                    <p:anim calcmode="lin" valueType="num">
                                      <p:cBhvr additive="base">
                                        <p:cTn id="99" dur="750" fill="hold"/>
                                        <p:tgtEl>
                                          <p:spTgt spid="24"/>
                                        </p:tgtEl>
                                        <p:attrNameLst>
                                          <p:attrName>ppt_x</p:attrName>
                                        </p:attrNameLst>
                                      </p:cBhvr>
                                      <p:tavLst>
                                        <p:tav tm="0">
                                          <p:val>
                                            <p:strVal val="1+#ppt_w/2"/>
                                          </p:val>
                                        </p:tav>
                                        <p:tav tm="100000">
                                          <p:val>
                                            <p:strVal val="#ppt_x"/>
                                          </p:val>
                                        </p:tav>
                                      </p:tavLst>
                                    </p:anim>
                                    <p:anim calcmode="lin" valueType="num">
                                      <p:cBhvr additive="base">
                                        <p:cTn id="100" dur="750" fill="hold"/>
                                        <p:tgtEl>
                                          <p:spTgt spid="24"/>
                                        </p:tgtEl>
                                        <p:attrNameLst>
                                          <p:attrName>ppt_y</p:attrName>
                                        </p:attrNameLst>
                                      </p:cBhvr>
                                      <p:tavLst>
                                        <p:tav tm="0">
                                          <p:val>
                                            <p:strVal val="#ppt_y"/>
                                          </p:val>
                                        </p:tav>
                                        <p:tav tm="100000">
                                          <p:val>
                                            <p:strVal val="#ppt_y"/>
                                          </p:val>
                                        </p:tav>
                                      </p:tavLst>
                                    </p:anim>
                                  </p:childTnLst>
                                </p:cTn>
                              </p:par>
                            </p:childTnLst>
                          </p:cTn>
                        </p:par>
                        <p:par>
                          <p:cTn id="101" fill="hold">
                            <p:stCondLst>
                              <p:cond delay="14000"/>
                            </p:stCondLst>
                            <p:childTnLst>
                              <p:par>
                                <p:cTn id="102" presetID="47" presetClass="entr" presetSubtype="0" fill="hold" grpId="0" nodeType="afterEffect">
                                  <p:stCondLst>
                                    <p:cond delay="0"/>
                                  </p:stCondLst>
                                  <p:childTnLst>
                                    <p:set>
                                      <p:cBhvr>
                                        <p:cTn id="103" dur="1" fill="hold">
                                          <p:stCondLst>
                                            <p:cond delay="0"/>
                                          </p:stCondLst>
                                        </p:cTn>
                                        <p:tgtEl>
                                          <p:spTgt spid="26"/>
                                        </p:tgtEl>
                                        <p:attrNameLst>
                                          <p:attrName>style.visibility</p:attrName>
                                        </p:attrNameLst>
                                      </p:cBhvr>
                                      <p:to>
                                        <p:strVal val="visible"/>
                                      </p:to>
                                    </p:set>
                                    <p:animEffect transition="in" filter="fade">
                                      <p:cBhvr>
                                        <p:cTn id="104" dur="1000"/>
                                        <p:tgtEl>
                                          <p:spTgt spid="26"/>
                                        </p:tgtEl>
                                      </p:cBhvr>
                                    </p:animEffect>
                                    <p:anim calcmode="lin" valueType="num">
                                      <p:cBhvr>
                                        <p:cTn id="105" dur="1000" fill="hold"/>
                                        <p:tgtEl>
                                          <p:spTgt spid="26"/>
                                        </p:tgtEl>
                                        <p:attrNameLst>
                                          <p:attrName>ppt_x</p:attrName>
                                        </p:attrNameLst>
                                      </p:cBhvr>
                                      <p:tavLst>
                                        <p:tav tm="0">
                                          <p:val>
                                            <p:strVal val="#ppt_x"/>
                                          </p:val>
                                        </p:tav>
                                        <p:tav tm="100000">
                                          <p:val>
                                            <p:strVal val="#ppt_x"/>
                                          </p:val>
                                        </p:tav>
                                      </p:tavLst>
                                    </p:anim>
                                    <p:anim calcmode="lin" valueType="num">
                                      <p:cBhvr>
                                        <p:cTn id="106" dur="1000" fill="hold"/>
                                        <p:tgtEl>
                                          <p:spTgt spid="26"/>
                                        </p:tgtEl>
                                        <p:attrNameLst>
                                          <p:attrName>ppt_y</p:attrName>
                                        </p:attrNameLst>
                                      </p:cBhvr>
                                      <p:tavLst>
                                        <p:tav tm="0">
                                          <p:val>
                                            <p:strVal val="#ppt_y-.1"/>
                                          </p:val>
                                        </p:tav>
                                        <p:tav tm="100000">
                                          <p:val>
                                            <p:strVal val="#ppt_y"/>
                                          </p:val>
                                        </p:tav>
                                      </p:tavLst>
                                    </p:anim>
                                  </p:childTnLst>
                                </p:cTn>
                              </p:par>
                            </p:childTnLst>
                          </p:cTn>
                        </p:par>
                        <p:par>
                          <p:cTn id="107" fill="hold">
                            <p:stCondLst>
                              <p:cond delay="15000"/>
                            </p:stCondLst>
                            <p:childTnLst>
                              <p:par>
                                <p:cTn id="108" presetID="42" presetClass="entr" presetSubtype="0" fill="hold" grpId="0" nodeType="afterEffect">
                                  <p:stCondLst>
                                    <p:cond delay="0"/>
                                  </p:stCondLst>
                                  <p:childTnLst>
                                    <p:set>
                                      <p:cBhvr>
                                        <p:cTn id="109" dur="1" fill="hold">
                                          <p:stCondLst>
                                            <p:cond delay="0"/>
                                          </p:stCondLst>
                                        </p:cTn>
                                        <p:tgtEl>
                                          <p:spTgt spid="27"/>
                                        </p:tgtEl>
                                        <p:attrNameLst>
                                          <p:attrName>style.visibility</p:attrName>
                                        </p:attrNameLst>
                                      </p:cBhvr>
                                      <p:to>
                                        <p:strVal val="visible"/>
                                      </p:to>
                                    </p:set>
                                    <p:animEffect transition="in" filter="fade">
                                      <p:cBhvr>
                                        <p:cTn id="110" dur="1000"/>
                                        <p:tgtEl>
                                          <p:spTgt spid="27"/>
                                        </p:tgtEl>
                                      </p:cBhvr>
                                    </p:animEffect>
                                    <p:anim calcmode="lin" valueType="num">
                                      <p:cBhvr>
                                        <p:cTn id="111" dur="1000" fill="hold"/>
                                        <p:tgtEl>
                                          <p:spTgt spid="27"/>
                                        </p:tgtEl>
                                        <p:attrNameLst>
                                          <p:attrName>ppt_x</p:attrName>
                                        </p:attrNameLst>
                                      </p:cBhvr>
                                      <p:tavLst>
                                        <p:tav tm="0">
                                          <p:val>
                                            <p:strVal val="#ppt_x"/>
                                          </p:val>
                                        </p:tav>
                                        <p:tav tm="100000">
                                          <p:val>
                                            <p:strVal val="#ppt_x"/>
                                          </p:val>
                                        </p:tav>
                                      </p:tavLst>
                                    </p:anim>
                                    <p:anim calcmode="lin" valueType="num">
                                      <p:cBhvr>
                                        <p:cTn id="11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p:bldP spid="13" grpId="0" animBg="1"/>
      <p:bldP spid="14" grpId="0"/>
      <p:bldP spid="15" grpId="0" animBg="1"/>
      <p:bldP spid="16" grpId="0"/>
      <p:bldP spid="17" grpId="0" animBg="1"/>
      <p:bldP spid="18" grpId="0"/>
      <p:bldP spid="19" grpId="0" animBg="1"/>
      <p:bldP spid="20" grpId="0"/>
      <p:bldP spid="21" grpId="0"/>
      <p:bldP spid="22" grpId="0"/>
      <p:bldP spid="23" grpId="0"/>
      <p:bldP spid="24" grpId="0"/>
      <p:bldP spid="25" grpId="0"/>
      <p:bldP spid="26" grpId="0" animBg="1"/>
      <p:bldP spid="27" grpId="0"/>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cstate="email">
            <a:extLst>
              <a:ext uri="{28A0092B-C50C-407E-A947-70E740481C1C}">
                <a14:useLocalDpi xmlns:a14="http://schemas.microsoft.com/office/drawing/2010/main" val="0"/>
              </a:ext>
            </a:extLst>
          </a:blip>
          <a:stretch>
            <a:fillRect/>
          </a:stretch>
        </p:blipFill>
        <p:spPr>
          <a:xfrm rot="698163">
            <a:off x="329396" y="-1099518"/>
            <a:ext cx="12098736" cy="8723659"/>
          </a:xfrm>
          <a:prstGeom prst="rect">
            <a:avLst/>
          </a:prstGeom>
        </p:spPr>
      </p:pic>
      <p:pic>
        <p:nvPicPr>
          <p:cNvPr id="4" name="图片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852228" y="2554741"/>
            <a:ext cx="4339771" cy="4339771"/>
          </a:xfrm>
          <a:prstGeom prst="rect">
            <a:avLst/>
          </a:prstGeom>
        </p:spPr>
      </p:pic>
      <p:sp>
        <p:nvSpPr>
          <p:cNvPr id="11" name="Picture 6"/>
          <p:cNvSpPr/>
          <p:nvPr/>
        </p:nvSpPr>
        <p:spPr>
          <a:xfrm>
            <a:off x="175431" y="126475"/>
            <a:ext cx="5019308" cy="4270571"/>
          </a:xfrm>
          <a:custGeom>
            <a:avLst/>
            <a:gdLst/>
            <a:ahLst/>
            <a:cxnLst/>
            <a:rect l="0" t="0" r="0" b="0"/>
            <a:pathLst>
              <a:path w="5019308" h="4270571">
                <a:moveTo>
                  <a:pt x="0" y="0"/>
                </a:moveTo>
                <a:lnTo>
                  <a:pt x="5019307" y="0"/>
                </a:lnTo>
                <a:lnTo>
                  <a:pt x="5019307" y="4270570"/>
                </a:lnTo>
                <a:lnTo>
                  <a:pt x="0" y="4270570"/>
                </a:lnTo>
                <a:close/>
              </a:path>
            </a:pathLst>
          </a:custGeom>
          <a:blipFill dpi="0" rotWithShape="1">
            <a:blip r:embed="rId3"/>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2115861" y="1707762"/>
            <a:ext cx="5326365" cy="1107996"/>
          </a:xfrm>
          <a:prstGeom prst="rect">
            <a:avLst/>
          </a:prstGeom>
          <a:noFill/>
        </p:spPr>
        <p:txBody>
          <a:bodyPr wrap="square" lIns="91440" tIns="45720" rIns="91440" bIns="45720">
            <a:spAutoFit/>
          </a:bodyPr>
          <a:lstStyle/>
          <a:p>
            <a:pPr algn="ctr"/>
            <a:r>
              <a:rPr lang="zh-CN" altLang="en-US" sz="6600" dirty="0" smtClean="0">
                <a:ln w="0"/>
                <a:solidFill>
                  <a:srgbClr val="FF0000"/>
                </a:solidFill>
                <a:effectLst>
                  <a:outerShdw blurRad="38100" dist="19050" dir="2700000" algn="tl" rotWithShape="0">
                    <a:schemeClr val="dk1">
                      <a:alpha val="40000"/>
                    </a:schemeClr>
                  </a:outerShdw>
                </a:effectLst>
                <a:latin typeface="段宁毛笔行书" panose="03000509000000000000" pitchFamily="65" charset="-122"/>
                <a:ea typeface="段宁毛笔行书" panose="03000509000000000000" pitchFamily="65" charset="-122"/>
              </a:rPr>
              <a:t>篇章</a:t>
            </a:r>
            <a:r>
              <a:rPr lang="en-US" altLang="zh-CN" sz="6600" dirty="0" smtClean="0">
                <a:ln w="0"/>
                <a:solidFill>
                  <a:srgbClr val="FF0000"/>
                </a:solidFill>
                <a:effectLst>
                  <a:outerShdw blurRad="38100" dist="19050" dir="2700000" algn="tl" rotWithShape="0">
                    <a:schemeClr val="dk1">
                      <a:alpha val="40000"/>
                    </a:schemeClr>
                  </a:outerShdw>
                </a:effectLst>
                <a:latin typeface="CKanHK-Xbold" panose="00000800000000000000" pitchFamily="50" charset="-128"/>
                <a:ea typeface="CKanHK-Xbold" panose="00000800000000000000" pitchFamily="50" charset="-128"/>
              </a:rPr>
              <a:t>4</a:t>
            </a:r>
            <a:endParaRPr lang="zh-CN" altLang="en-US" sz="6600" b="0" cap="none" spc="0" dirty="0">
              <a:ln w="0"/>
              <a:solidFill>
                <a:srgbClr val="FF0000"/>
              </a:solidFill>
              <a:effectLst>
                <a:outerShdw blurRad="38100" dist="19050" dir="2700000" algn="tl" rotWithShape="0">
                  <a:schemeClr val="dk1">
                    <a:alpha val="40000"/>
                  </a:schemeClr>
                </a:outerShdw>
              </a:effectLst>
              <a:latin typeface="CKanHK-Xbold" panose="00000800000000000000" pitchFamily="50" charset="-128"/>
              <a:ea typeface="CKanHK-Xbold" panose="00000800000000000000" pitchFamily="50" charset="-128"/>
            </a:endParaRPr>
          </a:p>
        </p:txBody>
      </p:sp>
      <p:sp>
        <p:nvSpPr>
          <p:cNvPr id="14" name="矩形 13"/>
          <p:cNvSpPr/>
          <p:nvPr/>
        </p:nvSpPr>
        <p:spPr>
          <a:xfrm>
            <a:off x="2513575" y="3003848"/>
            <a:ext cx="5326365" cy="923330"/>
          </a:xfrm>
          <a:prstGeom prst="rect">
            <a:avLst/>
          </a:prstGeom>
          <a:noFill/>
        </p:spPr>
        <p:txBody>
          <a:bodyPr wrap="square" lIns="91440" tIns="45720" rIns="91440" bIns="45720">
            <a:spAutoFit/>
          </a:bodyPr>
          <a:lstStyle/>
          <a:p>
            <a:pPr algn="ctr"/>
            <a:r>
              <a:rPr lang="zh-CN" altLang="en-US" sz="5400" dirty="0" smtClean="0">
                <a:ln w="0"/>
                <a:effectLst>
                  <a:outerShdw blurRad="38100" dist="19050" dir="2700000" algn="tl" rotWithShape="0">
                    <a:schemeClr val="dk1">
                      <a:alpha val="40000"/>
                    </a:schemeClr>
                  </a:outerShdw>
                </a:effectLst>
                <a:latin typeface="李旭科书法" panose="02000603000000000000" pitchFamily="2" charset="-122"/>
                <a:ea typeface="李旭科书法" panose="02000603000000000000" pitchFamily="2" charset="-122"/>
              </a:rPr>
              <a:t>改进与建议</a:t>
            </a:r>
            <a:endParaRPr lang="zh-CN" altLang="en-US" sz="5400" b="0" cap="none" spc="0" dirty="0">
              <a:ln w="0"/>
              <a:effectLst>
                <a:outerShdw blurRad="38100" dist="19050" dir="2700000" algn="tl" rotWithShape="0">
                  <a:schemeClr val="dk1">
                    <a:alpha val="40000"/>
                  </a:schemeClr>
                </a:outerShdw>
              </a:effectLst>
              <a:latin typeface="李旭科书法" panose="02000603000000000000" pitchFamily="2" charset="-122"/>
              <a:ea typeface="李旭科书法" panose="02000603000000000000" pitchFamily="2" charset="-122"/>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11"/>
                                        </p:tgtEl>
                                        <p:attrNameLst>
                                          <p:attrName>style.visibility</p:attrName>
                                        </p:attrNameLst>
                                      </p:cBhvr>
                                      <p:to>
                                        <p:strVal val="visible"/>
                                      </p:to>
                                    </p:set>
                                    <p:anim by="(-#ppt_w*2)" calcmode="lin" valueType="num">
                                      <p:cBhvr rctx="PPT">
                                        <p:cTn id="11" dur="500" autoRev="1" fill="hold">
                                          <p:stCondLst>
                                            <p:cond delay="0"/>
                                          </p:stCondLst>
                                        </p:cTn>
                                        <p:tgtEl>
                                          <p:spTgt spid="11"/>
                                        </p:tgtEl>
                                        <p:attrNameLst>
                                          <p:attrName>ppt_w</p:attrName>
                                        </p:attrNameLst>
                                      </p:cBhvr>
                                    </p:anim>
                                    <p:anim by="(#ppt_w*0.50)" calcmode="lin" valueType="num">
                                      <p:cBhvr>
                                        <p:cTn id="12" dur="500" decel="50000" autoRev="1" fill="hold">
                                          <p:stCondLst>
                                            <p:cond delay="0"/>
                                          </p:stCondLst>
                                        </p:cTn>
                                        <p:tgtEl>
                                          <p:spTgt spid="11"/>
                                        </p:tgtEl>
                                        <p:attrNameLst>
                                          <p:attrName>ppt_x</p:attrName>
                                        </p:attrNameLst>
                                      </p:cBhvr>
                                    </p:anim>
                                    <p:anim from="(-#ppt_h/2)" to="(#ppt_y)" calcmode="lin" valueType="num">
                                      <p:cBhvr>
                                        <p:cTn id="13" dur="1000" fill="hold">
                                          <p:stCondLst>
                                            <p:cond delay="0"/>
                                          </p:stCondLst>
                                        </p:cTn>
                                        <p:tgtEl>
                                          <p:spTgt spid="11"/>
                                        </p:tgtEl>
                                        <p:attrNameLst>
                                          <p:attrName>ppt_y</p:attrName>
                                        </p:attrNameLst>
                                      </p:cBhvr>
                                    </p:anim>
                                    <p:animRot by="21600000">
                                      <p:cBhvr>
                                        <p:cTn id="14" dur="1000" fill="hold">
                                          <p:stCondLst>
                                            <p:cond delay="0"/>
                                          </p:stCondLst>
                                        </p:cTn>
                                        <p:tgtEl>
                                          <p:spTgt spid="11"/>
                                        </p:tgtEl>
                                        <p:attrNameLst>
                                          <p:attrName>r</p:attrName>
                                        </p:attrNameLst>
                                      </p:cBhvr>
                                    </p:animRot>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7"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53" presetClass="entr" presetSubtype="16"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938261" y="1725283"/>
            <a:ext cx="6286499" cy="4368801"/>
            <a:chOff x="4938261" y="1725283"/>
            <a:chExt cx="6286499" cy="4368801"/>
          </a:xfrm>
        </p:grpSpPr>
        <p:sp>
          <p:nvSpPr>
            <p:cNvPr id="3" name="MH_Other_1"/>
            <p:cNvSpPr/>
            <p:nvPr>
              <p:custDataLst>
                <p:tags r:id="rId1"/>
              </p:custDataLst>
            </p:nvPr>
          </p:nvSpPr>
          <p:spPr bwMode="auto">
            <a:xfrm flipH="1">
              <a:off x="7617960" y="4584370"/>
              <a:ext cx="1001712" cy="793750"/>
            </a:xfrm>
            <a:custGeom>
              <a:avLst/>
              <a:gdLst>
                <a:gd name="T0" fmla="*/ 290 w 290"/>
                <a:gd name="T1" fmla="*/ 126 h 252"/>
                <a:gd name="T2" fmla="*/ 252 w 290"/>
                <a:gd name="T3" fmla="*/ 104 h 252"/>
                <a:gd name="T4" fmla="*/ 252 w 290"/>
                <a:gd name="T5" fmla="*/ 13 h 252"/>
                <a:gd name="T6" fmla="*/ 239 w 290"/>
                <a:gd name="T7" fmla="*/ 0 h 252"/>
                <a:gd name="T8" fmla="*/ 13 w 290"/>
                <a:gd name="T9" fmla="*/ 0 h 252"/>
                <a:gd name="T10" fmla="*/ 0 w 290"/>
                <a:gd name="T11" fmla="*/ 13 h 252"/>
                <a:gd name="T12" fmla="*/ 0 w 290"/>
                <a:gd name="T13" fmla="*/ 239 h 252"/>
                <a:gd name="T14" fmla="*/ 13 w 290"/>
                <a:gd name="T15" fmla="*/ 252 h 252"/>
                <a:gd name="T16" fmla="*/ 239 w 290"/>
                <a:gd name="T17" fmla="*/ 252 h 252"/>
                <a:gd name="T18" fmla="*/ 252 w 290"/>
                <a:gd name="T19" fmla="*/ 239 h 252"/>
                <a:gd name="T20" fmla="*/ 252 w 290"/>
                <a:gd name="T21" fmla="*/ 148 h 252"/>
                <a:gd name="T22" fmla="*/ 290 w 290"/>
                <a:gd name="T23" fmla="*/ 12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0" h="252">
                  <a:moveTo>
                    <a:pt x="290" y="126"/>
                  </a:moveTo>
                  <a:cubicBezTo>
                    <a:pt x="252" y="104"/>
                    <a:pt x="252" y="104"/>
                    <a:pt x="252" y="104"/>
                  </a:cubicBezTo>
                  <a:cubicBezTo>
                    <a:pt x="252" y="13"/>
                    <a:pt x="252" y="13"/>
                    <a:pt x="252" y="13"/>
                  </a:cubicBezTo>
                  <a:cubicBezTo>
                    <a:pt x="252" y="6"/>
                    <a:pt x="246" y="0"/>
                    <a:pt x="239" y="0"/>
                  </a:cubicBezTo>
                  <a:cubicBezTo>
                    <a:pt x="13" y="0"/>
                    <a:pt x="13" y="0"/>
                    <a:pt x="13" y="0"/>
                  </a:cubicBezTo>
                  <a:cubicBezTo>
                    <a:pt x="6" y="0"/>
                    <a:pt x="0" y="6"/>
                    <a:pt x="0" y="13"/>
                  </a:cubicBezTo>
                  <a:cubicBezTo>
                    <a:pt x="0" y="239"/>
                    <a:pt x="0" y="239"/>
                    <a:pt x="0" y="239"/>
                  </a:cubicBezTo>
                  <a:cubicBezTo>
                    <a:pt x="0" y="246"/>
                    <a:pt x="6" y="252"/>
                    <a:pt x="13" y="252"/>
                  </a:cubicBezTo>
                  <a:cubicBezTo>
                    <a:pt x="239" y="252"/>
                    <a:pt x="239" y="252"/>
                    <a:pt x="239" y="252"/>
                  </a:cubicBezTo>
                  <a:cubicBezTo>
                    <a:pt x="246" y="252"/>
                    <a:pt x="252" y="246"/>
                    <a:pt x="252" y="239"/>
                  </a:cubicBezTo>
                  <a:cubicBezTo>
                    <a:pt x="252" y="148"/>
                    <a:pt x="252" y="148"/>
                    <a:pt x="252" y="148"/>
                  </a:cubicBezTo>
                  <a:lnTo>
                    <a:pt x="290" y="126"/>
                  </a:lnTo>
                  <a:close/>
                </a:path>
              </a:pathLst>
            </a:custGeom>
            <a:solidFill>
              <a:schemeClr val="accent4">
                <a:lumMod val="75000"/>
              </a:schemeClr>
            </a:solidFill>
            <a:ln>
              <a:noFill/>
            </a:ln>
          </p:spPr>
          <p:txBody>
            <a:bodyPr wrap="none" lIns="68580" tIns="34290" rIns="68580" bIns="34290" anchor="ctr">
              <a:normAutofit/>
            </a:bodyPr>
            <a:lstStyle/>
            <a:p>
              <a:pPr>
                <a:defRPr/>
              </a:pPr>
              <a:endParaRPr lang="zh-CN" altLang="en-US" sz="825" kern="0">
                <a:solidFill>
                  <a:srgbClr val="FFFFFF"/>
                </a:solidFill>
                <a:ea typeface="幼圆" panose="02010509060101010101" pitchFamily="49" charset="-122"/>
              </a:endParaRPr>
            </a:p>
          </p:txBody>
        </p:sp>
        <p:sp>
          <p:nvSpPr>
            <p:cNvPr id="5" name="MH_Other_2"/>
            <p:cNvSpPr/>
            <p:nvPr>
              <p:custDataLst>
                <p:tags r:id="rId2"/>
              </p:custDataLst>
            </p:nvPr>
          </p:nvSpPr>
          <p:spPr bwMode="auto">
            <a:xfrm flipH="1">
              <a:off x="5478011" y="4582783"/>
              <a:ext cx="2332037" cy="792162"/>
            </a:xfrm>
            <a:custGeom>
              <a:avLst/>
              <a:gdLst>
                <a:gd name="T0" fmla="*/ 774 w 787"/>
                <a:gd name="T1" fmla="*/ 0 h 252"/>
                <a:gd name="T2" fmla="*/ 763 w 787"/>
                <a:gd name="T3" fmla="*/ 0 h 252"/>
                <a:gd name="T4" fmla="*/ 548 w 787"/>
                <a:gd name="T5" fmla="*/ 0 h 252"/>
                <a:gd name="T6" fmla="*/ 0 w 787"/>
                <a:gd name="T7" fmla="*/ 0 h 252"/>
                <a:gd name="T8" fmla="*/ 12 w 787"/>
                <a:gd name="T9" fmla="*/ 13 h 252"/>
                <a:gd name="T10" fmla="*/ 12 w 787"/>
                <a:gd name="T11" fmla="*/ 104 h 252"/>
                <a:gd name="T12" fmla="*/ 50 w 787"/>
                <a:gd name="T13" fmla="*/ 126 h 252"/>
                <a:gd name="T14" fmla="*/ 12 w 787"/>
                <a:gd name="T15" fmla="*/ 148 h 252"/>
                <a:gd name="T16" fmla="*/ 12 w 787"/>
                <a:gd name="T17" fmla="*/ 239 h 252"/>
                <a:gd name="T18" fmla="*/ 0 w 787"/>
                <a:gd name="T19" fmla="*/ 252 h 252"/>
                <a:gd name="T20" fmla="*/ 548 w 787"/>
                <a:gd name="T21" fmla="*/ 252 h 252"/>
                <a:gd name="T22" fmla="*/ 774 w 787"/>
                <a:gd name="T23" fmla="*/ 252 h 252"/>
                <a:gd name="T24" fmla="*/ 787 w 787"/>
                <a:gd name="T25" fmla="*/ 252 h 252"/>
                <a:gd name="T26" fmla="*/ 787 w 787"/>
                <a:gd name="T27" fmla="*/ 239 h 252"/>
                <a:gd name="T28" fmla="*/ 787 w 787"/>
                <a:gd name="T29" fmla="*/ 87 h 252"/>
                <a:gd name="T30" fmla="*/ 787 w 787"/>
                <a:gd name="T31" fmla="*/ 13 h 252"/>
                <a:gd name="T32" fmla="*/ 774 w 787"/>
                <a:gd name="T33"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7" h="252">
                  <a:moveTo>
                    <a:pt x="774" y="0"/>
                  </a:moveTo>
                  <a:cubicBezTo>
                    <a:pt x="763" y="0"/>
                    <a:pt x="763" y="0"/>
                    <a:pt x="763" y="0"/>
                  </a:cubicBezTo>
                  <a:cubicBezTo>
                    <a:pt x="548" y="0"/>
                    <a:pt x="548" y="0"/>
                    <a:pt x="548" y="0"/>
                  </a:cubicBezTo>
                  <a:cubicBezTo>
                    <a:pt x="0" y="0"/>
                    <a:pt x="0" y="0"/>
                    <a:pt x="0" y="0"/>
                  </a:cubicBezTo>
                  <a:cubicBezTo>
                    <a:pt x="7" y="0"/>
                    <a:pt x="12" y="6"/>
                    <a:pt x="12" y="13"/>
                  </a:cubicBezTo>
                  <a:cubicBezTo>
                    <a:pt x="12" y="104"/>
                    <a:pt x="12" y="104"/>
                    <a:pt x="12" y="104"/>
                  </a:cubicBezTo>
                  <a:cubicBezTo>
                    <a:pt x="50" y="126"/>
                    <a:pt x="50" y="126"/>
                    <a:pt x="50" y="126"/>
                  </a:cubicBezTo>
                  <a:cubicBezTo>
                    <a:pt x="12" y="148"/>
                    <a:pt x="12" y="148"/>
                    <a:pt x="12" y="148"/>
                  </a:cubicBezTo>
                  <a:cubicBezTo>
                    <a:pt x="12" y="239"/>
                    <a:pt x="12" y="239"/>
                    <a:pt x="12" y="239"/>
                  </a:cubicBezTo>
                  <a:cubicBezTo>
                    <a:pt x="12" y="246"/>
                    <a:pt x="7" y="252"/>
                    <a:pt x="0" y="252"/>
                  </a:cubicBezTo>
                  <a:cubicBezTo>
                    <a:pt x="548" y="252"/>
                    <a:pt x="548" y="252"/>
                    <a:pt x="548" y="252"/>
                  </a:cubicBezTo>
                  <a:cubicBezTo>
                    <a:pt x="774" y="252"/>
                    <a:pt x="774" y="252"/>
                    <a:pt x="774" y="252"/>
                  </a:cubicBezTo>
                  <a:cubicBezTo>
                    <a:pt x="787" y="252"/>
                    <a:pt x="787" y="252"/>
                    <a:pt x="787" y="252"/>
                  </a:cubicBezTo>
                  <a:cubicBezTo>
                    <a:pt x="787" y="239"/>
                    <a:pt x="787" y="239"/>
                    <a:pt x="787" y="239"/>
                  </a:cubicBezTo>
                  <a:cubicBezTo>
                    <a:pt x="787" y="87"/>
                    <a:pt x="787" y="87"/>
                    <a:pt x="787" y="87"/>
                  </a:cubicBezTo>
                  <a:cubicBezTo>
                    <a:pt x="787" y="13"/>
                    <a:pt x="787" y="13"/>
                    <a:pt x="787" y="13"/>
                  </a:cubicBezTo>
                  <a:cubicBezTo>
                    <a:pt x="787" y="6"/>
                    <a:pt x="781" y="0"/>
                    <a:pt x="774" y="0"/>
                  </a:cubicBezTo>
                  <a:close/>
                </a:path>
              </a:pathLst>
            </a:custGeom>
            <a:solidFill>
              <a:schemeClr val="accent4"/>
            </a:solidFill>
            <a:ln>
              <a:noFill/>
            </a:ln>
          </p:spPr>
          <p:txBody>
            <a:bodyPr lIns="68580" tIns="34290" rIns="68580" bIns="34290"/>
            <a:lstStyle/>
            <a:p>
              <a:pPr>
                <a:defRPr/>
              </a:pPr>
              <a:endParaRPr lang="zh-CN" altLang="en-US" sz="825" kern="0">
                <a:solidFill>
                  <a:prstClr val="black"/>
                </a:solidFill>
                <a:ea typeface="幼圆" panose="02010509060101010101" pitchFamily="49" charset="-122"/>
              </a:endParaRPr>
            </a:p>
          </p:txBody>
        </p:sp>
        <p:sp>
          <p:nvSpPr>
            <p:cNvPr id="6" name="MH_Other_3"/>
            <p:cNvSpPr/>
            <p:nvPr>
              <p:custDataLst>
                <p:tags r:id="rId3"/>
              </p:custDataLst>
            </p:nvPr>
          </p:nvSpPr>
          <p:spPr bwMode="auto">
            <a:xfrm flipH="1">
              <a:off x="5478011" y="5374946"/>
              <a:ext cx="1042987" cy="360363"/>
            </a:xfrm>
            <a:custGeom>
              <a:avLst/>
              <a:gdLst>
                <a:gd name="T0" fmla="*/ 720 w 720"/>
                <a:gd name="T1" fmla="*/ 0 h 273"/>
                <a:gd name="T2" fmla="*/ 0 w 720"/>
                <a:gd name="T3" fmla="*/ 273 h 273"/>
                <a:gd name="T4" fmla="*/ 179 w 720"/>
                <a:gd name="T5" fmla="*/ 0 h 273"/>
                <a:gd name="T6" fmla="*/ 720 w 720"/>
                <a:gd name="T7" fmla="*/ 0 h 273"/>
              </a:gdLst>
              <a:ahLst/>
              <a:cxnLst>
                <a:cxn ang="0">
                  <a:pos x="T0" y="T1"/>
                </a:cxn>
                <a:cxn ang="0">
                  <a:pos x="T2" y="T3"/>
                </a:cxn>
                <a:cxn ang="0">
                  <a:pos x="T4" y="T5"/>
                </a:cxn>
                <a:cxn ang="0">
                  <a:pos x="T6" y="T7"/>
                </a:cxn>
              </a:cxnLst>
              <a:rect l="0" t="0" r="r" b="b"/>
              <a:pathLst>
                <a:path w="720" h="273">
                  <a:moveTo>
                    <a:pt x="720" y="0"/>
                  </a:moveTo>
                  <a:lnTo>
                    <a:pt x="0" y="273"/>
                  </a:lnTo>
                  <a:lnTo>
                    <a:pt x="179" y="0"/>
                  </a:lnTo>
                  <a:lnTo>
                    <a:pt x="720" y="0"/>
                  </a:lnTo>
                  <a:close/>
                </a:path>
              </a:pathLst>
            </a:custGeom>
            <a:solidFill>
              <a:schemeClr val="accent4">
                <a:lumMod val="50000"/>
              </a:schemeClr>
            </a:solidFill>
            <a:ln>
              <a:noFill/>
            </a:ln>
          </p:spPr>
          <p:txBody>
            <a:bodyPr lIns="68580" tIns="34290" rIns="68580" bIns="34290"/>
            <a:lstStyle/>
            <a:p>
              <a:pPr>
                <a:defRPr/>
              </a:pPr>
              <a:endParaRPr lang="zh-CN" altLang="en-US" sz="825" kern="0">
                <a:solidFill>
                  <a:prstClr val="black"/>
                </a:solidFill>
                <a:ea typeface="幼圆" panose="02010509060101010101" pitchFamily="49" charset="-122"/>
              </a:endParaRPr>
            </a:p>
          </p:txBody>
        </p:sp>
        <p:sp>
          <p:nvSpPr>
            <p:cNvPr id="7" name="MH_Other_4"/>
            <p:cNvSpPr/>
            <p:nvPr>
              <p:custDataLst>
                <p:tags r:id="rId4"/>
              </p:custDataLst>
            </p:nvPr>
          </p:nvSpPr>
          <p:spPr bwMode="auto">
            <a:xfrm flipH="1">
              <a:off x="5993947" y="5546396"/>
              <a:ext cx="527050" cy="301625"/>
            </a:xfrm>
            <a:custGeom>
              <a:avLst/>
              <a:gdLst>
                <a:gd name="T0" fmla="*/ 0 w 364"/>
                <a:gd name="T1" fmla="*/ 139 h 229"/>
                <a:gd name="T2" fmla="*/ 364 w 364"/>
                <a:gd name="T3" fmla="*/ 229 h 229"/>
                <a:gd name="T4" fmla="*/ 364 w 364"/>
                <a:gd name="T5" fmla="*/ 0 h 229"/>
                <a:gd name="T6" fmla="*/ 0 w 364"/>
                <a:gd name="T7" fmla="*/ 139 h 229"/>
              </a:gdLst>
              <a:ahLst/>
              <a:cxnLst>
                <a:cxn ang="0">
                  <a:pos x="T0" y="T1"/>
                </a:cxn>
                <a:cxn ang="0">
                  <a:pos x="T2" y="T3"/>
                </a:cxn>
                <a:cxn ang="0">
                  <a:pos x="T4" y="T5"/>
                </a:cxn>
                <a:cxn ang="0">
                  <a:pos x="T6" y="T7"/>
                </a:cxn>
              </a:cxnLst>
              <a:rect l="0" t="0" r="r" b="b"/>
              <a:pathLst>
                <a:path w="364" h="229">
                  <a:moveTo>
                    <a:pt x="0" y="139"/>
                  </a:moveTo>
                  <a:lnTo>
                    <a:pt x="364" y="229"/>
                  </a:lnTo>
                  <a:lnTo>
                    <a:pt x="364" y="0"/>
                  </a:lnTo>
                  <a:lnTo>
                    <a:pt x="0" y="139"/>
                  </a:lnTo>
                  <a:close/>
                </a:path>
              </a:pathLst>
            </a:custGeom>
            <a:solidFill>
              <a:schemeClr val="accent4">
                <a:lumMod val="75000"/>
              </a:schemeClr>
            </a:solidFill>
            <a:ln>
              <a:noFill/>
            </a:ln>
          </p:spPr>
          <p:txBody>
            <a:bodyPr lIns="68580" tIns="34290" rIns="68580" bIns="34290"/>
            <a:lstStyle/>
            <a:p>
              <a:pPr>
                <a:defRPr/>
              </a:pPr>
              <a:endParaRPr lang="zh-CN" altLang="en-US" sz="825" kern="0">
                <a:solidFill>
                  <a:prstClr val="black"/>
                </a:solidFill>
                <a:ea typeface="幼圆" panose="02010509060101010101" pitchFamily="49" charset="-122"/>
              </a:endParaRPr>
            </a:p>
          </p:txBody>
        </p:sp>
        <p:sp>
          <p:nvSpPr>
            <p:cNvPr id="8" name="MH_Other_5"/>
            <p:cNvSpPr/>
            <p:nvPr>
              <p:custDataLst>
                <p:tags r:id="rId5"/>
              </p:custDataLst>
            </p:nvPr>
          </p:nvSpPr>
          <p:spPr bwMode="auto">
            <a:xfrm flipH="1">
              <a:off x="5992360" y="5816271"/>
              <a:ext cx="138112" cy="277813"/>
            </a:xfrm>
            <a:custGeom>
              <a:avLst/>
              <a:gdLst>
                <a:gd name="T0" fmla="*/ 95 w 95"/>
                <a:gd name="T1" fmla="*/ 22 h 211"/>
                <a:gd name="T2" fmla="*/ 0 w 95"/>
                <a:gd name="T3" fmla="*/ 211 h 211"/>
                <a:gd name="T4" fmla="*/ 0 w 95"/>
                <a:gd name="T5" fmla="*/ 0 h 211"/>
                <a:gd name="T6" fmla="*/ 95 w 95"/>
                <a:gd name="T7" fmla="*/ 22 h 211"/>
              </a:gdLst>
              <a:ahLst/>
              <a:cxnLst>
                <a:cxn ang="0">
                  <a:pos x="T0" y="T1"/>
                </a:cxn>
                <a:cxn ang="0">
                  <a:pos x="T2" y="T3"/>
                </a:cxn>
                <a:cxn ang="0">
                  <a:pos x="T4" y="T5"/>
                </a:cxn>
                <a:cxn ang="0">
                  <a:pos x="T6" y="T7"/>
                </a:cxn>
              </a:cxnLst>
              <a:rect l="0" t="0" r="r" b="b"/>
              <a:pathLst>
                <a:path w="95" h="211">
                  <a:moveTo>
                    <a:pt x="95" y="22"/>
                  </a:moveTo>
                  <a:lnTo>
                    <a:pt x="0" y="211"/>
                  </a:lnTo>
                  <a:lnTo>
                    <a:pt x="0" y="0"/>
                  </a:lnTo>
                  <a:lnTo>
                    <a:pt x="95" y="22"/>
                  </a:lnTo>
                  <a:close/>
                </a:path>
              </a:pathLst>
            </a:custGeom>
            <a:solidFill>
              <a:schemeClr val="accent4">
                <a:lumMod val="50000"/>
              </a:schemeClr>
            </a:solidFill>
            <a:ln>
              <a:noFill/>
            </a:ln>
          </p:spPr>
          <p:txBody>
            <a:bodyPr lIns="68580" tIns="34290" rIns="68580" bIns="34290"/>
            <a:lstStyle/>
            <a:p>
              <a:pPr>
                <a:defRPr/>
              </a:pPr>
              <a:endParaRPr lang="zh-CN" altLang="en-US" sz="825" kern="0">
                <a:solidFill>
                  <a:prstClr val="black"/>
                </a:solidFill>
                <a:ea typeface="幼圆" panose="02010509060101010101" pitchFamily="49" charset="-122"/>
              </a:endParaRPr>
            </a:p>
          </p:txBody>
        </p:sp>
        <p:sp>
          <p:nvSpPr>
            <p:cNvPr id="9" name="MH_Other_6"/>
            <p:cNvSpPr txBox="1"/>
            <p:nvPr>
              <p:custDataLst>
                <p:tags r:id="rId6"/>
              </p:custDataLst>
            </p:nvPr>
          </p:nvSpPr>
          <p:spPr>
            <a:xfrm>
              <a:off x="7724323" y="4565321"/>
              <a:ext cx="703263" cy="715963"/>
            </a:xfrm>
            <a:prstGeom prst="rect">
              <a:avLst/>
            </a:prstGeom>
            <a:noFill/>
          </p:spPr>
          <p:txBody>
            <a:bodyPr wrap="none" anchor="ctr">
              <a:normAutofit/>
            </a:bodyPr>
            <a:lstStyle/>
            <a:p>
              <a:pPr>
                <a:defRPr/>
              </a:pPr>
              <a:r>
                <a:rPr lang="en-US" altLang="zh-CN" sz="4050" dirty="0">
                  <a:solidFill>
                    <a:srgbClr val="FFFFFF"/>
                  </a:solidFill>
                  <a:ea typeface="幼圆" panose="02010509060101010101" pitchFamily="49" charset="-122"/>
                </a:rPr>
                <a:t>04</a:t>
              </a:r>
              <a:endParaRPr lang="zh-CN" altLang="en-US" sz="4050" dirty="0">
                <a:solidFill>
                  <a:srgbClr val="FFFFFF"/>
                </a:solidFill>
                <a:ea typeface="幼圆" panose="02010509060101010101" pitchFamily="49" charset="-122"/>
              </a:endParaRPr>
            </a:p>
          </p:txBody>
        </p:sp>
        <p:sp>
          <p:nvSpPr>
            <p:cNvPr id="10" name="MH_Other_7"/>
            <p:cNvSpPr/>
            <p:nvPr>
              <p:custDataLst>
                <p:tags r:id="rId7"/>
              </p:custDataLst>
            </p:nvPr>
          </p:nvSpPr>
          <p:spPr>
            <a:xfrm>
              <a:off x="5466897" y="4605008"/>
              <a:ext cx="2343150" cy="755650"/>
            </a:xfrm>
            <a:prstGeom prst="ellipse">
              <a:avLst/>
            </a:prstGeom>
            <a:gradFill flip="none" rotWithShape="1">
              <a:gsLst>
                <a:gs pos="0">
                  <a:sysClr val="window" lastClr="FFFFFF">
                    <a:alpha val="48000"/>
                  </a:sysClr>
                </a:gs>
                <a:gs pos="100000">
                  <a:sysClr val="window" lastClr="FFFFFF">
                    <a:alpha val="0"/>
                  </a:sysClr>
                </a:gs>
              </a:gsLst>
              <a:path path="shape">
                <a:fillToRect l="50000" t="50000" r="50000" b="50000"/>
              </a:path>
              <a:tileRect/>
            </a:gradFill>
            <a:ln w="12700" cap="flat" cmpd="sng" algn="ctr">
              <a:noFill/>
              <a:prstDash val="solid"/>
              <a:miter lim="800000"/>
            </a:ln>
            <a:effectLst/>
          </p:spPr>
          <p:txBody>
            <a:bodyPr anchor="ctr"/>
            <a:lstStyle/>
            <a:p>
              <a:pPr algn="ctr">
                <a:defRPr/>
              </a:pPr>
              <a:endParaRPr lang="zh-CN" altLang="en-US" sz="825" kern="0">
                <a:solidFill>
                  <a:prstClr val="white"/>
                </a:solidFill>
                <a:ea typeface="幼圆" panose="02010509060101010101" pitchFamily="49" charset="-122"/>
              </a:endParaRPr>
            </a:p>
          </p:txBody>
        </p:sp>
        <p:sp>
          <p:nvSpPr>
            <p:cNvPr id="11" name="MH_SubTitle_4"/>
            <p:cNvSpPr txBox="1">
              <a:spLocks noChangeArrowheads="1"/>
            </p:cNvSpPr>
            <p:nvPr>
              <p:custDataLst>
                <p:tags r:id="rId8"/>
              </p:custDataLst>
            </p:nvPr>
          </p:nvSpPr>
          <p:spPr bwMode="auto">
            <a:xfrm>
              <a:off x="5506586" y="4609771"/>
              <a:ext cx="2085975"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eaLnBrk="1" hangingPunct="1"/>
              <a:r>
                <a:rPr lang="zh-CN" altLang="en-US">
                  <a:solidFill>
                    <a:srgbClr val="FFFFFF"/>
                  </a:solidFill>
                  <a:latin typeface="+mn-lt"/>
                  <a:ea typeface="幼圆" panose="02010509060101010101" pitchFamily="49" charset="-122"/>
                </a:rPr>
                <a:t>点击添加标题文字</a:t>
              </a:r>
              <a:endParaRPr lang="en-US" altLang="zh-CN">
                <a:solidFill>
                  <a:srgbClr val="FFFFFF"/>
                </a:solidFill>
                <a:latin typeface="+mn-lt"/>
                <a:ea typeface="幼圆" panose="02010509060101010101" pitchFamily="49" charset="-122"/>
              </a:endParaRPr>
            </a:p>
          </p:txBody>
        </p:sp>
        <p:sp>
          <p:nvSpPr>
            <p:cNvPr id="12" name="MH_Other_8"/>
            <p:cNvSpPr/>
            <p:nvPr>
              <p:custDataLst>
                <p:tags r:id="rId9"/>
              </p:custDataLst>
            </p:nvPr>
          </p:nvSpPr>
          <p:spPr bwMode="auto">
            <a:xfrm>
              <a:off x="7586211" y="3647745"/>
              <a:ext cx="1063625" cy="795338"/>
            </a:xfrm>
            <a:custGeom>
              <a:avLst/>
              <a:gdLst>
                <a:gd name="T0" fmla="*/ 290 w 290"/>
                <a:gd name="T1" fmla="*/ 126 h 252"/>
                <a:gd name="T2" fmla="*/ 252 w 290"/>
                <a:gd name="T3" fmla="*/ 104 h 252"/>
                <a:gd name="T4" fmla="*/ 252 w 290"/>
                <a:gd name="T5" fmla="*/ 13 h 252"/>
                <a:gd name="T6" fmla="*/ 239 w 290"/>
                <a:gd name="T7" fmla="*/ 0 h 252"/>
                <a:gd name="T8" fmla="*/ 13 w 290"/>
                <a:gd name="T9" fmla="*/ 0 h 252"/>
                <a:gd name="T10" fmla="*/ 0 w 290"/>
                <a:gd name="T11" fmla="*/ 13 h 252"/>
                <a:gd name="T12" fmla="*/ 0 w 290"/>
                <a:gd name="T13" fmla="*/ 239 h 252"/>
                <a:gd name="T14" fmla="*/ 13 w 290"/>
                <a:gd name="T15" fmla="*/ 252 h 252"/>
                <a:gd name="T16" fmla="*/ 239 w 290"/>
                <a:gd name="T17" fmla="*/ 252 h 252"/>
                <a:gd name="T18" fmla="*/ 252 w 290"/>
                <a:gd name="T19" fmla="*/ 239 h 252"/>
                <a:gd name="T20" fmla="*/ 252 w 290"/>
                <a:gd name="T21" fmla="*/ 148 h 252"/>
                <a:gd name="T22" fmla="*/ 290 w 290"/>
                <a:gd name="T23" fmla="*/ 12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0" h="252">
                  <a:moveTo>
                    <a:pt x="290" y="126"/>
                  </a:moveTo>
                  <a:cubicBezTo>
                    <a:pt x="252" y="104"/>
                    <a:pt x="252" y="104"/>
                    <a:pt x="252" y="104"/>
                  </a:cubicBezTo>
                  <a:cubicBezTo>
                    <a:pt x="252" y="13"/>
                    <a:pt x="252" y="13"/>
                    <a:pt x="252" y="13"/>
                  </a:cubicBezTo>
                  <a:cubicBezTo>
                    <a:pt x="252" y="6"/>
                    <a:pt x="246" y="0"/>
                    <a:pt x="239" y="0"/>
                  </a:cubicBezTo>
                  <a:cubicBezTo>
                    <a:pt x="13" y="0"/>
                    <a:pt x="13" y="0"/>
                    <a:pt x="13" y="0"/>
                  </a:cubicBezTo>
                  <a:cubicBezTo>
                    <a:pt x="6" y="0"/>
                    <a:pt x="0" y="6"/>
                    <a:pt x="0" y="13"/>
                  </a:cubicBezTo>
                  <a:cubicBezTo>
                    <a:pt x="0" y="239"/>
                    <a:pt x="0" y="239"/>
                    <a:pt x="0" y="239"/>
                  </a:cubicBezTo>
                  <a:cubicBezTo>
                    <a:pt x="0" y="246"/>
                    <a:pt x="6" y="252"/>
                    <a:pt x="13" y="252"/>
                  </a:cubicBezTo>
                  <a:cubicBezTo>
                    <a:pt x="239" y="252"/>
                    <a:pt x="239" y="252"/>
                    <a:pt x="239" y="252"/>
                  </a:cubicBezTo>
                  <a:cubicBezTo>
                    <a:pt x="246" y="252"/>
                    <a:pt x="252" y="246"/>
                    <a:pt x="252" y="239"/>
                  </a:cubicBezTo>
                  <a:cubicBezTo>
                    <a:pt x="252" y="148"/>
                    <a:pt x="252" y="148"/>
                    <a:pt x="252" y="148"/>
                  </a:cubicBezTo>
                  <a:lnTo>
                    <a:pt x="290" y="126"/>
                  </a:lnTo>
                  <a:close/>
                </a:path>
              </a:pathLst>
            </a:custGeom>
            <a:solidFill>
              <a:srgbClr val="7A9117"/>
            </a:solidFill>
            <a:ln>
              <a:noFill/>
            </a:ln>
          </p:spPr>
          <p:txBody>
            <a:bodyPr wrap="none" lIns="68580" tIns="34290" rIns="68580" bIns="34290" anchor="ctr">
              <a:normAutofit/>
            </a:bodyPr>
            <a:lstStyle/>
            <a:p>
              <a:pPr>
                <a:defRPr/>
              </a:pPr>
              <a:endParaRPr lang="zh-CN" altLang="en-US" sz="900" kern="0">
                <a:solidFill>
                  <a:srgbClr val="FFFFFF"/>
                </a:solidFill>
                <a:ea typeface="幼圆" panose="02010509060101010101" pitchFamily="49" charset="-122"/>
              </a:endParaRPr>
            </a:p>
          </p:txBody>
        </p:sp>
        <p:sp>
          <p:nvSpPr>
            <p:cNvPr id="13" name="MH_Other_9"/>
            <p:cNvSpPr/>
            <p:nvPr>
              <p:custDataLst>
                <p:tags r:id="rId10"/>
              </p:custDataLst>
            </p:nvPr>
          </p:nvSpPr>
          <p:spPr bwMode="auto">
            <a:xfrm>
              <a:off x="8472036" y="3647745"/>
              <a:ext cx="2409825" cy="795338"/>
            </a:xfrm>
            <a:custGeom>
              <a:avLst/>
              <a:gdLst>
                <a:gd name="T0" fmla="*/ 774 w 787"/>
                <a:gd name="T1" fmla="*/ 0 h 252"/>
                <a:gd name="T2" fmla="*/ 763 w 787"/>
                <a:gd name="T3" fmla="*/ 0 h 252"/>
                <a:gd name="T4" fmla="*/ 548 w 787"/>
                <a:gd name="T5" fmla="*/ 0 h 252"/>
                <a:gd name="T6" fmla="*/ 0 w 787"/>
                <a:gd name="T7" fmla="*/ 0 h 252"/>
                <a:gd name="T8" fmla="*/ 12 w 787"/>
                <a:gd name="T9" fmla="*/ 13 h 252"/>
                <a:gd name="T10" fmla="*/ 12 w 787"/>
                <a:gd name="T11" fmla="*/ 104 h 252"/>
                <a:gd name="T12" fmla="*/ 50 w 787"/>
                <a:gd name="T13" fmla="*/ 126 h 252"/>
                <a:gd name="T14" fmla="*/ 12 w 787"/>
                <a:gd name="T15" fmla="*/ 148 h 252"/>
                <a:gd name="T16" fmla="*/ 12 w 787"/>
                <a:gd name="T17" fmla="*/ 239 h 252"/>
                <a:gd name="T18" fmla="*/ 0 w 787"/>
                <a:gd name="T19" fmla="*/ 252 h 252"/>
                <a:gd name="T20" fmla="*/ 548 w 787"/>
                <a:gd name="T21" fmla="*/ 252 h 252"/>
                <a:gd name="T22" fmla="*/ 774 w 787"/>
                <a:gd name="T23" fmla="*/ 252 h 252"/>
                <a:gd name="T24" fmla="*/ 787 w 787"/>
                <a:gd name="T25" fmla="*/ 252 h 252"/>
                <a:gd name="T26" fmla="*/ 787 w 787"/>
                <a:gd name="T27" fmla="*/ 239 h 252"/>
                <a:gd name="T28" fmla="*/ 787 w 787"/>
                <a:gd name="T29" fmla="*/ 87 h 252"/>
                <a:gd name="T30" fmla="*/ 787 w 787"/>
                <a:gd name="T31" fmla="*/ 13 h 252"/>
                <a:gd name="T32" fmla="*/ 774 w 787"/>
                <a:gd name="T33"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7" h="252">
                  <a:moveTo>
                    <a:pt x="774" y="0"/>
                  </a:moveTo>
                  <a:cubicBezTo>
                    <a:pt x="763" y="0"/>
                    <a:pt x="763" y="0"/>
                    <a:pt x="763" y="0"/>
                  </a:cubicBezTo>
                  <a:cubicBezTo>
                    <a:pt x="548" y="0"/>
                    <a:pt x="548" y="0"/>
                    <a:pt x="548" y="0"/>
                  </a:cubicBezTo>
                  <a:cubicBezTo>
                    <a:pt x="0" y="0"/>
                    <a:pt x="0" y="0"/>
                    <a:pt x="0" y="0"/>
                  </a:cubicBezTo>
                  <a:cubicBezTo>
                    <a:pt x="7" y="0"/>
                    <a:pt x="12" y="6"/>
                    <a:pt x="12" y="13"/>
                  </a:cubicBezTo>
                  <a:cubicBezTo>
                    <a:pt x="12" y="104"/>
                    <a:pt x="12" y="104"/>
                    <a:pt x="12" y="104"/>
                  </a:cubicBezTo>
                  <a:cubicBezTo>
                    <a:pt x="50" y="126"/>
                    <a:pt x="50" y="126"/>
                    <a:pt x="50" y="126"/>
                  </a:cubicBezTo>
                  <a:cubicBezTo>
                    <a:pt x="12" y="148"/>
                    <a:pt x="12" y="148"/>
                    <a:pt x="12" y="148"/>
                  </a:cubicBezTo>
                  <a:cubicBezTo>
                    <a:pt x="12" y="239"/>
                    <a:pt x="12" y="239"/>
                    <a:pt x="12" y="239"/>
                  </a:cubicBezTo>
                  <a:cubicBezTo>
                    <a:pt x="12" y="246"/>
                    <a:pt x="7" y="252"/>
                    <a:pt x="0" y="252"/>
                  </a:cubicBezTo>
                  <a:cubicBezTo>
                    <a:pt x="548" y="252"/>
                    <a:pt x="548" y="252"/>
                    <a:pt x="548" y="252"/>
                  </a:cubicBezTo>
                  <a:cubicBezTo>
                    <a:pt x="774" y="252"/>
                    <a:pt x="774" y="252"/>
                    <a:pt x="774" y="252"/>
                  </a:cubicBezTo>
                  <a:cubicBezTo>
                    <a:pt x="787" y="252"/>
                    <a:pt x="787" y="252"/>
                    <a:pt x="787" y="252"/>
                  </a:cubicBezTo>
                  <a:cubicBezTo>
                    <a:pt x="787" y="239"/>
                    <a:pt x="787" y="239"/>
                    <a:pt x="787" y="239"/>
                  </a:cubicBezTo>
                  <a:cubicBezTo>
                    <a:pt x="787" y="87"/>
                    <a:pt x="787" y="87"/>
                    <a:pt x="787" y="87"/>
                  </a:cubicBezTo>
                  <a:cubicBezTo>
                    <a:pt x="787" y="13"/>
                    <a:pt x="787" y="13"/>
                    <a:pt x="787" y="13"/>
                  </a:cubicBezTo>
                  <a:cubicBezTo>
                    <a:pt x="787" y="6"/>
                    <a:pt x="781" y="0"/>
                    <a:pt x="774" y="0"/>
                  </a:cubicBezTo>
                  <a:close/>
                </a:path>
              </a:pathLst>
            </a:custGeom>
            <a:solidFill>
              <a:srgbClr val="00B050"/>
            </a:solidFill>
            <a:ln>
              <a:noFill/>
            </a:ln>
          </p:spPr>
          <p:txBody>
            <a:bodyPr lIns="68580" tIns="34290" rIns="68580" bIns="34290"/>
            <a:lstStyle/>
            <a:p>
              <a:pPr>
                <a:defRPr/>
              </a:pPr>
              <a:endParaRPr lang="zh-CN" altLang="en-US" sz="900" kern="0">
                <a:solidFill>
                  <a:prstClr val="black"/>
                </a:solidFill>
                <a:ea typeface="幼圆" panose="02010509060101010101" pitchFamily="49" charset="-122"/>
              </a:endParaRPr>
            </a:p>
          </p:txBody>
        </p:sp>
        <p:sp>
          <p:nvSpPr>
            <p:cNvPr id="14" name="MH_Other_10"/>
            <p:cNvSpPr/>
            <p:nvPr>
              <p:custDataLst>
                <p:tags r:id="rId11"/>
              </p:custDataLst>
            </p:nvPr>
          </p:nvSpPr>
          <p:spPr bwMode="auto">
            <a:xfrm>
              <a:off x="9721398" y="4443083"/>
              <a:ext cx="1177925" cy="361950"/>
            </a:xfrm>
            <a:custGeom>
              <a:avLst/>
              <a:gdLst>
                <a:gd name="T0" fmla="*/ 720 w 720"/>
                <a:gd name="T1" fmla="*/ 0 h 273"/>
                <a:gd name="T2" fmla="*/ 0 w 720"/>
                <a:gd name="T3" fmla="*/ 273 h 273"/>
                <a:gd name="T4" fmla="*/ 179 w 720"/>
                <a:gd name="T5" fmla="*/ 0 h 273"/>
                <a:gd name="T6" fmla="*/ 720 w 720"/>
                <a:gd name="T7" fmla="*/ 0 h 273"/>
              </a:gdLst>
              <a:ahLst/>
              <a:cxnLst>
                <a:cxn ang="0">
                  <a:pos x="T0" y="T1"/>
                </a:cxn>
                <a:cxn ang="0">
                  <a:pos x="T2" y="T3"/>
                </a:cxn>
                <a:cxn ang="0">
                  <a:pos x="T4" y="T5"/>
                </a:cxn>
                <a:cxn ang="0">
                  <a:pos x="T6" y="T7"/>
                </a:cxn>
              </a:cxnLst>
              <a:rect l="0" t="0" r="r" b="b"/>
              <a:pathLst>
                <a:path w="720" h="273">
                  <a:moveTo>
                    <a:pt x="720" y="0"/>
                  </a:moveTo>
                  <a:lnTo>
                    <a:pt x="0" y="273"/>
                  </a:lnTo>
                  <a:lnTo>
                    <a:pt x="179" y="0"/>
                  </a:lnTo>
                  <a:lnTo>
                    <a:pt x="720" y="0"/>
                  </a:lnTo>
                  <a:close/>
                </a:path>
              </a:pathLst>
            </a:custGeom>
            <a:solidFill>
              <a:schemeClr val="accent3">
                <a:lumMod val="50000"/>
              </a:schemeClr>
            </a:solidFill>
            <a:ln>
              <a:noFill/>
            </a:ln>
          </p:spPr>
          <p:txBody>
            <a:bodyPr lIns="68580" tIns="34290" rIns="68580" bIns="34290"/>
            <a:lstStyle/>
            <a:p>
              <a:pPr>
                <a:defRPr/>
              </a:pPr>
              <a:endParaRPr lang="zh-CN" altLang="en-US" sz="900" kern="0">
                <a:solidFill>
                  <a:prstClr val="black"/>
                </a:solidFill>
                <a:ea typeface="幼圆" panose="02010509060101010101" pitchFamily="49" charset="-122"/>
              </a:endParaRPr>
            </a:p>
          </p:txBody>
        </p:sp>
        <p:sp>
          <p:nvSpPr>
            <p:cNvPr id="15" name="MH_Other_11"/>
            <p:cNvSpPr/>
            <p:nvPr>
              <p:custDataLst>
                <p:tags r:id="rId12"/>
              </p:custDataLst>
            </p:nvPr>
          </p:nvSpPr>
          <p:spPr bwMode="auto">
            <a:xfrm>
              <a:off x="9721398" y="4614533"/>
              <a:ext cx="595313" cy="303212"/>
            </a:xfrm>
            <a:custGeom>
              <a:avLst/>
              <a:gdLst>
                <a:gd name="T0" fmla="*/ 0 w 364"/>
                <a:gd name="T1" fmla="*/ 139 h 229"/>
                <a:gd name="T2" fmla="*/ 364 w 364"/>
                <a:gd name="T3" fmla="*/ 229 h 229"/>
                <a:gd name="T4" fmla="*/ 364 w 364"/>
                <a:gd name="T5" fmla="*/ 0 h 229"/>
                <a:gd name="T6" fmla="*/ 0 w 364"/>
                <a:gd name="T7" fmla="*/ 139 h 229"/>
              </a:gdLst>
              <a:ahLst/>
              <a:cxnLst>
                <a:cxn ang="0">
                  <a:pos x="T0" y="T1"/>
                </a:cxn>
                <a:cxn ang="0">
                  <a:pos x="T2" y="T3"/>
                </a:cxn>
                <a:cxn ang="0">
                  <a:pos x="T4" y="T5"/>
                </a:cxn>
                <a:cxn ang="0">
                  <a:pos x="T6" y="T7"/>
                </a:cxn>
              </a:cxnLst>
              <a:rect l="0" t="0" r="r" b="b"/>
              <a:pathLst>
                <a:path w="364" h="229">
                  <a:moveTo>
                    <a:pt x="0" y="139"/>
                  </a:moveTo>
                  <a:lnTo>
                    <a:pt x="364" y="229"/>
                  </a:lnTo>
                  <a:lnTo>
                    <a:pt x="364" y="0"/>
                  </a:lnTo>
                  <a:lnTo>
                    <a:pt x="0" y="139"/>
                  </a:lnTo>
                  <a:close/>
                </a:path>
              </a:pathLst>
            </a:custGeom>
            <a:solidFill>
              <a:schemeClr val="accent3">
                <a:lumMod val="75000"/>
              </a:schemeClr>
            </a:solidFill>
            <a:ln>
              <a:noFill/>
            </a:ln>
          </p:spPr>
          <p:txBody>
            <a:bodyPr lIns="68580" tIns="34290" rIns="68580" bIns="34290"/>
            <a:lstStyle/>
            <a:p>
              <a:pPr>
                <a:defRPr/>
              </a:pPr>
              <a:endParaRPr lang="zh-CN" altLang="en-US" sz="900" kern="0">
                <a:solidFill>
                  <a:prstClr val="black"/>
                </a:solidFill>
                <a:ea typeface="幼圆" panose="02010509060101010101" pitchFamily="49" charset="-122"/>
              </a:endParaRPr>
            </a:p>
          </p:txBody>
        </p:sp>
        <p:sp>
          <p:nvSpPr>
            <p:cNvPr id="16" name="MH_Other_12"/>
            <p:cNvSpPr/>
            <p:nvPr>
              <p:custDataLst>
                <p:tags r:id="rId13"/>
              </p:custDataLst>
            </p:nvPr>
          </p:nvSpPr>
          <p:spPr bwMode="auto">
            <a:xfrm>
              <a:off x="10162722" y="4885995"/>
              <a:ext cx="153988" cy="280988"/>
            </a:xfrm>
            <a:custGeom>
              <a:avLst/>
              <a:gdLst>
                <a:gd name="T0" fmla="*/ 129570 w 95"/>
                <a:gd name="T1" fmla="*/ 24256 h 211"/>
                <a:gd name="T2" fmla="*/ 0 w 95"/>
                <a:gd name="T3" fmla="*/ 232639 h 211"/>
                <a:gd name="T4" fmla="*/ 0 w 95"/>
                <a:gd name="T5" fmla="*/ 0 h 211"/>
                <a:gd name="T6" fmla="*/ 129570 w 95"/>
                <a:gd name="T7" fmla="*/ 24256 h 2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5" h="211">
                  <a:moveTo>
                    <a:pt x="95" y="22"/>
                  </a:moveTo>
                  <a:lnTo>
                    <a:pt x="0" y="211"/>
                  </a:lnTo>
                  <a:lnTo>
                    <a:pt x="0" y="0"/>
                  </a:lnTo>
                  <a:lnTo>
                    <a:pt x="95" y="22"/>
                  </a:lnTo>
                  <a:close/>
                </a:path>
              </a:pathLst>
            </a:custGeom>
            <a:solidFill>
              <a:schemeClr val="accent3">
                <a:lumMod val="50000"/>
              </a:schemeClr>
            </a:solidFill>
            <a:ln>
              <a:noFill/>
            </a:ln>
          </p:spPr>
          <p:txBody>
            <a:bodyPr lIns="68580" tIns="34290" rIns="68580" bIns="34290"/>
            <a:lstStyle/>
            <a:p>
              <a:pPr>
                <a:defRPr/>
              </a:pPr>
              <a:endParaRPr lang="zh-CN" altLang="en-US" kern="0">
                <a:solidFill>
                  <a:prstClr val="black"/>
                </a:solidFill>
                <a:ea typeface="幼圆" panose="02010509060101010101" pitchFamily="49" charset="-122"/>
              </a:endParaRPr>
            </a:p>
          </p:txBody>
        </p:sp>
        <p:sp>
          <p:nvSpPr>
            <p:cNvPr id="17" name="MH_Other_13"/>
            <p:cNvSpPr txBox="1"/>
            <p:nvPr>
              <p:custDataLst>
                <p:tags r:id="rId14"/>
              </p:custDataLst>
            </p:nvPr>
          </p:nvSpPr>
          <p:spPr>
            <a:xfrm>
              <a:off x="7724323" y="3647746"/>
              <a:ext cx="703263" cy="715963"/>
            </a:xfrm>
            <a:prstGeom prst="rect">
              <a:avLst/>
            </a:prstGeom>
            <a:noFill/>
          </p:spPr>
          <p:txBody>
            <a:bodyPr wrap="none" anchor="ctr">
              <a:normAutofit/>
            </a:bodyPr>
            <a:lstStyle/>
            <a:p>
              <a:pPr>
                <a:defRPr/>
              </a:pPr>
              <a:r>
                <a:rPr lang="en-US" altLang="zh-CN" sz="4050" dirty="0">
                  <a:solidFill>
                    <a:srgbClr val="FFFFFF"/>
                  </a:solidFill>
                  <a:ea typeface="幼圆" panose="02010509060101010101" pitchFamily="49" charset="-122"/>
                </a:rPr>
                <a:t>03</a:t>
              </a:r>
              <a:endParaRPr lang="zh-CN" altLang="en-US" sz="4500" dirty="0">
                <a:solidFill>
                  <a:srgbClr val="FFFFFF"/>
                </a:solidFill>
                <a:ea typeface="幼圆" panose="02010509060101010101" pitchFamily="49" charset="-122"/>
              </a:endParaRPr>
            </a:p>
          </p:txBody>
        </p:sp>
        <p:sp>
          <p:nvSpPr>
            <p:cNvPr id="18" name="MH_Other_14"/>
            <p:cNvSpPr/>
            <p:nvPr>
              <p:custDataLst>
                <p:tags r:id="rId15"/>
              </p:custDataLst>
            </p:nvPr>
          </p:nvSpPr>
          <p:spPr>
            <a:xfrm>
              <a:off x="8367260" y="3665209"/>
              <a:ext cx="2565400" cy="758825"/>
            </a:xfrm>
            <a:prstGeom prst="ellipse">
              <a:avLst/>
            </a:prstGeom>
            <a:gradFill flip="none" rotWithShape="1">
              <a:gsLst>
                <a:gs pos="0">
                  <a:sysClr val="window" lastClr="FFFFFF">
                    <a:alpha val="48000"/>
                  </a:sysClr>
                </a:gs>
                <a:gs pos="100000">
                  <a:sysClr val="window" lastClr="FFFFFF">
                    <a:alpha val="0"/>
                  </a:sysClr>
                </a:gs>
              </a:gsLst>
              <a:path path="shape">
                <a:fillToRect l="50000" t="50000" r="50000" b="50000"/>
              </a:path>
              <a:tileRect/>
            </a:gradFill>
            <a:ln w="12700" cap="flat" cmpd="sng" algn="ctr">
              <a:noFill/>
              <a:prstDash val="solid"/>
              <a:miter lim="800000"/>
            </a:ln>
            <a:effectLst/>
          </p:spPr>
          <p:txBody>
            <a:bodyPr anchor="ctr"/>
            <a:lstStyle/>
            <a:p>
              <a:pPr algn="ctr">
                <a:defRPr/>
              </a:pPr>
              <a:endParaRPr lang="zh-CN" altLang="en-US" sz="900" kern="0">
                <a:solidFill>
                  <a:prstClr val="white"/>
                </a:solidFill>
                <a:ea typeface="幼圆" panose="02010509060101010101" pitchFamily="49" charset="-122"/>
              </a:endParaRPr>
            </a:p>
          </p:txBody>
        </p:sp>
        <p:sp>
          <p:nvSpPr>
            <p:cNvPr id="19" name="MH_SubTitle_3"/>
            <p:cNvSpPr txBox="1">
              <a:spLocks noChangeArrowheads="1"/>
            </p:cNvSpPr>
            <p:nvPr>
              <p:custDataLst>
                <p:tags r:id="rId16"/>
              </p:custDataLst>
            </p:nvPr>
          </p:nvSpPr>
          <p:spPr bwMode="auto">
            <a:xfrm>
              <a:off x="8686348" y="3674733"/>
              <a:ext cx="2085975"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eaLnBrk="1" hangingPunct="1"/>
              <a:r>
                <a:rPr lang="zh-CN" altLang="en-US">
                  <a:solidFill>
                    <a:srgbClr val="FFFFFF"/>
                  </a:solidFill>
                  <a:latin typeface="+mn-lt"/>
                  <a:ea typeface="幼圆" panose="02010509060101010101" pitchFamily="49" charset="-122"/>
                </a:rPr>
                <a:t>点击添加标题文字</a:t>
              </a:r>
              <a:endParaRPr lang="en-US" altLang="zh-CN">
                <a:solidFill>
                  <a:srgbClr val="FFFFFF"/>
                </a:solidFill>
                <a:latin typeface="+mn-lt"/>
                <a:ea typeface="幼圆" panose="02010509060101010101" pitchFamily="49" charset="-122"/>
              </a:endParaRPr>
            </a:p>
          </p:txBody>
        </p:sp>
        <p:sp>
          <p:nvSpPr>
            <p:cNvPr id="20" name="MH_Other_15"/>
            <p:cNvSpPr/>
            <p:nvPr>
              <p:custDataLst>
                <p:tags r:id="rId17"/>
              </p:custDataLst>
            </p:nvPr>
          </p:nvSpPr>
          <p:spPr bwMode="auto">
            <a:xfrm>
              <a:off x="7649710" y="1725283"/>
              <a:ext cx="938212" cy="817562"/>
            </a:xfrm>
            <a:custGeom>
              <a:avLst/>
              <a:gdLst>
                <a:gd name="T0" fmla="*/ 290 w 290"/>
                <a:gd name="T1" fmla="*/ 126 h 252"/>
                <a:gd name="T2" fmla="*/ 252 w 290"/>
                <a:gd name="T3" fmla="*/ 104 h 252"/>
                <a:gd name="T4" fmla="*/ 252 w 290"/>
                <a:gd name="T5" fmla="*/ 13 h 252"/>
                <a:gd name="T6" fmla="*/ 239 w 290"/>
                <a:gd name="T7" fmla="*/ 0 h 252"/>
                <a:gd name="T8" fmla="*/ 13 w 290"/>
                <a:gd name="T9" fmla="*/ 0 h 252"/>
                <a:gd name="T10" fmla="*/ 0 w 290"/>
                <a:gd name="T11" fmla="*/ 13 h 252"/>
                <a:gd name="T12" fmla="*/ 0 w 290"/>
                <a:gd name="T13" fmla="*/ 239 h 252"/>
                <a:gd name="T14" fmla="*/ 13 w 290"/>
                <a:gd name="T15" fmla="*/ 252 h 252"/>
                <a:gd name="T16" fmla="*/ 239 w 290"/>
                <a:gd name="T17" fmla="*/ 252 h 252"/>
                <a:gd name="T18" fmla="*/ 252 w 290"/>
                <a:gd name="T19" fmla="*/ 239 h 252"/>
                <a:gd name="T20" fmla="*/ 252 w 290"/>
                <a:gd name="T21" fmla="*/ 148 h 252"/>
                <a:gd name="T22" fmla="*/ 290 w 290"/>
                <a:gd name="T23" fmla="*/ 12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0" h="252">
                  <a:moveTo>
                    <a:pt x="290" y="126"/>
                  </a:moveTo>
                  <a:cubicBezTo>
                    <a:pt x="252" y="104"/>
                    <a:pt x="252" y="104"/>
                    <a:pt x="252" y="104"/>
                  </a:cubicBezTo>
                  <a:cubicBezTo>
                    <a:pt x="252" y="13"/>
                    <a:pt x="252" y="13"/>
                    <a:pt x="252" y="13"/>
                  </a:cubicBezTo>
                  <a:cubicBezTo>
                    <a:pt x="252" y="6"/>
                    <a:pt x="246" y="0"/>
                    <a:pt x="239" y="0"/>
                  </a:cubicBezTo>
                  <a:cubicBezTo>
                    <a:pt x="13" y="0"/>
                    <a:pt x="13" y="0"/>
                    <a:pt x="13" y="0"/>
                  </a:cubicBezTo>
                  <a:cubicBezTo>
                    <a:pt x="6" y="0"/>
                    <a:pt x="0" y="6"/>
                    <a:pt x="0" y="13"/>
                  </a:cubicBezTo>
                  <a:cubicBezTo>
                    <a:pt x="0" y="239"/>
                    <a:pt x="0" y="239"/>
                    <a:pt x="0" y="239"/>
                  </a:cubicBezTo>
                  <a:cubicBezTo>
                    <a:pt x="0" y="246"/>
                    <a:pt x="6" y="252"/>
                    <a:pt x="13" y="252"/>
                  </a:cubicBezTo>
                  <a:cubicBezTo>
                    <a:pt x="239" y="252"/>
                    <a:pt x="239" y="252"/>
                    <a:pt x="239" y="252"/>
                  </a:cubicBezTo>
                  <a:cubicBezTo>
                    <a:pt x="246" y="252"/>
                    <a:pt x="252" y="246"/>
                    <a:pt x="252" y="239"/>
                  </a:cubicBezTo>
                  <a:cubicBezTo>
                    <a:pt x="252" y="148"/>
                    <a:pt x="252" y="148"/>
                    <a:pt x="252" y="148"/>
                  </a:cubicBezTo>
                  <a:lnTo>
                    <a:pt x="290" y="126"/>
                  </a:lnTo>
                  <a:close/>
                </a:path>
              </a:pathLst>
            </a:custGeom>
            <a:solidFill>
              <a:schemeClr val="accent5">
                <a:lumMod val="75000"/>
              </a:schemeClr>
            </a:solidFill>
            <a:ln>
              <a:noFill/>
            </a:ln>
          </p:spPr>
          <p:txBody>
            <a:bodyPr wrap="none" lIns="68580" tIns="34290" rIns="68580" bIns="34290" anchor="ctr">
              <a:normAutofit/>
            </a:bodyPr>
            <a:lstStyle/>
            <a:p>
              <a:pPr>
                <a:defRPr/>
              </a:pPr>
              <a:endParaRPr lang="zh-CN" altLang="en-US" sz="900" kern="0">
                <a:solidFill>
                  <a:srgbClr val="FFFFFF"/>
                </a:solidFill>
                <a:ea typeface="幼圆" panose="02010509060101010101" pitchFamily="49" charset="-122"/>
              </a:endParaRPr>
            </a:p>
          </p:txBody>
        </p:sp>
        <p:sp>
          <p:nvSpPr>
            <p:cNvPr id="21" name="MH_Other_16"/>
            <p:cNvSpPr/>
            <p:nvPr>
              <p:custDataLst>
                <p:tags r:id="rId18"/>
              </p:custDataLst>
            </p:nvPr>
          </p:nvSpPr>
          <p:spPr bwMode="auto">
            <a:xfrm>
              <a:off x="8405361" y="1725283"/>
              <a:ext cx="2530475" cy="817562"/>
            </a:xfrm>
            <a:custGeom>
              <a:avLst/>
              <a:gdLst>
                <a:gd name="T0" fmla="*/ 2075368 w 787"/>
                <a:gd name="T1" fmla="*/ 0 h 252"/>
                <a:gd name="T2" fmla="*/ 2045873 w 787"/>
                <a:gd name="T3" fmla="*/ 0 h 252"/>
                <a:gd name="T4" fmla="*/ 1469382 w 787"/>
                <a:gd name="T5" fmla="*/ 0 h 252"/>
                <a:gd name="T6" fmla="*/ 0 w 787"/>
                <a:gd name="T7" fmla="*/ 0 h 252"/>
                <a:gd name="T8" fmla="*/ 32176 w 787"/>
                <a:gd name="T9" fmla="*/ 35139 h 252"/>
                <a:gd name="T10" fmla="*/ 32176 w 787"/>
                <a:gd name="T11" fmla="*/ 281112 h 252"/>
                <a:gd name="T12" fmla="*/ 134068 w 787"/>
                <a:gd name="T13" fmla="*/ 340578 h 252"/>
                <a:gd name="T14" fmla="*/ 32176 w 787"/>
                <a:gd name="T15" fmla="*/ 400044 h 252"/>
                <a:gd name="T16" fmla="*/ 32176 w 787"/>
                <a:gd name="T17" fmla="*/ 646017 h 252"/>
                <a:gd name="T18" fmla="*/ 0 w 787"/>
                <a:gd name="T19" fmla="*/ 681156 h 252"/>
                <a:gd name="T20" fmla="*/ 1469382 w 787"/>
                <a:gd name="T21" fmla="*/ 681156 h 252"/>
                <a:gd name="T22" fmla="*/ 2075368 w 787"/>
                <a:gd name="T23" fmla="*/ 681156 h 252"/>
                <a:gd name="T24" fmla="*/ 2110226 w 787"/>
                <a:gd name="T25" fmla="*/ 681156 h 252"/>
                <a:gd name="T26" fmla="*/ 2110226 w 787"/>
                <a:gd name="T27" fmla="*/ 646017 h 252"/>
                <a:gd name="T28" fmla="*/ 2110226 w 787"/>
                <a:gd name="T29" fmla="*/ 235161 h 252"/>
                <a:gd name="T30" fmla="*/ 2110226 w 787"/>
                <a:gd name="T31" fmla="*/ 35139 h 252"/>
                <a:gd name="T32" fmla="*/ 2075368 w 787"/>
                <a:gd name="T33" fmla="*/ 0 h 25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87" h="252">
                  <a:moveTo>
                    <a:pt x="774" y="0"/>
                  </a:moveTo>
                  <a:cubicBezTo>
                    <a:pt x="763" y="0"/>
                    <a:pt x="763" y="0"/>
                    <a:pt x="763" y="0"/>
                  </a:cubicBezTo>
                  <a:cubicBezTo>
                    <a:pt x="548" y="0"/>
                    <a:pt x="548" y="0"/>
                    <a:pt x="548" y="0"/>
                  </a:cubicBezTo>
                  <a:cubicBezTo>
                    <a:pt x="0" y="0"/>
                    <a:pt x="0" y="0"/>
                    <a:pt x="0" y="0"/>
                  </a:cubicBezTo>
                  <a:cubicBezTo>
                    <a:pt x="7" y="0"/>
                    <a:pt x="12" y="6"/>
                    <a:pt x="12" y="13"/>
                  </a:cubicBezTo>
                  <a:cubicBezTo>
                    <a:pt x="12" y="104"/>
                    <a:pt x="12" y="104"/>
                    <a:pt x="12" y="104"/>
                  </a:cubicBezTo>
                  <a:cubicBezTo>
                    <a:pt x="50" y="126"/>
                    <a:pt x="50" y="126"/>
                    <a:pt x="50" y="126"/>
                  </a:cubicBezTo>
                  <a:cubicBezTo>
                    <a:pt x="12" y="148"/>
                    <a:pt x="12" y="148"/>
                    <a:pt x="12" y="148"/>
                  </a:cubicBezTo>
                  <a:cubicBezTo>
                    <a:pt x="12" y="239"/>
                    <a:pt x="12" y="239"/>
                    <a:pt x="12" y="239"/>
                  </a:cubicBezTo>
                  <a:cubicBezTo>
                    <a:pt x="12" y="246"/>
                    <a:pt x="7" y="252"/>
                    <a:pt x="0" y="252"/>
                  </a:cubicBezTo>
                  <a:cubicBezTo>
                    <a:pt x="548" y="252"/>
                    <a:pt x="548" y="252"/>
                    <a:pt x="548" y="252"/>
                  </a:cubicBezTo>
                  <a:cubicBezTo>
                    <a:pt x="774" y="252"/>
                    <a:pt x="774" y="252"/>
                    <a:pt x="774" y="252"/>
                  </a:cubicBezTo>
                  <a:cubicBezTo>
                    <a:pt x="787" y="252"/>
                    <a:pt x="787" y="252"/>
                    <a:pt x="787" y="252"/>
                  </a:cubicBezTo>
                  <a:cubicBezTo>
                    <a:pt x="787" y="239"/>
                    <a:pt x="787" y="239"/>
                    <a:pt x="787" y="239"/>
                  </a:cubicBezTo>
                  <a:cubicBezTo>
                    <a:pt x="787" y="87"/>
                    <a:pt x="787" y="87"/>
                    <a:pt x="787" y="87"/>
                  </a:cubicBezTo>
                  <a:cubicBezTo>
                    <a:pt x="787" y="13"/>
                    <a:pt x="787" y="13"/>
                    <a:pt x="787" y="13"/>
                  </a:cubicBezTo>
                  <a:cubicBezTo>
                    <a:pt x="787" y="6"/>
                    <a:pt x="781" y="0"/>
                    <a:pt x="774" y="0"/>
                  </a:cubicBezTo>
                  <a:close/>
                </a:path>
              </a:pathLst>
            </a:custGeom>
            <a:solidFill>
              <a:srgbClr val="00B0F0"/>
            </a:solidFill>
            <a:ln>
              <a:noFill/>
            </a:ln>
          </p:spPr>
          <p:txBody>
            <a:bodyPr lIns="68580" tIns="34290" rIns="68580" bIns="34290"/>
            <a:lstStyle/>
            <a:p>
              <a:pPr>
                <a:defRPr/>
              </a:pPr>
              <a:endParaRPr lang="zh-CN" altLang="en-US" kern="0">
                <a:solidFill>
                  <a:prstClr val="black"/>
                </a:solidFill>
                <a:ea typeface="幼圆" panose="02010509060101010101" pitchFamily="49" charset="-122"/>
              </a:endParaRPr>
            </a:p>
          </p:txBody>
        </p:sp>
        <p:sp>
          <p:nvSpPr>
            <p:cNvPr id="22" name="MH_Other_17"/>
            <p:cNvSpPr/>
            <p:nvPr>
              <p:custDataLst>
                <p:tags r:id="rId19"/>
              </p:custDataLst>
            </p:nvPr>
          </p:nvSpPr>
          <p:spPr bwMode="auto">
            <a:xfrm>
              <a:off x="9957935" y="2542845"/>
              <a:ext cx="977900" cy="368300"/>
            </a:xfrm>
            <a:custGeom>
              <a:avLst/>
              <a:gdLst>
                <a:gd name="T0" fmla="*/ 720 w 720"/>
                <a:gd name="T1" fmla="*/ 0 h 273"/>
                <a:gd name="T2" fmla="*/ 0 w 720"/>
                <a:gd name="T3" fmla="*/ 273 h 273"/>
                <a:gd name="T4" fmla="*/ 179 w 720"/>
                <a:gd name="T5" fmla="*/ 0 h 273"/>
                <a:gd name="T6" fmla="*/ 720 w 720"/>
                <a:gd name="T7" fmla="*/ 0 h 273"/>
              </a:gdLst>
              <a:ahLst/>
              <a:cxnLst>
                <a:cxn ang="0">
                  <a:pos x="T0" y="T1"/>
                </a:cxn>
                <a:cxn ang="0">
                  <a:pos x="T2" y="T3"/>
                </a:cxn>
                <a:cxn ang="0">
                  <a:pos x="T4" y="T5"/>
                </a:cxn>
                <a:cxn ang="0">
                  <a:pos x="T6" y="T7"/>
                </a:cxn>
              </a:cxnLst>
              <a:rect l="0" t="0" r="r" b="b"/>
              <a:pathLst>
                <a:path w="720" h="273">
                  <a:moveTo>
                    <a:pt x="720" y="0"/>
                  </a:moveTo>
                  <a:lnTo>
                    <a:pt x="0" y="273"/>
                  </a:lnTo>
                  <a:lnTo>
                    <a:pt x="179" y="0"/>
                  </a:lnTo>
                  <a:lnTo>
                    <a:pt x="720" y="0"/>
                  </a:lnTo>
                  <a:close/>
                </a:path>
              </a:pathLst>
            </a:custGeom>
            <a:solidFill>
              <a:schemeClr val="accent1">
                <a:lumMod val="50000"/>
              </a:schemeClr>
            </a:solidFill>
            <a:ln>
              <a:noFill/>
            </a:ln>
          </p:spPr>
          <p:txBody>
            <a:bodyPr lIns="68580" tIns="34290" rIns="68580" bIns="34290"/>
            <a:lstStyle/>
            <a:p>
              <a:pPr>
                <a:defRPr/>
              </a:pPr>
              <a:endParaRPr lang="zh-CN" altLang="en-US" sz="900" kern="0">
                <a:solidFill>
                  <a:prstClr val="black"/>
                </a:solidFill>
                <a:ea typeface="幼圆" panose="02010509060101010101" pitchFamily="49" charset="-122"/>
              </a:endParaRPr>
            </a:p>
          </p:txBody>
        </p:sp>
        <p:sp>
          <p:nvSpPr>
            <p:cNvPr id="23" name="MH_Other_18"/>
            <p:cNvSpPr/>
            <p:nvPr>
              <p:custDataLst>
                <p:tags r:id="rId20"/>
              </p:custDataLst>
            </p:nvPr>
          </p:nvSpPr>
          <p:spPr bwMode="auto">
            <a:xfrm>
              <a:off x="9957935" y="2717470"/>
              <a:ext cx="493712" cy="311150"/>
            </a:xfrm>
            <a:custGeom>
              <a:avLst/>
              <a:gdLst>
                <a:gd name="T0" fmla="*/ 0 w 364"/>
                <a:gd name="T1" fmla="*/ 139 h 229"/>
                <a:gd name="T2" fmla="*/ 364 w 364"/>
                <a:gd name="T3" fmla="*/ 229 h 229"/>
                <a:gd name="T4" fmla="*/ 364 w 364"/>
                <a:gd name="T5" fmla="*/ 0 h 229"/>
                <a:gd name="T6" fmla="*/ 0 w 364"/>
                <a:gd name="T7" fmla="*/ 139 h 229"/>
              </a:gdLst>
              <a:ahLst/>
              <a:cxnLst>
                <a:cxn ang="0">
                  <a:pos x="T0" y="T1"/>
                </a:cxn>
                <a:cxn ang="0">
                  <a:pos x="T2" y="T3"/>
                </a:cxn>
                <a:cxn ang="0">
                  <a:pos x="T4" y="T5"/>
                </a:cxn>
                <a:cxn ang="0">
                  <a:pos x="T6" y="T7"/>
                </a:cxn>
              </a:cxnLst>
              <a:rect l="0" t="0" r="r" b="b"/>
              <a:pathLst>
                <a:path w="364" h="229">
                  <a:moveTo>
                    <a:pt x="0" y="139"/>
                  </a:moveTo>
                  <a:lnTo>
                    <a:pt x="364" y="229"/>
                  </a:lnTo>
                  <a:lnTo>
                    <a:pt x="364" y="0"/>
                  </a:lnTo>
                  <a:lnTo>
                    <a:pt x="0" y="139"/>
                  </a:lnTo>
                  <a:close/>
                </a:path>
              </a:pathLst>
            </a:custGeom>
            <a:solidFill>
              <a:schemeClr val="accent1">
                <a:lumMod val="75000"/>
              </a:schemeClr>
            </a:solidFill>
            <a:ln>
              <a:noFill/>
            </a:ln>
          </p:spPr>
          <p:txBody>
            <a:bodyPr lIns="68580" tIns="34290" rIns="68580" bIns="34290"/>
            <a:lstStyle/>
            <a:p>
              <a:pPr>
                <a:defRPr/>
              </a:pPr>
              <a:endParaRPr lang="zh-CN" altLang="en-US" sz="900" kern="0">
                <a:solidFill>
                  <a:prstClr val="black"/>
                </a:solidFill>
                <a:ea typeface="幼圆" panose="02010509060101010101" pitchFamily="49" charset="-122"/>
              </a:endParaRPr>
            </a:p>
          </p:txBody>
        </p:sp>
        <p:sp>
          <p:nvSpPr>
            <p:cNvPr id="24" name="MH_Other_19"/>
            <p:cNvSpPr/>
            <p:nvPr>
              <p:custDataLst>
                <p:tags r:id="rId21"/>
              </p:custDataLst>
            </p:nvPr>
          </p:nvSpPr>
          <p:spPr bwMode="auto">
            <a:xfrm>
              <a:off x="10324647" y="2996870"/>
              <a:ext cx="127000" cy="285750"/>
            </a:xfrm>
            <a:custGeom>
              <a:avLst/>
              <a:gdLst>
                <a:gd name="T0" fmla="*/ 95 w 95"/>
                <a:gd name="T1" fmla="*/ 22 h 211"/>
                <a:gd name="T2" fmla="*/ 0 w 95"/>
                <a:gd name="T3" fmla="*/ 211 h 211"/>
                <a:gd name="T4" fmla="*/ 0 w 95"/>
                <a:gd name="T5" fmla="*/ 0 h 211"/>
                <a:gd name="T6" fmla="*/ 95 w 95"/>
                <a:gd name="T7" fmla="*/ 22 h 211"/>
              </a:gdLst>
              <a:ahLst/>
              <a:cxnLst>
                <a:cxn ang="0">
                  <a:pos x="T0" y="T1"/>
                </a:cxn>
                <a:cxn ang="0">
                  <a:pos x="T2" y="T3"/>
                </a:cxn>
                <a:cxn ang="0">
                  <a:pos x="T4" y="T5"/>
                </a:cxn>
                <a:cxn ang="0">
                  <a:pos x="T6" y="T7"/>
                </a:cxn>
              </a:cxnLst>
              <a:rect l="0" t="0" r="r" b="b"/>
              <a:pathLst>
                <a:path w="95" h="211">
                  <a:moveTo>
                    <a:pt x="95" y="22"/>
                  </a:moveTo>
                  <a:lnTo>
                    <a:pt x="0" y="211"/>
                  </a:lnTo>
                  <a:lnTo>
                    <a:pt x="0" y="0"/>
                  </a:lnTo>
                  <a:lnTo>
                    <a:pt x="95" y="22"/>
                  </a:lnTo>
                  <a:close/>
                </a:path>
              </a:pathLst>
            </a:custGeom>
            <a:solidFill>
              <a:schemeClr val="accent1">
                <a:lumMod val="50000"/>
              </a:schemeClr>
            </a:solidFill>
            <a:ln>
              <a:noFill/>
            </a:ln>
          </p:spPr>
          <p:txBody>
            <a:bodyPr lIns="68580" tIns="34290" rIns="68580" bIns="34290"/>
            <a:lstStyle/>
            <a:p>
              <a:pPr>
                <a:defRPr/>
              </a:pPr>
              <a:endParaRPr lang="zh-CN" altLang="en-US" sz="900" kern="0">
                <a:solidFill>
                  <a:prstClr val="black"/>
                </a:solidFill>
                <a:ea typeface="幼圆" panose="02010509060101010101" pitchFamily="49" charset="-122"/>
              </a:endParaRPr>
            </a:p>
          </p:txBody>
        </p:sp>
        <p:sp>
          <p:nvSpPr>
            <p:cNvPr id="25" name="MH_Other_20"/>
            <p:cNvSpPr/>
            <p:nvPr>
              <p:custDataLst>
                <p:tags r:id="rId22"/>
              </p:custDataLst>
            </p:nvPr>
          </p:nvSpPr>
          <p:spPr>
            <a:xfrm>
              <a:off x="7700510" y="1753858"/>
              <a:ext cx="3524250" cy="779462"/>
            </a:xfrm>
            <a:prstGeom prst="ellipse">
              <a:avLst/>
            </a:prstGeom>
            <a:gradFill flip="none" rotWithShape="1">
              <a:gsLst>
                <a:gs pos="0">
                  <a:sysClr val="window" lastClr="FFFFFF">
                    <a:alpha val="48000"/>
                  </a:sysClr>
                </a:gs>
                <a:gs pos="100000">
                  <a:sysClr val="window" lastClr="FFFFFF">
                    <a:alpha val="0"/>
                  </a:sysClr>
                </a:gs>
              </a:gsLst>
              <a:path path="shape">
                <a:fillToRect l="50000" t="50000" r="50000" b="50000"/>
              </a:path>
              <a:tileRect/>
            </a:gradFill>
            <a:ln w="12700" cap="flat" cmpd="sng" algn="ctr">
              <a:noFill/>
              <a:prstDash val="solid"/>
              <a:miter lim="800000"/>
            </a:ln>
            <a:effectLst/>
          </p:spPr>
          <p:txBody>
            <a:bodyPr anchor="ctr"/>
            <a:lstStyle/>
            <a:p>
              <a:pPr algn="ctr">
                <a:defRPr/>
              </a:pPr>
              <a:endParaRPr lang="zh-CN" altLang="en-US" sz="900" kern="0">
                <a:solidFill>
                  <a:prstClr val="white"/>
                </a:solidFill>
                <a:ea typeface="幼圆" panose="02010509060101010101" pitchFamily="49" charset="-122"/>
              </a:endParaRPr>
            </a:p>
          </p:txBody>
        </p:sp>
        <p:sp>
          <p:nvSpPr>
            <p:cNvPr id="26" name="MH_Other_21"/>
            <p:cNvSpPr txBox="1"/>
            <p:nvPr>
              <p:custDataLst>
                <p:tags r:id="rId23"/>
              </p:custDataLst>
            </p:nvPr>
          </p:nvSpPr>
          <p:spPr>
            <a:xfrm>
              <a:off x="7724323" y="1741158"/>
              <a:ext cx="703263" cy="715962"/>
            </a:xfrm>
            <a:prstGeom prst="rect">
              <a:avLst/>
            </a:prstGeom>
            <a:noFill/>
          </p:spPr>
          <p:txBody>
            <a:bodyPr wrap="none" anchor="ctr">
              <a:normAutofit/>
            </a:bodyPr>
            <a:lstStyle/>
            <a:p>
              <a:pPr>
                <a:defRPr/>
              </a:pPr>
              <a:r>
                <a:rPr lang="en-US" altLang="zh-CN" sz="4050" dirty="0">
                  <a:solidFill>
                    <a:srgbClr val="FFFFFF"/>
                  </a:solidFill>
                  <a:ea typeface="幼圆" panose="02010509060101010101" pitchFamily="49" charset="-122"/>
                </a:rPr>
                <a:t>01</a:t>
              </a:r>
              <a:endParaRPr lang="zh-CN" altLang="en-US" sz="4050" dirty="0">
                <a:solidFill>
                  <a:srgbClr val="FFFFFF"/>
                </a:solidFill>
                <a:ea typeface="幼圆" panose="02010509060101010101" pitchFamily="49" charset="-122"/>
              </a:endParaRPr>
            </a:p>
          </p:txBody>
        </p:sp>
        <p:sp>
          <p:nvSpPr>
            <p:cNvPr id="27" name="MH_SubTitle_1"/>
            <p:cNvSpPr txBox="1">
              <a:spLocks noChangeArrowheads="1"/>
            </p:cNvSpPr>
            <p:nvPr>
              <p:custDataLst>
                <p:tags r:id="rId24"/>
              </p:custDataLst>
            </p:nvPr>
          </p:nvSpPr>
          <p:spPr bwMode="auto">
            <a:xfrm>
              <a:off x="8635548" y="1761796"/>
              <a:ext cx="2085975"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eaLnBrk="1" hangingPunct="1"/>
              <a:r>
                <a:rPr lang="zh-CN" altLang="en-US">
                  <a:solidFill>
                    <a:srgbClr val="FFFFFF"/>
                  </a:solidFill>
                  <a:latin typeface="+mn-lt"/>
                  <a:ea typeface="幼圆" panose="02010509060101010101" pitchFamily="49" charset="-122"/>
                </a:rPr>
                <a:t>点击添加标题文字</a:t>
              </a:r>
              <a:endParaRPr lang="en-US" altLang="zh-CN">
                <a:solidFill>
                  <a:srgbClr val="FFFFFF"/>
                </a:solidFill>
                <a:latin typeface="+mn-lt"/>
                <a:ea typeface="幼圆" panose="02010509060101010101" pitchFamily="49" charset="-122"/>
              </a:endParaRPr>
            </a:p>
          </p:txBody>
        </p:sp>
        <p:sp>
          <p:nvSpPr>
            <p:cNvPr id="28" name="MH_Other_22"/>
            <p:cNvSpPr/>
            <p:nvPr>
              <p:custDataLst>
                <p:tags r:id="rId25"/>
              </p:custDataLst>
            </p:nvPr>
          </p:nvSpPr>
          <p:spPr bwMode="auto">
            <a:xfrm flipH="1">
              <a:off x="7662411" y="2719058"/>
              <a:ext cx="911225" cy="792162"/>
            </a:xfrm>
            <a:custGeom>
              <a:avLst/>
              <a:gdLst>
                <a:gd name="T0" fmla="*/ 290 w 290"/>
                <a:gd name="T1" fmla="*/ 126 h 252"/>
                <a:gd name="T2" fmla="*/ 252 w 290"/>
                <a:gd name="T3" fmla="*/ 104 h 252"/>
                <a:gd name="T4" fmla="*/ 252 w 290"/>
                <a:gd name="T5" fmla="*/ 13 h 252"/>
                <a:gd name="T6" fmla="*/ 239 w 290"/>
                <a:gd name="T7" fmla="*/ 0 h 252"/>
                <a:gd name="T8" fmla="*/ 13 w 290"/>
                <a:gd name="T9" fmla="*/ 0 h 252"/>
                <a:gd name="T10" fmla="*/ 0 w 290"/>
                <a:gd name="T11" fmla="*/ 13 h 252"/>
                <a:gd name="T12" fmla="*/ 0 w 290"/>
                <a:gd name="T13" fmla="*/ 239 h 252"/>
                <a:gd name="T14" fmla="*/ 13 w 290"/>
                <a:gd name="T15" fmla="*/ 252 h 252"/>
                <a:gd name="T16" fmla="*/ 239 w 290"/>
                <a:gd name="T17" fmla="*/ 252 h 252"/>
                <a:gd name="T18" fmla="*/ 252 w 290"/>
                <a:gd name="T19" fmla="*/ 239 h 252"/>
                <a:gd name="T20" fmla="*/ 252 w 290"/>
                <a:gd name="T21" fmla="*/ 148 h 252"/>
                <a:gd name="T22" fmla="*/ 290 w 290"/>
                <a:gd name="T23" fmla="*/ 12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0" h="252">
                  <a:moveTo>
                    <a:pt x="290" y="126"/>
                  </a:moveTo>
                  <a:cubicBezTo>
                    <a:pt x="252" y="104"/>
                    <a:pt x="252" y="104"/>
                    <a:pt x="252" y="104"/>
                  </a:cubicBezTo>
                  <a:cubicBezTo>
                    <a:pt x="252" y="13"/>
                    <a:pt x="252" y="13"/>
                    <a:pt x="252" y="13"/>
                  </a:cubicBezTo>
                  <a:cubicBezTo>
                    <a:pt x="252" y="6"/>
                    <a:pt x="246" y="0"/>
                    <a:pt x="239" y="0"/>
                  </a:cubicBezTo>
                  <a:cubicBezTo>
                    <a:pt x="13" y="0"/>
                    <a:pt x="13" y="0"/>
                    <a:pt x="13" y="0"/>
                  </a:cubicBezTo>
                  <a:cubicBezTo>
                    <a:pt x="6" y="0"/>
                    <a:pt x="0" y="6"/>
                    <a:pt x="0" y="13"/>
                  </a:cubicBezTo>
                  <a:cubicBezTo>
                    <a:pt x="0" y="239"/>
                    <a:pt x="0" y="239"/>
                    <a:pt x="0" y="239"/>
                  </a:cubicBezTo>
                  <a:cubicBezTo>
                    <a:pt x="0" y="246"/>
                    <a:pt x="6" y="252"/>
                    <a:pt x="13" y="252"/>
                  </a:cubicBezTo>
                  <a:cubicBezTo>
                    <a:pt x="239" y="252"/>
                    <a:pt x="239" y="252"/>
                    <a:pt x="239" y="252"/>
                  </a:cubicBezTo>
                  <a:cubicBezTo>
                    <a:pt x="246" y="252"/>
                    <a:pt x="252" y="246"/>
                    <a:pt x="252" y="239"/>
                  </a:cubicBezTo>
                  <a:cubicBezTo>
                    <a:pt x="252" y="148"/>
                    <a:pt x="252" y="148"/>
                    <a:pt x="252" y="148"/>
                  </a:cubicBezTo>
                  <a:lnTo>
                    <a:pt x="290" y="126"/>
                  </a:lnTo>
                  <a:close/>
                </a:path>
              </a:pathLst>
            </a:custGeom>
            <a:solidFill>
              <a:srgbClr val="C00000"/>
            </a:solidFill>
            <a:ln>
              <a:noFill/>
            </a:ln>
          </p:spPr>
          <p:txBody>
            <a:bodyPr wrap="none" lIns="68580" tIns="34290" rIns="68580" bIns="34290" anchor="ctr">
              <a:normAutofit/>
            </a:bodyPr>
            <a:lstStyle/>
            <a:p>
              <a:pPr>
                <a:defRPr/>
              </a:pPr>
              <a:endParaRPr lang="zh-CN" altLang="en-US" sz="825" kern="0">
                <a:solidFill>
                  <a:srgbClr val="FFFFFF"/>
                </a:solidFill>
                <a:ea typeface="幼圆" panose="02010509060101010101" pitchFamily="49" charset="-122"/>
              </a:endParaRPr>
            </a:p>
          </p:txBody>
        </p:sp>
        <p:sp>
          <p:nvSpPr>
            <p:cNvPr id="29" name="MH_Other_23"/>
            <p:cNvSpPr/>
            <p:nvPr>
              <p:custDataLst>
                <p:tags r:id="rId26"/>
              </p:custDataLst>
            </p:nvPr>
          </p:nvSpPr>
          <p:spPr bwMode="auto">
            <a:xfrm flipH="1">
              <a:off x="5368473" y="2719058"/>
              <a:ext cx="2454275" cy="792162"/>
            </a:xfrm>
            <a:custGeom>
              <a:avLst/>
              <a:gdLst>
                <a:gd name="T0" fmla="*/ 774 w 787"/>
                <a:gd name="T1" fmla="*/ 0 h 252"/>
                <a:gd name="T2" fmla="*/ 763 w 787"/>
                <a:gd name="T3" fmla="*/ 0 h 252"/>
                <a:gd name="T4" fmla="*/ 548 w 787"/>
                <a:gd name="T5" fmla="*/ 0 h 252"/>
                <a:gd name="T6" fmla="*/ 0 w 787"/>
                <a:gd name="T7" fmla="*/ 0 h 252"/>
                <a:gd name="T8" fmla="*/ 12 w 787"/>
                <a:gd name="T9" fmla="*/ 13 h 252"/>
                <a:gd name="T10" fmla="*/ 12 w 787"/>
                <a:gd name="T11" fmla="*/ 104 h 252"/>
                <a:gd name="T12" fmla="*/ 50 w 787"/>
                <a:gd name="T13" fmla="*/ 126 h 252"/>
                <a:gd name="T14" fmla="*/ 12 w 787"/>
                <a:gd name="T15" fmla="*/ 148 h 252"/>
                <a:gd name="T16" fmla="*/ 12 w 787"/>
                <a:gd name="T17" fmla="*/ 239 h 252"/>
                <a:gd name="T18" fmla="*/ 0 w 787"/>
                <a:gd name="T19" fmla="*/ 252 h 252"/>
                <a:gd name="T20" fmla="*/ 548 w 787"/>
                <a:gd name="T21" fmla="*/ 252 h 252"/>
                <a:gd name="T22" fmla="*/ 774 w 787"/>
                <a:gd name="T23" fmla="*/ 252 h 252"/>
                <a:gd name="T24" fmla="*/ 787 w 787"/>
                <a:gd name="T25" fmla="*/ 252 h 252"/>
                <a:gd name="T26" fmla="*/ 787 w 787"/>
                <a:gd name="T27" fmla="*/ 239 h 252"/>
                <a:gd name="T28" fmla="*/ 787 w 787"/>
                <a:gd name="T29" fmla="*/ 87 h 252"/>
                <a:gd name="T30" fmla="*/ 787 w 787"/>
                <a:gd name="T31" fmla="*/ 13 h 252"/>
                <a:gd name="T32" fmla="*/ 774 w 787"/>
                <a:gd name="T33"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7" h="252">
                  <a:moveTo>
                    <a:pt x="774" y="0"/>
                  </a:moveTo>
                  <a:cubicBezTo>
                    <a:pt x="763" y="0"/>
                    <a:pt x="763" y="0"/>
                    <a:pt x="763" y="0"/>
                  </a:cubicBezTo>
                  <a:cubicBezTo>
                    <a:pt x="548" y="0"/>
                    <a:pt x="548" y="0"/>
                    <a:pt x="548" y="0"/>
                  </a:cubicBezTo>
                  <a:cubicBezTo>
                    <a:pt x="0" y="0"/>
                    <a:pt x="0" y="0"/>
                    <a:pt x="0" y="0"/>
                  </a:cubicBezTo>
                  <a:cubicBezTo>
                    <a:pt x="7" y="0"/>
                    <a:pt x="12" y="6"/>
                    <a:pt x="12" y="13"/>
                  </a:cubicBezTo>
                  <a:cubicBezTo>
                    <a:pt x="12" y="104"/>
                    <a:pt x="12" y="104"/>
                    <a:pt x="12" y="104"/>
                  </a:cubicBezTo>
                  <a:cubicBezTo>
                    <a:pt x="50" y="126"/>
                    <a:pt x="50" y="126"/>
                    <a:pt x="50" y="126"/>
                  </a:cubicBezTo>
                  <a:cubicBezTo>
                    <a:pt x="12" y="148"/>
                    <a:pt x="12" y="148"/>
                    <a:pt x="12" y="148"/>
                  </a:cubicBezTo>
                  <a:cubicBezTo>
                    <a:pt x="12" y="239"/>
                    <a:pt x="12" y="239"/>
                    <a:pt x="12" y="239"/>
                  </a:cubicBezTo>
                  <a:cubicBezTo>
                    <a:pt x="12" y="246"/>
                    <a:pt x="7" y="252"/>
                    <a:pt x="0" y="252"/>
                  </a:cubicBezTo>
                  <a:cubicBezTo>
                    <a:pt x="548" y="252"/>
                    <a:pt x="548" y="252"/>
                    <a:pt x="548" y="252"/>
                  </a:cubicBezTo>
                  <a:cubicBezTo>
                    <a:pt x="774" y="252"/>
                    <a:pt x="774" y="252"/>
                    <a:pt x="774" y="252"/>
                  </a:cubicBezTo>
                  <a:cubicBezTo>
                    <a:pt x="787" y="252"/>
                    <a:pt x="787" y="252"/>
                    <a:pt x="787" y="252"/>
                  </a:cubicBezTo>
                  <a:cubicBezTo>
                    <a:pt x="787" y="239"/>
                    <a:pt x="787" y="239"/>
                    <a:pt x="787" y="239"/>
                  </a:cubicBezTo>
                  <a:cubicBezTo>
                    <a:pt x="787" y="87"/>
                    <a:pt x="787" y="87"/>
                    <a:pt x="787" y="87"/>
                  </a:cubicBezTo>
                  <a:cubicBezTo>
                    <a:pt x="787" y="13"/>
                    <a:pt x="787" y="13"/>
                    <a:pt x="787" y="13"/>
                  </a:cubicBezTo>
                  <a:cubicBezTo>
                    <a:pt x="787" y="6"/>
                    <a:pt x="781" y="0"/>
                    <a:pt x="774" y="0"/>
                  </a:cubicBezTo>
                  <a:close/>
                </a:path>
              </a:pathLst>
            </a:custGeom>
            <a:solidFill>
              <a:srgbClr val="FF0000"/>
            </a:solidFill>
            <a:ln>
              <a:noFill/>
            </a:ln>
          </p:spPr>
          <p:txBody>
            <a:bodyPr lIns="68580" tIns="34290" rIns="68580" bIns="34290"/>
            <a:lstStyle/>
            <a:p>
              <a:pPr>
                <a:defRPr/>
              </a:pPr>
              <a:endParaRPr lang="zh-CN" altLang="en-US" sz="825" kern="0">
                <a:solidFill>
                  <a:prstClr val="black"/>
                </a:solidFill>
                <a:ea typeface="幼圆" panose="02010509060101010101" pitchFamily="49" charset="-122"/>
              </a:endParaRPr>
            </a:p>
          </p:txBody>
        </p:sp>
        <p:sp>
          <p:nvSpPr>
            <p:cNvPr id="30" name="MH_Other_24"/>
            <p:cNvSpPr/>
            <p:nvPr>
              <p:custDataLst>
                <p:tags r:id="rId27"/>
              </p:custDataLst>
            </p:nvPr>
          </p:nvSpPr>
          <p:spPr bwMode="auto">
            <a:xfrm flipH="1">
              <a:off x="5368472" y="3511221"/>
              <a:ext cx="947738" cy="358775"/>
            </a:xfrm>
            <a:custGeom>
              <a:avLst/>
              <a:gdLst>
                <a:gd name="T0" fmla="*/ 720 w 720"/>
                <a:gd name="T1" fmla="*/ 0 h 273"/>
                <a:gd name="T2" fmla="*/ 0 w 720"/>
                <a:gd name="T3" fmla="*/ 273 h 273"/>
                <a:gd name="T4" fmla="*/ 179 w 720"/>
                <a:gd name="T5" fmla="*/ 0 h 273"/>
                <a:gd name="T6" fmla="*/ 720 w 720"/>
                <a:gd name="T7" fmla="*/ 0 h 273"/>
              </a:gdLst>
              <a:ahLst/>
              <a:cxnLst>
                <a:cxn ang="0">
                  <a:pos x="T0" y="T1"/>
                </a:cxn>
                <a:cxn ang="0">
                  <a:pos x="T2" y="T3"/>
                </a:cxn>
                <a:cxn ang="0">
                  <a:pos x="T4" y="T5"/>
                </a:cxn>
                <a:cxn ang="0">
                  <a:pos x="T6" y="T7"/>
                </a:cxn>
              </a:cxnLst>
              <a:rect l="0" t="0" r="r" b="b"/>
              <a:pathLst>
                <a:path w="720" h="273">
                  <a:moveTo>
                    <a:pt x="720" y="0"/>
                  </a:moveTo>
                  <a:lnTo>
                    <a:pt x="0" y="273"/>
                  </a:lnTo>
                  <a:lnTo>
                    <a:pt x="179" y="0"/>
                  </a:lnTo>
                  <a:lnTo>
                    <a:pt x="720" y="0"/>
                  </a:lnTo>
                  <a:close/>
                </a:path>
              </a:pathLst>
            </a:custGeom>
            <a:solidFill>
              <a:srgbClr val="C00000"/>
            </a:solidFill>
            <a:ln>
              <a:noFill/>
            </a:ln>
          </p:spPr>
          <p:txBody>
            <a:bodyPr lIns="68580" tIns="34290" rIns="68580" bIns="34290"/>
            <a:lstStyle/>
            <a:p>
              <a:pPr>
                <a:defRPr/>
              </a:pPr>
              <a:endParaRPr lang="zh-CN" altLang="en-US" sz="825" kern="0">
                <a:solidFill>
                  <a:prstClr val="black"/>
                </a:solidFill>
                <a:ea typeface="幼圆" panose="02010509060101010101" pitchFamily="49" charset="-122"/>
              </a:endParaRPr>
            </a:p>
          </p:txBody>
        </p:sp>
        <p:sp>
          <p:nvSpPr>
            <p:cNvPr id="31" name="MH_Other_25"/>
            <p:cNvSpPr/>
            <p:nvPr>
              <p:custDataLst>
                <p:tags r:id="rId28"/>
              </p:custDataLst>
            </p:nvPr>
          </p:nvSpPr>
          <p:spPr bwMode="auto">
            <a:xfrm flipH="1">
              <a:off x="5836786" y="3682671"/>
              <a:ext cx="479425" cy="301625"/>
            </a:xfrm>
            <a:custGeom>
              <a:avLst/>
              <a:gdLst>
                <a:gd name="T0" fmla="*/ 0 w 364"/>
                <a:gd name="T1" fmla="*/ 139 h 229"/>
                <a:gd name="T2" fmla="*/ 364 w 364"/>
                <a:gd name="T3" fmla="*/ 229 h 229"/>
                <a:gd name="T4" fmla="*/ 364 w 364"/>
                <a:gd name="T5" fmla="*/ 0 h 229"/>
                <a:gd name="T6" fmla="*/ 0 w 364"/>
                <a:gd name="T7" fmla="*/ 139 h 229"/>
              </a:gdLst>
              <a:ahLst/>
              <a:cxnLst>
                <a:cxn ang="0">
                  <a:pos x="T0" y="T1"/>
                </a:cxn>
                <a:cxn ang="0">
                  <a:pos x="T2" y="T3"/>
                </a:cxn>
                <a:cxn ang="0">
                  <a:pos x="T4" y="T5"/>
                </a:cxn>
                <a:cxn ang="0">
                  <a:pos x="T6" y="T7"/>
                </a:cxn>
              </a:cxnLst>
              <a:rect l="0" t="0" r="r" b="b"/>
              <a:pathLst>
                <a:path w="364" h="229">
                  <a:moveTo>
                    <a:pt x="0" y="139"/>
                  </a:moveTo>
                  <a:lnTo>
                    <a:pt x="364" y="229"/>
                  </a:lnTo>
                  <a:lnTo>
                    <a:pt x="364" y="0"/>
                  </a:lnTo>
                  <a:lnTo>
                    <a:pt x="0" y="139"/>
                  </a:lnTo>
                  <a:close/>
                </a:path>
              </a:pathLst>
            </a:custGeom>
            <a:solidFill>
              <a:schemeClr val="accent2">
                <a:lumMod val="75000"/>
              </a:schemeClr>
            </a:solidFill>
            <a:ln>
              <a:noFill/>
            </a:ln>
          </p:spPr>
          <p:txBody>
            <a:bodyPr lIns="68580" tIns="34290" rIns="68580" bIns="34290"/>
            <a:lstStyle/>
            <a:p>
              <a:pPr>
                <a:defRPr/>
              </a:pPr>
              <a:endParaRPr lang="zh-CN" altLang="en-US" sz="825" kern="0">
                <a:solidFill>
                  <a:prstClr val="black"/>
                </a:solidFill>
                <a:ea typeface="幼圆" panose="02010509060101010101" pitchFamily="49" charset="-122"/>
              </a:endParaRPr>
            </a:p>
          </p:txBody>
        </p:sp>
        <p:sp>
          <p:nvSpPr>
            <p:cNvPr id="32" name="MH_Other_26"/>
            <p:cNvSpPr/>
            <p:nvPr>
              <p:custDataLst>
                <p:tags r:id="rId29"/>
              </p:custDataLst>
            </p:nvPr>
          </p:nvSpPr>
          <p:spPr bwMode="auto">
            <a:xfrm flipH="1">
              <a:off x="5836785" y="3952546"/>
              <a:ext cx="125412" cy="277813"/>
            </a:xfrm>
            <a:custGeom>
              <a:avLst/>
              <a:gdLst>
                <a:gd name="T0" fmla="*/ 95 w 95"/>
                <a:gd name="T1" fmla="*/ 22 h 211"/>
                <a:gd name="T2" fmla="*/ 0 w 95"/>
                <a:gd name="T3" fmla="*/ 211 h 211"/>
                <a:gd name="T4" fmla="*/ 0 w 95"/>
                <a:gd name="T5" fmla="*/ 0 h 211"/>
                <a:gd name="T6" fmla="*/ 95 w 95"/>
                <a:gd name="T7" fmla="*/ 22 h 211"/>
              </a:gdLst>
              <a:ahLst/>
              <a:cxnLst>
                <a:cxn ang="0">
                  <a:pos x="T0" y="T1"/>
                </a:cxn>
                <a:cxn ang="0">
                  <a:pos x="T2" y="T3"/>
                </a:cxn>
                <a:cxn ang="0">
                  <a:pos x="T4" y="T5"/>
                </a:cxn>
                <a:cxn ang="0">
                  <a:pos x="T6" y="T7"/>
                </a:cxn>
              </a:cxnLst>
              <a:rect l="0" t="0" r="r" b="b"/>
              <a:pathLst>
                <a:path w="95" h="211">
                  <a:moveTo>
                    <a:pt x="95" y="22"/>
                  </a:moveTo>
                  <a:lnTo>
                    <a:pt x="0" y="211"/>
                  </a:lnTo>
                  <a:lnTo>
                    <a:pt x="0" y="0"/>
                  </a:lnTo>
                  <a:lnTo>
                    <a:pt x="95" y="22"/>
                  </a:lnTo>
                  <a:close/>
                </a:path>
              </a:pathLst>
            </a:custGeom>
            <a:solidFill>
              <a:schemeClr val="accent2">
                <a:lumMod val="50000"/>
              </a:schemeClr>
            </a:solidFill>
            <a:ln>
              <a:noFill/>
            </a:ln>
          </p:spPr>
          <p:txBody>
            <a:bodyPr lIns="68580" tIns="34290" rIns="68580" bIns="34290"/>
            <a:lstStyle/>
            <a:p>
              <a:pPr>
                <a:defRPr/>
              </a:pPr>
              <a:endParaRPr lang="zh-CN" altLang="en-US" sz="825" kern="0">
                <a:solidFill>
                  <a:prstClr val="black"/>
                </a:solidFill>
                <a:ea typeface="幼圆" panose="02010509060101010101" pitchFamily="49" charset="-122"/>
              </a:endParaRPr>
            </a:p>
          </p:txBody>
        </p:sp>
        <p:sp>
          <p:nvSpPr>
            <p:cNvPr id="33" name="MH_Other_27"/>
            <p:cNvSpPr txBox="1"/>
            <p:nvPr>
              <p:custDataLst>
                <p:tags r:id="rId30"/>
              </p:custDataLst>
            </p:nvPr>
          </p:nvSpPr>
          <p:spPr>
            <a:xfrm>
              <a:off x="7724323" y="2700008"/>
              <a:ext cx="703263" cy="715962"/>
            </a:xfrm>
            <a:prstGeom prst="rect">
              <a:avLst/>
            </a:prstGeom>
            <a:noFill/>
          </p:spPr>
          <p:txBody>
            <a:bodyPr wrap="none" anchor="ctr">
              <a:normAutofit/>
            </a:bodyPr>
            <a:lstStyle/>
            <a:p>
              <a:pPr>
                <a:defRPr/>
              </a:pPr>
              <a:r>
                <a:rPr lang="en-US" altLang="zh-CN" sz="4050" dirty="0">
                  <a:solidFill>
                    <a:srgbClr val="FFFFFF"/>
                  </a:solidFill>
                  <a:ea typeface="幼圆" panose="02010509060101010101" pitchFamily="49" charset="-122"/>
                </a:rPr>
                <a:t>02</a:t>
              </a:r>
              <a:endParaRPr lang="zh-CN" altLang="en-US" sz="4050" dirty="0">
                <a:solidFill>
                  <a:srgbClr val="FFFFFF"/>
                </a:solidFill>
                <a:ea typeface="幼圆" panose="02010509060101010101" pitchFamily="49" charset="-122"/>
              </a:endParaRPr>
            </a:p>
          </p:txBody>
        </p:sp>
        <p:sp>
          <p:nvSpPr>
            <p:cNvPr id="34" name="MH_Other_28"/>
            <p:cNvSpPr/>
            <p:nvPr>
              <p:custDataLst>
                <p:tags r:id="rId31"/>
              </p:custDataLst>
            </p:nvPr>
          </p:nvSpPr>
          <p:spPr>
            <a:xfrm>
              <a:off x="4938261" y="2739695"/>
              <a:ext cx="3419475" cy="755650"/>
            </a:xfrm>
            <a:prstGeom prst="ellipse">
              <a:avLst/>
            </a:prstGeom>
            <a:gradFill flip="none" rotWithShape="1">
              <a:gsLst>
                <a:gs pos="0">
                  <a:sysClr val="window" lastClr="FFFFFF">
                    <a:alpha val="48000"/>
                  </a:sysClr>
                </a:gs>
                <a:gs pos="100000">
                  <a:sysClr val="window" lastClr="FFFFFF">
                    <a:alpha val="0"/>
                  </a:sysClr>
                </a:gs>
              </a:gsLst>
              <a:path path="shape">
                <a:fillToRect l="50000" t="50000" r="50000" b="50000"/>
              </a:path>
              <a:tileRect/>
            </a:gradFill>
            <a:ln w="12700" cap="flat" cmpd="sng" algn="ctr">
              <a:noFill/>
              <a:prstDash val="solid"/>
              <a:miter lim="800000"/>
            </a:ln>
            <a:effectLst/>
          </p:spPr>
          <p:txBody>
            <a:bodyPr anchor="ctr"/>
            <a:lstStyle/>
            <a:p>
              <a:pPr algn="ctr">
                <a:defRPr/>
              </a:pPr>
              <a:endParaRPr lang="zh-CN" altLang="en-US" sz="825" kern="0">
                <a:solidFill>
                  <a:prstClr val="white"/>
                </a:solidFill>
                <a:ea typeface="幼圆" panose="02010509060101010101" pitchFamily="49" charset="-122"/>
              </a:endParaRPr>
            </a:p>
          </p:txBody>
        </p:sp>
        <p:sp>
          <p:nvSpPr>
            <p:cNvPr id="35" name="MH_SubTitle_2"/>
            <p:cNvSpPr txBox="1">
              <a:spLocks noChangeArrowheads="1"/>
            </p:cNvSpPr>
            <p:nvPr>
              <p:custDataLst>
                <p:tags r:id="rId32"/>
              </p:custDataLst>
            </p:nvPr>
          </p:nvSpPr>
          <p:spPr bwMode="auto">
            <a:xfrm>
              <a:off x="5490711" y="2746046"/>
              <a:ext cx="2084387"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eaLnBrk="1" hangingPunct="1"/>
              <a:r>
                <a:rPr lang="zh-CN" altLang="en-US" dirty="0">
                  <a:solidFill>
                    <a:srgbClr val="FFFFFF"/>
                  </a:solidFill>
                  <a:latin typeface="+mn-lt"/>
                  <a:ea typeface="幼圆" panose="02010509060101010101" pitchFamily="49" charset="-122"/>
                </a:rPr>
                <a:t>点击添加标题文字</a:t>
              </a:r>
              <a:endParaRPr lang="en-US" altLang="zh-CN" dirty="0">
                <a:solidFill>
                  <a:srgbClr val="FFFFFF"/>
                </a:solidFill>
                <a:latin typeface="+mn-lt"/>
                <a:ea typeface="幼圆" panose="02010509060101010101" pitchFamily="49" charset="-122"/>
              </a:endParaRPr>
            </a:p>
          </p:txBody>
        </p:sp>
      </p:grpSp>
      <p:sp>
        <p:nvSpPr>
          <p:cNvPr id="36" name="矩形 35"/>
          <p:cNvSpPr/>
          <p:nvPr/>
        </p:nvSpPr>
        <p:spPr>
          <a:xfrm>
            <a:off x="6885110" y="12259"/>
            <a:ext cx="4339650" cy="646331"/>
          </a:xfrm>
          <a:prstGeom prst="rect">
            <a:avLst/>
          </a:prstGeom>
          <a:noFill/>
        </p:spPr>
        <p:txBody>
          <a:bodyPr wrap="none" lIns="91440" tIns="45720" rIns="91440" bIns="45720">
            <a:spAutoFit/>
          </a:bodyPr>
          <a:lstStyle/>
          <a:p>
            <a:pPr algn="ctr"/>
            <a:r>
              <a:rPr lang="zh-CN" altLang="en-US" sz="3600" dirty="0">
                <a:ln w="0"/>
                <a:latin typeface="华文行楷" panose="02010800040101010101" pitchFamily="2" charset="-122"/>
                <a:ea typeface="华文行楷" panose="02010800040101010101" pitchFamily="2" charset="-122"/>
              </a:rPr>
              <a:t>请输入替换你的标题</a:t>
            </a:r>
            <a:endParaRPr lang="zh-CN" altLang="en-US" sz="3600" dirty="0">
              <a:ln w="0"/>
              <a:latin typeface="华文行楷" panose="02010800040101010101" pitchFamily="2" charset="-122"/>
              <a:ea typeface="华文行楷" panose="02010800040101010101" pitchFamily="2" charset="-122"/>
            </a:endParaRPr>
          </a:p>
        </p:txBody>
      </p:sp>
      <p:pic>
        <p:nvPicPr>
          <p:cNvPr id="38" name="图片 37"/>
          <p:cNvPicPr>
            <a:picLocks noChangeAspect="1"/>
          </p:cNvPicPr>
          <p:nvPr/>
        </p:nvPicPr>
        <p:blipFill>
          <a:blip r:embed="rId33" cstate="email">
            <a:extLst>
              <a:ext uri="{28A0092B-C50C-407E-A947-70E740481C1C}">
                <a14:useLocalDpi xmlns:a14="http://schemas.microsoft.com/office/drawing/2010/main" val="0"/>
              </a:ext>
            </a:extLst>
          </a:blip>
          <a:stretch>
            <a:fillRect/>
          </a:stretch>
        </p:blipFill>
        <p:spPr>
          <a:xfrm rot="20000197">
            <a:off x="254146" y="953654"/>
            <a:ext cx="4296548" cy="5023718"/>
          </a:xfrm>
          <a:prstGeom prst="ellipse">
            <a:avLst/>
          </a:prstGeom>
        </p:spPr>
      </p:pic>
      <p:pic>
        <p:nvPicPr>
          <p:cNvPr id="39" name="图片 38"/>
          <p:cNvPicPr>
            <a:picLocks noChangeAspect="1"/>
          </p:cNvPicPr>
          <p:nvPr/>
        </p:nvPicPr>
        <p:blipFill>
          <a:blip r:embed="rId34" cstate="email">
            <a:extLst>
              <a:ext uri="{28A0092B-C50C-407E-A947-70E740481C1C}">
                <a14:useLocalDpi xmlns:a14="http://schemas.microsoft.com/office/drawing/2010/main" val="0"/>
              </a:ext>
            </a:extLst>
          </a:blip>
          <a:stretch>
            <a:fillRect/>
          </a:stretch>
        </p:blipFill>
        <p:spPr>
          <a:xfrm rot="5400000">
            <a:off x="8726404" y="-2545859"/>
            <a:ext cx="446034" cy="6858000"/>
          </a:xfrm>
          <a:prstGeom prst="rect">
            <a:avLst/>
          </a:prstGeom>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grpId="0" nodeType="after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p:cTn id="13" dur="1000" fill="hold"/>
                                        <p:tgtEl>
                                          <p:spTgt spid="36"/>
                                        </p:tgtEl>
                                        <p:attrNameLst>
                                          <p:attrName>ppt_w</p:attrName>
                                        </p:attrNameLst>
                                      </p:cBhvr>
                                      <p:tavLst>
                                        <p:tav tm="0">
                                          <p:val>
                                            <p:fltVal val="0"/>
                                          </p:val>
                                        </p:tav>
                                        <p:tav tm="100000">
                                          <p:val>
                                            <p:strVal val="#ppt_w"/>
                                          </p:val>
                                        </p:tav>
                                      </p:tavLst>
                                    </p:anim>
                                    <p:anim calcmode="lin" valueType="num">
                                      <p:cBhvr>
                                        <p:cTn id="14" dur="1000" fill="hold"/>
                                        <p:tgtEl>
                                          <p:spTgt spid="36"/>
                                        </p:tgtEl>
                                        <p:attrNameLst>
                                          <p:attrName>ppt_h</p:attrName>
                                        </p:attrNameLst>
                                      </p:cBhvr>
                                      <p:tavLst>
                                        <p:tav tm="0">
                                          <p:val>
                                            <p:fltVal val="0"/>
                                          </p:val>
                                        </p:tav>
                                        <p:tav tm="100000">
                                          <p:val>
                                            <p:strVal val="#ppt_h"/>
                                          </p:val>
                                        </p:tav>
                                      </p:tavLst>
                                    </p:anim>
                                    <p:anim calcmode="lin" valueType="num">
                                      <p:cBhvr>
                                        <p:cTn id="15" dur="1000" fill="hold"/>
                                        <p:tgtEl>
                                          <p:spTgt spid="36"/>
                                        </p:tgtEl>
                                        <p:attrNameLst>
                                          <p:attrName>style.rotation</p:attrName>
                                        </p:attrNameLst>
                                      </p:cBhvr>
                                      <p:tavLst>
                                        <p:tav tm="0">
                                          <p:val>
                                            <p:fltVal val="90"/>
                                          </p:val>
                                        </p:tav>
                                        <p:tav tm="100000">
                                          <p:val>
                                            <p:fltVal val="0"/>
                                          </p:val>
                                        </p:tav>
                                      </p:tavLst>
                                    </p:anim>
                                    <p:animEffect transition="in" filter="fade">
                                      <p:cBhvr>
                                        <p:cTn id="16" dur="1000"/>
                                        <p:tgtEl>
                                          <p:spTgt spid="36"/>
                                        </p:tgtEl>
                                      </p:cBhvr>
                                    </p:animEffect>
                                  </p:childTnLst>
                                </p:cTn>
                              </p:par>
                            </p:childTnLst>
                          </p:cTn>
                        </p:par>
                        <p:par>
                          <p:cTn id="17" fill="hold">
                            <p:stCondLst>
                              <p:cond delay="2000"/>
                            </p:stCondLst>
                            <p:childTnLst>
                              <p:par>
                                <p:cTn id="18" presetID="42" presetClass="entr" presetSubtype="0" fill="hold" nodeType="after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1000"/>
                                        <p:tgtEl>
                                          <p:spTgt spid="38"/>
                                        </p:tgtEl>
                                      </p:cBhvr>
                                    </p:animEffect>
                                    <p:anim calcmode="lin" valueType="num">
                                      <p:cBhvr>
                                        <p:cTn id="21" dur="1000" fill="hold"/>
                                        <p:tgtEl>
                                          <p:spTgt spid="38"/>
                                        </p:tgtEl>
                                        <p:attrNameLst>
                                          <p:attrName>ppt_x</p:attrName>
                                        </p:attrNameLst>
                                      </p:cBhvr>
                                      <p:tavLst>
                                        <p:tav tm="0">
                                          <p:val>
                                            <p:strVal val="#ppt_x"/>
                                          </p:val>
                                        </p:tav>
                                        <p:tav tm="100000">
                                          <p:val>
                                            <p:strVal val="#ppt_x"/>
                                          </p:val>
                                        </p:tav>
                                      </p:tavLst>
                                    </p:anim>
                                    <p:anim calcmode="lin" valueType="num">
                                      <p:cBhvr>
                                        <p:cTn id="22" dur="1000" fill="hold"/>
                                        <p:tgtEl>
                                          <p:spTgt spid="38"/>
                                        </p:tgtEl>
                                        <p:attrNameLst>
                                          <p:attrName>ppt_y</p:attrName>
                                        </p:attrNameLst>
                                      </p:cBhvr>
                                      <p:tavLst>
                                        <p:tav tm="0">
                                          <p:val>
                                            <p:strVal val="#ppt_y+.1"/>
                                          </p:val>
                                        </p:tav>
                                        <p:tav tm="100000">
                                          <p:val>
                                            <p:strVal val="#ppt_y"/>
                                          </p:val>
                                        </p:tav>
                                      </p:tavLst>
                                    </p:anim>
                                  </p:childTnLst>
                                </p:cTn>
                              </p:par>
                              <p:par>
                                <p:cTn id="23" presetID="31" presetClass="entr" presetSubtype="0" fill="hold" nodeType="withEffect">
                                  <p:stCondLst>
                                    <p:cond delay="500"/>
                                  </p:stCondLst>
                                  <p:childTnLst>
                                    <p:set>
                                      <p:cBhvr>
                                        <p:cTn id="24" dur="1" fill="hold">
                                          <p:stCondLst>
                                            <p:cond delay="0"/>
                                          </p:stCondLst>
                                        </p:cTn>
                                        <p:tgtEl>
                                          <p:spTgt spid="2"/>
                                        </p:tgtEl>
                                        <p:attrNameLst>
                                          <p:attrName>style.visibility</p:attrName>
                                        </p:attrNameLst>
                                      </p:cBhvr>
                                      <p:to>
                                        <p:strVal val="visible"/>
                                      </p:to>
                                    </p:set>
                                    <p:anim calcmode="lin" valueType="num">
                                      <p:cBhvr>
                                        <p:cTn id="25" dur="1000" fill="hold"/>
                                        <p:tgtEl>
                                          <p:spTgt spid="2"/>
                                        </p:tgtEl>
                                        <p:attrNameLst>
                                          <p:attrName>ppt_w</p:attrName>
                                        </p:attrNameLst>
                                      </p:cBhvr>
                                      <p:tavLst>
                                        <p:tav tm="0">
                                          <p:val>
                                            <p:fltVal val="0"/>
                                          </p:val>
                                        </p:tav>
                                        <p:tav tm="100000">
                                          <p:val>
                                            <p:strVal val="#ppt_w"/>
                                          </p:val>
                                        </p:tav>
                                      </p:tavLst>
                                    </p:anim>
                                    <p:anim calcmode="lin" valueType="num">
                                      <p:cBhvr>
                                        <p:cTn id="26" dur="1000" fill="hold"/>
                                        <p:tgtEl>
                                          <p:spTgt spid="2"/>
                                        </p:tgtEl>
                                        <p:attrNameLst>
                                          <p:attrName>ppt_h</p:attrName>
                                        </p:attrNameLst>
                                      </p:cBhvr>
                                      <p:tavLst>
                                        <p:tav tm="0">
                                          <p:val>
                                            <p:fltVal val="0"/>
                                          </p:val>
                                        </p:tav>
                                        <p:tav tm="100000">
                                          <p:val>
                                            <p:strVal val="#ppt_h"/>
                                          </p:val>
                                        </p:tav>
                                      </p:tavLst>
                                    </p:anim>
                                    <p:anim calcmode="lin" valueType="num">
                                      <p:cBhvr>
                                        <p:cTn id="27" dur="1000" fill="hold"/>
                                        <p:tgtEl>
                                          <p:spTgt spid="2"/>
                                        </p:tgtEl>
                                        <p:attrNameLst>
                                          <p:attrName>style.rotation</p:attrName>
                                        </p:attrNameLst>
                                      </p:cBhvr>
                                      <p:tavLst>
                                        <p:tav tm="0">
                                          <p:val>
                                            <p:fltVal val="90"/>
                                          </p:val>
                                        </p:tav>
                                        <p:tav tm="100000">
                                          <p:val>
                                            <p:fltVal val="0"/>
                                          </p:val>
                                        </p:tav>
                                      </p:tavLst>
                                    </p:anim>
                                    <p:animEffect transition="in" filter="fade">
                                      <p:cBhvr>
                                        <p:cTn id="28"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ardrop 54"/>
          <p:cNvSpPr/>
          <p:nvPr/>
        </p:nvSpPr>
        <p:spPr>
          <a:xfrm>
            <a:off x="7319900" y="2333364"/>
            <a:ext cx="1682032" cy="1682029"/>
          </a:xfrm>
          <a:custGeom>
            <a:avLst/>
            <a:gdLst>
              <a:gd name="connsiteX0" fmla="*/ 841015 w 1682032"/>
              <a:gd name="connsiteY0" fmla="*/ 1 h 1682029"/>
              <a:gd name="connsiteX1" fmla="*/ 1682032 w 1682032"/>
              <a:gd name="connsiteY1" fmla="*/ 841013 h 1682029"/>
              <a:gd name="connsiteX2" fmla="*/ 841017 w 1682032"/>
              <a:gd name="connsiteY2" fmla="*/ 1682028 h 1682029"/>
              <a:gd name="connsiteX3" fmla="*/ 0 w 1682032"/>
              <a:gd name="connsiteY3" fmla="*/ 1682029 h 1682029"/>
              <a:gd name="connsiteX4" fmla="*/ 0 w 1682032"/>
              <a:gd name="connsiteY4" fmla="*/ 841013 h 1682029"/>
              <a:gd name="connsiteX5" fmla="*/ 841015 w 1682032"/>
              <a:gd name="connsiteY5" fmla="*/ 1 h 168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2032" h="1682029">
                <a:moveTo>
                  <a:pt x="841015" y="1"/>
                </a:moveTo>
                <a:cubicBezTo>
                  <a:pt x="1305496" y="0"/>
                  <a:pt x="1682031" y="376534"/>
                  <a:pt x="1682032" y="841013"/>
                </a:cubicBezTo>
                <a:cubicBezTo>
                  <a:pt x="1682030" y="1305492"/>
                  <a:pt x="1305495" y="1682029"/>
                  <a:pt x="841017" y="1682028"/>
                </a:cubicBezTo>
                <a:lnTo>
                  <a:pt x="0" y="1682029"/>
                </a:lnTo>
                <a:lnTo>
                  <a:pt x="0" y="841013"/>
                </a:lnTo>
                <a:cubicBezTo>
                  <a:pt x="2" y="376535"/>
                  <a:pt x="376535" y="0"/>
                  <a:pt x="841015" y="1"/>
                </a:cubicBezTo>
                <a:close/>
              </a:path>
            </a:pathLst>
          </a:custGeom>
          <a:solidFill>
            <a:srgbClr val="4CFE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dirty="0" smtClean="0">
                <a:ea typeface="幼圆" panose="02010509060101010101" pitchFamily="49" charset="-122"/>
              </a:rPr>
              <a:t>W</a:t>
            </a:r>
            <a:endParaRPr lang="zh-CN" altLang="en-US" sz="5400" dirty="0">
              <a:ea typeface="幼圆" panose="02010509060101010101" pitchFamily="49" charset="-122"/>
            </a:endParaRPr>
          </a:p>
        </p:txBody>
      </p:sp>
      <p:sp>
        <p:nvSpPr>
          <p:cNvPr id="3" name="Teardrop 55"/>
          <p:cNvSpPr/>
          <p:nvPr/>
        </p:nvSpPr>
        <p:spPr>
          <a:xfrm>
            <a:off x="5638697" y="2333359"/>
            <a:ext cx="1682029" cy="1682031"/>
          </a:xfrm>
          <a:custGeom>
            <a:avLst/>
            <a:gdLst>
              <a:gd name="connsiteX0" fmla="*/ 841014 w 1682029"/>
              <a:gd name="connsiteY0" fmla="*/ 1 h 1682031"/>
              <a:gd name="connsiteX1" fmla="*/ 1682028 w 1682029"/>
              <a:gd name="connsiteY1" fmla="*/ 841015 h 1682031"/>
              <a:gd name="connsiteX2" fmla="*/ 1682029 w 1682029"/>
              <a:gd name="connsiteY2" fmla="*/ 1682029 h 1682031"/>
              <a:gd name="connsiteX3" fmla="*/ 841013 w 1682029"/>
              <a:gd name="connsiteY3" fmla="*/ 1682031 h 1682031"/>
              <a:gd name="connsiteX4" fmla="*/ 1 w 1682029"/>
              <a:gd name="connsiteY4" fmla="*/ 841015 h 1682031"/>
              <a:gd name="connsiteX5" fmla="*/ 841014 w 1682029"/>
              <a:gd name="connsiteY5" fmla="*/ 1 h 1682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2029" h="1682031">
                <a:moveTo>
                  <a:pt x="841014" y="1"/>
                </a:moveTo>
                <a:cubicBezTo>
                  <a:pt x="1305494" y="0"/>
                  <a:pt x="1682029" y="376536"/>
                  <a:pt x="1682028" y="841015"/>
                </a:cubicBezTo>
                <a:lnTo>
                  <a:pt x="1682029" y="1682029"/>
                </a:lnTo>
                <a:lnTo>
                  <a:pt x="841013" y="1682031"/>
                </a:lnTo>
                <a:cubicBezTo>
                  <a:pt x="376534" y="1682029"/>
                  <a:pt x="-1" y="1305494"/>
                  <a:pt x="1" y="841015"/>
                </a:cubicBezTo>
                <a:cubicBezTo>
                  <a:pt x="-2" y="376535"/>
                  <a:pt x="376535" y="0"/>
                  <a:pt x="841014" y="1"/>
                </a:cubicBezTo>
                <a:close/>
              </a:path>
            </a:pathLst>
          </a:custGeom>
          <a:solidFill>
            <a:srgbClr val="FC16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dirty="0" smtClean="0">
                <a:ea typeface="幼圆" panose="02010509060101010101" pitchFamily="49" charset="-122"/>
              </a:rPr>
              <a:t>S</a:t>
            </a:r>
            <a:endParaRPr lang="zh-CN" altLang="en-US" sz="5400" dirty="0">
              <a:ea typeface="幼圆" panose="02010509060101010101" pitchFamily="49" charset="-122"/>
            </a:endParaRPr>
          </a:p>
        </p:txBody>
      </p:sp>
      <p:sp>
        <p:nvSpPr>
          <p:cNvPr id="4" name="Teardrop 56"/>
          <p:cNvSpPr/>
          <p:nvPr/>
        </p:nvSpPr>
        <p:spPr>
          <a:xfrm>
            <a:off x="5638701" y="4015883"/>
            <a:ext cx="1682029" cy="1682031"/>
          </a:xfrm>
          <a:custGeom>
            <a:avLst/>
            <a:gdLst>
              <a:gd name="connsiteX0" fmla="*/ 1682029 w 1682029"/>
              <a:gd name="connsiteY0" fmla="*/ 1 h 1682031"/>
              <a:gd name="connsiteX1" fmla="*/ 1682029 w 1682029"/>
              <a:gd name="connsiteY1" fmla="*/ 841015 h 1682031"/>
              <a:gd name="connsiteX2" fmla="*/ 841015 w 1682029"/>
              <a:gd name="connsiteY2" fmla="*/ 1682031 h 1682031"/>
              <a:gd name="connsiteX3" fmla="*/ 1 w 1682029"/>
              <a:gd name="connsiteY3" fmla="*/ 841016 h 1682031"/>
              <a:gd name="connsiteX4" fmla="*/ 841013 w 1682029"/>
              <a:gd name="connsiteY4" fmla="*/ 1 h 168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029" h="1682031">
                <a:moveTo>
                  <a:pt x="1682029" y="1"/>
                </a:moveTo>
                <a:lnTo>
                  <a:pt x="1682029" y="841015"/>
                </a:lnTo>
                <a:cubicBezTo>
                  <a:pt x="1682029" y="1305496"/>
                  <a:pt x="1305493" y="1682031"/>
                  <a:pt x="841015" y="1682031"/>
                </a:cubicBezTo>
                <a:cubicBezTo>
                  <a:pt x="376533" y="1682032"/>
                  <a:pt x="0" y="1305497"/>
                  <a:pt x="1" y="841016"/>
                </a:cubicBezTo>
                <a:cubicBezTo>
                  <a:pt x="0" y="376535"/>
                  <a:pt x="376533" y="0"/>
                  <a:pt x="841013" y="1"/>
                </a:cubicBezTo>
                <a:close/>
              </a:path>
            </a:pathLst>
          </a:custGeom>
          <a:solidFill>
            <a:srgbClr val="50B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dirty="0" smtClean="0">
                <a:ea typeface="幼圆" panose="02010509060101010101" pitchFamily="49" charset="-122"/>
              </a:rPr>
              <a:t>T</a:t>
            </a:r>
            <a:endParaRPr lang="zh-CN" altLang="en-US" sz="5400" dirty="0">
              <a:ea typeface="幼圆" panose="02010509060101010101" pitchFamily="49" charset="-122"/>
            </a:endParaRPr>
          </a:p>
        </p:txBody>
      </p:sp>
      <p:sp>
        <p:nvSpPr>
          <p:cNvPr id="5" name="Teardrop 57"/>
          <p:cNvSpPr/>
          <p:nvPr/>
        </p:nvSpPr>
        <p:spPr>
          <a:xfrm>
            <a:off x="7319895" y="4015886"/>
            <a:ext cx="1682031" cy="1682031"/>
          </a:xfrm>
          <a:custGeom>
            <a:avLst/>
            <a:gdLst>
              <a:gd name="connsiteX0" fmla="*/ 0 w 1682031"/>
              <a:gd name="connsiteY0" fmla="*/ 0 h 1682031"/>
              <a:gd name="connsiteX1" fmla="*/ 841017 w 1682031"/>
              <a:gd name="connsiteY1" fmla="*/ 0 h 1682031"/>
              <a:gd name="connsiteX2" fmla="*/ 1682031 w 1682031"/>
              <a:gd name="connsiteY2" fmla="*/ 841018 h 1682031"/>
              <a:gd name="connsiteX3" fmla="*/ 841016 w 1682031"/>
              <a:gd name="connsiteY3" fmla="*/ 1682031 h 1682031"/>
              <a:gd name="connsiteX4" fmla="*/ 2 w 1682031"/>
              <a:gd name="connsiteY4" fmla="*/ 841015 h 168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031" h="1682031">
                <a:moveTo>
                  <a:pt x="0" y="0"/>
                </a:moveTo>
                <a:lnTo>
                  <a:pt x="841017" y="0"/>
                </a:lnTo>
                <a:cubicBezTo>
                  <a:pt x="1305498" y="2"/>
                  <a:pt x="1682033" y="376537"/>
                  <a:pt x="1682031" y="841018"/>
                </a:cubicBezTo>
                <a:cubicBezTo>
                  <a:pt x="1682033" y="1305499"/>
                  <a:pt x="1305498" y="1682034"/>
                  <a:pt x="841016" y="1682031"/>
                </a:cubicBezTo>
                <a:cubicBezTo>
                  <a:pt x="376536" y="1682033"/>
                  <a:pt x="3" y="1305495"/>
                  <a:pt x="2" y="841015"/>
                </a:cubicBezTo>
                <a:close/>
              </a:path>
            </a:pathLst>
          </a:custGeom>
          <a:solidFill>
            <a:srgbClr val="8A8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dirty="0" smtClean="0">
                <a:ea typeface="幼圆" panose="02010509060101010101" pitchFamily="49" charset="-122"/>
              </a:rPr>
              <a:t>O</a:t>
            </a:r>
            <a:endParaRPr lang="zh-CN" altLang="en-US" sz="5400" dirty="0">
              <a:ea typeface="幼圆" panose="02010509060101010101" pitchFamily="49" charset="-122"/>
            </a:endParaRPr>
          </a:p>
        </p:txBody>
      </p:sp>
      <p:sp>
        <p:nvSpPr>
          <p:cNvPr id="6" name="椭圆 5"/>
          <p:cNvSpPr/>
          <p:nvPr/>
        </p:nvSpPr>
        <p:spPr>
          <a:xfrm>
            <a:off x="2547653" y="2462282"/>
            <a:ext cx="141402" cy="14140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7" name="文本框 6"/>
          <p:cNvSpPr txBox="1"/>
          <p:nvPr/>
        </p:nvSpPr>
        <p:spPr>
          <a:xfrm>
            <a:off x="2689055" y="2733392"/>
            <a:ext cx="2619095" cy="923330"/>
          </a:xfrm>
          <a:prstGeom prst="rect">
            <a:avLst/>
          </a:prstGeom>
          <a:noFill/>
        </p:spPr>
        <p:txBody>
          <a:bodyPr wrap="square" rtlCol="0">
            <a:spAutoFit/>
          </a:bodyPr>
          <a:lstStyle/>
          <a:p>
            <a:r>
              <a:rPr lang="zh-CN" altLang="en-US" dirty="0" smtClean="0">
                <a:solidFill>
                  <a:schemeClr val="tx1">
                    <a:lumMod val="65000"/>
                    <a:lumOff val="35000"/>
                  </a:schemeClr>
                </a:solidFill>
                <a:ea typeface="幼圆" panose="02010509060101010101" pitchFamily="49" charset="-122"/>
              </a:rPr>
              <a:t>请点击替换您的文字，内容简洁，意思明了即可。</a:t>
            </a:r>
            <a:endParaRPr lang="zh-CN" altLang="en-US" dirty="0">
              <a:solidFill>
                <a:schemeClr val="tx1">
                  <a:lumMod val="65000"/>
                  <a:lumOff val="35000"/>
                </a:schemeClr>
              </a:solidFill>
              <a:ea typeface="幼圆" panose="02010509060101010101" pitchFamily="49" charset="-122"/>
            </a:endParaRPr>
          </a:p>
        </p:txBody>
      </p:sp>
      <p:sp>
        <p:nvSpPr>
          <p:cNvPr id="8" name="文本框 7"/>
          <p:cNvSpPr txBox="1"/>
          <p:nvPr/>
        </p:nvSpPr>
        <p:spPr>
          <a:xfrm>
            <a:off x="2702303" y="2342257"/>
            <a:ext cx="1741202" cy="307777"/>
          </a:xfrm>
          <a:prstGeom prst="rect">
            <a:avLst/>
          </a:prstGeom>
          <a:noFill/>
        </p:spPr>
        <p:txBody>
          <a:bodyPr wrap="square" tIns="0" bIns="0" rtlCol="0">
            <a:spAutoFit/>
          </a:bodyPr>
          <a:lstStyle/>
          <a:p>
            <a:r>
              <a:rPr lang="zh-CN" altLang="en-US" sz="2000" b="1" dirty="0" smtClean="0">
                <a:solidFill>
                  <a:schemeClr val="accent1">
                    <a:lumMod val="75000"/>
                  </a:schemeClr>
                </a:solidFill>
                <a:ea typeface="幼圆" panose="02010509060101010101" pitchFamily="49" charset="-122"/>
              </a:rPr>
              <a:t>请添加标题</a:t>
            </a:r>
            <a:endParaRPr lang="zh-CN" altLang="en-US" sz="2000" b="1" dirty="0">
              <a:solidFill>
                <a:schemeClr val="accent1">
                  <a:lumMod val="75000"/>
                </a:schemeClr>
              </a:solidFill>
              <a:ea typeface="幼圆" panose="02010509060101010101" pitchFamily="49" charset="-122"/>
            </a:endParaRPr>
          </a:p>
        </p:txBody>
      </p:sp>
      <p:sp>
        <p:nvSpPr>
          <p:cNvPr id="9" name="椭圆 8"/>
          <p:cNvSpPr/>
          <p:nvPr/>
        </p:nvSpPr>
        <p:spPr>
          <a:xfrm>
            <a:off x="2648263" y="4656367"/>
            <a:ext cx="141402" cy="14140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0" name="文本框 9"/>
          <p:cNvSpPr txBox="1"/>
          <p:nvPr/>
        </p:nvSpPr>
        <p:spPr>
          <a:xfrm>
            <a:off x="2789665" y="4927477"/>
            <a:ext cx="2619095" cy="923330"/>
          </a:xfrm>
          <a:prstGeom prst="rect">
            <a:avLst/>
          </a:prstGeom>
          <a:noFill/>
        </p:spPr>
        <p:txBody>
          <a:bodyPr wrap="square" rtlCol="0">
            <a:spAutoFit/>
          </a:bodyPr>
          <a:lstStyle/>
          <a:p>
            <a:r>
              <a:rPr lang="zh-CN" altLang="en-US" dirty="0" smtClean="0">
                <a:solidFill>
                  <a:schemeClr val="tx1">
                    <a:lumMod val="65000"/>
                    <a:lumOff val="35000"/>
                  </a:schemeClr>
                </a:solidFill>
                <a:ea typeface="幼圆" panose="02010509060101010101" pitchFamily="49" charset="-122"/>
              </a:rPr>
              <a:t>请点击替换您的文字，内容简洁，意思明了即可。</a:t>
            </a:r>
            <a:endParaRPr lang="zh-CN" altLang="en-US" dirty="0">
              <a:solidFill>
                <a:schemeClr val="tx1">
                  <a:lumMod val="65000"/>
                  <a:lumOff val="35000"/>
                </a:schemeClr>
              </a:solidFill>
              <a:ea typeface="幼圆" panose="02010509060101010101" pitchFamily="49" charset="-122"/>
            </a:endParaRPr>
          </a:p>
        </p:txBody>
      </p:sp>
      <p:sp>
        <p:nvSpPr>
          <p:cNvPr id="11" name="文本框 10"/>
          <p:cNvSpPr txBox="1"/>
          <p:nvPr/>
        </p:nvSpPr>
        <p:spPr>
          <a:xfrm>
            <a:off x="2802913" y="4536342"/>
            <a:ext cx="1741202" cy="307777"/>
          </a:xfrm>
          <a:prstGeom prst="rect">
            <a:avLst/>
          </a:prstGeom>
          <a:noFill/>
        </p:spPr>
        <p:txBody>
          <a:bodyPr wrap="square" tIns="0" bIns="0" rtlCol="0">
            <a:spAutoFit/>
          </a:bodyPr>
          <a:lstStyle/>
          <a:p>
            <a:r>
              <a:rPr lang="zh-CN" altLang="en-US" sz="2000" b="1" dirty="0" smtClean="0">
                <a:solidFill>
                  <a:schemeClr val="accent3"/>
                </a:solidFill>
                <a:ea typeface="幼圆" panose="02010509060101010101" pitchFamily="49" charset="-122"/>
              </a:rPr>
              <a:t>请添加标题</a:t>
            </a:r>
            <a:endParaRPr lang="zh-CN" altLang="en-US" sz="2000" b="1" dirty="0">
              <a:solidFill>
                <a:schemeClr val="accent3"/>
              </a:solidFill>
              <a:ea typeface="幼圆" panose="02010509060101010101" pitchFamily="49" charset="-122"/>
            </a:endParaRPr>
          </a:p>
        </p:txBody>
      </p:sp>
      <p:sp>
        <p:nvSpPr>
          <p:cNvPr id="12" name="椭圆 11"/>
          <p:cNvSpPr/>
          <p:nvPr/>
        </p:nvSpPr>
        <p:spPr>
          <a:xfrm>
            <a:off x="9231869" y="2452891"/>
            <a:ext cx="141402" cy="14140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3" name="文本框 12"/>
          <p:cNvSpPr txBox="1"/>
          <p:nvPr/>
        </p:nvSpPr>
        <p:spPr>
          <a:xfrm>
            <a:off x="9373271" y="2724001"/>
            <a:ext cx="2215299" cy="923330"/>
          </a:xfrm>
          <a:prstGeom prst="rect">
            <a:avLst/>
          </a:prstGeom>
          <a:noFill/>
        </p:spPr>
        <p:txBody>
          <a:bodyPr wrap="square" rtlCol="0">
            <a:spAutoFit/>
          </a:bodyPr>
          <a:lstStyle/>
          <a:p>
            <a:r>
              <a:rPr lang="zh-CN" altLang="en-US" dirty="0" smtClean="0">
                <a:solidFill>
                  <a:schemeClr val="tx1">
                    <a:lumMod val="65000"/>
                    <a:lumOff val="35000"/>
                  </a:schemeClr>
                </a:solidFill>
                <a:ea typeface="幼圆" panose="02010509060101010101" pitchFamily="49" charset="-122"/>
              </a:rPr>
              <a:t>请点击替换您的文字，内容简洁，意思明了即可。</a:t>
            </a:r>
            <a:endParaRPr lang="zh-CN" altLang="en-US" dirty="0">
              <a:solidFill>
                <a:schemeClr val="tx1">
                  <a:lumMod val="65000"/>
                  <a:lumOff val="35000"/>
                </a:schemeClr>
              </a:solidFill>
              <a:ea typeface="幼圆" panose="02010509060101010101" pitchFamily="49" charset="-122"/>
            </a:endParaRPr>
          </a:p>
        </p:txBody>
      </p:sp>
      <p:sp>
        <p:nvSpPr>
          <p:cNvPr id="14" name="文本框 13"/>
          <p:cNvSpPr txBox="1"/>
          <p:nvPr/>
        </p:nvSpPr>
        <p:spPr>
          <a:xfrm>
            <a:off x="9386519" y="2332866"/>
            <a:ext cx="1741202" cy="307777"/>
          </a:xfrm>
          <a:prstGeom prst="rect">
            <a:avLst/>
          </a:prstGeom>
          <a:noFill/>
        </p:spPr>
        <p:txBody>
          <a:bodyPr wrap="square" tIns="0" bIns="0" rtlCol="0">
            <a:spAutoFit/>
          </a:bodyPr>
          <a:lstStyle/>
          <a:p>
            <a:r>
              <a:rPr lang="zh-CN" altLang="en-US" sz="2000" b="1" dirty="0" smtClean="0">
                <a:solidFill>
                  <a:schemeClr val="accent4"/>
                </a:solidFill>
                <a:ea typeface="幼圆" panose="02010509060101010101" pitchFamily="49" charset="-122"/>
              </a:rPr>
              <a:t>请添加标题</a:t>
            </a:r>
            <a:endParaRPr lang="zh-CN" altLang="en-US" sz="2000" b="1" dirty="0">
              <a:solidFill>
                <a:schemeClr val="accent4"/>
              </a:solidFill>
              <a:ea typeface="幼圆" panose="02010509060101010101" pitchFamily="49" charset="-122"/>
            </a:endParaRPr>
          </a:p>
        </p:txBody>
      </p:sp>
      <p:sp>
        <p:nvSpPr>
          <p:cNvPr id="15" name="椭圆 14"/>
          <p:cNvSpPr/>
          <p:nvPr/>
        </p:nvSpPr>
        <p:spPr>
          <a:xfrm>
            <a:off x="9231869" y="4656367"/>
            <a:ext cx="141402" cy="14140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6" name="文本框 15"/>
          <p:cNvSpPr txBox="1"/>
          <p:nvPr/>
        </p:nvSpPr>
        <p:spPr>
          <a:xfrm>
            <a:off x="9373271" y="4927477"/>
            <a:ext cx="2215299" cy="923330"/>
          </a:xfrm>
          <a:prstGeom prst="rect">
            <a:avLst/>
          </a:prstGeom>
          <a:noFill/>
        </p:spPr>
        <p:txBody>
          <a:bodyPr wrap="square" rtlCol="0">
            <a:spAutoFit/>
          </a:bodyPr>
          <a:lstStyle/>
          <a:p>
            <a:r>
              <a:rPr lang="zh-CN" altLang="en-US" dirty="0" smtClean="0">
                <a:solidFill>
                  <a:schemeClr val="tx1">
                    <a:lumMod val="65000"/>
                    <a:lumOff val="35000"/>
                  </a:schemeClr>
                </a:solidFill>
                <a:ea typeface="幼圆" panose="02010509060101010101" pitchFamily="49" charset="-122"/>
              </a:rPr>
              <a:t>请点击替换您的文字，内容简洁，意思明了即可。</a:t>
            </a:r>
            <a:endParaRPr lang="zh-CN" altLang="en-US" dirty="0">
              <a:solidFill>
                <a:schemeClr val="tx1">
                  <a:lumMod val="65000"/>
                  <a:lumOff val="35000"/>
                </a:schemeClr>
              </a:solidFill>
              <a:ea typeface="幼圆" panose="02010509060101010101" pitchFamily="49" charset="-122"/>
            </a:endParaRPr>
          </a:p>
        </p:txBody>
      </p:sp>
      <p:sp>
        <p:nvSpPr>
          <p:cNvPr id="17" name="文本框 16"/>
          <p:cNvSpPr txBox="1"/>
          <p:nvPr/>
        </p:nvSpPr>
        <p:spPr>
          <a:xfrm>
            <a:off x="9386519" y="4536342"/>
            <a:ext cx="1741202" cy="307777"/>
          </a:xfrm>
          <a:prstGeom prst="rect">
            <a:avLst/>
          </a:prstGeom>
          <a:noFill/>
        </p:spPr>
        <p:txBody>
          <a:bodyPr wrap="square" tIns="0" bIns="0" rtlCol="0">
            <a:spAutoFit/>
          </a:bodyPr>
          <a:lstStyle/>
          <a:p>
            <a:r>
              <a:rPr lang="zh-CN" altLang="en-US" sz="2000" b="1" dirty="0" smtClean="0">
                <a:solidFill>
                  <a:schemeClr val="accent2"/>
                </a:solidFill>
                <a:ea typeface="幼圆" panose="02010509060101010101" pitchFamily="49" charset="-122"/>
              </a:rPr>
              <a:t>请添加标题</a:t>
            </a:r>
            <a:endParaRPr lang="zh-CN" altLang="en-US" sz="2000" b="1" dirty="0">
              <a:solidFill>
                <a:schemeClr val="accent2"/>
              </a:solidFill>
              <a:ea typeface="幼圆" panose="02010509060101010101" pitchFamily="49" charset="-122"/>
            </a:endParaRPr>
          </a:p>
        </p:txBody>
      </p:sp>
      <p:sp>
        <p:nvSpPr>
          <p:cNvPr id="18" name="矩形 17"/>
          <p:cNvSpPr/>
          <p:nvPr/>
        </p:nvSpPr>
        <p:spPr>
          <a:xfrm>
            <a:off x="1887280" y="514130"/>
            <a:ext cx="4339650" cy="646331"/>
          </a:xfrm>
          <a:prstGeom prst="rect">
            <a:avLst/>
          </a:prstGeom>
          <a:noFill/>
        </p:spPr>
        <p:txBody>
          <a:bodyPr wrap="none" lIns="91440" tIns="45720" rIns="91440" bIns="45720">
            <a:spAutoFit/>
          </a:bodyPr>
          <a:lstStyle/>
          <a:p>
            <a:pPr algn="ctr"/>
            <a:r>
              <a:rPr lang="zh-CN" altLang="en-US" sz="3600" dirty="0">
                <a:ln w="0"/>
                <a:latin typeface="华文行楷" panose="02010800040101010101" pitchFamily="2" charset="-122"/>
                <a:ea typeface="华文行楷" panose="02010800040101010101" pitchFamily="2" charset="-122"/>
              </a:rPr>
              <a:t>请输入替换你的标题</a:t>
            </a:r>
            <a:endParaRPr lang="zh-CN" altLang="en-US" sz="3600" dirty="0">
              <a:ln w="0"/>
              <a:latin typeface="华文行楷" panose="02010800040101010101" pitchFamily="2" charset="-122"/>
              <a:ea typeface="华文行楷" panose="02010800040101010101" pitchFamily="2" charset="-122"/>
            </a:endParaRPr>
          </a:p>
        </p:txBody>
      </p:sp>
      <p:pic>
        <p:nvPicPr>
          <p:cNvPr id="19" name="图片 18"/>
          <p:cNvPicPr>
            <a:picLocks noChangeAspect="1"/>
          </p:cNvPicPr>
          <p:nvPr/>
        </p:nvPicPr>
        <p:blipFill>
          <a:blip r:embed="rId1" cstate="email">
            <a:extLst>
              <a:ext uri="{28A0092B-C50C-407E-A947-70E740481C1C}">
                <a14:useLocalDpi xmlns:a14="http://schemas.microsoft.com/office/drawing/2010/main" val="0"/>
              </a:ext>
            </a:extLst>
          </a:blip>
          <a:stretch>
            <a:fillRect/>
          </a:stretch>
        </p:blipFill>
        <p:spPr>
          <a:xfrm>
            <a:off x="965854" y="138980"/>
            <a:ext cx="921426" cy="1021481"/>
          </a:xfrm>
          <a:prstGeom prst="rect">
            <a:avLst/>
          </a:prstGeom>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31" presetClass="entr" presetSubtype="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1000" fill="hold"/>
                                        <p:tgtEl>
                                          <p:spTgt spid="18"/>
                                        </p:tgtEl>
                                        <p:attrNameLst>
                                          <p:attrName>ppt_w</p:attrName>
                                        </p:attrNameLst>
                                      </p:cBhvr>
                                      <p:tavLst>
                                        <p:tav tm="0">
                                          <p:val>
                                            <p:fltVal val="0"/>
                                          </p:val>
                                        </p:tav>
                                        <p:tav tm="100000">
                                          <p:val>
                                            <p:strVal val="#ppt_w"/>
                                          </p:val>
                                        </p:tav>
                                      </p:tavLst>
                                    </p:anim>
                                    <p:anim calcmode="lin" valueType="num">
                                      <p:cBhvr>
                                        <p:cTn id="14" dur="1000" fill="hold"/>
                                        <p:tgtEl>
                                          <p:spTgt spid="18"/>
                                        </p:tgtEl>
                                        <p:attrNameLst>
                                          <p:attrName>ppt_h</p:attrName>
                                        </p:attrNameLst>
                                      </p:cBhvr>
                                      <p:tavLst>
                                        <p:tav tm="0">
                                          <p:val>
                                            <p:fltVal val="0"/>
                                          </p:val>
                                        </p:tav>
                                        <p:tav tm="100000">
                                          <p:val>
                                            <p:strVal val="#ppt_h"/>
                                          </p:val>
                                        </p:tav>
                                      </p:tavLst>
                                    </p:anim>
                                    <p:anim calcmode="lin" valueType="num">
                                      <p:cBhvr>
                                        <p:cTn id="15" dur="1000" fill="hold"/>
                                        <p:tgtEl>
                                          <p:spTgt spid="18"/>
                                        </p:tgtEl>
                                        <p:attrNameLst>
                                          <p:attrName>style.rotation</p:attrName>
                                        </p:attrNameLst>
                                      </p:cBhvr>
                                      <p:tavLst>
                                        <p:tav tm="0">
                                          <p:val>
                                            <p:fltVal val="90"/>
                                          </p:val>
                                        </p:tav>
                                        <p:tav tm="100000">
                                          <p:val>
                                            <p:fltVal val="0"/>
                                          </p:val>
                                        </p:tav>
                                      </p:tavLst>
                                    </p:anim>
                                    <p:animEffect transition="in" filter="fade">
                                      <p:cBhvr>
                                        <p:cTn id="16" dur="1000"/>
                                        <p:tgtEl>
                                          <p:spTgt spid="18"/>
                                        </p:tgtEl>
                                      </p:cBhvr>
                                    </p:animEffect>
                                  </p:childTnLst>
                                </p:cTn>
                              </p:par>
                            </p:childTnLst>
                          </p:cTn>
                        </p:par>
                        <p:par>
                          <p:cTn id="17" fill="hold">
                            <p:stCondLst>
                              <p:cond delay="1500"/>
                            </p:stCondLst>
                            <p:childTnLst>
                              <p:par>
                                <p:cTn id="18" presetID="22" presetClass="entr" presetSubtype="4"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1000"/>
                                        <p:tgtEl>
                                          <p:spTgt spid="3"/>
                                        </p:tgtEl>
                                      </p:cBhvr>
                                    </p:animEffect>
                                  </p:childTnLst>
                                </p:cTn>
                              </p:par>
                            </p:childTnLst>
                          </p:cTn>
                        </p:par>
                        <p:par>
                          <p:cTn id="21" fill="hold">
                            <p:stCondLst>
                              <p:cond delay="2500"/>
                            </p:stCondLst>
                            <p:childTnLst>
                              <p:par>
                                <p:cTn id="22" presetID="2" presetClass="entr" presetSubtype="8"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0-#ppt_w/2"/>
                                          </p:val>
                                        </p:tav>
                                        <p:tav tm="100000">
                                          <p:val>
                                            <p:strVal val="#ppt_x"/>
                                          </p:val>
                                        </p:tav>
                                      </p:tavLst>
                                    </p:anim>
                                    <p:anim calcmode="lin" valueType="num">
                                      <p:cBhvr additive="base">
                                        <p:cTn id="25" dur="500" fill="hold"/>
                                        <p:tgtEl>
                                          <p:spTgt spid="6"/>
                                        </p:tgtEl>
                                        <p:attrNameLst>
                                          <p:attrName>ppt_y</p:attrName>
                                        </p:attrNameLst>
                                      </p:cBhvr>
                                      <p:tavLst>
                                        <p:tav tm="0">
                                          <p:val>
                                            <p:strVal val="#ppt_y"/>
                                          </p:val>
                                        </p:tav>
                                        <p:tav tm="100000">
                                          <p:val>
                                            <p:strVal val="#ppt_y"/>
                                          </p:val>
                                        </p:tav>
                                      </p:tavLst>
                                    </p:anim>
                                  </p:childTnLst>
                                </p:cTn>
                              </p:par>
                            </p:childTnLst>
                          </p:cTn>
                        </p:par>
                        <p:par>
                          <p:cTn id="26" fill="hold">
                            <p:stCondLst>
                              <p:cond delay="3000"/>
                            </p:stCondLst>
                            <p:childTnLst>
                              <p:par>
                                <p:cTn id="27" presetID="23" presetClass="entr" presetSubtype="16"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childTnLst>
                                </p:cTn>
                              </p:par>
                            </p:childTnLst>
                          </p:cTn>
                        </p:par>
                        <p:par>
                          <p:cTn id="31" fill="hold">
                            <p:stCondLst>
                              <p:cond delay="3500"/>
                            </p:stCondLst>
                            <p:childTnLst>
                              <p:par>
                                <p:cTn id="32" presetID="52" presetClass="entr" presetSubtype="0"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Scale>
                                      <p:cBhvr>
                                        <p:cTn id="34"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5" dur="1000" decel="50000" fill="hold">
                                          <p:stCondLst>
                                            <p:cond delay="0"/>
                                          </p:stCondLst>
                                        </p:cTn>
                                        <p:tgtEl>
                                          <p:spTgt spid="7"/>
                                        </p:tgtEl>
                                        <p:attrNameLst>
                                          <p:attrName>ppt_x</p:attrName>
                                          <p:attrName>ppt_y</p:attrName>
                                        </p:attrNameLst>
                                      </p:cBhvr>
                                    </p:animMotion>
                                    <p:animEffect transition="in" filter="fade">
                                      <p:cBhvr>
                                        <p:cTn id="36" dur="1000"/>
                                        <p:tgtEl>
                                          <p:spTgt spid="7"/>
                                        </p:tgtEl>
                                      </p:cBhvr>
                                    </p:animEffect>
                                  </p:childTnLst>
                                </p:cTn>
                              </p:par>
                            </p:childTnLst>
                          </p:cTn>
                        </p:par>
                        <p:par>
                          <p:cTn id="37" fill="hold">
                            <p:stCondLst>
                              <p:cond delay="4500"/>
                            </p:stCondLst>
                            <p:childTnLst>
                              <p:par>
                                <p:cTn id="38" presetID="22" presetClass="entr" presetSubtype="1" fill="hold" grpId="0" nodeType="after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wipe(up)">
                                      <p:cBhvr>
                                        <p:cTn id="40" dur="1000"/>
                                        <p:tgtEl>
                                          <p:spTgt spid="4"/>
                                        </p:tgtEl>
                                      </p:cBhvr>
                                    </p:animEffect>
                                  </p:childTnLst>
                                </p:cTn>
                              </p:par>
                            </p:childTnLst>
                          </p:cTn>
                        </p:par>
                        <p:par>
                          <p:cTn id="41" fill="hold">
                            <p:stCondLst>
                              <p:cond delay="5500"/>
                            </p:stCondLst>
                            <p:childTnLst>
                              <p:par>
                                <p:cTn id="42" presetID="2" presetClass="entr" presetSubtype="8" fill="hold" grpId="0" nodeType="after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additive="base">
                                        <p:cTn id="44" dur="500" fill="hold"/>
                                        <p:tgtEl>
                                          <p:spTgt spid="9"/>
                                        </p:tgtEl>
                                        <p:attrNameLst>
                                          <p:attrName>ppt_x</p:attrName>
                                        </p:attrNameLst>
                                      </p:cBhvr>
                                      <p:tavLst>
                                        <p:tav tm="0">
                                          <p:val>
                                            <p:strVal val="0-#ppt_w/2"/>
                                          </p:val>
                                        </p:tav>
                                        <p:tav tm="100000">
                                          <p:val>
                                            <p:strVal val="#ppt_x"/>
                                          </p:val>
                                        </p:tav>
                                      </p:tavLst>
                                    </p:anim>
                                    <p:anim calcmode="lin" valueType="num">
                                      <p:cBhvr additive="base">
                                        <p:cTn id="45" dur="500" fill="hold"/>
                                        <p:tgtEl>
                                          <p:spTgt spid="9"/>
                                        </p:tgtEl>
                                        <p:attrNameLst>
                                          <p:attrName>ppt_y</p:attrName>
                                        </p:attrNameLst>
                                      </p:cBhvr>
                                      <p:tavLst>
                                        <p:tav tm="0">
                                          <p:val>
                                            <p:strVal val="#ppt_y"/>
                                          </p:val>
                                        </p:tav>
                                        <p:tav tm="100000">
                                          <p:val>
                                            <p:strVal val="#ppt_y"/>
                                          </p:val>
                                        </p:tav>
                                      </p:tavLst>
                                    </p:anim>
                                  </p:childTnLst>
                                </p:cTn>
                              </p:par>
                            </p:childTnLst>
                          </p:cTn>
                        </p:par>
                        <p:par>
                          <p:cTn id="46" fill="hold">
                            <p:stCondLst>
                              <p:cond delay="6000"/>
                            </p:stCondLst>
                            <p:childTnLst>
                              <p:par>
                                <p:cTn id="47" presetID="23" presetClass="entr" presetSubtype="16"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500" fill="hold"/>
                                        <p:tgtEl>
                                          <p:spTgt spid="11"/>
                                        </p:tgtEl>
                                        <p:attrNameLst>
                                          <p:attrName>ppt_w</p:attrName>
                                        </p:attrNameLst>
                                      </p:cBhvr>
                                      <p:tavLst>
                                        <p:tav tm="0">
                                          <p:val>
                                            <p:fltVal val="0"/>
                                          </p:val>
                                        </p:tav>
                                        <p:tav tm="100000">
                                          <p:val>
                                            <p:strVal val="#ppt_w"/>
                                          </p:val>
                                        </p:tav>
                                      </p:tavLst>
                                    </p:anim>
                                    <p:anim calcmode="lin" valueType="num">
                                      <p:cBhvr>
                                        <p:cTn id="50" dur="500" fill="hold"/>
                                        <p:tgtEl>
                                          <p:spTgt spid="11"/>
                                        </p:tgtEl>
                                        <p:attrNameLst>
                                          <p:attrName>ppt_h</p:attrName>
                                        </p:attrNameLst>
                                      </p:cBhvr>
                                      <p:tavLst>
                                        <p:tav tm="0">
                                          <p:val>
                                            <p:fltVal val="0"/>
                                          </p:val>
                                        </p:tav>
                                        <p:tav tm="100000">
                                          <p:val>
                                            <p:strVal val="#ppt_h"/>
                                          </p:val>
                                        </p:tav>
                                      </p:tavLst>
                                    </p:anim>
                                  </p:childTnLst>
                                </p:cTn>
                              </p:par>
                            </p:childTnLst>
                          </p:cTn>
                        </p:par>
                        <p:par>
                          <p:cTn id="51" fill="hold">
                            <p:stCondLst>
                              <p:cond delay="6500"/>
                            </p:stCondLst>
                            <p:childTnLst>
                              <p:par>
                                <p:cTn id="52" presetID="52" presetClass="entr" presetSubtype="0" fill="hold" grpId="0" nodeType="afterEffect">
                                  <p:stCondLst>
                                    <p:cond delay="0"/>
                                  </p:stCondLst>
                                  <p:childTnLst>
                                    <p:set>
                                      <p:cBhvr>
                                        <p:cTn id="53" dur="1" fill="hold">
                                          <p:stCondLst>
                                            <p:cond delay="0"/>
                                          </p:stCondLst>
                                        </p:cTn>
                                        <p:tgtEl>
                                          <p:spTgt spid="10"/>
                                        </p:tgtEl>
                                        <p:attrNameLst>
                                          <p:attrName>style.visibility</p:attrName>
                                        </p:attrNameLst>
                                      </p:cBhvr>
                                      <p:to>
                                        <p:strVal val="visible"/>
                                      </p:to>
                                    </p:set>
                                    <p:animScale>
                                      <p:cBhvr>
                                        <p:cTn id="54"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1000" decel="50000" fill="hold">
                                          <p:stCondLst>
                                            <p:cond delay="0"/>
                                          </p:stCondLst>
                                        </p:cTn>
                                        <p:tgtEl>
                                          <p:spTgt spid="10"/>
                                        </p:tgtEl>
                                        <p:attrNameLst>
                                          <p:attrName>ppt_x</p:attrName>
                                          <p:attrName>ppt_y</p:attrName>
                                        </p:attrNameLst>
                                      </p:cBhvr>
                                    </p:animMotion>
                                    <p:animEffect transition="in" filter="fade">
                                      <p:cBhvr>
                                        <p:cTn id="56" dur="1000"/>
                                        <p:tgtEl>
                                          <p:spTgt spid="10"/>
                                        </p:tgtEl>
                                      </p:cBhvr>
                                    </p:animEffect>
                                  </p:childTnLst>
                                </p:cTn>
                              </p:par>
                            </p:childTnLst>
                          </p:cTn>
                        </p:par>
                        <p:par>
                          <p:cTn id="57" fill="hold">
                            <p:stCondLst>
                              <p:cond delay="7500"/>
                            </p:stCondLst>
                            <p:childTnLst>
                              <p:par>
                                <p:cTn id="58" presetID="22" presetClass="entr" presetSubtype="1" fill="hold" grpId="0" nodeType="after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wipe(up)">
                                      <p:cBhvr>
                                        <p:cTn id="60" dur="1000"/>
                                        <p:tgtEl>
                                          <p:spTgt spid="5"/>
                                        </p:tgtEl>
                                      </p:cBhvr>
                                    </p:animEffect>
                                  </p:childTnLst>
                                </p:cTn>
                              </p:par>
                            </p:childTnLst>
                          </p:cTn>
                        </p:par>
                        <p:par>
                          <p:cTn id="61" fill="hold">
                            <p:stCondLst>
                              <p:cond delay="8500"/>
                            </p:stCondLst>
                            <p:childTnLst>
                              <p:par>
                                <p:cTn id="62" presetID="2" presetClass="entr" presetSubtype="2" fill="hold" grpId="0" nodeType="afterEffect">
                                  <p:stCondLst>
                                    <p:cond delay="0"/>
                                  </p:stCondLst>
                                  <p:childTnLst>
                                    <p:set>
                                      <p:cBhvr>
                                        <p:cTn id="63" dur="1" fill="hold">
                                          <p:stCondLst>
                                            <p:cond delay="0"/>
                                          </p:stCondLst>
                                        </p:cTn>
                                        <p:tgtEl>
                                          <p:spTgt spid="15"/>
                                        </p:tgtEl>
                                        <p:attrNameLst>
                                          <p:attrName>style.visibility</p:attrName>
                                        </p:attrNameLst>
                                      </p:cBhvr>
                                      <p:to>
                                        <p:strVal val="visible"/>
                                      </p:to>
                                    </p:set>
                                    <p:anim calcmode="lin" valueType="num">
                                      <p:cBhvr additive="base">
                                        <p:cTn id="64" dur="500" fill="hold"/>
                                        <p:tgtEl>
                                          <p:spTgt spid="15"/>
                                        </p:tgtEl>
                                        <p:attrNameLst>
                                          <p:attrName>ppt_x</p:attrName>
                                        </p:attrNameLst>
                                      </p:cBhvr>
                                      <p:tavLst>
                                        <p:tav tm="0">
                                          <p:val>
                                            <p:strVal val="1+#ppt_w/2"/>
                                          </p:val>
                                        </p:tav>
                                        <p:tav tm="100000">
                                          <p:val>
                                            <p:strVal val="#ppt_x"/>
                                          </p:val>
                                        </p:tav>
                                      </p:tavLst>
                                    </p:anim>
                                    <p:anim calcmode="lin" valueType="num">
                                      <p:cBhvr additive="base">
                                        <p:cTn id="65" dur="500" fill="hold"/>
                                        <p:tgtEl>
                                          <p:spTgt spid="15"/>
                                        </p:tgtEl>
                                        <p:attrNameLst>
                                          <p:attrName>ppt_y</p:attrName>
                                        </p:attrNameLst>
                                      </p:cBhvr>
                                      <p:tavLst>
                                        <p:tav tm="0">
                                          <p:val>
                                            <p:strVal val="#ppt_y"/>
                                          </p:val>
                                        </p:tav>
                                        <p:tav tm="100000">
                                          <p:val>
                                            <p:strVal val="#ppt_y"/>
                                          </p:val>
                                        </p:tav>
                                      </p:tavLst>
                                    </p:anim>
                                  </p:childTnLst>
                                </p:cTn>
                              </p:par>
                            </p:childTnLst>
                          </p:cTn>
                        </p:par>
                        <p:par>
                          <p:cTn id="66" fill="hold">
                            <p:stCondLst>
                              <p:cond delay="9000"/>
                            </p:stCondLst>
                            <p:childTnLst>
                              <p:par>
                                <p:cTn id="67" presetID="23" presetClass="entr" presetSubtype="16" fill="hold" grpId="0" nodeType="after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p:cTn id="69" dur="500" fill="hold"/>
                                        <p:tgtEl>
                                          <p:spTgt spid="17"/>
                                        </p:tgtEl>
                                        <p:attrNameLst>
                                          <p:attrName>ppt_w</p:attrName>
                                        </p:attrNameLst>
                                      </p:cBhvr>
                                      <p:tavLst>
                                        <p:tav tm="0">
                                          <p:val>
                                            <p:fltVal val="0"/>
                                          </p:val>
                                        </p:tav>
                                        <p:tav tm="100000">
                                          <p:val>
                                            <p:strVal val="#ppt_w"/>
                                          </p:val>
                                        </p:tav>
                                      </p:tavLst>
                                    </p:anim>
                                    <p:anim calcmode="lin" valueType="num">
                                      <p:cBhvr>
                                        <p:cTn id="70" dur="500" fill="hold"/>
                                        <p:tgtEl>
                                          <p:spTgt spid="17"/>
                                        </p:tgtEl>
                                        <p:attrNameLst>
                                          <p:attrName>ppt_h</p:attrName>
                                        </p:attrNameLst>
                                      </p:cBhvr>
                                      <p:tavLst>
                                        <p:tav tm="0">
                                          <p:val>
                                            <p:fltVal val="0"/>
                                          </p:val>
                                        </p:tav>
                                        <p:tav tm="100000">
                                          <p:val>
                                            <p:strVal val="#ppt_h"/>
                                          </p:val>
                                        </p:tav>
                                      </p:tavLst>
                                    </p:anim>
                                  </p:childTnLst>
                                </p:cTn>
                              </p:par>
                            </p:childTnLst>
                          </p:cTn>
                        </p:par>
                        <p:par>
                          <p:cTn id="71" fill="hold">
                            <p:stCondLst>
                              <p:cond delay="9500"/>
                            </p:stCondLst>
                            <p:childTnLst>
                              <p:par>
                                <p:cTn id="72" presetID="52" presetClass="entr" presetSubtype="0" fill="hold" grpId="0" nodeType="afterEffect">
                                  <p:stCondLst>
                                    <p:cond delay="0"/>
                                  </p:stCondLst>
                                  <p:childTnLst>
                                    <p:set>
                                      <p:cBhvr>
                                        <p:cTn id="73" dur="1" fill="hold">
                                          <p:stCondLst>
                                            <p:cond delay="0"/>
                                          </p:stCondLst>
                                        </p:cTn>
                                        <p:tgtEl>
                                          <p:spTgt spid="16"/>
                                        </p:tgtEl>
                                        <p:attrNameLst>
                                          <p:attrName>style.visibility</p:attrName>
                                        </p:attrNameLst>
                                      </p:cBhvr>
                                      <p:to>
                                        <p:strVal val="visible"/>
                                      </p:to>
                                    </p:set>
                                    <p:animScale>
                                      <p:cBhvr>
                                        <p:cTn id="74"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5" dur="1000" decel="50000" fill="hold">
                                          <p:stCondLst>
                                            <p:cond delay="0"/>
                                          </p:stCondLst>
                                        </p:cTn>
                                        <p:tgtEl>
                                          <p:spTgt spid="16"/>
                                        </p:tgtEl>
                                        <p:attrNameLst>
                                          <p:attrName>ppt_x</p:attrName>
                                          <p:attrName>ppt_y</p:attrName>
                                        </p:attrNameLst>
                                      </p:cBhvr>
                                    </p:animMotion>
                                    <p:animEffect transition="in" filter="fade">
                                      <p:cBhvr>
                                        <p:cTn id="76" dur="1000"/>
                                        <p:tgtEl>
                                          <p:spTgt spid="16"/>
                                        </p:tgtEl>
                                      </p:cBhvr>
                                    </p:animEffect>
                                  </p:childTnLst>
                                </p:cTn>
                              </p:par>
                            </p:childTnLst>
                          </p:cTn>
                        </p:par>
                        <p:par>
                          <p:cTn id="77" fill="hold">
                            <p:stCondLst>
                              <p:cond delay="10500"/>
                            </p:stCondLst>
                            <p:childTnLst>
                              <p:par>
                                <p:cTn id="78" presetID="22" presetClass="entr" presetSubtype="4" fill="hold" grpId="0" nodeType="afterEffect">
                                  <p:stCondLst>
                                    <p:cond delay="0"/>
                                  </p:stCondLst>
                                  <p:childTnLst>
                                    <p:set>
                                      <p:cBhvr>
                                        <p:cTn id="79" dur="1" fill="hold">
                                          <p:stCondLst>
                                            <p:cond delay="0"/>
                                          </p:stCondLst>
                                        </p:cTn>
                                        <p:tgtEl>
                                          <p:spTgt spid="2"/>
                                        </p:tgtEl>
                                        <p:attrNameLst>
                                          <p:attrName>style.visibility</p:attrName>
                                        </p:attrNameLst>
                                      </p:cBhvr>
                                      <p:to>
                                        <p:strVal val="visible"/>
                                      </p:to>
                                    </p:set>
                                    <p:animEffect transition="in" filter="wipe(down)">
                                      <p:cBhvr>
                                        <p:cTn id="80" dur="1000"/>
                                        <p:tgtEl>
                                          <p:spTgt spid="2"/>
                                        </p:tgtEl>
                                      </p:cBhvr>
                                    </p:animEffect>
                                  </p:childTnLst>
                                </p:cTn>
                              </p:par>
                            </p:childTnLst>
                          </p:cTn>
                        </p:par>
                        <p:par>
                          <p:cTn id="81" fill="hold">
                            <p:stCondLst>
                              <p:cond delay="11500"/>
                            </p:stCondLst>
                            <p:childTnLst>
                              <p:par>
                                <p:cTn id="82" presetID="2" presetClass="entr" presetSubtype="2" fill="hold" grpId="0" nodeType="afterEffect">
                                  <p:stCondLst>
                                    <p:cond delay="0"/>
                                  </p:stCondLst>
                                  <p:childTnLst>
                                    <p:set>
                                      <p:cBhvr>
                                        <p:cTn id="83" dur="1" fill="hold">
                                          <p:stCondLst>
                                            <p:cond delay="0"/>
                                          </p:stCondLst>
                                        </p:cTn>
                                        <p:tgtEl>
                                          <p:spTgt spid="12"/>
                                        </p:tgtEl>
                                        <p:attrNameLst>
                                          <p:attrName>style.visibility</p:attrName>
                                        </p:attrNameLst>
                                      </p:cBhvr>
                                      <p:to>
                                        <p:strVal val="visible"/>
                                      </p:to>
                                    </p:set>
                                    <p:anim calcmode="lin" valueType="num">
                                      <p:cBhvr additive="base">
                                        <p:cTn id="84" dur="500" fill="hold"/>
                                        <p:tgtEl>
                                          <p:spTgt spid="12"/>
                                        </p:tgtEl>
                                        <p:attrNameLst>
                                          <p:attrName>ppt_x</p:attrName>
                                        </p:attrNameLst>
                                      </p:cBhvr>
                                      <p:tavLst>
                                        <p:tav tm="0">
                                          <p:val>
                                            <p:strVal val="1+#ppt_w/2"/>
                                          </p:val>
                                        </p:tav>
                                        <p:tav tm="100000">
                                          <p:val>
                                            <p:strVal val="#ppt_x"/>
                                          </p:val>
                                        </p:tav>
                                      </p:tavLst>
                                    </p:anim>
                                    <p:anim calcmode="lin" valueType="num">
                                      <p:cBhvr additive="base">
                                        <p:cTn id="85" dur="500" fill="hold"/>
                                        <p:tgtEl>
                                          <p:spTgt spid="12"/>
                                        </p:tgtEl>
                                        <p:attrNameLst>
                                          <p:attrName>ppt_y</p:attrName>
                                        </p:attrNameLst>
                                      </p:cBhvr>
                                      <p:tavLst>
                                        <p:tav tm="0">
                                          <p:val>
                                            <p:strVal val="#ppt_y"/>
                                          </p:val>
                                        </p:tav>
                                        <p:tav tm="100000">
                                          <p:val>
                                            <p:strVal val="#ppt_y"/>
                                          </p:val>
                                        </p:tav>
                                      </p:tavLst>
                                    </p:anim>
                                  </p:childTnLst>
                                </p:cTn>
                              </p:par>
                            </p:childTnLst>
                          </p:cTn>
                        </p:par>
                        <p:par>
                          <p:cTn id="86" fill="hold">
                            <p:stCondLst>
                              <p:cond delay="12000"/>
                            </p:stCondLst>
                            <p:childTnLst>
                              <p:par>
                                <p:cTn id="87" presetID="23" presetClass="entr" presetSubtype="16" fill="hold" grpId="0" nodeType="afterEffect">
                                  <p:stCondLst>
                                    <p:cond delay="0"/>
                                  </p:stCondLst>
                                  <p:childTnLst>
                                    <p:set>
                                      <p:cBhvr>
                                        <p:cTn id="88" dur="1" fill="hold">
                                          <p:stCondLst>
                                            <p:cond delay="0"/>
                                          </p:stCondLst>
                                        </p:cTn>
                                        <p:tgtEl>
                                          <p:spTgt spid="14"/>
                                        </p:tgtEl>
                                        <p:attrNameLst>
                                          <p:attrName>style.visibility</p:attrName>
                                        </p:attrNameLst>
                                      </p:cBhvr>
                                      <p:to>
                                        <p:strVal val="visible"/>
                                      </p:to>
                                    </p:set>
                                    <p:anim calcmode="lin" valueType="num">
                                      <p:cBhvr>
                                        <p:cTn id="89" dur="500" fill="hold"/>
                                        <p:tgtEl>
                                          <p:spTgt spid="14"/>
                                        </p:tgtEl>
                                        <p:attrNameLst>
                                          <p:attrName>ppt_w</p:attrName>
                                        </p:attrNameLst>
                                      </p:cBhvr>
                                      <p:tavLst>
                                        <p:tav tm="0">
                                          <p:val>
                                            <p:fltVal val="0"/>
                                          </p:val>
                                        </p:tav>
                                        <p:tav tm="100000">
                                          <p:val>
                                            <p:strVal val="#ppt_w"/>
                                          </p:val>
                                        </p:tav>
                                      </p:tavLst>
                                    </p:anim>
                                    <p:anim calcmode="lin" valueType="num">
                                      <p:cBhvr>
                                        <p:cTn id="90" dur="500" fill="hold"/>
                                        <p:tgtEl>
                                          <p:spTgt spid="14"/>
                                        </p:tgtEl>
                                        <p:attrNameLst>
                                          <p:attrName>ppt_h</p:attrName>
                                        </p:attrNameLst>
                                      </p:cBhvr>
                                      <p:tavLst>
                                        <p:tav tm="0">
                                          <p:val>
                                            <p:fltVal val="0"/>
                                          </p:val>
                                        </p:tav>
                                        <p:tav tm="100000">
                                          <p:val>
                                            <p:strVal val="#ppt_h"/>
                                          </p:val>
                                        </p:tav>
                                      </p:tavLst>
                                    </p:anim>
                                  </p:childTnLst>
                                </p:cTn>
                              </p:par>
                            </p:childTnLst>
                          </p:cTn>
                        </p:par>
                        <p:par>
                          <p:cTn id="91" fill="hold">
                            <p:stCondLst>
                              <p:cond delay="12500"/>
                            </p:stCondLst>
                            <p:childTnLst>
                              <p:par>
                                <p:cTn id="92" presetID="52" presetClass="entr" presetSubtype="0" fill="hold" grpId="0" nodeType="afterEffect">
                                  <p:stCondLst>
                                    <p:cond delay="0"/>
                                  </p:stCondLst>
                                  <p:childTnLst>
                                    <p:set>
                                      <p:cBhvr>
                                        <p:cTn id="93" dur="1" fill="hold">
                                          <p:stCondLst>
                                            <p:cond delay="0"/>
                                          </p:stCondLst>
                                        </p:cTn>
                                        <p:tgtEl>
                                          <p:spTgt spid="13"/>
                                        </p:tgtEl>
                                        <p:attrNameLst>
                                          <p:attrName>style.visibility</p:attrName>
                                        </p:attrNameLst>
                                      </p:cBhvr>
                                      <p:to>
                                        <p:strVal val="visible"/>
                                      </p:to>
                                    </p:set>
                                    <p:animScale>
                                      <p:cBhvr>
                                        <p:cTn id="94"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95" dur="1000" decel="50000" fill="hold">
                                          <p:stCondLst>
                                            <p:cond delay="0"/>
                                          </p:stCondLst>
                                        </p:cTn>
                                        <p:tgtEl>
                                          <p:spTgt spid="13"/>
                                        </p:tgtEl>
                                        <p:attrNameLst>
                                          <p:attrName>ppt_x</p:attrName>
                                          <p:attrName>ppt_y</p:attrName>
                                        </p:attrNameLst>
                                      </p:cBhvr>
                                    </p:animMotion>
                                    <p:animEffect transition="in" filter="fade">
                                      <p:cBhvr>
                                        <p:cTn id="9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p:bldP spid="8" grpId="0"/>
      <p:bldP spid="9" grpId="0" animBg="1"/>
      <p:bldP spid="10" grpId="0"/>
      <p:bldP spid="11" grpId="0"/>
      <p:bldP spid="12" grpId="0" animBg="1"/>
      <p:bldP spid="13" grpId="0"/>
      <p:bldP spid="14" grpId="0"/>
      <p:bldP spid="15" grpId="0" animBg="1"/>
      <p:bldP spid="16" grpId="0"/>
      <p:bldP spid="17"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Other_1"/>
          <p:cNvSpPr/>
          <p:nvPr/>
        </p:nvSpPr>
        <p:spPr>
          <a:xfrm rot="21600000">
            <a:off x="4326264" y="2073728"/>
            <a:ext cx="925532" cy="925532"/>
          </a:xfrm>
          <a:custGeom>
            <a:avLst/>
            <a:gdLst>
              <a:gd name="connsiteX0" fmla="*/ 465960 w 925532"/>
              <a:gd name="connsiteY0" fmla="*/ 182093 h 925532"/>
              <a:gd name="connsiteX1" fmla="*/ 830144 w 925532"/>
              <a:gd name="connsiteY1" fmla="*/ 182133 h 925532"/>
              <a:gd name="connsiteX2" fmla="*/ 875777 w 925532"/>
              <a:gd name="connsiteY2" fmla="*/ 253776 h 925532"/>
              <a:gd name="connsiteX3" fmla="*/ 869008 w 925532"/>
              <a:gd name="connsiteY3" fmla="*/ 684569 h 925532"/>
              <a:gd name="connsiteX4" fmla="*/ 839619 w 925532"/>
              <a:gd name="connsiteY4" fmla="*/ 727326 h 925532"/>
              <a:gd name="connsiteX5" fmla="*/ 465897 w 925532"/>
              <a:gd name="connsiteY5" fmla="*/ 727284 h 925532"/>
              <a:gd name="connsiteX6" fmla="*/ 273152 w 925532"/>
              <a:gd name="connsiteY6" fmla="*/ 647422 h 925532"/>
              <a:gd name="connsiteX7" fmla="*/ 193333 w 925532"/>
              <a:gd name="connsiteY7" fmla="*/ 454656 h 925532"/>
              <a:gd name="connsiteX8" fmla="*/ 465960 w 925532"/>
              <a:gd name="connsiteY8" fmla="*/ 182093 h 925532"/>
              <a:gd name="connsiteX9" fmla="*/ 424515 w 925532"/>
              <a:gd name="connsiteY9" fmla="*/ 1594 h 925532"/>
              <a:gd name="connsiteX10" fmla="*/ 761817 w 925532"/>
              <a:gd name="connsiteY10" fmla="*/ 109621 h 925532"/>
              <a:gd name="connsiteX11" fmla="*/ 813561 w 925532"/>
              <a:gd name="connsiteY11" fmla="*/ 163229 h 925532"/>
              <a:gd name="connsiteX12" fmla="*/ 461530 w 925532"/>
              <a:gd name="connsiteY12" fmla="*/ 163189 h 925532"/>
              <a:gd name="connsiteX13" fmla="*/ 170000 w 925532"/>
              <a:gd name="connsiteY13" fmla="*/ 454653 h 925532"/>
              <a:gd name="connsiteX14" fmla="*/ 169998 w 925532"/>
              <a:gd name="connsiteY14" fmla="*/ 454653 h 925532"/>
              <a:gd name="connsiteX15" fmla="*/ 461463 w 925532"/>
              <a:gd name="connsiteY15" fmla="*/ 746184 h 925532"/>
              <a:gd name="connsiteX16" fmla="*/ 826629 w 925532"/>
              <a:gd name="connsiteY16" fmla="*/ 746226 h 925532"/>
              <a:gd name="connsiteX17" fmla="*/ 815913 w 925532"/>
              <a:gd name="connsiteY17" fmla="*/ 761817 h 925532"/>
              <a:gd name="connsiteX18" fmla="*/ 163717 w 925532"/>
              <a:gd name="connsiteY18" fmla="*/ 815913 h 925532"/>
              <a:gd name="connsiteX19" fmla="*/ 109620 w 925532"/>
              <a:gd name="connsiteY19" fmla="*/ 163717 h 925532"/>
              <a:gd name="connsiteX20" fmla="*/ 424515 w 925532"/>
              <a:gd name="connsiteY20" fmla="*/ 1594 h 925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5532" h="925532">
                <a:moveTo>
                  <a:pt x="465960" y="182093"/>
                </a:moveTo>
                <a:lnTo>
                  <a:pt x="830144" y="182133"/>
                </a:lnTo>
                <a:lnTo>
                  <a:pt x="875777" y="253776"/>
                </a:lnTo>
                <a:cubicBezTo>
                  <a:pt x="943569" y="387894"/>
                  <a:pt x="942824" y="549707"/>
                  <a:pt x="869008" y="684569"/>
                </a:cubicBezTo>
                <a:lnTo>
                  <a:pt x="839619" y="727326"/>
                </a:lnTo>
                <a:lnTo>
                  <a:pt x="465897" y="727284"/>
                </a:lnTo>
                <a:cubicBezTo>
                  <a:pt x="390622" y="727276"/>
                  <a:pt x="322477" y="696757"/>
                  <a:pt x="273152" y="647422"/>
                </a:cubicBezTo>
                <a:cubicBezTo>
                  <a:pt x="223827" y="598085"/>
                  <a:pt x="193324" y="529933"/>
                  <a:pt x="193333" y="454656"/>
                </a:cubicBezTo>
                <a:cubicBezTo>
                  <a:pt x="193349" y="304105"/>
                  <a:pt x="315409" y="182074"/>
                  <a:pt x="465960" y="182093"/>
                </a:cubicBezTo>
                <a:close/>
                <a:moveTo>
                  <a:pt x="424515" y="1594"/>
                </a:moveTo>
                <a:cubicBezTo>
                  <a:pt x="542539" y="-8195"/>
                  <a:pt x="664298" y="27040"/>
                  <a:pt x="761817" y="109621"/>
                </a:cubicBezTo>
                <a:lnTo>
                  <a:pt x="813561" y="163229"/>
                </a:lnTo>
                <a:lnTo>
                  <a:pt x="461530" y="163189"/>
                </a:lnTo>
                <a:cubicBezTo>
                  <a:pt x="300541" y="163170"/>
                  <a:pt x="170017" y="293663"/>
                  <a:pt x="170000" y="454653"/>
                </a:cubicBezTo>
                <a:lnTo>
                  <a:pt x="169998" y="454653"/>
                </a:lnTo>
                <a:cubicBezTo>
                  <a:pt x="169980" y="615642"/>
                  <a:pt x="300473" y="746166"/>
                  <a:pt x="461463" y="746184"/>
                </a:cubicBezTo>
                <a:lnTo>
                  <a:pt x="826629" y="746226"/>
                </a:lnTo>
                <a:lnTo>
                  <a:pt x="815913" y="761817"/>
                </a:lnTo>
                <a:cubicBezTo>
                  <a:pt x="650752" y="956855"/>
                  <a:pt x="358754" y="981074"/>
                  <a:pt x="163717" y="815913"/>
                </a:cubicBezTo>
                <a:cubicBezTo>
                  <a:pt x="-31321" y="650751"/>
                  <a:pt x="-55542" y="358754"/>
                  <a:pt x="109620" y="163717"/>
                </a:cubicBezTo>
                <a:cubicBezTo>
                  <a:pt x="192199" y="66197"/>
                  <a:pt x="306491" y="11383"/>
                  <a:pt x="424515" y="1594"/>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a:r>
              <a:rPr lang="en-US" altLang="zh-CN" sz="3200" smtClean="0">
                <a:solidFill>
                  <a:srgbClr val="FEFFFF"/>
                </a:solidFill>
                <a:ea typeface="Adobe Gothic Std B" panose="020B0800000000000000" pitchFamily="34" charset="-128"/>
              </a:rPr>
              <a:t>A</a:t>
            </a:r>
            <a:endParaRPr lang="zh-CN" altLang="en-US" sz="3200">
              <a:solidFill>
                <a:srgbClr val="FEFFFF"/>
              </a:solidFill>
              <a:ea typeface="Adobe Gothic Std B" panose="020B0800000000000000" pitchFamily="34" charset="-128"/>
            </a:endParaRPr>
          </a:p>
        </p:txBody>
      </p:sp>
      <p:sp>
        <p:nvSpPr>
          <p:cNvPr id="3" name="MH_SubTitle_1"/>
          <p:cNvSpPr/>
          <p:nvPr/>
        </p:nvSpPr>
        <p:spPr>
          <a:xfrm rot="21600000">
            <a:off x="5139951" y="1478901"/>
            <a:ext cx="1985123" cy="781519"/>
          </a:xfrm>
          <a:custGeom>
            <a:avLst/>
            <a:gdLst>
              <a:gd name="connsiteX0" fmla="*/ 1595507 w 1985123"/>
              <a:gd name="connsiteY0" fmla="*/ 2 h 781519"/>
              <a:gd name="connsiteX1" fmla="*/ 1977044 w 1985123"/>
              <a:gd name="connsiteY1" fmla="*/ 309683 h 781519"/>
              <a:gd name="connsiteX2" fmla="*/ 1985123 w 1985123"/>
              <a:gd name="connsiteY2" fmla="*/ 388052 h 781519"/>
              <a:gd name="connsiteX3" fmla="*/ 1977407 w 1985123"/>
              <a:gd name="connsiteY3" fmla="*/ 466453 h 781519"/>
              <a:gd name="connsiteX4" fmla="*/ 1597281 w 1985123"/>
              <a:gd name="connsiteY4" fmla="*/ 777875 h 781519"/>
              <a:gd name="connsiteX5" fmla="*/ 1475 w 1985123"/>
              <a:gd name="connsiteY5" fmla="*/ 781519 h 781519"/>
              <a:gd name="connsiteX6" fmla="*/ 0 w 1985123"/>
              <a:gd name="connsiteY6" fmla="*/ 756307 h 781519"/>
              <a:gd name="connsiteX7" fmla="*/ 1591310 w 1985123"/>
              <a:gd name="connsiteY7" fmla="*/ 752673 h 781519"/>
              <a:gd name="connsiteX8" fmla="*/ 1954009 w 1985123"/>
              <a:gd name="connsiteY8" fmla="*/ 388121 h 781519"/>
              <a:gd name="connsiteX9" fmla="*/ 1589653 w 1985123"/>
              <a:gd name="connsiteY9" fmla="*/ 25233 h 781519"/>
              <a:gd name="connsiteX10" fmla="*/ 436077 w 1985123"/>
              <a:gd name="connsiteY10" fmla="*/ 27871 h 781519"/>
              <a:gd name="connsiteX11" fmla="*/ 419937 w 1985123"/>
              <a:gd name="connsiteY11" fmla="*/ 2688 h 78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5123" h="781519">
                <a:moveTo>
                  <a:pt x="1595507" y="2"/>
                </a:moveTo>
                <a:cubicBezTo>
                  <a:pt x="1783358" y="-425"/>
                  <a:pt x="1940394" y="132536"/>
                  <a:pt x="1977044" y="309683"/>
                </a:cubicBezTo>
                <a:lnTo>
                  <a:pt x="1985123" y="388052"/>
                </a:lnTo>
                <a:lnTo>
                  <a:pt x="1977407" y="466453"/>
                </a:lnTo>
                <a:cubicBezTo>
                  <a:pt x="1941567" y="643770"/>
                  <a:pt x="1785137" y="777446"/>
                  <a:pt x="1597281" y="777875"/>
                </a:cubicBezTo>
                <a:lnTo>
                  <a:pt x="1475" y="781519"/>
                </a:lnTo>
                <a:lnTo>
                  <a:pt x="0" y="756307"/>
                </a:lnTo>
                <a:lnTo>
                  <a:pt x="1591310" y="752673"/>
                </a:lnTo>
                <a:cubicBezTo>
                  <a:pt x="1792084" y="752214"/>
                  <a:pt x="1954466" y="588998"/>
                  <a:pt x="1954009" y="388121"/>
                </a:cubicBezTo>
                <a:cubicBezTo>
                  <a:pt x="1953549" y="187245"/>
                  <a:pt x="1790419" y="24779"/>
                  <a:pt x="1589653" y="25233"/>
                </a:cubicBezTo>
                <a:lnTo>
                  <a:pt x="436077" y="27871"/>
                </a:lnTo>
                <a:lnTo>
                  <a:pt x="419937" y="2688"/>
                </a:lnTo>
                <a:close/>
              </a:path>
            </a:pathLst>
          </a:cu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r>
              <a:rPr lang="zh-CN" altLang="en-US" sz="2000" b="1" dirty="0">
                <a:solidFill>
                  <a:schemeClr val="accent1">
                    <a:lumMod val="50000"/>
                  </a:schemeClr>
                </a:solidFill>
                <a:ea typeface="幼圆" panose="02010509060101010101" pitchFamily="49" charset="-122"/>
              </a:rPr>
              <a:t>请添加标题</a:t>
            </a:r>
            <a:endParaRPr lang="zh-CN" altLang="en-US" sz="2000" b="1" dirty="0">
              <a:solidFill>
                <a:schemeClr val="accent1">
                  <a:lumMod val="50000"/>
                </a:schemeClr>
              </a:solidFill>
              <a:ea typeface="幼圆" panose="02010509060101010101" pitchFamily="49" charset="-122"/>
            </a:endParaRPr>
          </a:p>
        </p:txBody>
      </p:sp>
      <p:sp>
        <p:nvSpPr>
          <p:cNvPr id="4" name="MH_Other_2"/>
          <p:cNvSpPr/>
          <p:nvPr/>
        </p:nvSpPr>
        <p:spPr>
          <a:xfrm rot="21600000">
            <a:off x="3675348" y="3066109"/>
            <a:ext cx="939490" cy="939212"/>
          </a:xfrm>
          <a:custGeom>
            <a:avLst/>
            <a:gdLst>
              <a:gd name="connsiteX0" fmla="*/ 465381 w 939490"/>
              <a:gd name="connsiteY0" fmla="*/ 184805 h 939212"/>
              <a:gd name="connsiteX1" fmla="*/ 743208 w 939490"/>
              <a:gd name="connsiteY1" fmla="*/ 459787 h 939212"/>
              <a:gd name="connsiteX2" fmla="*/ 662956 w 939490"/>
              <a:gd name="connsiteY2" fmla="*/ 655865 h 939212"/>
              <a:gd name="connsiteX3" fmla="*/ 467626 w 939490"/>
              <a:gd name="connsiteY3" fmla="*/ 738049 h 939212"/>
              <a:gd name="connsiteX4" fmla="*/ 88269 w 939490"/>
              <a:gd name="connsiteY4" fmla="*/ 740294 h 939212"/>
              <a:gd name="connsiteX5" fmla="*/ 58269 w 939490"/>
              <a:gd name="connsiteY5" fmla="*/ 697082 h 939212"/>
              <a:gd name="connsiteX6" fmla="*/ 49670 w 939490"/>
              <a:gd name="connsiteY6" fmla="*/ 259967 h 939212"/>
              <a:gd name="connsiteX7" fmla="*/ 95706 w 939490"/>
              <a:gd name="connsiteY7" fmla="*/ 186994 h 939212"/>
              <a:gd name="connsiteX8" fmla="*/ 506729 w 939490"/>
              <a:gd name="connsiteY8" fmla="*/ 1398 h 939212"/>
              <a:gd name="connsiteX9" fmla="*/ 827022 w 939490"/>
              <a:gd name="connsiteY9" fmla="*/ 164053 h 939212"/>
              <a:gd name="connsiteX10" fmla="*/ 774717 w 939490"/>
              <a:gd name="connsiteY10" fmla="*/ 826202 h 939212"/>
              <a:gd name="connsiteX11" fmla="*/ 112472 w 939490"/>
              <a:gd name="connsiteY11" fmla="*/ 775154 h 939212"/>
              <a:gd name="connsiteX12" fmla="*/ 101532 w 939490"/>
              <a:gd name="connsiteY12" fmla="*/ 759396 h 939212"/>
              <a:gd name="connsiteX13" fmla="*/ 472204 w 939490"/>
              <a:gd name="connsiteY13" fmla="*/ 757201 h 939212"/>
              <a:gd name="connsiteX14" fmla="*/ 766895 w 939490"/>
              <a:gd name="connsiteY14" fmla="*/ 459645 h 939212"/>
              <a:gd name="connsiteX15" fmla="*/ 766890 w 939490"/>
              <a:gd name="connsiteY15" fmla="*/ 459645 h 939212"/>
              <a:gd name="connsiteX16" fmla="*/ 469801 w 939490"/>
              <a:gd name="connsiteY16" fmla="*/ 165595 h 939212"/>
              <a:gd name="connsiteX17" fmla="*/ 112464 w 939490"/>
              <a:gd name="connsiteY17" fmla="*/ 167716 h 939212"/>
              <a:gd name="connsiteX18" fmla="*/ 164777 w 939490"/>
              <a:gd name="connsiteY18" fmla="*/ 113007 h 939212"/>
              <a:gd name="connsiteX19" fmla="*/ 506729 w 939490"/>
              <a:gd name="connsiteY19" fmla="*/ 1398 h 93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39490" h="939212">
                <a:moveTo>
                  <a:pt x="465381" y="184805"/>
                </a:moveTo>
                <a:cubicBezTo>
                  <a:pt x="618201" y="183897"/>
                  <a:pt x="742589" y="307012"/>
                  <a:pt x="743208" y="459787"/>
                </a:cubicBezTo>
                <a:cubicBezTo>
                  <a:pt x="743517" y="536173"/>
                  <a:pt x="712828" y="605512"/>
                  <a:pt x="662956" y="655865"/>
                </a:cubicBezTo>
                <a:cubicBezTo>
                  <a:pt x="613089" y="706219"/>
                  <a:pt x="544034" y="737596"/>
                  <a:pt x="467626" y="738049"/>
                </a:cubicBezTo>
                <a:lnTo>
                  <a:pt x="88269" y="740294"/>
                </a:lnTo>
                <a:lnTo>
                  <a:pt x="58269" y="697082"/>
                </a:lnTo>
                <a:cubicBezTo>
                  <a:pt x="-17200" y="560663"/>
                  <a:pt x="-18605" y="396466"/>
                  <a:pt x="49670" y="259967"/>
                </a:cubicBezTo>
                <a:lnTo>
                  <a:pt x="95706" y="186994"/>
                </a:lnTo>
                <a:close/>
                <a:moveTo>
                  <a:pt x="506729" y="1398"/>
                </a:moveTo>
                <a:cubicBezTo>
                  <a:pt x="626572" y="10630"/>
                  <a:pt x="742804" y="65583"/>
                  <a:pt x="827022" y="164053"/>
                </a:cubicBezTo>
                <a:cubicBezTo>
                  <a:pt x="995450" y="360996"/>
                  <a:pt x="972033" y="657448"/>
                  <a:pt x="774717" y="826202"/>
                </a:cubicBezTo>
                <a:cubicBezTo>
                  <a:pt x="577401" y="994954"/>
                  <a:pt x="280902" y="972100"/>
                  <a:pt x="112472" y="775154"/>
                </a:cubicBezTo>
                <a:lnTo>
                  <a:pt x="101532" y="759396"/>
                </a:lnTo>
                <a:lnTo>
                  <a:pt x="472204" y="757201"/>
                </a:lnTo>
                <a:cubicBezTo>
                  <a:pt x="635618" y="756233"/>
                  <a:pt x="767559" y="623010"/>
                  <a:pt x="766895" y="459645"/>
                </a:cubicBezTo>
                <a:lnTo>
                  <a:pt x="766890" y="459645"/>
                </a:lnTo>
                <a:cubicBezTo>
                  <a:pt x="766232" y="296278"/>
                  <a:pt x="633221" y="164629"/>
                  <a:pt x="469801" y="165595"/>
                </a:cubicBezTo>
                <a:lnTo>
                  <a:pt x="112464" y="167716"/>
                </a:lnTo>
                <a:lnTo>
                  <a:pt x="164777" y="113007"/>
                </a:lnTo>
                <a:cubicBezTo>
                  <a:pt x="263432" y="28632"/>
                  <a:pt x="386884" y="-7840"/>
                  <a:pt x="506729" y="1398"/>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a:r>
              <a:rPr lang="en-US" altLang="zh-CN" sz="3200" dirty="0" smtClean="0">
                <a:solidFill>
                  <a:srgbClr val="FEFFFF"/>
                </a:solidFill>
                <a:ea typeface="Adobe Gothic Std B" panose="020B0800000000000000" pitchFamily="34" charset="-128"/>
              </a:rPr>
              <a:t>B</a:t>
            </a:r>
            <a:endParaRPr lang="zh-CN" altLang="en-US" sz="3200" dirty="0">
              <a:solidFill>
                <a:srgbClr val="FEFFFF"/>
              </a:solidFill>
              <a:ea typeface="Adobe Gothic Std B" panose="020B0800000000000000" pitchFamily="34" charset="-128"/>
            </a:endParaRPr>
          </a:p>
        </p:txBody>
      </p:sp>
      <p:sp>
        <p:nvSpPr>
          <p:cNvPr id="5" name="MH_SubTitle_2"/>
          <p:cNvSpPr/>
          <p:nvPr/>
        </p:nvSpPr>
        <p:spPr>
          <a:xfrm rot="21600000">
            <a:off x="1770354" y="2470642"/>
            <a:ext cx="2018486" cy="791835"/>
          </a:xfrm>
          <a:custGeom>
            <a:avLst/>
            <a:gdLst>
              <a:gd name="connsiteX0" fmla="*/ 1588141 w 2018486"/>
              <a:gd name="connsiteY0" fmla="*/ 0 h 791835"/>
              <a:gd name="connsiteX1" fmla="*/ 1571877 w 2018486"/>
              <a:gd name="connsiteY1" fmla="*/ 25609 h 791835"/>
              <a:gd name="connsiteX2" fmla="*/ 399963 w 2018486"/>
              <a:gd name="connsiteY2" fmla="*/ 28650 h 791835"/>
              <a:gd name="connsiteX3" fmla="*/ 31615 w 2018486"/>
              <a:gd name="connsiteY3" fmla="*/ 398407 h 791835"/>
              <a:gd name="connsiteX4" fmla="*/ 401876 w 2018486"/>
              <a:gd name="connsiteY4" fmla="*/ 766249 h 791835"/>
              <a:gd name="connsiteX5" fmla="*/ 2018486 w 2018486"/>
              <a:gd name="connsiteY5" fmla="*/ 762051 h 791835"/>
              <a:gd name="connsiteX6" fmla="*/ 2017111 w 2018486"/>
              <a:gd name="connsiteY6" fmla="*/ 787629 h 791835"/>
              <a:gd name="connsiteX7" fmla="*/ 395935 w 2018486"/>
              <a:gd name="connsiteY7" fmla="*/ 791834 h 791835"/>
              <a:gd name="connsiteX8" fmla="*/ 2 w 2018486"/>
              <a:gd name="connsiteY8" fmla="*/ 398485 h 791835"/>
              <a:gd name="connsiteX9" fmla="*/ 393892 w 2018486"/>
              <a:gd name="connsiteY9" fmla="*/ 3093 h 791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8486" h="791835">
                <a:moveTo>
                  <a:pt x="1588141" y="0"/>
                </a:moveTo>
                <a:lnTo>
                  <a:pt x="1571877" y="25609"/>
                </a:lnTo>
                <a:lnTo>
                  <a:pt x="399963" y="28650"/>
                </a:lnTo>
                <a:cubicBezTo>
                  <a:pt x="196003" y="29178"/>
                  <a:pt x="31089" y="194721"/>
                  <a:pt x="31615" y="398407"/>
                </a:cubicBezTo>
                <a:cubicBezTo>
                  <a:pt x="32144" y="602086"/>
                  <a:pt x="197915" y="766778"/>
                  <a:pt x="401876" y="766249"/>
                </a:cubicBezTo>
                <a:lnTo>
                  <a:pt x="2018486" y="762051"/>
                </a:lnTo>
                <a:lnTo>
                  <a:pt x="2017111" y="787629"/>
                </a:lnTo>
                <a:lnTo>
                  <a:pt x="395935" y="791834"/>
                </a:lnTo>
                <a:cubicBezTo>
                  <a:pt x="177835" y="792399"/>
                  <a:pt x="566" y="616292"/>
                  <a:pt x="2" y="398485"/>
                </a:cubicBezTo>
                <a:cubicBezTo>
                  <a:pt x="-563" y="180681"/>
                  <a:pt x="175787" y="3659"/>
                  <a:pt x="393892" y="3093"/>
                </a:cubicBezTo>
                <a:close/>
              </a:path>
            </a:pathLst>
          </a:custGeom>
          <a:solidFill>
            <a:schemeClr val="accent4">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r>
              <a:rPr lang="zh-CN" altLang="en-US" sz="2000" b="1">
                <a:solidFill>
                  <a:schemeClr val="accent4"/>
                </a:solidFill>
                <a:ea typeface="幼圆" panose="02010509060101010101" pitchFamily="49" charset="-122"/>
              </a:rPr>
              <a:t>请添加标题</a:t>
            </a:r>
            <a:endParaRPr lang="zh-CN" altLang="en-US" sz="2000" b="1" dirty="0">
              <a:solidFill>
                <a:schemeClr val="accent4"/>
              </a:solidFill>
              <a:ea typeface="幼圆" panose="02010509060101010101" pitchFamily="49" charset="-122"/>
            </a:endParaRPr>
          </a:p>
        </p:txBody>
      </p:sp>
      <p:sp>
        <p:nvSpPr>
          <p:cNvPr id="6" name="MH_Other_1"/>
          <p:cNvSpPr/>
          <p:nvPr/>
        </p:nvSpPr>
        <p:spPr>
          <a:xfrm rot="21600000">
            <a:off x="4326272" y="4083501"/>
            <a:ext cx="925531" cy="925534"/>
          </a:xfrm>
          <a:custGeom>
            <a:avLst/>
            <a:gdLst>
              <a:gd name="connsiteX0" fmla="*/ 465963 w 925531"/>
              <a:gd name="connsiteY0" fmla="*/ 182094 h 925534"/>
              <a:gd name="connsiteX1" fmla="*/ 830139 w 925531"/>
              <a:gd name="connsiteY1" fmla="*/ 182133 h 925534"/>
              <a:gd name="connsiteX2" fmla="*/ 875778 w 925531"/>
              <a:gd name="connsiteY2" fmla="*/ 253776 h 925534"/>
              <a:gd name="connsiteX3" fmla="*/ 869005 w 925531"/>
              <a:gd name="connsiteY3" fmla="*/ 684570 h 925534"/>
              <a:gd name="connsiteX4" fmla="*/ 839616 w 925531"/>
              <a:gd name="connsiteY4" fmla="*/ 727327 h 925534"/>
              <a:gd name="connsiteX5" fmla="*/ 465895 w 925531"/>
              <a:gd name="connsiteY5" fmla="*/ 727286 h 925534"/>
              <a:gd name="connsiteX6" fmla="*/ 273154 w 925531"/>
              <a:gd name="connsiteY6" fmla="*/ 647424 h 925534"/>
              <a:gd name="connsiteX7" fmla="*/ 193337 w 925531"/>
              <a:gd name="connsiteY7" fmla="*/ 454658 h 925534"/>
              <a:gd name="connsiteX8" fmla="*/ 465963 w 925531"/>
              <a:gd name="connsiteY8" fmla="*/ 182094 h 925534"/>
              <a:gd name="connsiteX9" fmla="*/ 424518 w 925531"/>
              <a:gd name="connsiteY9" fmla="*/ 1594 h 925534"/>
              <a:gd name="connsiteX10" fmla="*/ 761817 w 925531"/>
              <a:gd name="connsiteY10" fmla="*/ 109623 h 925534"/>
              <a:gd name="connsiteX11" fmla="*/ 813559 w 925531"/>
              <a:gd name="connsiteY11" fmla="*/ 163236 h 925534"/>
              <a:gd name="connsiteX12" fmla="*/ 461529 w 925531"/>
              <a:gd name="connsiteY12" fmla="*/ 163190 h 925534"/>
              <a:gd name="connsiteX13" fmla="*/ 175930 w 925531"/>
              <a:gd name="connsiteY13" fmla="*/ 395908 h 925534"/>
              <a:gd name="connsiteX14" fmla="*/ 169999 w 925531"/>
              <a:gd name="connsiteY14" fmla="*/ 454657 h 925534"/>
              <a:gd name="connsiteX15" fmla="*/ 175915 w 925531"/>
              <a:gd name="connsiteY15" fmla="*/ 513405 h 925534"/>
              <a:gd name="connsiteX16" fmla="*/ 461462 w 925531"/>
              <a:gd name="connsiteY16" fmla="*/ 746186 h 925534"/>
              <a:gd name="connsiteX17" fmla="*/ 826631 w 925531"/>
              <a:gd name="connsiteY17" fmla="*/ 746228 h 925534"/>
              <a:gd name="connsiteX18" fmla="*/ 815914 w 925531"/>
              <a:gd name="connsiteY18" fmla="*/ 761820 h 925534"/>
              <a:gd name="connsiteX19" fmla="*/ 163716 w 925531"/>
              <a:gd name="connsiteY19" fmla="*/ 815914 h 925534"/>
              <a:gd name="connsiteX20" fmla="*/ 109622 w 925531"/>
              <a:gd name="connsiteY20" fmla="*/ 163718 h 925534"/>
              <a:gd name="connsiteX21" fmla="*/ 424518 w 925531"/>
              <a:gd name="connsiteY21" fmla="*/ 1594 h 9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25531" h="925534">
                <a:moveTo>
                  <a:pt x="465963" y="182094"/>
                </a:moveTo>
                <a:lnTo>
                  <a:pt x="830139" y="182133"/>
                </a:lnTo>
                <a:lnTo>
                  <a:pt x="875778" y="253776"/>
                </a:lnTo>
                <a:cubicBezTo>
                  <a:pt x="943567" y="387894"/>
                  <a:pt x="942824" y="549710"/>
                  <a:pt x="869005" y="684570"/>
                </a:cubicBezTo>
                <a:lnTo>
                  <a:pt x="839616" y="727327"/>
                </a:lnTo>
                <a:lnTo>
                  <a:pt x="465895" y="727286"/>
                </a:lnTo>
                <a:cubicBezTo>
                  <a:pt x="390625" y="727274"/>
                  <a:pt x="322477" y="696761"/>
                  <a:pt x="273154" y="647424"/>
                </a:cubicBezTo>
                <a:cubicBezTo>
                  <a:pt x="223826" y="598089"/>
                  <a:pt x="193330" y="529935"/>
                  <a:pt x="193337" y="454658"/>
                </a:cubicBezTo>
                <a:cubicBezTo>
                  <a:pt x="193351" y="304107"/>
                  <a:pt x="315408" y="182074"/>
                  <a:pt x="465963" y="182094"/>
                </a:cubicBezTo>
                <a:close/>
                <a:moveTo>
                  <a:pt x="424518" y="1594"/>
                </a:moveTo>
                <a:cubicBezTo>
                  <a:pt x="542537" y="-8195"/>
                  <a:pt x="664302" y="27044"/>
                  <a:pt x="761817" y="109623"/>
                </a:cubicBezTo>
                <a:lnTo>
                  <a:pt x="813559" y="163236"/>
                </a:lnTo>
                <a:lnTo>
                  <a:pt x="461529" y="163190"/>
                </a:lnTo>
                <a:cubicBezTo>
                  <a:pt x="320663" y="163174"/>
                  <a:pt x="203120" y="263079"/>
                  <a:pt x="175930" y="395908"/>
                </a:cubicBezTo>
                <a:lnTo>
                  <a:pt x="169999" y="454657"/>
                </a:lnTo>
                <a:lnTo>
                  <a:pt x="175915" y="513405"/>
                </a:lnTo>
                <a:cubicBezTo>
                  <a:pt x="203079" y="646238"/>
                  <a:pt x="320594" y="746169"/>
                  <a:pt x="461462" y="746186"/>
                </a:cubicBezTo>
                <a:lnTo>
                  <a:pt x="826631" y="746228"/>
                </a:lnTo>
                <a:lnTo>
                  <a:pt x="815914" y="761820"/>
                </a:lnTo>
                <a:cubicBezTo>
                  <a:pt x="650754" y="956858"/>
                  <a:pt x="358752" y="981075"/>
                  <a:pt x="163716" y="815914"/>
                </a:cubicBezTo>
                <a:cubicBezTo>
                  <a:pt x="-31321" y="650753"/>
                  <a:pt x="-55541" y="358757"/>
                  <a:pt x="109622" y="163718"/>
                </a:cubicBezTo>
                <a:cubicBezTo>
                  <a:pt x="192200" y="66201"/>
                  <a:pt x="306492" y="11384"/>
                  <a:pt x="424518" y="1594"/>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a:r>
              <a:rPr lang="en-US" altLang="zh-CN" sz="3200" dirty="0" smtClean="0">
                <a:solidFill>
                  <a:srgbClr val="FEFFFF"/>
                </a:solidFill>
                <a:ea typeface="Adobe Gothic Std B" panose="020B0800000000000000" pitchFamily="34" charset="-128"/>
              </a:rPr>
              <a:t>C</a:t>
            </a:r>
            <a:endParaRPr lang="zh-CN" altLang="en-US" sz="3200" dirty="0">
              <a:solidFill>
                <a:srgbClr val="FEFFFF"/>
              </a:solidFill>
              <a:ea typeface="Adobe Gothic Std B" panose="020B0800000000000000" pitchFamily="34" charset="-128"/>
            </a:endParaRPr>
          </a:p>
        </p:txBody>
      </p:sp>
      <p:sp>
        <p:nvSpPr>
          <p:cNvPr id="7" name="MH_SubTitle_1"/>
          <p:cNvSpPr/>
          <p:nvPr/>
        </p:nvSpPr>
        <p:spPr>
          <a:xfrm rot="21600000">
            <a:off x="5139956" y="3488683"/>
            <a:ext cx="1985123" cy="781524"/>
          </a:xfrm>
          <a:custGeom>
            <a:avLst/>
            <a:gdLst>
              <a:gd name="connsiteX0" fmla="*/ 1595504 w 1985123"/>
              <a:gd name="connsiteY0" fmla="*/ 2 h 781524"/>
              <a:gd name="connsiteX1" fmla="*/ 1977046 w 1985123"/>
              <a:gd name="connsiteY1" fmla="*/ 309685 h 781524"/>
              <a:gd name="connsiteX2" fmla="*/ 1985123 w 1985123"/>
              <a:gd name="connsiteY2" fmla="*/ 388052 h 781524"/>
              <a:gd name="connsiteX3" fmla="*/ 1977406 w 1985123"/>
              <a:gd name="connsiteY3" fmla="*/ 466450 h 781524"/>
              <a:gd name="connsiteX4" fmla="*/ 1597279 w 1985123"/>
              <a:gd name="connsiteY4" fmla="*/ 777880 h 781524"/>
              <a:gd name="connsiteX5" fmla="*/ 1472 w 1985123"/>
              <a:gd name="connsiteY5" fmla="*/ 781524 h 781524"/>
              <a:gd name="connsiteX6" fmla="*/ 0 w 1985123"/>
              <a:gd name="connsiteY6" fmla="*/ 756303 h 781524"/>
              <a:gd name="connsiteX7" fmla="*/ 1591309 w 1985123"/>
              <a:gd name="connsiteY7" fmla="*/ 752675 h 781524"/>
              <a:gd name="connsiteX8" fmla="*/ 1954004 w 1985123"/>
              <a:gd name="connsiteY8" fmla="*/ 388124 h 781524"/>
              <a:gd name="connsiteX9" fmla="*/ 1589647 w 1985123"/>
              <a:gd name="connsiteY9" fmla="*/ 25236 h 781524"/>
              <a:gd name="connsiteX10" fmla="*/ 436072 w 1985123"/>
              <a:gd name="connsiteY10" fmla="*/ 27875 h 781524"/>
              <a:gd name="connsiteX11" fmla="*/ 419935 w 1985123"/>
              <a:gd name="connsiteY11" fmla="*/ 2689 h 781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5123" h="781524">
                <a:moveTo>
                  <a:pt x="1595504" y="2"/>
                </a:moveTo>
                <a:cubicBezTo>
                  <a:pt x="1783354" y="-425"/>
                  <a:pt x="1940392" y="132538"/>
                  <a:pt x="1977046" y="309685"/>
                </a:cubicBezTo>
                <a:lnTo>
                  <a:pt x="1985123" y="388052"/>
                </a:lnTo>
                <a:lnTo>
                  <a:pt x="1977406" y="466450"/>
                </a:lnTo>
                <a:cubicBezTo>
                  <a:pt x="1941563" y="643769"/>
                  <a:pt x="1785133" y="777446"/>
                  <a:pt x="1597279" y="777880"/>
                </a:cubicBezTo>
                <a:lnTo>
                  <a:pt x="1472" y="781524"/>
                </a:lnTo>
                <a:lnTo>
                  <a:pt x="0" y="756303"/>
                </a:lnTo>
                <a:lnTo>
                  <a:pt x="1591309" y="752675"/>
                </a:lnTo>
                <a:cubicBezTo>
                  <a:pt x="1792080" y="752212"/>
                  <a:pt x="1954467" y="589003"/>
                  <a:pt x="1954004" y="388124"/>
                </a:cubicBezTo>
                <a:cubicBezTo>
                  <a:pt x="1953543" y="187250"/>
                  <a:pt x="1790421" y="24778"/>
                  <a:pt x="1589647" y="25236"/>
                </a:cubicBezTo>
                <a:lnTo>
                  <a:pt x="436072" y="27875"/>
                </a:lnTo>
                <a:lnTo>
                  <a:pt x="419935" y="2689"/>
                </a:lnTo>
                <a:close/>
              </a:path>
            </a:pathLst>
          </a:custGeom>
          <a:solidFill>
            <a:schemeClr val="accent3">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r>
              <a:rPr lang="zh-CN" altLang="en-US" sz="2000" b="1">
                <a:solidFill>
                  <a:schemeClr val="accent3"/>
                </a:solidFill>
                <a:ea typeface="幼圆" panose="02010509060101010101" pitchFamily="49" charset="-122"/>
              </a:rPr>
              <a:t>请添加标题</a:t>
            </a:r>
            <a:endParaRPr lang="zh-CN" altLang="en-US" sz="2000" b="1" dirty="0">
              <a:solidFill>
                <a:schemeClr val="accent3"/>
              </a:solidFill>
              <a:ea typeface="幼圆" panose="02010509060101010101" pitchFamily="49" charset="-122"/>
            </a:endParaRPr>
          </a:p>
        </p:txBody>
      </p:sp>
      <p:sp>
        <p:nvSpPr>
          <p:cNvPr id="8" name="MH_Other_2"/>
          <p:cNvSpPr/>
          <p:nvPr/>
        </p:nvSpPr>
        <p:spPr>
          <a:xfrm rot="21600000">
            <a:off x="3675346" y="5075881"/>
            <a:ext cx="939496" cy="939215"/>
          </a:xfrm>
          <a:custGeom>
            <a:avLst/>
            <a:gdLst>
              <a:gd name="connsiteX0" fmla="*/ 465386 w 939496"/>
              <a:gd name="connsiteY0" fmla="*/ 184807 h 939215"/>
              <a:gd name="connsiteX1" fmla="*/ 743210 w 939496"/>
              <a:gd name="connsiteY1" fmla="*/ 459788 h 939215"/>
              <a:gd name="connsiteX2" fmla="*/ 662960 w 939496"/>
              <a:gd name="connsiteY2" fmla="*/ 655870 h 939215"/>
              <a:gd name="connsiteX3" fmla="*/ 467630 w 939496"/>
              <a:gd name="connsiteY3" fmla="*/ 738051 h 939215"/>
              <a:gd name="connsiteX4" fmla="*/ 88271 w 939496"/>
              <a:gd name="connsiteY4" fmla="*/ 740296 h 939215"/>
              <a:gd name="connsiteX5" fmla="*/ 58270 w 939496"/>
              <a:gd name="connsiteY5" fmla="*/ 697083 h 939215"/>
              <a:gd name="connsiteX6" fmla="*/ 49675 w 939496"/>
              <a:gd name="connsiteY6" fmla="*/ 259967 h 939215"/>
              <a:gd name="connsiteX7" fmla="*/ 95713 w 939496"/>
              <a:gd name="connsiteY7" fmla="*/ 186998 h 939215"/>
              <a:gd name="connsiteX8" fmla="*/ 506736 w 939496"/>
              <a:gd name="connsiteY8" fmla="*/ 1398 h 939215"/>
              <a:gd name="connsiteX9" fmla="*/ 827024 w 939496"/>
              <a:gd name="connsiteY9" fmla="*/ 164059 h 939215"/>
              <a:gd name="connsiteX10" fmla="*/ 774722 w 939496"/>
              <a:gd name="connsiteY10" fmla="*/ 826205 h 939215"/>
              <a:gd name="connsiteX11" fmla="*/ 112475 w 939496"/>
              <a:gd name="connsiteY11" fmla="*/ 775156 h 939215"/>
              <a:gd name="connsiteX12" fmla="*/ 101534 w 939496"/>
              <a:gd name="connsiteY12" fmla="*/ 759400 h 939215"/>
              <a:gd name="connsiteX13" fmla="*/ 472208 w 939496"/>
              <a:gd name="connsiteY13" fmla="*/ 757206 h 939215"/>
              <a:gd name="connsiteX14" fmla="*/ 766903 w 939496"/>
              <a:gd name="connsiteY14" fmla="*/ 459644 h 939215"/>
              <a:gd name="connsiteX15" fmla="*/ 766898 w 939496"/>
              <a:gd name="connsiteY15" fmla="*/ 459643 h 939215"/>
              <a:gd name="connsiteX16" fmla="*/ 469810 w 939496"/>
              <a:gd name="connsiteY16" fmla="*/ 165598 h 939215"/>
              <a:gd name="connsiteX17" fmla="*/ 112471 w 939496"/>
              <a:gd name="connsiteY17" fmla="*/ 167717 h 939215"/>
              <a:gd name="connsiteX18" fmla="*/ 164780 w 939496"/>
              <a:gd name="connsiteY18" fmla="*/ 113010 h 939215"/>
              <a:gd name="connsiteX19" fmla="*/ 506736 w 939496"/>
              <a:gd name="connsiteY19" fmla="*/ 1398 h 939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39496" h="939215">
                <a:moveTo>
                  <a:pt x="465386" y="184807"/>
                </a:moveTo>
                <a:cubicBezTo>
                  <a:pt x="618208" y="183901"/>
                  <a:pt x="742595" y="307012"/>
                  <a:pt x="743210" y="459788"/>
                </a:cubicBezTo>
                <a:cubicBezTo>
                  <a:pt x="743522" y="536171"/>
                  <a:pt x="712832" y="605514"/>
                  <a:pt x="662960" y="655870"/>
                </a:cubicBezTo>
                <a:cubicBezTo>
                  <a:pt x="613088" y="706223"/>
                  <a:pt x="544042" y="737600"/>
                  <a:pt x="467630" y="738051"/>
                </a:cubicBezTo>
                <a:lnTo>
                  <a:pt x="88271" y="740296"/>
                </a:lnTo>
                <a:lnTo>
                  <a:pt x="58270" y="697083"/>
                </a:lnTo>
                <a:cubicBezTo>
                  <a:pt x="-17201" y="560661"/>
                  <a:pt x="-18605" y="396466"/>
                  <a:pt x="49675" y="259967"/>
                </a:cubicBezTo>
                <a:lnTo>
                  <a:pt x="95713" y="186998"/>
                </a:lnTo>
                <a:close/>
                <a:moveTo>
                  <a:pt x="506736" y="1398"/>
                </a:moveTo>
                <a:cubicBezTo>
                  <a:pt x="626576" y="10637"/>
                  <a:pt x="742808" y="65584"/>
                  <a:pt x="827024" y="164059"/>
                </a:cubicBezTo>
                <a:cubicBezTo>
                  <a:pt x="995457" y="361002"/>
                  <a:pt x="972038" y="657454"/>
                  <a:pt x="774722" y="826205"/>
                </a:cubicBezTo>
                <a:cubicBezTo>
                  <a:pt x="577405" y="994959"/>
                  <a:pt x="280906" y="972100"/>
                  <a:pt x="112475" y="775156"/>
                </a:cubicBezTo>
                <a:lnTo>
                  <a:pt x="101534" y="759400"/>
                </a:lnTo>
                <a:lnTo>
                  <a:pt x="472208" y="757206"/>
                </a:lnTo>
                <a:cubicBezTo>
                  <a:pt x="635622" y="756234"/>
                  <a:pt x="767563" y="623012"/>
                  <a:pt x="766903" y="459644"/>
                </a:cubicBezTo>
                <a:lnTo>
                  <a:pt x="766898" y="459643"/>
                </a:lnTo>
                <a:cubicBezTo>
                  <a:pt x="766232" y="296277"/>
                  <a:pt x="633225" y="164629"/>
                  <a:pt x="469810" y="165598"/>
                </a:cubicBezTo>
                <a:lnTo>
                  <a:pt x="112471" y="167717"/>
                </a:lnTo>
                <a:lnTo>
                  <a:pt x="164780" y="113010"/>
                </a:lnTo>
                <a:cubicBezTo>
                  <a:pt x="263436" y="28636"/>
                  <a:pt x="386888" y="-7838"/>
                  <a:pt x="506736" y="1398"/>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a:r>
              <a:rPr lang="en-US" altLang="zh-CN" sz="3200" dirty="0">
                <a:solidFill>
                  <a:srgbClr val="FEFFFF"/>
                </a:solidFill>
                <a:ea typeface="Adobe Gothic Std B" panose="020B0800000000000000" pitchFamily="34" charset="-128"/>
              </a:rPr>
              <a:t>D</a:t>
            </a:r>
            <a:endParaRPr lang="zh-CN" altLang="en-US" sz="3200" dirty="0">
              <a:solidFill>
                <a:srgbClr val="FEFFFF"/>
              </a:solidFill>
              <a:ea typeface="Adobe Gothic Std B" panose="020B0800000000000000" pitchFamily="34" charset="-128"/>
            </a:endParaRPr>
          </a:p>
        </p:txBody>
      </p:sp>
      <p:sp>
        <p:nvSpPr>
          <p:cNvPr id="9" name="MH_SubTitle_2"/>
          <p:cNvSpPr/>
          <p:nvPr/>
        </p:nvSpPr>
        <p:spPr>
          <a:xfrm rot="21600000">
            <a:off x="1770358" y="4480411"/>
            <a:ext cx="2018482" cy="791843"/>
          </a:xfrm>
          <a:custGeom>
            <a:avLst/>
            <a:gdLst>
              <a:gd name="connsiteX0" fmla="*/ 1588140 w 2018482"/>
              <a:gd name="connsiteY0" fmla="*/ 0 h 791843"/>
              <a:gd name="connsiteX1" fmla="*/ 1571873 w 2018482"/>
              <a:gd name="connsiteY1" fmla="*/ 25617 h 791843"/>
              <a:gd name="connsiteX2" fmla="*/ 399959 w 2018482"/>
              <a:gd name="connsiteY2" fmla="*/ 28657 h 791843"/>
              <a:gd name="connsiteX3" fmla="*/ 31611 w 2018482"/>
              <a:gd name="connsiteY3" fmla="*/ 398411 h 791843"/>
              <a:gd name="connsiteX4" fmla="*/ 401875 w 2018482"/>
              <a:gd name="connsiteY4" fmla="*/ 766253 h 791843"/>
              <a:gd name="connsiteX5" fmla="*/ 2018482 w 2018482"/>
              <a:gd name="connsiteY5" fmla="*/ 762062 h 791843"/>
              <a:gd name="connsiteX6" fmla="*/ 2017109 w 2018482"/>
              <a:gd name="connsiteY6" fmla="*/ 787637 h 791843"/>
              <a:gd name="connsiteX7" fmla="*/ 395937 w 2018482"/>
              <a:gd name="connsiteY7" fmla="*/ 791842 h 791843"/>
              <a:gd name="connsiteX8" fmla="*/ 2 w 2018482"/>
              <a:gd name="connsiteY8" fmla="*/ 398492 h 791843"/>
              <a:gd name="connsiteX9" fmla="*/ 393889 w 2018482"/>
              <a:gd name="connsiteY9" fmla="*/ 3100 h 79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8482" h="791843">
                <a:moveTo>
                  <a:pt x="1588140" y="0"/>
                </a:moveTo>
                <a:lnTo>
                  <a:pt x="1571873" y="25617"/>
                </a:lnTo>
                <a:lnTo>
                  <a:pt x="399959" y="28657"/>
                </a:lnTo>
                <a:cubicBezTo>
                  <a:pt x="196003" y="29186"/>
                  <a:pt x="31083" y="194729"/>
                  <a:pt x="31611" y="398411"/>
                </a:cubicBezTo>
                <a:cubicBezTo>
                  <a:pt x="32139" y="602091"/>
                  <a:pt x="197916" y="766783"/>
                  <a:pt x="401875" y="766253"/>
                </a:cubicBezTo>
                <a:lnTo>
                  <a:pt x="2018482" y="762062"/>
                </a:lnTo>
                <a:lnTo>
                  <a:pt x="2017109" y="787637"/>
                </a:lnTo>
                <a:lnTo>
                  <a:pt x="395937" y="791842"/>
                </a:lnTo>
                <a:cubicBezTo>
                  <a:pt x="177827" y="792404"/>
                  <a:pt x="563" y="616299"/>
                  <a:pt x="2" y="398492"/>
                </a:cubicBezTo>
                <a:cubicBezTo>
                  <a:pt x="-562" y="180691"/>
                  <a:pt x="175784" y="3666"/>
                  <a:pt x="393889" y="3100"/>
                </a:cubicBezTo>
                <a:close/>
              </a:path>
            </a:pathLst>
          </a:cu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r>
              <a:rPr lang="zh-CN" altLang="en-US" sz="2000" b="1">
                <a:solidFill>
                  <a:schemeClr val="accent2"/>
                </a:solidFill>
                <a:ea typeface="幼圆" panose="02010509060101010101" pitchFamily="49" charset="-122"/>
              </a:rPr>
              <a:t>请添加标题</a:t>
            </a:r>
            <a:endParaRPr lang="zh-CN" altLang="en-US" sz="2000" b="1" dirty="0">
              <a:solidFill>
                <a:schemeClr val="accent2"/>
              </a:solidFill>
              <a:ea typeface="幼圆" panose="02010509060101010101" pitchFamily="49" charset="-122"/>
            </a:endParaRPr>
          </a:p>
        </p:txBody>
      </p:sp>
      <p:sp>
        <p:nvSpPr>
          <p:cNvPr id="10" name="文本框 9"/>
          <p:cNvSpPr txBox="1"/>
          <p:nvPr/>
        </p:nvSpPr>
        <p:spPr>
          <a:xfrm>
            <a:off x="5650484" y="2327107"/>
            <a:ext cx="3315790" cy="646331"/>
          </a:xfrm>
          <a:prstGeom prst="rect">
            <a:avLst/>
          </a:prstGeom>
          <a:noFill/>
        </p:spPr>
        <p:txBody>
          <a:bodyPr wrap="square" rtlCol="0">
            <a:spAutoFit/>
          </a:bodyPr>
          <a:lstStyle/>
          <a:p>
            <a:r>
              <a:rPr lang="zh-CN" altLang="en-US" dirty="0" smtClean="0">
                <a:ea typeface="幼圆" panose="02010509060101010101" pitchFamily="49" charset="-122"/>
              </a:rPr>
              <a:t>请点击替换您的文字，内容简洁，意思明了即可。</a:t>
            </a:r>
            <a:endParaRPr lang="zh-CN" altLang="en-US" dirty="0">
              <a:ea typeface="幼圆" panose="02010509060101010101" pitchFamily="49" charset="-122"/>
            </a:endParaRPr>
          </a:p>
        </p:txBody>
      </p:sp>
      <p:sp>
        <p:nvSpPr>
          <p:cNvPr id="11" name="文本框 10"/>
          <p:cNvSpPr txBox="1"/>
          <p:nvPr/>
        </p:nvSpPr>
        <p:spPr>
          <a:xfrm>
            <a:off x="5650484" y="4328951"/>
            <a:ext cx="3315790" cy="646331"/>
          </a:xfrm>
          <a:prstGeom prst="rect">
            <a:avLst/>
          </a:prstGeom>
          <a:noFill/>
        </p:spPr>
        <p:txBody>
          <a:bodyPr wrap="square" rtlCol="0">
            <a:spAutoFit/>
          </a:bodyPr>
          <a:lstStyle/>
          <a:p>
            <a:r>
              <a:rPr lang="zh-CN" altLang="en-US" dirty="0" smtClean="0">
                <a:ea typeface="幼圆" panose="02010509060101010101" pitchFamily="49" charset="-122"/>
              </a:rPr>
              <a:t>请点击替换您的文字，内容简洁，意思明了即可。</a:t>
            </a:r>
            <a:endParaRPr lang="zh-CN" altLang="en-US" dirty="0">
              <a:ea typeface="幼圆" panose="02010509060101010101" pitchFamily="49" charset="-122"/>
            </a:endParaRPr>
          </a:p>
        </p:txBody>
      </p:sp>
      <p:sp>
        <p:nvSpPr>
          <p:cNvPr id="12" name="文本框 11"/>
          <p:cNvSpPr txBox="1"/>
          <p:nvPr/>
        </p:nvSpPr>
        <p:spPr>
          <a:xfrm>
            <a:off x="155806" y="3358990"/>
            <a:ext cx="3315790" cy="646331"/>
          </a:xfrm>
          <a:prstGeom prst="rect">
            <a:avLst/>
          </a:prstGeom>
          <a:noFill/>
        </p:spPr>
        <p:txBody>
          <a:bodyPr wrap="square" rtlCol="0">
            <a:spAutoFit/>
          </a:bodyPr>
          <a:lstStyle/>
          <a:p>
            <a:r>
              <a:rPr lang="zh-CN" altLang="en-US" dirty="0" smtClean="0">
                <a:ea typeface="幼圆" panose="02010509060101010101" pitchFamily="49" charset="-122"/>
              </a:rPr>
              <a:t>请点击替换您的文字，内容简洁，意思明了即可。</a:t>
            </a:r>
            <a:endParaRPr lang="zh-CN" altLang="en-US" dirty="0">
              <a:ea typeface="幼圆" panose="02010509060101010101" pitchFamily="49" charset="-122"/>
            </a:endParaRPr>
          </a:p>
        </p:txBody>
      </p:sp>
      <p:sp>
        <p:nvSpPr>
          <p:cNvPr id="13" name="文本框 12"/>
          <p:cNvSpPr txBox="1"/>
          <p:nvPr/>
        </p:nvSpPr>
        <p:spPr>
          <a:xfrm>
            <a:off x="155806" y="5360834"/>
            <a:ext cx="3315790" cy="646331"/>
          </a:xfrm>
          <a:prstGeom prst="rect">
            <a:avLst/>
          </a:prstGeom>
          <a:noFill/>
        </p:spPr>
        <p:txBody>
          <a:bodyPr wrap="square" rtlCol="0">
            <a:spAutoFit/>
          </a:bodyPr>
          <a:lstStyle/>
          <a:p>
            <a:r>
              <a:rPr lang="zh-CN" altLang="en-US" dirty="0" smtClean="0">
                <a:ea typeface="幼圆" panose="02010509060101010101" pitchFamily="49" charset="-122"/>
              </a:rPr>
              <a:t>请点击替换您的文字，内容简洁，意思明了即可。</a:t>
            </a:r>
            <a:endParaRPr lang="zh-CN" altLang="en-US" dirty="0">
              <a:ea typeface="幼圆" panose="02010509060101010101" pitchFamily="49" charset="-122"/>
            </a:endParaRPr>
          </a:p>
        </p:txBody>
      </p:sp>
      <p:sp>
        <p:nvSpPr>
          <p:cNvPr id="15" name="矩形 14"/>
          <p:cNvSpPr/>
          <p:nvPr/>
        </p:nvSpPr>
        <p:spPr>
          <a:xfrm>
            <a:off x="783428" y="195813"/>
            <a:ext cx="4339650" cy="646331"/>
          </a:xfrm>
          <a:prstGeom prst="rect">
            <a:avLst/>
          </a:prstGeom>
          <a:noFill/>
        </p:spPr>
        <p:txBody>
          <a:bodyPr wrap="none" lIns="91440" tIns="45720" rIns="91440" bIns="45720">
            <a:spAutoFit/>
          </a:bodyPr>
          <a:lstStyle/>
          <a:p>
            <a:pPr algn="ctr"/>
            <a:r>
              <a:rPr lang="zh-CN" altLang="en-US" sz="3600" dirty="0">
                <a:ln w="0"/>
                <a:latin typeface="华文行楷" panose="02010800040101010101" pitchFamily="2" charset="-122"/>
                <a:ea typeface="华文行楷" panose="02010800040101010101" pitchFamily="2" charset="-122"/>
              </a:rPr>
              <a:t>请输入替换你的标题</a:t>
            </a:r>
            <a:endParaRPr lang="zh-CN" altLang="en-US" sz="3600" dirty="0">
              <a:ln w="0"/>
              <a:latin typeface="华文行楷" panose="02010800040101010101" pitchFamily="2" charset="-122"/>
              <a:ea typeface="华文行楷" panose="02010800040101010101" pitchFamily="2" charset="-122"/>
            </a:endParaRPr>
          </a:p>
        </p:txBody>
      </p:sp>
      <p:pic>
        <p:nvPicPr>
          <p:cNvPr id="17" name="图片 16"/>
          <p:cNvPicPr>
            <a:picLocks noChangeAspect="1"/>
          </p:cNvPicPr>
          <p:nvPr/>
        </p:nvPicPr>
        <p:blipFill>
          <a:blip r:embed="rId1" cstate="email">
            <a:extLst>
              <a:ext uri="{28A0092B-C50C-407E-A947-70E740481C1C}">
                <a14:useLocalDpi xmlns:a14="http://schemas.microsoft.com/office/drawing/2010/main" val="0"/>
              </a:ext>
            </a:extLst>
          </a:blip>
          <a:stretch>
            <a:fillRect/>
          </a:stretch>
        </p:blipFill>
        <p:spPr>
          <a:xfrm rot="13525572">
            <a:off x="7476050" y="1785472"/>
            <a:ext cx="4569525" cy="4597399"/>
          </a:xfrm>
          <a:prstGeom prst="rect">
            <a:avLst/>
          </a:prstGeom>
        </p:spPr>
      </p:pic>
      <p:pic>
        <p:nvPicPr>
          <p:cNvPr id="18" name="图片 17"/>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80720" y="-30941"/>
            <a:ext cx="1714934" cy="3250720"/>
          </a:xfrm>
          <a:prstGeom prst="rect">
            <a:avLst/>
          </a:prstGeom>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8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14" presetClass="entr" presetSubtype="10"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750"/>
                                        <p:tgtEl>
                                          <p:spTgt spid="2"/>
                                        </p:tgtEl>
                                      </p:cBhvr>
                                    </p:animEffect>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750"/>
                                        <p:tgtEl>
                                          <p:spTgt spid="3"/>
                                        </p:tgtEl>
                                      </p:cBhvr>
                                    </p:animEffect>
                                  </p:childTnLst>
                                </p:cTn>
                              </p:par>
                            </p:childTnLst>
                          </p:cTn>
                        </p:par>
                        <p:par>
                          <p:cTn id="28" fill="hold">
                            <p:stCondLst>
                              <p:cond delay="3000"/>
                            </p:stCondLst>
                            <p:childTnLst>
                              <p:par>
                                <p:cTn id="29" presetID="2" presetClass="entr" presetSubtype="2" restart="never" repeatDur="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1+#ppt_w/2"/>
                                          </p:val>
                                        </p:tav>
                                        <p:tav tm="100000">
                                          <p:val>
                                            <p:strVal val="#ppt_x"/>
                                          </p:val>
                                        </p:tav>
                                      </p:tavLst>
                                    </p:anim>
                                    <p:anim calcmode="lin" valueType="num">
                                      <p:cBhvr additive="base">
                                        <p:cTn id="32" dur="500" fill="hold"/>
                                        <p:tgtEl>
                                          <p:spTgt spid="10"/>
                                        </p:tgtEl>
                                        <p:attrNameLst>
                                          <p:attrName>ppt_y</p:attrName>
                                        </p:attrNameLst>
                                      </p:cBhvr>
                                      <p:tavLst>
                                        <p:tav tm="0">
                                          <p:val>
                                            <p:strVal val="#ppt_y"/>
                                          </p:val>
                                        </p:tav>
                                        <p:tav tm="100000">
                                          <p:val>
                                            <p:strVal val="#ppt_y"/>
                                          </p:val>
                                        </p:tav>
                                      </p:tavLst>
                                    </p:anim>
                                  </p:childTnLst>
                                </p:cTn>
                              </p:par>
                            </p:childTnLst>
                          </p:cTn>
                        </p:par>
                        <p:par>
                          <p:cTn id="33" fill="hold">
                            <p:stCondLst>
                              <p:cond delay="3500"/>
                            </p:stCondLst>
                            <p:childTnLst>
                              <p:par>
                                <p:cTn id="34" presetID="14" presetClass="entr" presetSubtype="10" restart="never" repeatDur="0" fill="hold" grpId="0"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randombar(horizontal)">
                                      <p:cBhvr>
                                        <p:cTn id="36" dur="750"/>
                                        <p:tgtEl>
                                          <p:spTgt spid="4"/>
                                        </p:tgtEl>
                                      </p:cBhvr>
                                    </p:animEffect>
                                  </p:childTnLst>
                                </p:cTn>
                              </p:par>
                            </p:childTnLst>
                          </p:cTn>
                        </p:par>
                        <p:par>
                          <p:cTn id="37" fill="hold">
                            <p:stCondLst>
                              <p:cond delay="4500"/>
                            </p:stCondLst>
                            <p:childTnLst>
                              <p:par>
                                <p:cTn id="38" presetID="22" presetClass="entr" presetSubtype="2" restart="never" repeatDur="0"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right)">
                                      <p:cBhvr>
                                        <p:cTn id="40" dur="750"/>
                                        <p:tgtEl>
                                          <p:spTgt spid="5"/>
                                        </p:tgtEl>
                                      </p:cBhvr>
                                    </p:animEffect>
                                  </p:childTnLst>
                                </p:cTn>
                              </p:par>
                            </p:childTnLst>
                          </p:cTn>
                        </p:par>
                        <p:par>
                          <p:cTn id="41" fill="hold">
                            <p:stCondLst>
                              <p:cond delay="5500"/>
                            </p:stCondLst>
                            <p:childTnLst>
                              <p:par>
                                <p:cTn id="42" presetID="2" presetClass="entr" presetSubtype="8" restart="never" repeatDur="0" fill="hold" grpId="0" nodeType="after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additive="base">
                                        <p:cTn id="44" dur="500" fill="hold"/>
                                        <p:tgtEl>
                                          <p:spTgt spid="12"/>
                                        </p:tgtEl>
                                        <p:attrNameLst>
                                          <p:attrName>ppt_x</p:attrName>
                                        </p:attrNameLst>
                                      </p:cBhvr>
                                      <p:tavLst>
                                        <p:tav tm="0">
                                          <p:val>
                                            <p:strVal val="0-#ppt_w/2"/>
                                          </p:val>
                                        </p:tav>
                                        <p:tav tm="100000">
                                          <p:val>
                                            <p:strVal val="#ppt_x"/>
                                          </p:val>
                                        </p:tav>
                                      </p:tavLst>
                                    </p:anim>
                                    <p:anim calcmode="lin" valueType="num">
                                      <p:cBhvr additive="base">
                                        <p:cTn id="45" dur="500" fill="hold"/>
                                        <p:tgtEl>
                                          <p:spTgt spid="12"/>
                                        </p:tgtEl>
                                        <p:attrNameLst>
                                          <p:attrName>ppt_y</p:attrName>
                                        </p:attrNameLst>
                                      </p:cBhvr>
                                      <p:tavLst>
                                        <p:tav tm="0">
                                          <p:val>
                                            <p:strVal val="#ppt_y"/>
                                          </p:val>
                                        </p:tav>
                                        <p:tav tm="100000">
                                          <p:val>
                                            <p:strVal val="#ppt_y"/>
                                          </p:val>
                                        </p:tav>
                                      </p:tavLst>
                                    </p:anim>
                                  </p:childTnLst>
                                </p:cTn>
                              </p:par>
                            </p:childTnLst>
                          </p:cTn>
                        </p:par>
                        <p:par>
                          <p:cTn id="46" fill="hold">
                            <p:stCondLst>
                              <p:cond delay="6000"/>
                            </p:stCondLst>
                            <p:childTnLst>
                              <p:par>
                                <p:cTn id="47" presetID="14" presetClass="entr" presetSubtype="10" restart="never" repeatDur="0" fill="hold" grpId="0" nodeType="after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randombar(horizontal)">
                                      <p:cBhvr>
                                        <p:cTn id="49" dur="750"/>
                                        <p:tgtEl>
                                          <p:spTgt spid="6"/>
                                        </p:tgtEl>
                                      </p:cBhvr>
                                    </p:animEffect>
                                  </p:childTnLst>
                                </p:cTn>
                              </p:par>
                            </p:childTnLst>
                          </p:cTn>
                        </p:par>
                        <p:par>
                          <p:cTn id="50" fill="hold">
                            <p:stCondLst>
                              <p:cond delay="7000"/>
                            </p:stCondLst>
                            <p:childTnLst>
                              <p:par>
                                <p:cTn id="51" presetID="22" presetClass="entr" presetSubtype="8" restart="never" repeatDur="0" fill="hold" grpId="0" nodeType="after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wipe(left)">
                                      <p:cBhvr>
                                        <p:cTn id="53" dur="750"/>
                                        <p:tgtEl>
                                          <p:spTgt spid="7"/>
                                        </p:tgtEl>
                                      </p:cBhvr>
                                    </p:animEffect>
                                  </p:childTnLst>
                                </p:cTn>
                              </p:par>
                            </p:childTnLst>
                          </p:cTn>
                        </p:par>
                        <p:par>
                          <p:cTn id="54" fill="hold">
                            <p:stCondLst>
                              <p:cond delay="8000"/>
                            </p:stCondLst>
                            <p:childTnLst>
                              <p:par>
                                <p:cTn id="55" presetID="2" presetClass="entr" presetSubtype="2" restart="never" repeatDur="0" fill="hold" grpId="0" nodeType="after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additive="base">
                                        <p:cTn id="57" dur="500" fill="hold"/>
                                        <p:tgtEl>
                                          <p:spTgt spid="11"/>
                                        </p:tgtEl>
                                        <p:attrNameLst>
                                          <p:attrName>ppt_x</p:attrName>
                                        </p:attrNameLst>
                                      </p:cBhvr>
                                      <p:tavLst>
                                        <p:tav tm="0">
                                          <p:val>
                                            <p:strVal val="1+#ppt_w/2"/>
                                          </p:val>
                                        </p:tav>
                                        <p:tav tm="100000">
                                          <p:val>
                                            <p:strVal val="#ppt_x"/>
                                          </p:val>
                                        </p:tav>
                                      </p:tavLst>
                                    </p:anim>
                                    <p:anim calcmode="lin" valueType="num">
                                      <p:cBhvr additive="base">
                                        <p:cTn id="58" dur="500" fill="hold"/>
                                        <p:tgtEl>
                                          <p:spTgt spid="11"/>
                                        </p:tgtEl>
                                        <p:attrNameLst>
                                          <p:attrName>ppt_y</p:attrName>
                                        </p:attrNameLst>
                                      </p:cBhvr>
                                      <p:tavLst>
                                        <p:tav tm="0">
                                          <p:val>
                                            <p:strVal val="#ppt_y"/>
                                          </p:val>
                                        </p:tav>
                                        <p:tav tm="100000">
                                          <p:val>
                                            <p:strVal val="#ppt_y"/>
                                          </p:val>
                                        </p:tav>
                                      </p:tavLst>
                                    </p:anim>
                                  </p:childTnLst>
                                </p:cTn>
                              </p:par>
                            </p:childTnLst>
                          </p:cTn>
                        </p:par>
                        <p:par>
                          <p:cTn id="59" fill="hold">
                            <p:stCondLst>
                              <p:cond delay="8500"/>
                            </p:stCondLst>
                            <p:childTnLst>
                              <p:par>
                                <p:cTn id="60" presetID="14" presetClass="entr" presetSubtype="10" restart="never" repeatDur="0" fill="hold" grpId="0" nodeType="after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randombar(horizontal)">
                                      <p:cBhvr>
                                        <p:cTn id="62" dur="750"/>
                                        <p:tgtEl>
                                          <p:spTgt spid="8"/>
                                        </p:tgtEl>
                                      </p:cBhvr>
                                    </p:animEffect>
                                  </p:childTnLst>
                                </p:cTn>
                              </p:par>
                            </p:childTnLst>
                          </p:cTn>
                        </p:par>
                        <p:par>
                          <p:cTn id="63" fill="hold">
                            <p:stCondLst>
                              <p:cond delay="9500"/>
                            </p:stCondLst>
                            <p:childTnLst>
                              <p:par>
                                <p:cTn id="64" presetID="22" presetClass="entr" presetSubtype="2" restart="never" repeatDur="0" fill="hold" grpId="0" nodeType="after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wipe(right)">
                                      <p:cBhvr>
                                        <p:cTn id="66" dur="750"/>
                                        <p:tgtEl>
                                          <p:spTgt spid="9"/>
                                        </p:tgtEl>
                                      </p:cBhvr>
                                    </p:animEffect>
                                  </p:childTnLst>
                                </p:cTn>
                              </p:par>
                            </p:childTnLst>
                          </p:cTn>
                        </p:par>
                        <p:par>
                          <p:cTn id="67" fill="hold">
                            <p:stCondLst>
                              <p:cond delay="10500"/>
                            </p:stCondLst>
                            <p:childTnLst>
                              <p:par>
                                <p:cTn id="68" presetID="2" presetClass="entr" presetSubtype="8" restart="never" repeatDur="0" fill="hold" grpId="0" nodeType="afterEffect">
                                  <p:stCondLst>
                                    <p:cond delay="0"/>
                                  </p:stCondLst>
                                  <p:childTnLst>
                                    <p:set>
                                      <p:cBhvr>
                                        <p:cTn id="69" dur="1" fill="hold">
                                          <p:stCondLst>
                                            <p:cond delay="0"/>
                                          </p:stCondLst>
                                        </p:cTn>
                                        <p:tgtEl>
                                          <p:spTgt spid="13"/>
                                        </p:tgtEl>
                                        <p:attrNameLst>
                                          <p:attrName>style.visibility</p:attrName>
                                        </p:attrNameLst>
                                      </p:cBhvr>
                                      <p:to>
                                        <p:strVal val="visible"/>
                                      </p:to>
                                    </p:set>
                                    <p:anim calcmode="lin" valueType="num">
                                      <p:cBhvr additive="base">
                                        <p:cTn id="70" dur="500" fill="hold"/>
                                        <p:tgtEl>
                                          <p:spTgt spid="13"/>
                                        </p:tgtEl>
                                        <p:attrNameLst>
                                          <p:attrName>ppt_x</p:attrName>
                                        </p:attrNameLst>
                                      </p:cBhvr>
                                      <p:tavLst>
                                        <p:tav tm="0">
                                          <p:val>
                                            <p:strVal val="0-#ppt_w/2"/>
                                          </p:val>
                                        </p:tav>
                                        <p:tav tm="100000">
                                          <p:val>
                                            <p:strVal val="#ppt_x"/>
                                          </p:val>
                                        </p:tav>
                                      </p:tavLst>
                                    </p:anim>
                                    <p:anim calcmode="lin" valueType="num">
                                      <p:cBhvr additive="base">
                                        <p:cTn id="71"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p:bldP spid="11" grpId="0"/>
      <p:bldP spid="12" grpId="0"/>
      <p:bldP spid="13"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3541836" y="1603059"/>
            <a:ext cx="8194676" cy="3698875"/>
            <a:chOff x="4270375" y="2057401"/>
            <a:chExt cx="8194676" cy="3698875"/>
          </a:xfrm>
        </p:grpSpPr>
        <p:sp>
          <p:nvSpPr>
            <p:cNvPr id="18" name="MH_SubTitle_2"/>
            <p:cNvSpPr txBox="1">
              <a:spLocks noChangeArrowheads="1"/>
            </p:cNvSpPr>
            <p:nvPr>
              <p:custDataLst>
                <p:tags r:id="rId1"/>
              </p:custDataLst>
            </p:nvPr>
          </p:nvSpPr>
          <p:spPr bwMode="auto">
            <a:xfrm>
              <a:off x="9890126" y="2057401"/>
              <a:ext cx="2574925"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eaLnBrk="1" hangingPunct="1">
                <a:lnSpc>
                  <a:spcPct val="130000"/>
                </a:lnSpc>
              </a:pPr>
              <a:r>
                <a:rPr lang="zh-CN" altLang="en-US" sz="1600" dirty="0">
                  <a:latin typeface="+mn-lt"/>
                  <a:ea typeface="+mn-ea"/>
                </a:rPr>
                <a:t>点击添加标题文字</a:t>
              </a:r>
              <a:endParaRPr lang="en-US" altLang="zh-CN" sz="1600" dirty="0">
                <a:latin typeface="+mn-lt"/>
                <a:ea typeface="+mn-ea"/>
              </a:endParaRPr>
            </a:p>
            <a:p>
              <a:pPr eaLnBrk="1" hangingPunct="1">
                <a:lnSpc>
                  <a:spcPct val="130000"/>
                </a:lnSpc>
              </a:pPr>
              <a:r>
                <a:rPr lang="zh-CN" altLang="en-US" sz="1600" dirty="0">
                  <a:latin typeface="+mn-lt"/>
                  <a:ea typeface="+mn-ea"/>
                </a:rPr>
                <a:t>点击添加标题文字</a:t>
              </a:r>
              <a:endParaRPr lang="en-US" altLang="zh-CN" sz="1600" dirty="0">
                <a:latin typeface="+mn-lt"/>
                <a:ea typeface="+mn-ea"/>
              </a:endParaRPr>
            </a:p>
          </p:txBody>
        </p:sp>
        <p:sp>
          <p:nvSpPr>
            <p:cNvPr id="19" name="MH_SubTitle_4"/>
            <p:cNvSpPr txBox="1">
              <a:spLocks noChangeArrowheads="1"/>
            </p:cNvSpPr>
            <p:nvPr>
              <p:custDataLst>
                <p:tags r:id="rId2"/>
              </p:custDataLst>
            </p:nvPr>
          </p:nvSpPr>
          <p:spPr bwMode="auto">
            <a:xfrm>
              <a:off x="9890126" y="3455989"/>
              <a:ext cx="2574925"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eaLnBrk="1" hangingPunct="1">
                <a:lnSpc>
                  <a:spcPct val="130000"/>
                </a:lnSpc>
              </a:pPr>
              <a:r>
                <a:rPr lang="zh-CN" altLang="en-US" sz="1600">
                  <a:latin typeface="+mn-lt"/>
                  <a:ea typeface="+mn-ea"/>
                </a:rPr>
                <a:t>点击添加标题文字</a:t>
              </a:r>
              <a:endParaRPr lang="en-US" altLang="zh-CN" sz="1600">
                <a:latin typeface="+mn-lt"/>
                <a:ea typeface="+mn-ea"/>
              </a:endParaRPr>
            </a:p>
            <a:p>
              <a:pPr eaLnBrk="1" hangingPunct="1">
                <a:lnSpc>
                  <a:spcPct val="130000"/>
                </a:lnSpc>
              </a:pPr>
              <a:r>
                <a:rPr lang="zh-CN" altLang="en-US" sz="1600">
                  <a:latin typeface="+mn-lt"/>
                  <a:ea typeface="+mn-ea"/>
                </a:rPr>
                <a:t>点击添加标题文字</a:t>
              </a:r>
              <a:endParaRPr lang="en-US" altLang="zh-CN" sz="1600">
                <a:latin typeface="+mn-lt"/>
                <a:ea typeface="+mn-ea"/>
              </a:endParaRPr>
            </a:p>
          </p:txBody>
        </p:sp>
        <p:sp>
          <p:nvSpPr>
            <p:cNvPr id="20" name="MH_SubTitle_6"/>
            <p:cNvSpPr txBox="1">
              <a:spLocks noChangeArrowheads="1"/>
            </p:cNvSpPr>
            <p:nvPr>
              <p:custDataLst>
                <p:tags r:id="rId3"/>
              </p:custDataLst>
            </p:nvPr>
          </p:nvSpPr>
          <p:spPr bwMode="auto">
            <a:xfrm>
              <a:off x="9890126" y="4787901"/>
              <a:ext cx="2574925"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eaLnBrk="1" hangingPunct="1">
                <a:lnSpc>
                  <a:spcPct val="130000"/>
                </a:lnSpc>
              </a:pPr>
              <a:r>
                <a:rPr lang="zh-CN" altLang="en-US" sz="1600">
                  <a:latin typeface="+mn-lt"/>
                  <a:ea typeface="+mn-ea"/>
                </a:rPr>
                <a:t>点击添加标题文字</a:t>
              </a:r>
              <a:endParaRPr lang="en-US" altLang="zh-CN" sz="1600">
                <a:latin typeface="+mn-lt"/>
                <a:ea typeface="+mn-ea"/>
              </a:endParaRPr>
            </a:p>
            <a:p>
              <a:pPr eaLnBrk="1" hangingPunct="1">
                <a:lnSpc>
                  <a:spcPct val="130000"/>
                </a:lnSpc>
              </a:pPr>
              <a:r>
                <a:rPr lang="zh-CN" altLang="en-US" sz="1600">
                  <a:latin typeface="+mn-lt"/>
                  <a:ea typeface="+mn-ea"/>
                </a:rPr>
                <a:t>点击添加标题文字</a:t>
              </a:r>
              <a:endParaRPr lang="en-US" altLang="zh-CN" sz="1600">
                <a:latin typeface="+mn-lt"/>
                <a:ea typeface="+mn-ea"/>
              </a:endParaRPr>
            </a:p>
          </p:txBody>
        </p:sp>
        <p:grpSp>
          <p:nvGrpSpPr>
            <p:cNvPr id="2" name="组合 1"/>
            <p:cNvGrpSpPr/>
            <p:nvPr/>
          </p:nvGrpSpPr>
          <p:grpSpPr>
            <a:xfrm>
              <a:off x="4270375" y="2057401"/>
              <a:ext cx="6091239" cy="3698875"/>
              <a:chOff x="4270375" y="2057401"/>
              <a:chExt cx="6091239" cy="3698875"/>
            </a:xfrm>
          </p:grpSpPr>
          <p:sp>
            <p:nvSpPr>
              <p:cNvPr id="5" name="MH_Other_1"/>
              <p:cNvSpPr>
                <a:spLocks noChangeArrowheads="1"/>
              </p:cNvSpPr>
              <p:nvPr>
                <p:custDataLst>
                  <p:tags r:id="rId4"/>
                </p:custDataLst>
              </p:nvPr>
            </p:nvSpPr>
            <p:spPr bwMode="auto">
              <a:xfrm rot="10800000" flipV="1">
                <a:off x="5888039" y="5062539"/>
                <a:ext cx="4473575" cy="693737"/>
              </a:xfrm>
              <a:prstGeom prst="ellipse">
                <a:avLst/>
              </a:prstGeom>
              <a:gradFill rotWithShape="1">
                <a:gsLst>
                  <a:gs pos="0">
                    <a:sysClr val="windowText" lastClr="000000">
                      <a:lumMod val="75000"/>
                      <a:lumOff val="25000"/>
                    </a:sysClr>
                  </a:gs>
                  <a:gs pos="100000">
                    <a:srgbClr val="EEECE1">
                      <a:alpha val="0"/>
                    </a:srgbClr>
                  </a:gs>
                </a:gsLst>
                <a:path path="shape">
                  <a:fillToRect l="50000" t="50000" r="50000" b="50000"/>
                </a:path>
              </a:gradFill>
              <a:ln w="9525">
                <a:noFill/>
                <a:round/>
              </a:ln>
              <a:effectLst/>
            </p:spPr>
            <p:txBody>
              <a:bodyPr anchor="ctr">
                <a:normAutofit/>
              </a:bodyPr>
              <a:lstStyle/>
              <a:p>
                <a:pPr>
                  <a:defRPr/>
                </a:pPr>
                <a:endParaRPr lang="zh-CN" altLang="en-US" kern="0">
                  <a:solidFill>
                    <a:sysClr val="windowText" lastClr="000000"/>
                  </a:solidFill>
                  <a:latin typeface="Arial" panose="020B0604020202020204" pitchFamily="34" charset="0"/>
                  <a:ea typeface="幼圆" panose="02010509060101010101" pitchFamily="49" charset="-122"/>
                </a:endParaRPr>
              </a:p>
            </p:txBody>
          </p:sp>
          <p:sp>
            <p:nvSpPr>
              <p:cNvPr id="6" name="MH_Other_2"/>
              <p:cNvSpPr/>
              <p:nvPr>
                <p:custDataLst>
                  <p:tags r:id="rId5"/>
                </p:custDataLst>
              </p:nvPr>
            </p:nvSpPr>
            <p:spPr>
              <a:xfrm>
                <a:off x="7788276" y="2566988"/>
                <a:ext cx="1374775" cy="1409700"/>
              </a:xfrm>
              <a:custGeom>
                <a:avLst/>
                <a:gdLst>
                  <a:gd name="connsiteX0" fmla="*/ 0 w 1768701"/>
                  <a:gd name="connsiteY0" fmla="*/ 0 h 1819275"/>
                  <a:gd name="connsiteX1" fmla="*/ 1239837 w 1768701"/>
                  <a:gd name="connsiteY1" fmla="*/ 0 h 1819275"/>
                  <a:gd name="connsiteX2" fmla="*/ 1425575 w 1768701"/>
                  <a:gd name="connsiteY2" fmla="*/ 1819275 h 1819275"/>
                  <a:gd name="connsiteX3" fmla="*/ 1217011 w 1768701"/>
                  <a:gd name="connsiteY3" fmla="*/ 1151279 h 1819275"/>
                  <a:gd name="connsiteX4" fmla="*/ 1120532 w 1768701"/>
                  <a:gd name="connsiteY4" fmla="*/ 960656 h 1819275"/>
                  <a:gd name="connsiteX5" fmla="*/ 1125218 w 1768701"/>
                  <a:gd name="connsiteY5" fmla="*/ 962449 h 1819275"/>
                  <a:gd name="connsiteX6" fmla="*/ 1087312 w 1768701"/>
                  <a:gd name="connsiteY6" fmla="*/ 895020 h 1819275"/>
                  <a:gd name="connsiteX7" fmla="*/ 1067594 w 1768701"/>
                  <a:gd name="connsiteY7" fmla="*/ 856060 h 1819275"/>
                  <a:gd name="connsiteX8" fmla="*/ 1044723 w 1768701"/>
                  <a:gd name="connsiteY8" fmla="*/ 819259 h 1819275"/>
                  <a:gd name="connsiteX9" fmla="*/ 1032247 w 1768701"/>
                  <a:gd name="connsiteY9" fmla="*/ 797066 h 1819275"/>
                  <a:gd name="connsiteX10" fmla="*/ 1011074 w 1768701"/>
                  <a:gd name="connsiteY10" fmla="*/ 765115 h 1819275"/>
                  <a:gd name="connsiteX11" fmla="*/ 976419 w 1768701"/>
                  <a:gd name="connsiteY11" fmla="*/ 709350 h 1819275"/>
                  <a:gd name="connsiteX12" fmla="*/ 949071 w 1768701"/>
                  <a:gd name="connsiteY12" fmla="*/ 671548 h 1819275"/>
                  <a:gd name="connsiteX13" fmla="*/ 932625 w 1768701"/>
                  <a:gd name="connsiteY13" fmla="*/ 646730 h 1819275"/>
                  <a:gd name="connsiteX14" fmla="*/ 911183 w 1768701"/>
                  <a:gd name="connsiteY14" fmla="*/ 619176 h 1819275"/>
                  <a:gd name="connsiteX15" fmla="*/ 873826 w 1768701"/>
                  <a:gd name="connsiteY15" fmla="*/ 567538 h 1819275"/>
                  <a:gd name="connsiteX16" fmla="*/ 842456 w 1768701"/>
                  <a:gd name="connsiteY16" fmla="*/ 530859 h 1819275"/>
                  <a:gd name="connsiteX17" fmla="*/ 827460 w 1768701"/>
                  <a:gd name="connsiteY17" fmla="*/ 511589 h 1819275"/>
                  <a:gd name="connsiteX18" fmla="*/ 804660 w 1768701"/>
                  <a:gd name="connsiteY18" fmla="*/ 486667 h 1819275"/>
                  <a:gd name="connsiteX19" fmla="*/ 759485 w 1768701"/>
                  <a:gd name="connsiteY19" fmla="*/ 433846 h 1819275"/>
                  <a:gd name="connsiteX20" fmla="*/ 732019 w 1768701"/>
                  <a:gd name="connsiteY20" fmla="*/ 407265 h 1819275"/>
                  <a:gd name="connsiteX21" fmla="*/ 717863 w 1768701"/>
                  <a:gd name="connsiteY21" fmla="*/ 391791 h 1819275"/>
                  <a:gd name="connsiteX22" fmla="*/ 677622 w 1768701"/>
                  <a:gd name="connsiteY22" fmla="*/ 354620 h 1819275"/>
                  <a:gd name="connsiteX23" fmla="*/ 633065 w 1768701"/>
                  <a:gd name="connsiteY23" fmla="*/ 311498 h 1819275"/>
                  <a:gd name="connsiteX24" fmla="*/ 619739 w 1768701"/>
                  <a:gd name="connsiteY24" fmla="*/ 301151 h 1819275"/>
                  <a:gd name="connsiteX25" fmla="*/ 604942 w 1768701"/>
                  <a:gd name="connsiteY25" fmla="*/ 287483 h 1819275"/>
                  <a:gd name="connsiteX26" fmla="*/ 29334 w 1768701"/>
                  <a:gd name="connsiteY26" fmla="*/ 3471 h 1819275"/>
                  <a:gd name="connsiteX27" fmla="*/ 7152 w 1768701"/>
                  <a:gd name="connsiteY27" fmla="*/ 1798 h 1819275"/>
                  <a:gd name="connsiteX0-1" fmla="*/ 0 w 1768701"/>
                  <a:gd name="connsiteY0-2" fmla="*/ 0 h 1819275"/>
                  <a:gd name="connsiteX1-3" fmla="*/ 1239837 w 1768701"/>
                  <a:gd name="connsiteY1-4" fmla="*/ 0 h 1819275"/>
                  <a:gd name="connsiteX2-5" fmla="*/ 1425575 w 1768701"/>
                  <a:gd name="connsiteY2-6" fmla="*/ 1819275 h 1819275"/>
                  <a:gd name="connsiteX3-7" fmla="*/ 1217011 w 1768701"/>
                  <a:gd name="connsiteY3-8" fmla="*/ 1151279 h 1819275"/>
                  <a:gd name="connsiteX4-9" fmla="*/ 1120532 w 1768701"/>
                  <a:gd name="connsiteY4-10" fmla="*/ 960656 h 1819275"/>
                  <a:gd name="connsiteX5-11" fmla="*/ 1125218 w 1768701"/>
                  <a:gd name="connsiteY5-12" fmla="*/ 962449 h 1819275"/>
                  <a:gd name="connsiteX6-13" fmla="*/ 1087312 w 1768701"/>
                  <a:gd name="connsiteY6-14" fmla="*/ 895020 h 1819275"/>
                  <a:gd name="connsiteX7-15" fmla="*/ 1067594 w 1768701"/>
                  <a:gd name="connsiteY7-16" fmla="*/ 856060 h 1819275"/>
                  <a:gd name="connsiteX8-17" fmla="*/ 1044723 w 1768701"/>
                  <a:gd name="connsiteY8-18" fmla="*/ 819259 h 1819275"/>
                  <a:gd name="connsiteX9-19" fmla="*/ 1032247 w 1768701"/>
                  <a:gd name="connsiteY9-20" fmla="*/ 797066 h 1819275"/>
                  <a:gd name="connsiteX10-21" fmla="*/ 1011074 w 1768701"/>
                  <a:gd name="connsiteY10-22" fmla="*/ 765115 h 1819275"/>
                  <a:gd name="connsiteX11-23" fmla="*/ 976419 w 1768701"/>
                  <a:gd name="connsiteY11-24" fmla="*/ 709350 h 1819275"/>
                  <a:gd name="connsiteX12-25" fmla="*/ 949071 w 1768701"/>
                  <a:gd name="connsiteY12-26" fmla="*/ 671548 h 1819275"/>
                  <a:gd name="connsiteX13-27" fmla="*/ 932625 w 1768701"/>
                  <a:gd name="connsiteY13-28" fmla="*/ 646730 h 1819275"/>
                  <a:gd name="connsiteX14-29" fmla="*/ 911183 w 1768701"/>
                  <a:gd name="connsiteY14-30" fmla="*/ 619176 h 1819275"/>
                  <a:gd name="connsiteX15-31" fmla="*/ 873826 w 1768701"/>
                  <a:gd name="connsiteY15-32" fmla="*/ 567538 h 1819275"/>
                  <a:gd name="connsiteX16-33" fmla="*/ 842456 w 1768701"/>
                  <a:gd name="connsiteY16-34" fmla="*/ 530859 h 1819275"/>
                  <a:gd name="connsiteX17-35" fmla="*/ 827460 w 1768701"/>
                  <a:gd name="connsiteY17-36" fmla="*/ 511589 h 1819275"/>
                  <a:gd name="connsiteX18-37" fmla="*/ 804660 w 1768701"/>
                  <a:gd name="connsiteY18-38" fmla="*/ 486667 h 1819275"/>
                  <a:gd name="connsiteX19-39" fmla="*/ 759485 w 1768701"/>
                  <a:gd name="connsiteY19-40" fmla="*/ 433846 h 1819275"/>
                  <a:gd name="connsiteX20-41" fmla="*/ 732019 w 1768701"/>
                  <a:gd name="connsiteY20-42" fmla="*/ 407265 h 1819275"/>
                  <a:gd name="connsiteX21-43" fmla="*/ 717863 w 1768701"/>
                  <a:gd name="connsiteY21-44" fmla="*/ 391791 h 1819275"/>
                  <a:gd name="connsiteX22-45" fmla="*/ 677622 w 1768701"/>
                  <a:gd name="connsiteY22-46" fmla="*/ 354620 h 1819275"/>
                  <a:gd name="connsiteX23-47" fmla="*/ 633065 w 1768701"/>
                  <a:gd name="connsiteY23-48" fmla="*/ 311498 h 1819275"/>
                  <a:gd name="connsiteX24-49" fmla="*/ 619739 w 1768701"/>
                  <a:gd name="connsiteY24-50" fmla="*/ 301151 h 1819275"/>
                  <a:gd name="connsiteX25-51" fmla="*/ 604942 w 1768701"/>
                  <a:gd name="connsiteY25-52" fmla="*/ 287483 h 1819275"/>
                  <a:gd name="connsiteX26-53" fmla="*/ 29334 w 1768701"/>
                  <a:gd name="connsiteY26-54" fmla="*/ 3471 h 1819275"/>
                  <a:gd name="connsiteX27-55" fmla="*/ 7152 w 1768701"/>
                  <a:gd name="connsiteY27-56" fmla="*/ 1798 h 1819275"/>
                  <a:gd name="connsiteX28" fmla="*/ 0 w 1768701"/>
                  <a:gd name="connsiteY28" fmla="*/ 0 h 1819275"/>
                  <a:gd name="connsiteX0-57" fmla="*/ 0 w 1774058"/>
                  <a:gd name="connsiteY0-58" fmla="*/ 0 h 1819275"/>
                  <a:gd name="connsiteX1-59" fmla="*/ 1239837 w 1774058"/>
                  <a:gd name="connsiteY1-60" fmla="*/ 0 h 1819275"/>
                  <a:gd name="connsiteX2-61" fmla="*/ 1425575 w 1774058"/>
                  <a:gd name="connsiteY2-62" fmla="*/ 1819275 h 1819275"/>
                  <a:gd name="connsiteX3-63" fmla="*/ 1217011 w 1774058"/>
                  <a:gd name="connsiteY3-64" fmla="*/ 1151279 h 1819275"/>
                  <a:gd name="connsiteX4-65" fmla="*/ 1120532 w 1774058"/>
                  <a:gd name="connsiteY4-66" fmla="*/ 960656 h 1819275"/>
                  <a:gd name="connsiteX5-67" fmla="*/ 1125218 w 1774058"/>
                  <a:gd name="connsiteY5-68" fmla="*/ 962449 h 1819275"/>
                  <a:gd name="connsiteX6-69" fmla="*/ 1087312 w 1774058"/>
                  <a:gd name="connsiteY6-70" fmla="*/ 895020 h 1819275"/>
                  <a:gd name="connsiteX7-71" fmla="*/ 1067594 w 1774058"/>
                  <a:gd name="connsiteY7-72" fmla="*/ 856060 h 1819275"/>
                  <a:gd name="connsiteX8-73" fmla="*/ 1044723 w 1774058"/>
                  <a:gd name="connsiteY8-74" fmla="*/ 819259 h 1819275"/>
                  <a:gd name="connsiteX9-75" fmla="*/ 1032247 w 1774058"/>
                  <a:gd name="connsiteY9-76" fmla="*/ 797066 h 1819275"/>
                  <a:gd name="connsiteX10-77" fmla="*/ 1011074 w 1774058"/>
                  <a:gd name="connsiteY10-78" fmla="*/ 765115 h 1819275"/>
                  <a:gd name="connsiteX11-79" fmla="*/ 976419 w 1774058"/>
                  <a:gd name="connsiteY11-80" fmla="*/ 709350 h 1819275"/>
                  <a:gd name="connsiteX12-81" fmla="*/ 949071 w 1774058"/>
                  <a:gd name="connsiteY12-82" fmla="*/ 671548 h 1819275"/>
                  <a:gd name="connsiteX13-83" fmla="*/ 932625 w 1774058"/>
                  <a:gd name="connsiteY13-84" fmla="*/ 646730 h 1819275"/>
                  <a:gd name="connsiteX14-85" fmla="*/ 911183 w 1774058"/>
                  <a:gd name="connsiteY14-86" fmla="*/ 619176 h 1819275"/>
                  <a:gd name="connsiteX15-87" fmla="*/ 873826 w 1774058"/>
                  <a:gd name="connsiteY15-88" fmla="*/ 567538 h 1819275"/>
                  <a:gd name="connsiteX16-89" fmla="*/ 842456 w 1774058"/>
                  <a:gd name="connsiteY16-90" fmla="*/ 530859 h 1819275"/>
                  <a:gd name="connsiteX17-91" fmla="*/ 827460 w 1774058"/>
                  <a:gd name="connsiteY17-92" fmla="*/ 511589 h 1819275"/>
                  <a:gd name="connsiteX18-93" fmla="*/ 804660 w 1774058"/>
                  <a:gd name="connsiteY18-94" fmla="*/ 486667 h 1819275"/>
                  <a:gd name="connsiteX19-95" fmla="*/ 759485 w 1774058"/>
                  <a:gd name="connsiteY19-96" fmla="*/ 433846 h 1819275"/>
                  <a:gd name="connsiteX20-97" fmla="*/ 732019 w 1774058"/>
                  <a:gd name="connsiteY20-98" fmla="*/ 407265 h 1819275"/>
                  <a:gd name="connsiteX21-99" fmla="*/ 717863 w 1774058"/>
                  <a:gd name="connsiteY21-100" fmla="*/ 391791 h 1819275"/>
                  <a:gd name="connsiteX22-101" fmla="*/ 677622 w 1774058"/>
                  <a:gd name="connsiteY22-102" fmla="*/ 354620 h 1819275"/>
                  <a:gd name="connsiteX23-103" fmla="*/ 633065 w 1774058"/>
                  <a:gd name="connsiteY23-104" fmla="*/ 311498 h 1819275"/>
                  <a:gd name="connsiteX24-105" fmla="*/ 619739 w 1774058"/>
                  <a:gd name="connsiteY24-106" fmla="*/ 301151 h 1819275"/>
                  <a:gd name="connsiteX25-107" fmla="*/ 604942 w 1774058"/>
                  <a:gd name="connsiteY25-108" fmla="*/ 287483 h 1819275"/>
                  <a:gd name="connsiteX26-109" fmla="*/ 29334 w 1774058"/>
                  <a:gd name="connsiteY26-110" fmla="*/ 3471 h 1819275"/>
                  <a:gd name="connsiteX27-111" fmla="*/ 7152 w 1774058"/>
                  <a:gd name="connsiteY27-112" fmla="*/ 1798 h 1819275"/>
                  <a:gd name="connsiteX28-113" fmla="*/ 0 w 1774058"/>
                  <a:gd name="connsiteY28-114" fmla="*/ 0 h 1819275"/>
                  <a:gd name="connsiteX0-115" fmla="*/ 0 w 1775399"/>
                  <a:gd name="connsiteY0-116" fmla="*/ 0 h 1819275"/>
                  <a:gd name="connsiteX1-117" fmla="*/ 1239837 w 1775399"/>
                  <a:gd name="connsiteY1-118" fmla="*/ 0 h 1819275"/>
                  <a:gd name="connsiteX2-119" fmla="*/ 1425575 w 1775399"/>
                  <a:gd name="connsiteY2-120" fmla="*/ 1819275 h 1819275"/>
                  <a:gd name="connsiteX3-121" fmla="*/ 1217011 w 1775399"/>
                  <a:gd name="connsiteY3-122" fmla="*/ 1151279 h 1819275"/>
                  <a:gd name="connsiteX4-123" fmla="*/ 1120532 w 1775399"/>
                  <a:gd name="connsiteY4-124" fmla="*/ 960656 h 1819275"/>
                  <a:gd name="connsiteX5-125" fmla="*/ 1125218 w 1775399"/>
                  <a:gd name="connsiteY5-126" fmla="*/ 962449 h 1819275"/>
                  <a:gd name="connsiteX6-127" fmla="*/ 1087312 w 1775399"/>
                  <a:gd name="connsiteY6-128" fmla="*/ 895020 h 1819275"/>
                  <a:gd name="connsiteX7-129" fmla="*/ 1067594 w 1775399"/>
                  <a:gd name="connsiteY7-130" fmla="*/ 856060 h 1819275"/>
                  <a:gd name="connsiteX8-131" fmla="*/ 1044723 w 1775399"/>
                  <a:gd name="connsiteY8-132" fmla="*/ 819259 h 1819275"/>
                  <a:gd name="connsiteX9-133" fmla="*/ 1032247 w 1775399"/>
                  <a:gd name="connsiteY9-134" fmla="*/ 797066 h 1819275"/>
                  <a:gd name="connsiteX10-135" fmla="*/ 1011074 w 1775399"/>
                  <a:gd name="connsiteY10-136" fmla="*/ 765115 h 1819275"/>
                  <a:gd name="connsiteX11-137" fmla="*/ 976419 w 1775399"/>
                  <a:gd name="connsiteY11-138" fmla="*/ 709350 h 1819275"/>
                  <a:gd name="connsiteX12-139" fmla="*/ 949071 w 1775399"/>
                  <a:gd name="connsiteY12-140" fmla="*/ 671548 h 1819275"/>
                  <a:gd name="connsiteX13-141" fmla="*/ 932625 w 1775399"/>
                  <a:gd name="connsiteY13-142" fmla="*/ 646730 h 1819275"/>
                  <a:gd name="connsiteX14-143" fmla="*/ 911183 w 1775399"/>
                  <a:gd name="connsiteY14-144" fmla="*/ 619176 h 1819275"/>
                  <a:gd name="connsiteX15-145" fmla="*/ 873826 w 1775399"/>
                  <a:gd name="connsiteY15-146" fmla="*/ 567538 h 1819275"/>
                  <a:gd name="connsiteX16-147" fmla="*/ 842456 w 1775399"/>
                  <a:gd name="connsiteY16-148" fmla="*/ 530859 h 1819275"/>
                  <a:gd name="connsiteX17-149" fmla="*/ 827460 w 1775399"/>
                  <a:gd name="connsiteY17-150" fmla="*/ 511589 h 1819275"/>
                  <a:gd name="connsiteX18-151" fmla="*/ 804660 w 1775399"/>
                  <a:gd name="connsiteY18-152" fmla="*/ 486667 h 1819275"/>
                  <a:gd name="connsiteX19-153" fmla="*/ 759485 w 1775399"/>
                  <a:gd name="connsiteY19-154" fmla="*/ 433846 h 1819275"/>
                  <a:gd name="connsiteX20-155" fmla="*/ 732019 w 1775399"/>
                  <a:gd name="connsiteY20-156" fmla="*/ 407265 h 1819275"/>
                  <a:gd name="connsiteX21-157" fmla="*/ 717863 w 1775399"/>
                  <a:gd name="connsiteY21-158" fmla="*/ 391791 h 1819275"/>
                  <a:gd name="connsiteX22-159" fmla="*/ 677622 w 1775399"/>
                  <a:gd name="connsiteY22-160" fmla="*/ 354620 h 1819275"/>
                  <a:gd name="connsiteX23-161" fmla="*/ 633065 w 1775399"/>
                  <a:gd name="connsiteY23-162" fmla="*/ 311498 h 1819275"/>
                  <a:gd name="connsiteX24-163" fmla="*/ 619739 w 1775399"/>
                  <a:gd name="connsiteY24-164" fmla="*/ 301151 h 1819275"/>
                  <a:gd name="connsiteX25-165" fmla="*/ 604942 w 1775399"/>
                  <a:gd name="connsiteY25-166" fmla="*/ 287483 h 1819275"/>
                  <a:gd name="connsiteX26-167" fmla="*/ 29334 w 1775399"/>
                  <a:gd name="connsiteY26-168" fmla="*/ 3471 h 1819275"/>
                  <a:gd name="connsiteX27-169" fmla="*/ 7152 w 1775399"/>
                  <a:gd name="connsiteY27-170" fmla="*/ 1798 h 1819275"/>
                  <a:gd name="connsiteX28-171" fmla="*/ 0 w 1775399"/>
                  <a:gd name="connsiteY28-172" fmla="*/ 0 h 1819275"/>
                </a:gdLst>
                <a:ahLst/>
                <a:cxnLst>
                  <a:cxn ang="0">
                    <a:pos x="connsiteX0-115" y="connsiteY0-116"/>
                  </a:cxn>
                  <a:cxn ang="0">
                    <a:pos x="connsiteX1-117" y="connsiteY1-118"/>
                  </a:cxn>
                  <a:cxn ang="0">
                    <a:pos x="connsiteX2-119" y="connsiteY2-120"/>
                  </a:cxn>
                  <a:cxn ang="0">
                    <a:pos x="connsiteX3-121" y="connsiteY3-122"/>
                  </a:cxn>
                  <a:cxn ang="0">
                    <a:pos x="connsiteX4-123" y="connsiteY4-124"/>
                  </a:cxn>
                  <a:cxn ang="0">
                    <a:pos x="connsiteX5-125" y="connsiteY5-126"/>
                  </a:cxn>
                  <a:cxn ang="0">
                    <a:pos x="connsiteX6-127" y="connsiteY6-128"/>
                  </a:cxn>
                  <a:cxn ang="0">
                    <a:pos x="connsiteX7-129" y="connsiteY7-130"/>
                  </a:cxn>
                  <a:cxn ang="0">
                    <a:pos x="connsiteX8-131" y="connsiteY8-132"/>
                  </a:cxn>
                  <a:cxn ang="0">
                    <a:pos x="connsiteX9-133" y="connsiteY9-134"/>
                  </a:cxn>
                  <a:cxn ang="0">
                    <a:pos x="connsiteX10-135" y="connsiteY10-136"/>
                  </a:cxn>
                  <a:cxn ang="0">
                    <a:pos x="connsiteX11-137" y="connsiteY11-138"/>
                  </a:cxn>
                  <a:cxn ang="0">
                    <a:pos x="connsiteX12-139" y="connsiteY12-140"/>
                  </a:cxn>
                  <a:cxn ang="0">
                    <a:pos x="connsiteX13-141" y="connsiteY13-142"/>
                  </a:cxn>
                  <a:cxn ang="0">
                    <a:pos x="connsiteX14-143" y="connsiteY14-144"/>
                  </a:cxn>
                  <a:cxn ang="0">
                    <a:pos x="connsiteX15-145" y="connsiteY15-146"/>
                  </a:cxn>
                  <a:cxn ang="0">
                    <a:pos x="connsiteX16-147" y="connsiteY16-148"/>
                  </a:cxn>
                  <a:cxn ang="0">
                    <a:pos x="connsiteX17-149" y="connsiteY17-150"/>
                  </a:cxn>
                  <a:cxn ang="0">
                    <a:pos x="connsiteX18-151" y="connsiteY18-152"/>
                  </a:cxn>
                  <a:cxn ang="0">
                    <a:pos x="connsiteX19-153" y="connsiteY19-154"/>
                  </a:cxn>
                  <a:cxn ang="0">
                    <a:pos x="connsiteX20-155" y="connsiteY20-156"/>
                  </a:cxn>
                  <a:cxn ang="0">
                    <a:pos x="connsiteX21-157" y="connsiteY21-158"/>
                  </a:cxn>
                  <a:cxn ang="0">
                    <a:pos x="connsiteX22-159" y="connsiteY22-160"/>
                  </a:cxn>
                  <a:cxn ang="0">
                    <a:pos x="connsiteX23-161" y="connsiteY23-162"/>
                  </a:cxn>
                  <a:cxn ang="0">
                    <a:pos x="connsiteX24-163" y="connsiteY24-164"/>
                  </a:cxn>
                  <a:cxn ang="0">
                    <a:pos x="connsiteX25-165" y="connsiteY25-166"/>
                  </a:cxn>
                  <a:cxn ang="0">
                    <a:pos x="connsiteX26-167" y="connsiteY26-168"/>
                  </a:cxn>
                  <a:cxn ang="0">
                    <a:pos x="connsiteX27-169" y="connsiteY27-170"/>
                  </a:cxn>
                  <a:cxn ang="0">
                    <a:pos x="connsiteX28-171" y="connsiteY28-172"/>
                  </a:cxn>
                </a:cxnLst>
                <a:rect l="l" t="t" r="r" b="b"/>
                <a:pathLst>
                  <a:path w="1775399" h="1819275">
                    <a:moveTo>
                      <a:pt x="0" y="0"/>
                    </a:moveTo>
                    <a:lnTo>
                      <a:pt x="1239837" y="0"/>
                    </a:lnTo>
                    <a:cubicBezTo>
                      <a:pt x="1820863" y="101600"/>
                      <a:pt x="1997075" y="942975"/>
                      <a:pt x="1425575" y="1819275"/>
                    </a:cubicBezTo>
                    <a:cubicBezTo>
                      <a:pt x="1410692" y="1702594"/>
                      <a:pt x="1345133" y="1441252"/>
                      <a:pt x="1217011" y="1151279"/>
                    </a:cubicBezTo>
                    <a:lnTo>
                      <a:pt x="1120532" y="960656"/>
                    </a:lnTo>
                    <a:lnTo>
                      <a:pt x="1125218" y="962449"/>
                    </a:lnTo>
                    <a:lnTo>
                      <a:pt x="1087312" y="895020"/>
                    </a:lnTo>
                    <a:lnTo>
                      <a:pt x="1067594" y="856060"/>
                    </a:lnTo>
                    <a:lnTo>
                      <a:pt x="1044723" y="819259"/>
                    </a:lnTo>
                    <a:lnTo>
                      <a:pt x="1032247" y="797066"/>
                    </a:lnTo>
                    <a:lnTo>
                      <a:pt x="1011074" y="765115"/>
                    </a:lnTo>
                    <a:lnTo>
                      <a:pt x="976419" y="709350"/>
                    </a:lnTo>
                    <a:lnTo>
                      <a:pt x="949071" y="671548"/>
                    </a:lnTo>
                    <a:lnTo>
                      <a:pt x="932625" y="646730"/>
                    </a:lnTo>
                    <a:lnTo>
                      <a:pt x="911183" y="619176"/>
                    </a:lnTo>
                    <a:lnTo>
                      <a:pt x="873826" y="567538"/>
                    </a:lnTo>
                    <a:lnTo>
                      <a:pt x="842456" y="530859"/>
                    </a:lnTo>
                    <a:lnTo>
                      <a:pt x="827460" y="511589"/>
                    </a:lnTo>
                    <a:lnTo>
                      <a:pt x="804660" y="486667"/>
                    </a:lnTo>
                    <a:lnTo>
                      <a:pt x="759485" y="433846"/>
                    </a:lnTo>
                    <a:lnTo>
                      <a:pt x="732019" y="407265"/>
                    </a:lnTo>
                    <a:lnTo>
                      <a:pt x="717863" y="391791"/>
                    </a:lnTo>
                    <a:lnTo>
                      <a:pt x="677622" y="354620"/>
                    </a:lnTo>
                    <a:lnTo>
                      <a:pt x="633065" y="311498"/>
                    </a:lnTo>
                    <a:lnTo>
                      <a:pt x="619739" y="301151"/>
                    </a:lnTo>
                    <a:lnTo>
                      <a:pt x="604942" y="287483"/>
                    </a:lnTo>
                    <a:cubicBezTo>
                      <a:pt x="414589" y="126628"/>
                      <a:pt x="215013" y="30932"/>
                      <a:pt x="29334" y="3471"/>
                    </a:cubicBezTo>
                    <a:lnTo>
                      <a:pt x="7152" y="1798"/>
                    </a:lnTo>
                    <a:lnTo>
                      <a:pt x="0" y="0"/>
                    </a:lnTo>
                    <a:close/>
                  </a:path>
                </a:pathLst>
              </a:custGeom>
              <a:gradFill flip="none" rotWithShape="1">
                <a:gsLst>
                  <a:gs pos="14000">
                    <a:schemeClr val="accent3">
                      <a:lumMod val="60000"/>
                      <a:lumOff val="40000"/>
                    </a:schemeClr>
                  </a:gs>
                  <a:gs pos="64000">
                    <a:schemeClr val="accent3">
                      <a:lumMod val="60000"/>
                      <a:lumOff val="40000"/>
                    </a:schemeClr>
                  </a:gs>
                  <a:gs pos="42000">
                    <a:schemeClr val="accent3">
                      <a:lumMod val="60000"/>
                      <a:lumOff val="40000"/>
                    </a:schemeClr>
                  </a:gs>
                  <a:gs pos="100000">
                    <a:schemeClr val="accent3"/>
                  </a:gs>
                </a:gsLst>
                <a:lin ang="0" scaled="0"/>
                <a:tileRect/>
              </a:gradFill>
              <a:ln w="3175" cap="flat" cmpd="sng" algn="ctr">
                <a:noFill/>
                <a:prstDash val="solid"/>
                <a:miter lim="800000"/>
              </a:ln>
              <a:effectLst/>
            </p:spPr>
            <p:txBody>
              <a:bodyPr anchor="ctr">
                <a:normAutofit/>
              </a:bodyPr>
              <a:lstStyle/>
              <a:p>
                <a:pPr algn="ctr">
                  <a:defRPr/>
                </a:pPr>
                <a:endParaRPr lang="zh-CN" altLang="en-US" sz="1200" kern="0">
                  <a:solidFill>
                    <a:prstClr val="white"/>
                  </a:solidFill>
                  <a:latin typeface="Calibri" panose="020F0502020204030204"/>
                  <a:ea typeface="幼圆" panose="02010509060101010101" pitchFamily="49" charset="-122"/>
                </a:endParaRPr>
              </a:p>
            </p:txBody>
          </p:sp>
          <p:sp>
            <p:nvSpPr>
              <p:cNvPr id="7" name="MH_Other_3"/>
              <p:cNvSpPr/>
              <p:nvPr>
                <p:custDataLst>
                  <p:tags r:id="rId6"/>
                </p:custDataLst>
              </p:nvPr>
            </p:nvSpPr>
            <p:spPr>
              <a:xfrm rot="18018922">
                <a:off x="7157245" y="2616995"/>
                <a:ext cx="1368425" cy="1408113"/>
              </a:xfrm>
              <a:custGeom>
                <a:avLst/>
                <a:gdLst>
                  <a:gd name="connsiteX0" fmla="*/ 0 w 1768701"/>
                  <a:gd name="connsiteY0" fmla="*/ 0 h 1819275"/>
                  <a:gd name="connsiteX1" fmla="*/ 1239837 w 1768701"/>
                  <a:gd name="connsiteY1" fmla="*/ 0 h 1819275"/>
                  <a:gd name="connsiteX2" fmla="*/ 1425575 w 1768701"/>
                  <a:gd name="connsiteY2" fmla="*/ 1819275 h 1819275"/>
                  <a:gd name="connsiteX3" fmla="*/ 1217011 w 1768701"/>
                  <a:gd name="connsiteY3" fmla="*/ 1151279 h 1819275"/>
                  <a:gd name="connsiteX4" fmla="*/ 1120532 w 1768701"/>
                  <a:gd name="connsiteY4" fmla="*/ 960656 h 1819275"/>
                  <a:gd name="connsiteX5" fmla="*/ 1125218 w 1768701"/>
                  <a:gd name="connsiteY5" fmla="*/ 962449 h 1819275"/>
                  <a:gd name="connsiteX6" fmla="*/ 1087312 w 1768701"/>
                  <a:gd name="connsiteY6" fmla="*/ 895020 h 1819275"/>
                  <a:gd name="connsiteX7" fmla="*/ 1067594 w 1768701"/>
                  <a:gd name="connsiteY7" fmla="*/ 856060 h 1819275"/>
                  <a:gd name="connsiteX8" fmla="*/ 1044723 w 1768701"/>
                  <a:gd name="connsiteY8" fmla="*/ 819259 h 1819275"/>
                  <a:gd name="connsiteX9" fmla="*/ 1032247 w 1768701"/>
                  <a:gd name="connsiteY9" fmla="*/ 797066 h 1819275"/>
                  <a:gd name="connsiteX10" fmla="*/ 1011074 w 1768701"/>
                  <a:gd name="connsiteY10" fmla="*/ 765115 h 1819275"/>
                  <a:gd name="connsiteX11" fmla="*/ 976419 w 1768701"/>
                  <a:gd name="connsiteY11" fmla="*/ 709350 h 1819275"/>
                  <a:gd name="connsiteX12" fmla="*/ 949071 w 1768701"/>
                  <a:gd name="connsiteY12" fmla="*/ 671548 h 1819275"/>
                  <a:gd name="connsiteX13" fmla="*/ 932625 w 1768701"/>
                  <a:gd name="connsiteY13" fmla="*/ 646730 h 1819275"/>
                  <a:gd name="connsiteX14" fmla="*/ 911183 w 1768701"/>
                  <a:gd name="connsiteY14" fmla="*/ 619176 h 1819275"/>
                  <a:gd name="connsiteX15" fmla="*/ 873826 w 1768701"/>
                  <a:gd name="connsiteY15" fmla="*/ 567538 h 1819275"/>
                  <a:gd name="connsiteX16" fmla="*/ 842456 w 1768701"/>
                  <a:gd name="connsiteY16" fmla="*/ 530859 h 1819275"/>
                  <a:gd name="connsiteX17" fmla="*/ 827460 w 1768701"/>
                  <a:gd name="connsiteY17" fmla="*/ 511589 h 1819275"/>
                  <a:gd name="connsiteX18" fmla="*/ 804660 w 1768701"/>
                  <a:gd name="connsiteY18" fmla="*/ 486667 h 1819275"/>
                  <a:gd name="connsiteX19" fmla="*/ 759485 w 1768701"/>
                  <a:gd name="connsiteY19" fmla="*/ 433846 h 1819275"/>
                  <a:gd name="connsiteX20" fmla="*/ 732019 w 1768701"/>
                  <a:gd name="connsiteY20" fmla="*/ 407265 h 1819275"/>
                  <a:gd name="connsiteX21" fmla="*/ 717863 w 1768701"/>
                  <a:gd name="connsiteY21" fmla="*/ 391791 h 1819275"/>
                  <a:gd name="connsiteX22" fmla="*/ 677622 w 1768701"/>
                  <a:gd name="connsiteY22" fmla="*/ 354620 h 1819275"/>
                  <a:gd name="connsiteX23" fmla="*/ 633065 w 1768701"/>
                  <a:gd name="connsiteY23" fmla="*/ 311498 h 1819275"/>
                  <a:gd name="connsiteX24" fmla="*/ 619739 w 1768701"/>
                  <a:gd name="connsiteY24" fmla="*/ 301151 h 1819275"/>
                  <a:gd name="connsiteX25" fmla="*/ 604942 w 1768701"/>
                  <a:gd name="connsiteY25" fmla="*/ 287483 h 1819275"/>
                  <a:gd name="connsiteX26" fmla="*/ 29334 w 1768701"/>
                  <a:gd name="connsiteY26" fmla="*/ 3471 h 1819275"/>
                  <a:gd name="connsiteX27" fmla="*/ 7152 w 1768701"/>
                  <a:gd name="connsiteY27" fmla="*/ 1798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68701" h="1819275">
                    <a:moveTo>
                      <a:pt x="0" y="0"/>
                    </a:moveTo>
                    <a:lnTo>
                      <a:pt x="1239837" y="0"/>
                    </a:lnTo>
                    <a:cubicBezTo>
                      <a:pt x="1820863" y="101600"/>
                      <a:pt x="1981200" y="942975"/>
                      <a:pt x="1425575" y="1819275"/>
                    </a:cubicBezTo>
                    <a:cubicBezTo>
                      <a:pt x="1410692" y="1702594"/>
                      <a:pt x="1345133" y="1441252"/>
                      <a:pt x="1217011" y="1151279"/>
                    </a:cubicBezTo>
                    <a:lnTo>
                      <a:pt x="1120532" y="960656"/>
                    </a:lnTo>
                    <a:lnTo>
                      <a:pt x="1125218" y="962449"/>
                    </a:lnTo>
                    <a:lnTo>
                      <a:pt x="1087312" y="895020"/>
                    </a:lnTo>
                    <a:lnTo>
                      <a:pt x="1067594" y="856060"/>
                    </a:lnTo>
                    <a:lnTo>
                      <a:pt x="1044723" y="819259"/>
                    </a:lnTo>
                    <a:lnTo>
                      <a:pt x="1032247" y="797066"/>
                    </a:lnTo>
                    <a:lnTo>
                      <a:pt x="1011074" y="765115"/>
                    </a:lnTo>
                    <a:lnTo>
                      <a:pt x="976419" y="709350"/>
                    </a:lnTo>
                    <a:lnTo>
                      <a:pt x="949071" y="671548"/>
                    </a:lnTo>
                    <a:lnTo>
                      <a:pt x="932625" y="646730"/>
                    </a:lnTo>
                    <a:lnTo>
                      <a:pt x="911183" y="619176"/>
                    </a:lnTo>
                    <a:lnTo>
                      <a:pt x="873826" y="567538"/>
                    </a:lnTo>
                    <a:lnTo>
                      <a:pt x="842456" y="530859"/>
                    </a:lnTo>
                    <a:lnTo>
                      <a:pt x="827460" y="511589"/>
                    </a:lnTo>
                    <a:lnTo>
                      <a:pt x="804660" y="486667"/>
                    </a:lnTo>
                    <a:lnTo>
                      <a:pt x="759485" y="433846"/>
                    </a:lnTo>
                    <a:lnTo>
                      <a:pt x="732019" y="407265"/>
                    </a:lnTo>
                    <a:lnTo>
                      <a:pt x="717863" y="391791"/>
                    </a:lnTo>
                    <a:lnTo>
                      <a:pt x="677622" y="354620"/>
                    </a:lnTo>
                    <a:lnTo>
                      <a:pt x="633065" y="311498"/>
                    </a:lnTo>
                    <a:lnTo>
                      <a:pt x="619739" y="301151"/>
                    </a:lnTo>
                    <a:lnTo>
                      <a:pt x="604942" y="287483"/>
                    </a:lnTo>
                    <a:cubicBezTo>
                      <a:pt x="414589" y="126628"/>
                      <a:pt x="215013" y="30932"/>
                      <a:pt x="29334" y="3471"/>
                    </a:cubicBezTo>
                    <a:lnTo>
                      <a:pt x="7152" y="1798"/>
                    </a:lnTo>
                    <a:close/>
                  </a:path>
                </a:pathLst>
              </a:custGeom>
              <a:gradFill flip="none" rotWithShape="1">
                <a:gsLst>
                  <a:gs pos="14000">
                    <a:schemeClr val="accent1">
                      <a:lumMod val="75000"/>
                    </a:schemeClr>
                  </a:gs>
                  <a:gs pos="64000">
                    <a:schemeClr val="accent1">
                      <a:lumMod val="40000"/>
                      <a:lumOff val="60000"/>
                    </a:schemeClr>
                  </a:gs>
                  <a:gs pos="42000">
                    <a:schemeClr val="accent1">
                      <a:lumMod val="40000"/>
                      <a:lumOff val="60000"/>
                    </a:schemeClr>
                  </a:gs>
                  <a:gs pos="100000">
                    <a:schemeClr val="accent1">
                      <a:lumMod val="75000"/>
                    </a:schemeClr>
                  </a:gs>
                </a:gsLst>
                <a:lin ang="0" scaled="0"/>
                <a:tileRect/>
              </a:gradFill>
              <a:ln w="3175" cap="flat" cmpd="sng" algn="ctr">
                <a:noFill/>
                <a:prstDash val="solid"/>
                <a:miter lim="800000"/>
              </a:ln>
              <a:effectLst/>
            </p:spPr>
            <p:txBody>
              <a:bodyPr anchor="ctr">
                <a:normAutofit/>
              </a:bodyPr>
              <a:lstStyle/>
              <a:p>
                <a:pPr algn="ctr">
                  <a:defRPr/>
                </a:pPr>
                <a:endParaRPr lang="zh-CN" altLang="en-US" sz="1200" kern="0">
                  <a:solidFill>
                    <a:prstClr val="white"/>
                  </a:solidFill>
                  <a:latin typeface="Calibri" panose="020F0502020204030204"/>
                  <a:ea typeface="幼圆" panose="02010509060101010101" pitchFamily="49" charset="-122"/>
                </a:endParaRPr>
              </a:p>
            </p:txBody>
          </p:sp>
          <p:sp>
            <p:nvSpPr>
              <p:cNvPr id="8" name="MH_Other_4"/>
              <p:cNvSpPr/>
              <p:nvPr>
                <p:custDataLst>
                  <p:tags r:id="rId7"/>
                </p:custDataLst>
              </p:nvPr>
            </p:nvSpPr>
            <p:spPr>
              <a:xfrm rot="14427225">
                <a:off x="6877845" y="3183732"/>
                <a:ext cx="1368425" cy="1408113"/>
              </a:xfrm>
              <a:custGeom>
                <a:avLst/>
                <a:gdLst>
                  <a:gd name="connsiteX0" fmla="*/ 0 w 1768701"/>
                  <a:gd name="connsiteY0" fmla="*/ 0 h 1819275"/>
                  <a:gd name="connsiteX1" fmla="*/ 1239837 w 1768701"/>
                  <a:gd name="connsiteY1" fmla="*/ 0 h 1819275"/>
                  <a:gd name="connsiteX2" fmla="*/ 1425575 w 1768701"/>
                  <a:gd name="connsiteY2" fmla="*/ 1819275 h 1819275"/>
                  <a:gd name="connsiteX3" fmla="*/ 1217011 w 1768701"/>
                  <a:gd name="connsiteY3" fmla="*/ 1151279 h 1819275"/>
                  <a:gd name="connsiteX4" fmla="*/ 1120532 w 1768701"/>
                  <a:gd name="connsiteY4" fmla="*/ 960656 h 1819275"/>
                  <a:gd name="connsiteX5" fmla="*/ 1125218 w 1768701"/>
                  <a:gd name="connsiteY5" fmla="*/ 962449 h 1819275"/>
                  <a:gd name="connsiteX6" fmla="*/ 1087312 w 1768701"/>
                  <a:gd name="connsiteY6" fmla="*/ 895020 h 1819275"/>
                  <a:gd name="connsiteX7" fmla="*/ 1067594 w 1768701"/>
                  <a:gd name="connsiteY7" fmla="*/ 856060 h 1819275"/>
                  <a:gd name="connsiteX8" fmla="*/ 1044723 w 1768701"/>
                  <a:gd name="connsiteY8" fmla="*/ 819259 h 1819275"/>
                  <a:gd name="connsiteX9" fmla="*/ 1032247 w 1768701"/>
                  <a:gd name="connsiteY9" fmla="*/ 797066 h 1819275"/>
                  <a:gd name="connsiteX10" fmla="*/ 1011074 w 1768701"/>
                  <a:gd name="connsiteY10" fmla="*/ 765115 h 1819275"/>
                  <a:gd name="connsiteX11" fmla="*/ 976419 w 1768701"/>
                  <a:gd name="connsiteY11" fmla="*/ 709350 h 1819275"/>
                  <a:gd name="connsiteX12" fmla="*/ 949071 w 1768701"/>
                  <a:gd name="connsiteY12" fmla="*/ 671548 h 1819275"/>
                  <a:gd name="connsiteX13" fmla="*/ 932625 w 1768701"/>
                  <a:gd name="connsiteY13" fmla="*/ 646730 h 1819275"/>
                  <a:gd name="connsiteX14" fmla="*/ 911183 w 1768701"/>
                  <a:gd name="connsiteY14" fmla="*/ 619176 h 1819275"/>
                  <a:gd name="connsiteX15" fmla="*/ 873826 w 1768701"/>
                  <a:gd name="connsiteY15" fmla="*/ 567538 h 1819275"/>
                  <a:gd name="connsiteX16" fmla="*/ 842456 w 1768701"/>
                  <a:gd name="connsiteY16" fmla="*/ 530859 h 1819275"/>
                  <a:gd name="connsiteX17" fmla="*/ 827460 w 1768701"/>
                  <a:gd name="connsiteY17" fmla="*/ 511589 h 1819275"/>
                  <a:gd name="connsiteX18" fmla="*/ 804660 w 1768701"/>
                  <a:gd name="connsiteY18" fmla="*/ 486667 h 1819275"/>
                  <a:gd name="connsiteX19" fmla="*/ 759485 w 1768701"/>
                  <a:gd name="connsiteY19" fmla="*/ 433846 h 1819275"/>
                  <a:gd name="connsiteX20" fmla="*/ 732019 w 1768701"/>
                  <a:gd name="connsiteY20" fmla="*/ 407265 h 1819275"/>
                  <a:gd name="connsiteX21" fmla="*/ 717863 w 1768701"/>
                  <a:gd name="connsiteY21" fmla="*/ 391791 h 1819275"/>
                  <a:gd name="connsiteX22" fmla="*/ 677622 w 1768701"/>
                  <a:gd name="connsiteY22" fmla="*/ 354620 h 1819275"/>
                  <a:gd name="connsiteX23" fmla="*/ 633065 w 1768701"/>
                  <a:gd name="connsiteY23" fmla="*/ 311498 h 1819275"/>
                  <a:gd name="connsiteX24" fmla="*/ 619739 w 1768701"/>
                  <a:gd name="connsiteY24" fmla="*/ 301151 h 1819275"/>
                  <a:gd name="connsiteX25" fmla="*/ 604942 w 1768701"/>
                  <a:gd name="connsiteY25" fmla="*/ 287483 h 1819275"/>
                  <a:gd name="connsiteX26" fmla="*/ 29334 w 1768701"/>
                  <a:gd name="connsiteY26" fmla="*/ 3471 h 1819275"/>
                  <a:gd name="connsiteX27" fmla="*/ 7152 w 1768701"/>
                  <a:gd name="connsiteY27" fmla="*/ 1798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68701" h="1819275">
                    <a:moveTo>
                      <a:pt x="0" y="0"/>
                    </a:moveTo>
                    <a:lnTo>
                      <a:pt x="1239837" y="0"/>
                    </a:lnTo>
                    <a:cubicBezTo>
                      <a:pt x="1820863" y="101600"/>
                      <a:pt x="1981200" y="942975"/>
                      <a:pt x="1425575" y="1819275"/>
                    </a:cubicBezTo>
                    <a:cubicBezTo>
                      <a:pt x="1410692" y="1702594"/>
                      <a:pt x="1345133" y="1441252"/>
                      <a:pt x="1217011" y="1151279"/>
                    </a:cubicBezTo>
                    <a:lnTo>
                      <a:pt x="1120532" y="960656"/>
                    </a:lnTo>
                    <a:lnTo>
                      <a:pt x="1125218" y="962449"/>
                    </a:lnTo>
                    <a:lnTo>
                      <a:pt x="1087312" y="895020"/>
                    </a:lnTo>
                    <a:lnTo>
                      <a:pt x="1067594" y="856060"/>
                    </a:lnTo>
                    <a:lnTo>
                      <a:pt x="1044723" y="819259"/>
                    </a:lnTo>
                    <a:lnTo>
                      <a:pt x="1032247" y="797066"/>
                    </a:lnTo>
                    <a:lnTo>
                      <a:pt x="1011074" y="765115"/>
                    </a:lnTo>
                    <a:lnTo>
                      <a:pt x="976419" y="709350"/>
                    </a:lnTo>
                    <a:lnTo>
                      <a:pt x="949071" y="671548"/>
                    </a:lnTo>
                    <a:lnTo>
                      <a:pt x="932625" y="646730"/>
                    </a:lnTo>
                    <a:lnTo>
                      <a:pt x="911183" y="619176"/>
                    </a:lnTo>
                    <a:lnTo>
                      <a:pt x="873826" y="567538"/>
                    </a:lnTo>
                    <a:lnTo>
                      <a:pt x="842456" y="530859"/>
                    </a:lnTo>
                    <a:lnTo>
                      <a:pt x="827460" y="511589"/>
                    </a:lnTo>
                    <a:lnTo>
                      <a:pt x="804660" y="486667"/>
                    </a:lnTo>
                    <a:lnTo>
                      <a:pt x="759485" y="433846"/>
                    </a:lnTo>
                    <a:lnTo>
                      <a:pt x="732019" y="407265"/>
                    </a:lnTo>
                    <a:lnTo>
                      <a:pt x="717863" y="391791"/>
                    </a:lnTo>
                    <a:lnTo>
                      <a:pt x="677622" y="354620"/>
                    </a:lnTo>
                    <a:lnTo>
                      <a:pt x="633065" y="311498"/>
                    </a:lnTo>
                    <a:lnTo>
                      <a:pt x="619739" y="301151"/>
                    </a:lnTo>
                    <a:lnTo>
                      <a:pt x="604942" y="287483"/>
                    </a:lnTo>
                    <a:cubicBezTo>
                      <a:pt x="414589" y="126628"/>
                      <a:pt x="215013" y="30932"/>
                      <a:pt x="29334" y="3471"/>
                    </a:cubicBezTo>
                    <a:lnTo>
                      <a:pt x="7152" y="1798"/>
                    </a:lnTo>
                    <a:close/>
                  </a:path>
                </a:pathLst>
              </a:custGeom>
              <a:gradFill flip="none" rotWithShape="1">
                <a:gsLst>
                  <a:gs pos="14000">
                    <a:schemeClr val="bg2">
                      <a:lumMod val="75000"/>
                    </a:schemeClr>
                  </a:gs>
                  <a:gs pos="63000">
                    <a:srgbClr val="C00000"/>
                  </a:gs>
                  <a:gs pos="42000">
                    <a:schemeClr val="accent1">
                      <a:lumMod val="60000"/>
                      <a:lumOff val="40000"/>
                    </a:schemeClr>
                  </a:gs>
                  <a:gs pos="100000">
                    <a:schemeClr val="accent1">
                      <a:lumMod val="50000"/>
                    </a:schemeClr>
                  </a:gs>
                </a:gsLst>
                <a:lin ang="0" scaled="0"/>
                <a:tileRect/>
              </a:gradFill>
              <a:ln w="3175" cap="flat" cmpd="sng" algn="ctr">
                <a:noFill/>
                <a:prstDash val="solid"/>
                <a:miter lim="800000"/>
              </a:ln>
              <a:effectLst/>
            </p:spPr>
            <p:txBody>
              <a:bodyPr anchor="ctr">
                <a:normAutofit/>
              </a:bodyPr>
              <a:lstStyle/>
              <a:p>
                <a:pPr algn="ctr">
                  <a:defRPr/>
                </a:pPr>
                <a:endParaRPr lang="zh-CN" altLang="en-US" sz="1200" kern="0">
                  <a:solidFill>
                    <a:prstClr val="white"/>
                  </a:solidFill>
                  <a:latin typeface="Calibri" panose="020F0502020204030204"/>
                  <a:ea typeface="幼圆" panose="02010509060101010101" pitchFamily="49" charset="-122"/>
                </a:endParaRPr>
              </a:p>
            </p:txBody>
          </p:sp>
          <p:sp>
            <p:nvSpPr>
              <p:cNvPr id="9" name="MH_Other_5"/>
              <p:cNvSpPr/>
              <p:nvPr>
                <p:custDataLst>
                  <p:tags r:id="rId8"/>
                </p:custDataLst>
              </p:nvPr>
            </p:nvSpPr>
            <p:spPr>
              <a:xfrm rot="10859581">
                <a:off x="7229476" y="3714750"/>
                <a:ext cx="1368425" cy="1409700"/>
              </a:xfrm>
              <a:custGeom>
                <a:avLst/>
                <a:gdLst>
                  <a:gd name="connsiteX0" fmla="*/ 0 w 1768701"/>
                  <a:gd name="connsiteY0" fmla="*/ 0 h 1819275"/>
                  <a:gd name="connsiteX1" fmla="*/ 1239837 w 1768701"/>
                  <a:gd name="connsiteY1" fmla="*/ 0 h 1819275"/>
                  <a:gd name="connsiteX2" fmla="*/ 1425575 w 1768701"/>
                  <a:gd name="connsiteY2" fmla="*/ 1819275 h 1819275"/>
                  <a:gd name="connsiteX3" fmla="*/ 1217011 w 1768701"/>
                  <a:gd name="connsiteY3" fmla="*/ 1151279 h 1819275"/>
                  <a:gd name="connsiteX4" fmla="*/ 1120532 w 1768701"/>
                  <a:gd name="connsiteY4" fmla="*/ 960656 h 1819275"/>
                  <a:gd name="connsiteX5" fmla="*/ 1125218 w 1768701"/>
                  <a:gd name="connsiteY5" fmla="*/ 962449 h 1819275"/>
                  <a:gd name="connsiteX6" fmla="*/ 1087312 w 1768701"/>
                  <a:gd name="connsiteY6" fmla="*/ 895020 h 1819275"/>
                  <a:gd name="connsiteX7" fmla="*/ 1067594 w 1768701"/>
                  <a:gd name="connsiteY7" fmla="*/ 856060 h 1819275"/>
                  <a:gd name="connsiteX8" fmla="*/ 1044723 w 1768701"/>
                  <a:gd name="connsiteY8" fmla="*/ 819259 h 1819275"/>
                  <a:gd name="connsiteX9" fmla="*/ 1032247 w 1768701"/>
                  <a:gd name="connsiteY9" fmla="*/ 797066 h 1819275"/>
                  <a:gd name="connsiteX10" fmla="*/ 1011074 w 1768701"/>
                  <a:gd name="connsiteY10" fmla="*/ 765115 h 1819275"/>
                  <a:gd name="connsiteX11" fmla="*/ 976419 w 1768701"/>
                  <a:gd name="connsiteY11" fmla="*/ 709350 h 1819275"/>
                  <a:gd name="connsiteX12" fmla="*/ 949071 w 1768701"/>
                  <a:gd name="connsiteY12" fmla="*/ 671548 h 1819275"/>
                  <a:gd name="connsiteX13" fmla="*/ 932625 w 1768701"/>
                  <a:gd name="connsiteY13" fmla="*/ 646730 h 1819275"/>
                  <a:gd name="connsiteX14" fmla="*/ 911183 w 1768701"/>
                  <a:gd name="connsiteY14" fmla="*/ 619176 h 1819275"/>
                  <a:gd name="connsiteX15" fmla="*/ 873826 w 1768701"/>
                  <a:gd name="connsiteY15" fmla="*/ 567538 h 1819275"/>
                  <a:gd name="connsiteX16" fmla="*/ 842456 w 1768701"/>
                  <a:gd name="connsiteY16" fmla="*/ 530859 h 1819275"/>
                  <a:gd name="connsiteX17" fmla="*/ 827460 w 1768701"/>
                  <a:gd name="connsiteY17" fmla="*/ 511589 h 1819275"/>
                  <a:gd name="connsiteX18" fmla="*/ 804660 w 1768701"/>
                  <a:gd name="connsiteY18" fmla="*/ 486667 h 1819275"/>
                  <a:gd name="connsiteX19" fmla="*/ 759485 w 1768701"/>
                  <a:gd name="connsiteY19" fmla="*/ 433846 h 1819275"/>
                  <a:gd name="connsiteX20" fmla="*/ 732019 w 1768701"/>
                  <a:gd name="connsiteY20" fmla="*/ 407265 h 1819275"/>
                  <a:gd name="connsiteX21" fmla="*/ 717863 w 1768701"/>
                  <a:gd name="connsiteY21" fmla="*/ 391791 h 1819275"/>
                  <a:gd name="connsiteX22" fmla="*/ 677622 w 1768701"/>
                  <a:gd name="connsiteY22" fmla="*/ 354620 h 1819275"/>
                  <a:gd name="connsiteX23" fmla="*/ 633065 w 1768701"/>
                  <a:gd name="connsiteY23" fmla="*/ 311498 h 1819275"/>
                  <a:gd name="connsiteX24" fmla="*/ 619739 w 1768701"/>
                  <a:gd name="connsiteY24" fmla="*/ 301151 h 1819275"/>
                  <a:gd name="connsiteX25" fmla="*/ 604942 w 1768701"/>
                  <a:gd name="connsiteY25" fmla="*/ 287483 h 1819275"/>
                  <a:gd name="connsiteX26" fmla="*/ 29334 w 1768701"/>
                  <a:gd name="connsiteY26" fmla="*/ 3471 h 1819275"/>
                  <a:gd name="connsiteX27" fmla="*/ 7152 w 1768701"/>
                  <a:gd name="connsiteY27" fmla="*/ 1798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68701" h="1819275">
                    <a:moveTo>
                      <a:pt x="0" y="0"/>
                    </a:moveTo>
                    <a:lnTo>
                      <a:pt x="1239837" y="0"/>
                    </a:lnTo>
                    <a:cubicBezTo>
                      <a:pt x="1820863" y="101600"/>
                      <a:pt x="1981200" y="942975"/>
                      <a:pt x="1425575" y="1819275"/>
                    </a:cubicBezTo>
                    <a:cubicBezTo>
                      <a:pt x="1410692" y="1702594"/>
                      <a:pt x="1345133" y="1441252"/>
                      <a:pt x="1217011" y="1151279"/>
                    </a:cubicBezTo>
                    <a:lnTo>
                      <a:pt x="1120532" y="960656"/>
                    </a:lnTo>
                    <a:lnTo>
                      <a:pt x="1125218" y="962449"/>
                    </a:lnTo>
                    <a:lnTo>
                      <a:pt x="1087312" y="895020"/>
                    </a:lnTo>
                    <a:lnTo>
                      <a:pt x="1067594" y="856060"/>
                    </a:lnTo>
                    <a:lnTo>
                      <a:pt x="1044723" y="819259"/>
                    </a:lnTo>
                    <a:lnTo>
                      <a:pt x="1032247" y="797066"/>
                    </a:lnTo>
                    <a:lnTo>
                      <a:pt x="1011074" y="765115"/>
                    </a:lnTo>
                    <a:lnTo>
                      <a:pt x="976419" y="709350"/>
                    </a:lnTo>
                    <a:lnTo>
                      <a:pt x="949071" y="671548"/>
                    </a:lnTo>
                    <a:lnTo>
                      <a:pt x="932625" y="646730"/>
                    </a:lnTo>
                    <a:lnTo>
                      <a:pt x="911183" y="619176"/>
                    </a:lnTo>
                    <a:lnTo>
                      <a:pt x="873826" y="567538"/>
                    </a:lnTo>
                    <a:lnTo>
                      <a:pt x="842456" y="530859"/>
                    </a:lnTo>
                    <a:lnTo>
                      <a:pt x="827460" y="511589"/>
                    </a:lnTo>
                    <a:lnTo>
                      <a:pt x="804660" y="486667"/>
                    </a:lnTo>
                    <a:lnTo>
                      <a:pt x="759485" y="433846"/>
                    </a:lnTo>
                    <a:lnTo>
                      <a:pt x="732019" y="407265"/>
                    </a:lnTo>
                    <a:lnTo>
                      <a:pt x="717863" y="391791"/>
                    </a:lnTo>
                    <a:lnTo>
                      <a:pt x="677622" y="354620"/>
                    </a:lnTo>
                    <a:lnTo>
                      <a:pt x="633065" y="311498"/>
                    </a:lnTo>
                    <a:lnTo>
                      <a:pt x="619739" y="301151"/>
                    </a:lnTo>
                    <a:lnTo>
                      <a:pt x="604942" y="287483"/>
                    </a:lnTo>
                    <a:cubicBezTo>
                      <a:pt x="414589" y="126628"/>
                      <a:pt x="215013" y="30932"/>
                      <a:pt x="29334" y="3471"/>
                    </a:cubicBezTo>
                    <a:lnTo>
                      <a:pt x="7152" y="1798"/>
                    </a:lnTo>
                    <a:close/>
                  </a:path>
                </a:pathLst>
              </a:custGeom>
              <a:gradFill flip="none" rotWithShape="1">
                <a:gsLst>
                  <a:gs pos="14000">
                    <a:schemeClr val="accent2">
                      <a:lumMod val="40000"/>
                      <a:lumOff val="60000"/>
                    </a:schemeClr>
                  </a:gs>
                  <a:gs pos="64000">
                    <a:schemeClr val="accent2">
                      <a:lumMod val="40000"/>
                      <a:lumOff val="60000"/>
                    </a:schemeClr>
                  </a:gs>
                  <a:gs pos="42000">
                    <a:schemeClr val="accent2">
                      <a:lumMod val="40000"/>
                      <a:lumOff val="60000"/>
                    </a:schemeClr>
                  </a:gs>
                  <a:gs pos="100000">
                    <a:schemeClr val="accent2">
                      <a:lumMod val="60000"/>
                      <a:lumOff val="40000"/>
                    </a:schemeClr>
                  </a:gs>
                </a:gsLst>
                <a:lin ang="0" scaled="0"/>
                <a:tileRect/>
              </a:gradFill>
              <a:ln w="3175" cap="flat" cmpd="sng" algn="ctr">
                <a:noFill/>
                <a:prstDash val="solid"/>
                <a:miter lim="800000"/>
              </a:ln>
              <a:effectLst/>
            </p:spPr>
            <p:txBody>
              <a:bodyPr anchor="ctr">
                <a:normAutofit/>
              </a:bodyPr>
              <a:lstStyle/>
              <a:p>
                <a:pPr algn="ctr">
                  <a:defRPr/>
                </a:pPr>
                <a:endParaRPr lang="zh-CN" altLang="en-US" sz="1200" kern="0">
                  <a:solidFill>
                    <a:prstClr val="white"/>
                  </a:solidFill>
                  <a:latin typeface="Calibri" panose="020F0502020204030204"/>
                  <a:ea typeface="幼圆" panose="02010509060101010101" pitchFamily="49" charset="-122"/>
                </a:endParaRPr>
              </a:p>
            </p:txBody>
          </p:sp>
          <p:sp>
            <p:nvSpPr>
              <p:cNvPr id="10" name="MH_Other_6"/>
              <p:cNvSpPr/>
              <p:nvPr>
                <p:custDataLst>
                  <p:tags r:id="rId9"/>
                </p:custDataLst>
              </p:nvPr>
            </p:nvSpPr>
            <p:spPr>
              <a:xfrm rot="7267884">
                <a:off x="7856538" y="3675063"/>
                <a:ext cx="1370012" cy="1408112"/>
              </a:xfrm>
              <a:custGeom>
                <a:avLst/>
                <a:gdLst>
                  <a:gd name="connsiteX0" fmla="*/ 0 w 1768701"/>
                  <a:gd name="connsiteY0" fmla="*/ 0 h 1819275"/>
                  <a:gd name="connsiteX1" fmla="*/ 1239837 w 1768701"/>
                  <a:gd name="connsiteY1" fmla="*/ 0 h 1819275"/>
                  <a:gd name="connsiteX2" fmla="*/ 1425575 w 1768701"/>
                  <a:gd name="connsiteY2" fmla="*/ 1819275 h 1819275"/>
                  <a:gd name="connsiteX3" fmla="*/ 1217011 w 1768701"/>
                  <a:gd name="connsiteY3" fmla="*/ 1151279 h 1819275"/>
                  <a:gd name="connsiteX4" fmla="*/ 1120532 w 1768701"/>
                  <a:gd name="connsiteY4" fmla="*/ 960656 h 1819275"/>
                  <a:gd name="connsiteX5" fmla="*/ 1125218 w 1768701"/>
                  <a:gd name="connsiteY5" fmla="*/ 962449 h 1819275"/>
                  <a:gd name="connsiteX6" fmla="*/ 1087312 w 1768701"/>
                  <a:gd name="connsiteY6" fmla="*/ 895020 h 1819275"/>
                  <a:gd name="connsiteX7" fmla="*/ 1067594 w 1768701"/>
                  <a:gd name="connsiteY7" fmla="*/ 856060 h 1819275"/>
                  <a:gd name="connsiteX8" fmla="*/ 1044723 w 1768701"/>
                  <a:gd name="connsiteY8" fmla="*/ 819259 h 1819275"/>
                  <a:gd name="connsiteX9" fmla="*/ 1032247 w 1768701"/>
                  <a:gd name="connsiteY9" fmla="*/ 797066 h 1819275"/>
                  <a:gd name="connsiteX10" fmla="*/ 1011074 w 1768701"/>
                  <a:gd name="connsiteY10" fmla="*/ 765115 h 1819275"/>
                  <a:gd name="connsiteX11" fmla="*/ 976419 w 1768701"/>
                  <a:gd name="connsiteY11" fmla="*/ 709350 h 1819275"/>
                  <a:gd name="connsiteX12" fmla="*/ 949071 w 1768701"/>
                  <a:gd name="connsiteY12" fmla="*/ 671548 h 1819275"/>
                  <a:gd name="connsiteX13" fmla="*/ 932625 w 1768701"/>
                  <a:gd name="connsiteY13" fmla="*/ 646730 h 1819275"/>
                  <a:gd name="connsiteX14" fmla="*/ 911183 w 1768701"/>
                  <a:gd name="connsiteY14" fmla="*/ 619176 h 1819275"/>
                  <a:gd name="connsiteX15" fmla="*/ 873826 w 1768701"/>
                  <a:gd name="connsiteY15" fmla="*/ 567538 h 1819275"/>
                  <a:gd name="connsiteX16" fmla="*/ 842456 w 1768701"/>
                  <a:gd name="connsiteY16" fmla="*/ 530859 h 1819275"/>
                  <a:gd name="connsiteX17" fmla="*/ 827460 w 1768701"/>
                  <a:gd name="connsiteY17" fmla="*/ 511589 h 1819275"/>
                  <a:gd name="connsiteX18" fmla="*/ 804660 w 1768701"/>
                  <a:gd name="connsiteY18" fmla="*/ 486667 h 1819275"/>
                  <a:gd name="connsiteX19" fmla="*/ 759485 w 1768701"/>
                  <a:gd name="connsiteY19" fmla="*/ 433846 h 1819275"/>
                  <a:gd name="connsiteX20" fmla="*/ 732019 w 1768701"/>
                  <a:gd name="connsiteY20" fmla="*/ 407265 h 1819275"/>
                  <a:gd name="connsiteX21" fmla="*/ 717863 w 1768701"/>
                  <a:gd name="connsiteY21" fmla="*/ 391791 h 1819275"/>
                  <a:gd name="connsiteX22" fmla="*/ 677622 w 1768701"/>
                  <a:gd name="connsiteY22" fmla="*/ 354620 h 1819275"/>
                  <a:gd name="connsiteX23" fmla="*/ 633065 w 1768701"/>
                  <a:gd name="connsiteY23" fmla="*/ 311498 h 1819275"/>
                  <a:gd name="connsiteX24" fmla="*/ 619739 w 1768701"/>
                  <a:gd name="connsiteY24" fmla="*/ 301151 h 1819275"/>
                  <a:gd name="connsiteX25" fmla="*/ 604942 w 1768701"/>
                  <a:gd name="connsiteY25" fmla="*/ 287483 h 1819275"/>
                  <a:gd name="connsiteX26" fmla="*/ 29334 w 1768701"/>
                  <a:gd name="connsiteY26" fmla="*/ 3471 h 1819275"/>
                  <a:gd name="connsiteX27" fmla="*/ 7152 w 1768701"/>
                  <a:gd name="connsiteY27" fmla="*/ 1798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68701" h="1819275">
                    <a:moveTo>
                      <a:pt x="0" y="0"/>
                    </a:moveTo>
                    <a:lnTo>
                      <a:pt x="1239837" y="0"/>
                    </a:lnTo>
                    <a:cubicBezTo>
                      <a:pt x="1820863" y="101600"/>
                      <a:pt x="1981200" y="942975"/>
                      <a:pt x="1425575" y="1819275"/>
                    </a:cubicBezTo>
                    <a:cubicBezTo>
                      <a:pt x="1410692" y="1702594"/>
                      <a:pt x="1345133" y="1441252"/>
                      <a:pt x="1217011" y="1151279"/>
                    </a:cubicBezTo>
                    <a:lnTo>
                      <a:pt x="1120532" y="960656"/>
                    </a:lnTo>
                    <a:lnTo>
                      <a:pt x="1125218" y="962449"/>
                    </a:lnTo>
                    <a:lnTo>
                      <a:pt x="1087312" y="895020"/>
                    </a:lnTo>
                    <a:lnTo>
                      <a:pt x="1067594" y="856060"/>
                    </a:lnTo>
                    <a:lnTo>
                      <a:pt x="1044723" y="819259"/>
                    </a:lnTo>
                    <a:lnTo>
                      <a:pt x="1032247" y="797066"/>
                    </a:lnTo>
                    <a:lnTo>
                      <a:pt x="1011074" y="765115"/>
                    </a:lnTo>
                    <a:lnTo>
                      <a:pt x="976419" y="709350"/>
                    </a:lnTo>
                    <a:lnTo>
                      <a:pt x="949071" y="671548"/>
                    </a:lnTo>
                    <a:lnTo>
                      <a:pt x="932625" y="646730"/>
                    </a:lnTo>
                    <a:lnTo>
                      <a:pt x="911183" y="619176"/>
                    </a:lnTo>
                    <a:lnTo>
                      <a:pt x="873826" y="567538"/>
                    </a:lnTo>
                    <a:lnTo>
                      <a:pt x="842456" y="530859"/>
                    </a:lnTo>
                    <a:lnTo>
                      <a:pt x="827460" y="511589"/>
                    </a:lnTo>
                    <a:lnTo>
                      <a:pt x="804660" y="486667"/>
                    </a:lnTo>
                    <a:lnTo>
                      <a:pt x="759485" y="433846"/>
                    </a:lnTo>
                    <a:lnTo>
                      <a:pt x="732019" y="407265"/>
                    </a:lnTo>
                    <a:lnTo>
                      <a:pt x="717863" y="391791"/>
                    </a:lnTo>
                    <a:lnTo>
                      <a:pt x="677622" y="354620"/>
                    </a:lnTo>
                    <a:lnTo>
                      <a:pt x="633065" y="311498"/>
                    </a:lnTo>
                    <a:lnTo>
                      <a:pt x="619739" y="301151"/>
                    </a:lnTo>
                    <a:lnTo>
                      <a:pt x="604942" y="287483"/>
                    </a:lnTo>
                    <a:cubicBezTo>
                      <a:pt x="414589" y="126628"/>
                      <a:pt x="215013" y="30932"/>
                      <a:pt x="29334" y="3471"/>
                    </a:cubicBezTo>
                    <a:lnTo>
                      <a:pt x="7152" y="1798"/>
                    </a:lnTo>
                    <a:close/>
                  </a:path>
                </a:pathLst>
              </a:custGeom>
              <a:gradFill flip="none" rotWithShape="1">
                <a:gsLst>
                  <a:gs pos="14000">
                    <a:schemeClr val="accent2">
                      <a:lumMod val="60000"/>
                      <a:lumOff val="40000"/>
                    </a:schemeClr>
                  </a:gs>
                  <a:gs pos="64000">
                    <a:schemeClr val="accent2">
                      <a:lumMod val="60000"/>
                      <a:lumOff val="40000"/>
                    </a:schemeClr>
                  </a:gs>
                  <a:gs pos="42000">
                    <a:schemeClr val="accent2">
                      <a:lumMod val="60000"/>
                      <a:lumOff val="40000"/>
                    </a:schemeClr>
                  </a:gs>
                  <a:gs pos="100000">
                    <a:schemeClr val="accent2"/>
                  </a:gs>
                </a:gsLst>
                <a:lin ang="0" scaled="0"/>
                <a:tileRect/>
              </a:gradFill>
              <a:ln w="3175" cap="flat" cmpd="sng" algn="ctr">
                <a:noFill/>
                <a:prstDash val="solid"/>
                <a:miter lim="800000"/>
              </a:ln>
              <a:effectLst/>
            </p:spPr>
            <p:txBody>
              <a:bodyPr anchor="ctr">
                <a:normAutofit/>
              </a:bodyPr>
              <a:lstStyle/>
              <a:p>
                <a:pPr algn="ctr">
                  <a:defRPr/>
                </a:pPr>
                <a:endParaRPr lang="zh-CN" altLang="en-US" sz="1200" kern="0">
                  <a:solidFill>
                    <a:prstClr val="white"/>
                  </a:solidFill>
                  <a:latin typeface="Calibri" panose="020F0502020204030204"/>
                  <a:ea typeface="幼圆" panose="02010509060101010101" pitchFamily="49" charset="-122"/>
                </a:endParaRPr>
              </a:p>
            </p:txBody>
          </p:sp>
          <p:sp>
            <p:nvSpPr>
              <p:cNvPr id="11" name="MH_Other_7"/>
              <p:cNvSpPr/>
              <p:nvPr>
                <p:custDataLst>
                  <p:tags r:id="rId10"/>
                </p:custDataLst>
              </p:nvPr>
            </p:nvSpPr>
            <p:spPr>
              <a:xfrm rot="3662163">
                <a:off x="8139113" y="3109913"/>
                <a:ext cx="1368425" cy="1409700"/>
              </a:xfrm>
              <a:custGeom>
                <a:avLst/>
                <a:gdLst>
                  <a:gd name="connsiteX0" fmla="*/ 0 w 1768701"/>
                  <a:gd name="connsiteY0" fmla="*/ 0 h 1819275"/>
                  <a:gd name="connsiteX1" fmla="*/ 1239837 w 1768701"/>
                  <a:gd name="connsiteY1" fmla="*/ 0 h 1819275"/>
                  <a:gd name="connsiteX2" fmla="*/ 1425575 w 1768701"/>
                  <a:gd name="connsiteY2" fmla="*/ 1819275 h 1819275"/>
                  <a:gd name="connsiteX3" fmla="*/ 1217011 w 1768701"/>
                  <a:gd name="connsiteY3" fmla="*/ 1151279 h 1819275"/>
                  <a:gd name="connsiteX4" fmla="*/ 1120532 w 1768701"/>
                  <a:gd name="connsiteY4" fmla="*/ 960656 h 1819275"/>
                  <a:gd name="connsiteX5" fmla="*/ 1125218 w 1768701"/>
                  <a:gd name="connsiteY5" fmla="*/ 962449 h 1819275"/>
                  <a:gd name="connsiteX6" fmla="*/ 1087312 w 1768701"/>
                  <a:gd name="connsiteY6" fmla="*/ 895020 h 1819275"/>
                  <a:gd name="connsiteX7" fmla="*/ 1067594 w 1768701"/>
                  <a:gd name="connsiteY7" fmla="*/ 856060 h 1819275"/>
                  <a:gd name="connsiteX8" fmla="*/ 1044723 w 1768701"/>
                  <a:gd name="connsiteY8" fmla="*/ 819259 h 1819275"/>
                  <a:gd name="connsiteX9" fmla="*/ 1032247 w 1768701"/>
                  <a:gd name="connsiteY9" fmla="*/ 797066 h 1819275"/>
                  <a:gd name="connsiteX10" fmla="*/ 1011074 w 1768701"/>
                  <a:gd name="connsiteY10" fmla="*/ 765115 h 1819275"/>
                  <a:gd name="connsiteX11" fmla="*/ 976419 w 1768701"/>
                  <a:gd name="connsiteY11" fmla="*/ 709350 h 1819275"/>
                  <a:gd name="connsiteX12" fmla="*/ 949071 w 1768701"/>
                  <a:gd name="connsiteY12" fmla="*/ 671548 h 1819275"/>
                  <a:gd name="connsiteX13" fmla="*/ 932625 w 1768701"/>
                  <a:gd name="connsiteY13" fmla="*/ 646730 h 1819275"/>
                  <a:gd name="connsiteX14" fmla="*/ 911183 w 1768701"/>
                  <a:gd name="connsiteY14" fmla="*/ 619176 h 1819275"/>
                  <a:gd name="connsiteX15" fmla="*/ 873826 w 1768701"/>
                  <a:gd name="connsiteY15" fmla="*/ 567538 h 1819275"/>
                  <a:gd name="connsiteX16" fmla="*/ 842456 w 1768701"/>
                  <a:gd name="connsiteY16" fmla="*/ 530859 h 1819275"/>
                  <a:gd name="connsiteX17" fmla="*/ 827460 w 1768701"/>
                  <a:gd name="connsiteY17" fmla="*/ 511589 h 1819275"/>
                  <a:gd name="connsiteX18" fmla="*/ 804660 w 1768701"/>
                  <a:gd name="connsiteY18" fmla="*/ 486667 h 1819275"/>
                  <a:gd name="connsiteX19" fmla="*/ 759485 w 1768701"/>
                  <a:gd name="connsiteY19" fmla="*/ 433846 h 1819275"/>
                  <a:gd name="connsiteX20" fmla="*/ 732019 w 1768701"/>
                  <a:gd name="connsiteY20" fmla="*/ 407265 h 1819275"/>
                  <a:gd name="connsiteX21" fmla="*/ 717863 w 1768701"/>
                  <a:gd name="connsiteY21" fmla="*/ 391791 h 1819275"/>
                  <a:gd name="connsiteX22" fmla="*/ 677622 w 1768701"/>
                  <a:gd name="connsiteY22" fmla="*/ 354620 h 1819275"/>
                  <a:gd name="connsiteX23" fmla="*/ 633065 w 1768701"/>
                  <a:gd name="connsiteY23" fmla="*/ 311498 h 1819275"/>
                  <a:gd name="connsiteX24" fmla="*/ 619739 w 1768701"/>
                  <a:gd name="connsiteY24" fmla="*/ 301151 h 1819275"/>
                  <a:gd name="connsiteX25" fmla="*/ 604942 w 1768701"/>
                  <a:gd name="connsiteY25" fmla="*/ 287483 h 1819275"/>
                  <a:gd name="connsiteX26" fmla="*/ 29334 w 1768701"/>
                  <a:gd name="connsiteY26" fmla="*/ 3471 h 1819275"/>
                  <a:gd name="connsiteX27" fmla="*/ 7152 w 1768701"/>
                  <a:gd name="connsiteY27" fmla="*/ 1798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68701" h="1819275">
                    <a:moveTo>
                      <a:pt x="0" y="0"/>
                    </a:moveTo>
                    <a:lnTo>
                      <a:pt x="1239837" y="0"/>
                    </a:lnTo>
                    <a:cubicBezTo>
                      <a:pt x="1820863" y="101600"/>
                      <a:pt x="1981200" y="942975"/>
                      <a:pt x="1425575" y="1819275"/>
                    </a:cubicBezTo>
                    <a:cubicBezTo>
                      <a:pt x="1410692" y="1702594"/>
                      <a:pt x="1345133" y="1441252"/>
                      <a:pt x="1217011" y="1151279"/>
                    </a:cubicBezTo>
                    <a:lnTo>
                      <a:pt x="1120532" y="960656"/>
                    </a:lnTo>
                    <a:lnTo>
                      <a:pt x="1125218" y="962449"/>
                    </a:lnTo>
                    <a:lnTo>
                      <a:pt x="1087312" y="895020"/>
                    </a:lnTo>
                    <a:lnTo>
                      <a:pt x="1067594" y="856060"/>
                    </a:lnTo>
                    <a:lnTo>
                      <a:pt x="1044723" y="819259"/>
                    </a:lnTo>
                    <a:lnTo>
                      <a:pt x="1032247" y="797066"/>
                    </a:lnTo>
                    <a:lnTo>
                      <a:pt x="1011074" y="765115"/>
                    </a:lnTo>
                    <a:lnTo>
                      <a:pt x="976419" y="709350"/>
                    </a:lnTo>
                    <a:lnTo>
                      <a:pt x="949071" y="671548"/>
                    </a:lnTo>
                    <a:lnTo>
                      <a:pt x="932625" y="646730"/>
                    </a:lnTo>
                    <a:lnTo>
                      <a:pt x="911183" y="619176"/>
                    </a:lnTo>
                    <a:lnTo>
                      <a:pt x="873826" y="567538"/>
                    </a:lnTo>
                    <a:lnTo>
                      <a:pt x="842456" y="530859"/>
                    </a:lnTo>
                    <a:lnTo>
                      <a:pt x="827460" y="511589"/>
                    </a:lnTo>
                    <a:lnTo>
                      <a:pt x="804660" y="486667"/>
                    </a:lnTo>
                    <a:lnTo>
                      <a:pt x="759485" y="433846"/>
                    </a:lnTo>
                    <a:lnTo>
                      <a:pt x="732019" y="407265"/>
                    </a:lnTo>
                    <a:lnTo>
                      <a:pt x="717863" y="391791"/>
                    </a:lnTo>
                    <a:lnTo>
                      <a:pt x="677622" y="354620"/>
                    </a:lnTo>
                    <a:lnTo>
                      <a:pt x="633065" y="311498"/>
                    </a:lnTo>
                    <a:lnTo>
                      <a:pt x="619739" y="301151"/>
                    </a:lnTo>
                    <a:lnTo>
                      <a:pt x="604942" y="287483"/>
                    </a:lnTo>
                    <a:cubicBezTo>
                      <a:pt x="414589" y="126628"/>
                      <a:pt x="215013" y="30932"/>
                      <a:pt x="29334" y="3471"/>
                    </a:cubicBezTo>
                    <a:lnTo>
                      <a:pt x="7152" y="1798"/>
                    </a:lnTo>
                    <a:close/>
                  </a:path>
                </a:pathLst>
              </a:custGeom>
              <a:gradFill flip="none" rotWithShape="1">
                <a:gsLst>
                  <a:gs pos="14000">
                    <a:schemeClr val="accent3">
                      <a:lumMod val="40000"/>
                      <a:lumOff val="60000"/>
                    </a:schemeClr>
                  </a:gs>
                  <a:gs pos="64000">
                    <a:schemeClr val="accent3">
                      <a:lumMod val="40000"/>
                      <a:lumOff val="60000"/>
                    </a:schemeClr>
                  </a:gs>
                  <a:gs pos="42000">
                    <a:schemeClr val="accent3">
                      <a:lumMod val="40000"/>
                      <a:lumOff val="60000"/>
                    </a:schemeClr>
                  </a:gs>
                  <a:gs pos="100000">
                    <a:schemeClr val="accent3">
                      <a:lumMod val="60000"/>
                      <a:lumOff val="40000"/>
                    </a:schemeClr>
                  </a:gs>
                </a:gsLst>
                <a:lin ang="0" scaled="0"/>
                <a:tileRect/>
              </a:gradFill>
              <a:ln w="3175" cap="flat" cmpd="sng" algn="ctr">
                <a:noFill/>
                <a:prstDash val="solid"/>
                <a:miter lim="800000"/>
              </a:ln>
              <a:effectLst/>
            </p:spPr>
            <p:txBody>
              <a:bodyPr anchor="ctr">
                <a:normAutofit/>
              </a:bodyPr>
              <a:lstStyle/>
              <a:p>
                <a:pPr algn="ctr">
                  <a:defRPr/>
                </a:pPr>
                <a:endParaRPr lang="zh-CN" altLang="en-US" sz="1200" kern="0">
                  <a:solidFill>
                    <a:prstClr val="white"/>
                  </a:solidFill>
                  <a:latin typeface="Calibri" panose="020F0502020204030204"/>
                  <a:ea typeface="幼圆" panose="02010509060101010101" pitchFamily="49" charset="-122"/>
                </a:endParaRPr>
              </a:p>
            </p:txBody>
          </p:sp>
          <p:sp>
            <p:nvSpPr>
              <p:cNvPr id="12" name="MH_Other_8"/>
              <p:cNvSpPr/>
              <p:nvPr>
                <p:custDataLst>
                  <p:tags r:id="rId11"/>
                </p:custDataLst>
              </p:nvPr>
            </p:nvSpPr>
            <p:spPr>
              <a:xfrm flipH="1">
                <a:off x="6508750" y="2498725"/>
                <a:ext cx="1098550" cy="395288"/>
              </a:xfrm>
              <a:custGeom>
                <a:avLst/>
                <a:gdLst>
                  <a:gd name="connsiteX0" fmla="*/ 0 w 2286000"/>
                  <a:gd name="connsiteY0" fmla="*/ 472440 h 472440"/>
                  <a:gd name="connsiteX1" fmla="*/ 472440 w 2286000"/>
                  <a:gd name="connsiteY1" fmla="*/ 0 h 472440"/>
                  <a:gd name="connsiteX2" fmla="*/ 2286000 w 2286000"/>
                  <a:gd name="connsiteY2" fmla="*/ 0 h 472440"/>
                </a:gdLst>
                <a:ahLst/>
                <a:cxnLst>
                  <a:cxn ang="0">
                    <a:pos x="connsiteX0" y="connsiteY0"/>
                  </a:cxn>
                  <a:cxn ang="0">
                    <a:pos x="connsiteX1" y="connsiteY1"/>
                  </a:cxn>
                  <a:cxn ang="0">
                    <a:pos x="connsiteX2" y="connsiteY2"/>
                  </a:cxn>
                </a:cxnLst>
                <a:rect l="l" t="t" r="r" b="b"/>
                <a:pathLst>
                  <a:path w="2286000" h="472440">
                    <a:moveTo>
                      <a:pt x="0" y="472440"/>
                    </a:moveTo>
                    <a:lnTo>
                      <a:pt x="472440" y="0"/>
                    </a:lnTo>
                    <a:lnTo>
                      <a:pt x="2286000" y="0"/>
                    </a:lnTo>
                  </a:path>
                </a:pathLst>
              </a:custGeom>
              <a:noFill/>
              <a:ln w="19050" cap="flat" cmpd="sng" algn="ctr">
                <a:solidFill>
                  <a:srgbClr val="ADADAD"/>
                </a:solidFill>
                <a:prstDash val="sysDot"/>
                <a:miter lim="800000"/>
                <a:headEnd type="oval" w="sm" len="sm"/>
                <a:tailEnd type="oval" w="sm" len="sm"/>
              </a:ln>
              <a:effectLst/>
            </p:spPr>
            <p:txBody>
              <a:bodyPr anchor="ctr">
                <a:normAutofit/>
              </a:bodyPr>
              <a:lstStyle/>
              <a:p>
                <a:pPr algn="ctr">
                  <a:defRPr/>
                </a:pPr>
                <a:endParaRPr lang="zh-CN" altLang="en-US" sz="1200" kern="0">
                  <a:solidFill>
                    <a:sysClr val="window" lastClr="FFFFFF"/>
                  </a:solidFill>
                  <a:latin typeface="Calibri" panose="020F0502020204030204"/>
                  <a:ea typeface="幼圆" panose="02010509060101010101" pitchFamily="49" charset="-122"/>
                </a:endParaRPr>
              </a:p>
            </p:txBody>
          </p:sp>
          <p:sp>
            <p:nvSpPr>
              <p:cNvPr id="13" name="MH_Other_9"/>
              <p:cNvSpPr/>
              <p:nvPr>
                <p:custDataLst>
                  <p:tags r:id="rId12"/>
                </p:custDataLst>
              </p:nvPr>
            </p:nvSpPr>
            <p:spPr>
              <a:xfrm>
                <a:off x="8747125" y="2498725"/>
                <a:ext cx="1098550" cy="395288"/>
              </a:xfrm>
              <a:custGeom>
                <a:avLst/>
                <a:gdLst>
                  <a:gd name="connsiteX0" fmla="*/ 0 w 2286000"/>
                  <a:gd name="connsiteY0" fmla="*/ 472440 h 472440"/>
                  <a:gd name="connsiteX1" fmla="*/ 472440 w 2286000"/>
                  <a:gd name="connsiteY1" fmla="*/ 0 h 472440"/>
                  <a:gd name="connsiteX2" fmla="*/ 2286000 w 2286000"/>
                  <a:gd name="connsiteY2" fmla="*/ 0 h 472440"/>
                </a:gdLst>
                <a:ahLst/>
                <a:cxnLst>
                  <a:cxn ang="0">
                    <a:pos x="connsiteX0" y="connsiteY0"/>
                  </a:cxn>
                  <a:cxn ang="0">
                    <a:pos x="connsiteX1" y="connsiteY1"/>
                  </a:cxn>
                  <a:cxn ang="0">
                    <a:pos x="connsiteX2" y="connsiteY2"/>
                  </a:cxn>
                </a:cxnLst>
                <a:rect l="l" t="t" r="r" b="b"/>
                <a:pathLst>
                  <a:path w="2286000" h="472440">
                    <a:moveTo>
                      <a:pt x="0" y="472440"/>
                    </a:moveTo>
                    <a:lnTo>
                      <a:pt x="472440" y="0"/>
                    </a:lnTo>
                    <a:lnTo>
                      <a:pt x="2286000" y="0"/>
                    </a:lnTo>
                  </a:path>
                </a:pathLst>
              </a:custGeom>
              <a:noFill/>
              <a:ln w="19050" cap="flat" cmpd="sng" algn="ctr">
                <a:solidFill>
                  <a:srgbClr val="ADADAD"/>
                </a:solidFill>
                <a:prstDash val="sysDot"/>
                <a:miter lim="800000"/>
                <a:headEnd type="oval" w="sm" len="sm"/>
                <a:tailEnd type="oval" w="sm" len="sm"/>
              </a:ln>
              <a:effectLst/>
            </p:spPr>
            <p:txBody>
              <a:bodyPr anchor="ctr">
                <a:normAutofit/>
              </a:bodyPr>
              <a:lstStyle/>
              <a:p>
                <a:pPr algn="ctr">
                  <a:defRPr/>
                </a:pPr>
                <a:endParaRPr lang="zh-CN" altLang="en-US" sz="1200" kern="0">
                  <a:solidFill>
                    <a:sysClr val="window" lastClr="FFFFFF"/>
                  </a:solidFill>
                  <a:latin typeface="Calibri" panose="020F0502020204030204"/>
                  <a:ea typeface="幼圆" panose="02010509060101010101" pitchFamily="49" charset="-122"/>
                </a:endParaRPr>
              </a:p>
            </p:txBody>
          </p:sp>
          <p:sp>
            <p:nvSpPr>
              <p:cNvPr id="14" name="MH_Other_10"/>
              <p:cNvSpPr/>
              <p:nvPr>
                <p:custDataLst>
                  <p:tags r:id="rId13"/>
                </p:custDataLst>
              </p:nvPr>
            </p:nvSpPr>
            <p:spPr>
              <a:xfrm flipH="1" flipV="1">
                <a:off x="6508750" y="4835525"/>
                <a:ext cx="1098550" cy="395288"/>
              </a:xfrm>
              <a:custGeom>
                <a:avLst/>
                <a:gdLst>
                  <a:gd name="connsiteX0" fmla="*/ 0 w 2286000"/>
                  <a:gd name="connsiteY0" fmla="*/ 472440 h 472440"/>
                  <a:gd name="connsiteX1" fmla="*/ 472440 w 2286000"/>
                  <a:gd name="connsiteY1" fmla="*/ 0 h 472440"/>
                  <a:gd name="connsiteX2" fmla="*/ 2286000 w 2286000"/>
                  <a:gd name="connsiteY2" fmla="*/ 0 h 472440"/>
                </a:gdLst>
                <a:ahLst/>
                <a:cxnLst>
                  <a:cxn ang="0">
                    <a:pos x="connsiteX0" y="connsiteY0"/>
                  </a:cxn>
                  <a:cxn ang="0">
                    <a:pos x="connsiteX1" y="connsiteY1"/>
                  </a:cxn>
                  <a:cxn ang="0">
                    <a:pos x="connsiteX2" y="connsiteY2"/>
                  </a:cxn>
                </a:cxnLst>
                <a:rect l="l" t="t" r="r" b="b"/>
                <a:pathLst>
                  <a:path w="2286000" h="472440">
                    <a:moveTo>
                      <a:pt x="0" y="472440"/>
                    </a:moveTo>
                    <a:lnTo>
                      <a:pt x="472440" y="0"/>
                    </a:lnTo>
                    <a:lnTo>
                      <a:pt x="2286000" y="0"/>
                    </a:lnTo>
                  </a:path>
                </a:pathLst>
              </a:custGeom>
              <a:noFill/>
              <a:ln w="19050" cap="flat" cmpd="sng" algn="ctr">
                <a:solidFill>
                  <a:srgbClr val="ADADAD"/>
                </a:solidFill>
                <a:prstDash val="sysDot"/>
                <a:miter lim="800000"/>
                <a:headEnd type="oval" w="sm" len="sm"/>
                <a:tailEnd type="oval" w="sm" len="sm"/>
              </a:ln>
              <a:effectLst/>
            </p:spPr>
            <p:txBody>
              <a:bodyPr anchor="ctr">
                <a:normAutofit/>
              </a:bodyPr>
              <a:lstStyle/>
              <a:p>
                <a:pPr algn="ctr">
                  <a:defRPr/>
                </a:pPr>
                <a:endParaRPr lang="zh-CN" altLang="en-US" sz="1200" kern="0">
                  <a:solidFill>
                    <a:sysClr val="window" lastClr="FFFFFF"/>
                  </a:solidFill>
                  <a:latin typeface="Calibri" panose="020F0502020204030204"/>
                  <a:ea typeface="幼圆" panose="02010509060101010101" pitchFamily="49" charset="-122"/>
                </a:endParaRPr>
              </a:p>
            </p:txBody>
          </p:sp>
          <p:sp>
            <p:nvSpPr>
              <p:cNvPr id="15" name="MH_Other_11"/>
              <p:cNvSpPr/>
              <p:nvPr>
                <p:custDataLst>
                  <p:tags r:id="rId14"/>
                </p:custDataLst>
              </p:nvPr>
            </p:nvSpPr>
            <p:spPr>
              <a:xfrm flipV="1">
                <a:off x="8747125" y="4835525"/>
                <a:ext cx="1098550" cy="395288"/>
              </a:xfrm>
              <a:custGeom>
                <a:avLst/>
                <a:gdLst>
                  <a:gd name="connsiteX0" fmla="*/ 0 w 2286000"/>
                  <a:gd name="connsiteY0" fmla="*/ 472440 h 472440"/>
                  <a:gd name="connsiteX1" fmla="*/ 472440 w 2286000"/>
                  <a:gd name="connsiteY1" fmla="*/ 0 h 472440"/>
                  <a:gd name="connsiteX2" fmla="*/ 2286000 w 2286000"/>
                  <a:gd name="connsiteY2" fmla="*/ 0 h 472440"/>
                </a:gdLst>
                <a:ahLst/>
                <a:cxnLst>
                  <a:cxn ang="0">
                    <a:pos x="connsiteX0" y="connsiteY0"/>
                  </a:cxn>
                  <a:cxn ang="0">
                    <a:pos x="connsiteX1" y="connsiteY1"/>
                  </a:cxn>
                  <a:cxn ang="0">
                    <a:pos x="connsiteX2" y="connsiteY2"/>
                  </a:cxn>
                </a:cxnLst>
                <a:rect l="l" t="t" r="r" b="b"/>
                <a:pathLst>
                  <a:path w="2286000" h="472440">
                    <a:moveTo>
                      <a:pt x="0" y="472440"/>
                    </a:moveTo>
                    <a:lnTo>
                      <a:pt x="472440" y="0"/>
                    </a:lnTo>
                    <a:lnTo>
                      <a:pt x="2286000" y="0"/>
                    </a:lnTo>
                  </a:path>
                </a:pathLst>
              </a:custGeom>
              <a:noFill/>
              <a:ln w="19050" cap="flat" cmpd="sng" algn="ctr">
                <a:solidFill>
                  <a:srgbClr val="ADADAD"/>
                </a:solidFill>
                <a:prstDash val="sysDot"/>
                <a:miter lim="800000"/>
                <a:headEnd type="oval" w="sm" len="sm"/>
                <a:tailEnd type="oval" w="sm" len="sm"/>
              </a:ln>
              <a:effectLst/>
            </p:spPr>
            <p:txBody>
              <a:bodyPr anchor="ctr">
                <a:normAutofit/>
              </a:bodyPr>
              <a:lstStyle/>
              <a:p>
                <a:pPr algn="ctr">
                  <a:defRPr/>
                </a:pPr>
                <a:endParaRPr lang="zh-CN" altLang="en-US" sz="1200" kern="0">
                  <a:solidFill>
                    <a:sysClr val="window" lastClr="FFFFFF"/>
                  </a:solidFill>
                  <a:latin typeface="Calibri" panose="020F0502020204030204"/>
                  <a:ea typeface="幼圆" panose="02010509060101010101" pitchFamily="49" charset="-122"/>
                </a:endParaRPr>
              </a:p>
            </p:txBody>
          </p:sp>
          <p:cxnSp>
            <p:nvCxnSpPr>
              <p:cNvPr id="16" name="MH_Other_12"/>
              <p:cNvCxnSpPr>
                <a:cxnSpLocks noChangeShapeType="1"/>
              </p:cNvCxnSpPr>
              <p:nvPr>
                <p:custDataLst>
                  <p:tags r:id="rId15"/>
                </p:custDataLst>
              </p:nvPr>
            </p:nvCxnSpPr>
            <p:spPr bwMode="auto">
              <a:xfrm flipH="1">
                <a:off x="9228139" y="3889376"/>
                <a:ext cx="617537" cy="9525"/>
              </a:xfrm>
              <a:prstGeom prst="straightConnector1">
                <a:avLst/>
              </a:prstGeom>
              <a:noFill/>
              <a:ln w="19050" algn="ctr">
                <a:solidFill>
                  <a:srgbClr val="ADADAD"/>
                </a:solidFill>
                <a:prstDash val="sysDot"/>
                <a:miter lim="800000"/>
                <a:headEnd type="oval" w="sm" len="sm"/>
                <a:tailEnd type="oval" w="sm" len="sm"/>
              </a:ln>
              <a:extLst>
                <a:ext uri="{909E8E84-426E-40DD-AFC4-6F175D3DCCD1}">
                  <a14:hiddenFill xmlns:a14="http://schemas.microsoft.com/office/drawing/2010/main">
                    <a:noFill/>
                  </a14:hiddenFill>
                </a:ext>
              </a:extLst>
            </p:spPr>
          </p:cxnSp>
          <p:cxnSp>
            <p:nvCxnSpPr>
              <p:cNvPr id="17" name="MH_Other_13"/>
              <p:cNvCxnSpPr>
                <a:cxnSpLocks noChangeShapeType="1"/>
              </p:cNvCxnSpPr>
              <p:nvPr>
                <p:custDataLst>
                  <p:tags r:id="rId16"/>
                </p:custDataLst>
              </p:nvPr>
            </p:nvCxnSpPr>
            <p:spPr bwMode="auto">
              <a:xfrm flipH="1">
                <a:off x="6508750" y="3905250"/>
                <a:ext cx="463550" cy="0"/>
              </a:xfrm>
              <a:prstGeom prst="straightConnector1">
                <a:avLst/>
              </a:prstGeom>
              <a:noFill/>
              <a:ln w="19050" algn="ctr">
                <a:solidFill>
                  <a:srgbClr val="ADADAD"/>
                </a:solidFill>
                <a:prstDash val="sysDot"/>
                <a:miter lim="800000"/>
                <a:headEnd type="oval" w="sm" len="sm"/>
                <a:tailEnd type="oval" w="sm" len="sm"/>
              </a:ln>
              <a:extLst>
                <a:ext uri="{909E8E84-426E-40DD-AFC4-6F175D3DCCD1}">
                  <a14:hiddenFill xmlns:a14="http://schemas.microsoft.com/office/drawing/2010/main">
                    <a:noFill/>
                  </a14:hiddenFill>
                </a:ext>
              </a:extLst>
            </p:spPr>
          </p:cxnSp>
          <p:sp>
            <p:nvSpPr>
              <p:cNvPr id="21" name="MH_SubTitle_1"/>
              <p:cNvSpPr txBox="1">
                <a:spLocks noChangeArrowheads="1"/>
              </p:cNvSpPr>
              <p:nvPr>
                <p:custDataLst>
                  <p:tags r:id="rId17"/>
                </p:custDataLst>
              </p:nvPr>
            </p:nvSpPr>
            <p:spPr bwMode="auto">
              <a:xfrm>
                <a:off x="4270375" y="2057401"/>
                <a:ext cx="2205038"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algn="r" eaLnBrk="1" hangingPunct="1">
                  <a:lnSpc>
                    <a:spcPct val="130000"/>
                  </a:lnSpc>
                </a:pPr>
                <a:r>
                  <a:rPr lang="zh-CN" altLang="en-US" sz="1600">
                    <a:latin typeface="+mn-lt"/>
                    <a:ea typeface="+mn-ea"/>
                  </a:rPr>
                  <a:t>点击添加标题文字</a:t>
                </a:r>
                <a:endParaRPr lang="en-US" altLang="zh-CN" sz="1600">
                  <a:latin typeface="+mn-lt"/>
                  <a:ea typeface="+mn-ea"/>
                </a:endParaRPr>
              </a:p>
              <a:p>
                <a:pPr algn="r" eaLnBrk="1" hangingPunct="1">
                  <a:lnSpc>
                    <a:spcPct val="130000"/>
                  </a:lnSpc>
                </a:pPr>
                <a:r>
                  <a:rPr lang="zh-CN" altLang="en-US" sz="1600">
                    <a:latin typeface="+mn-lt"/>
                    <a:ea typeface="+mn-ea"/>
                  </a:rPr>
                  <a:t>点击添加标题文字</a:t>
                </a:r>
                <a:endParaRPr lang="en-US" altLang="zh-CN" sz="1600">
                  <a:latin typeface="+mn-lt"/>
                  <a:ea typeface="+mn-ea"/>
                </a:endParaRPr>
              </a:p>
            </p:txBody>
          </p:sp>
          <p:sp>
            <p:nvSpPr>
              <p:cNvPr id="22" name="MH_SubTitle_3"/>
              <p:cNvSpPr txBox="1">
                <a:spLocks noChangeArrowheads="1"/>
              </p:cNvSpPr>
              <p:nvPr>
                <p:custDataLst>
                  <p:tags r:id="rId18"/>
                </p:custDataLst>
              </p:nvPr>
            </p:nvSpPr>
            <p:spPr bwMode="auto">
              <a:xfrm>
                <a:off x="4273551" y="3471863"/>
                <a:ext cx="2220913"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algn="r" eaLnBrk="1" hangingPunct="1">
                  <a:lnSpc>
                    <a:spcPct val="130000"/>
                  </a:lnSpc>
                </a:pPr>
                <a:r>
                  <a:rPr lang="zh-CN" altLang="en-US" sz="1600">
                    <a:latin typeface="+mn-lt"/>
                    <a:ea typeface="+mn-ea"/>
                  </a:rPr>
                  <a:t>点击添加标题文字</a:t>
                </a:r>
                <a:endParaRPr lang="en-US" altLang="zh-CN" sz="1600">
                  <a:latin typeface="+mn-lt"/>
                  <a:ea typeface="+mn-ea"/>
                </a:endParaRPr>
              </a:p>
              <a:p>
                <a:pPr algn="r" eaLnBrk="1" hangingPunct="1">
                  <a:lnSpc>
                    <a:spcPct val="130000"/>
                  </a:lnSpc>
                </a:pPr>
                <a:r>
                  <a:rPr lang="zh-CN" altLang="en-US" sz="1600">
                    <a:latin typeface="+mn-lt"/>
                    <a:ea typeface="+mn-ea"/>
                  </a:rPr>
                  <a:t>点击添加标题文字</a:t>
                </a:r>
                <a:endParaRPr lang="en-US" altLang="zh-CN" sz="1600">
                  <a:latin typeface="+mn-lt"/>
                  <a:ea typeface="+mn-ea"/>
                </a:endParaRPr>
              </a:p>
            </p:txBody>
          </p:sp>
          <p:sp>
            <p:nvSpPr>
              <p:cNvPr id="23" name="MH_SubTitle_5"/>
              <p:cNvSpPr txBox="1">
                <a:spLocks noChangeArrowheads="1"/>
              </p:cNvSpPr>
              <p:nvPr>
                <p:custDataLst>
                  <p:tags r:id="rId19"/>
                </p:custDataLst>
              </p:nvPr>
            </p:nvSpPr>
            <p:spPr bwMode="auto">
              <a:xfrm>
                <a:off x="4273551" y="4787901"/>
                <a:ext cx="2220913"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algn="r" eaLnBrk="1" hangingPunct="1">
                  <a:lnSpc>
                    <a:spcPct val="130000"/>
                  </a:lnSpc>
                </a:pPr>
                <a:r>
                  <a:rPr lang="zh-CN" altLang="en-US" sz="1600">
                    <a:latin typeface="+mn-lt"/>
                    <a:ea typeface="+mn-ea"/>
                  </a:rPr>
                  <a:t>点击添加标题文字</a:t>
                </a:r>
                <a:endParaRPr lang="en-US" altLang="zh-CN" sz="1600">
                  <a:latin typeface="+mn-lt"/>
                  <a:ea typeface="+mn-ea"/>
                </a:endParaRPr>
              </a:p>
              <a:p>
                <a:pPr algn="r" eaLnBrk="1" hangingPunct="1">
                  <a:lnSpc>
                    <a:spcPct val="130000"/>
                  </a:lnSpc>
                </a:pPr>
                <a:r>
                  <a:rPr lang="zh-CN" altLang="en-US" sz="1600">
                    <a:latin typeface="+mn-lt"/>
                    <a:ea typeface="+mn-ea"/>
                  </a:rPr>
                  <a:t>点击添加标题文字</a:t>
                </a:r>
                <a:endParaRPr lang="en-US" altLang="zh-CN" sz="1600">
                  <a:latin typeface="+mn-lt"/>
                  <a:ea typeface="+mn-ea"/>
                </a:endParaRPr>
              </a:p>
            </p:txBody>
          </p:sp>
          <p:sp>
            <p:nvSpPr>
              <p:cNvPr id="24" name="MH_Other_14"/>
              <p:cNvSpPr txBox="1">
                <a:spLocks noChangeArrowheads="1"/>
              </p:cNvSpPr>
              <p:nvPr>
                <p:custDataLst>
                  <p:tags r:id="rId20"/>
                </p:custDataLst>
              </p:nvPr>
            </p:nvSpPr>
            <p:spPr bwMode="auto">
              <a:xfrm>
                <a:off x="7777164" y="3579813"/>
                <a:ext cx="87788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eaLnBrk="1" hangingPunct="1"/>
                <a:r>
                  <a:rPr lang="zh-CN" altLang="en-US" sz="2700" b="1">
                    <a:solidFill>
                      <a:schemeClr val="tx1">
                        <a:lumMod val="85000"/>
                      </a:schemeClr>
                    </a:solidFill>
                    <a:latin typeface="+mn-lt"/>
                    <a:ea typeface="幼圆" panose="02010509060101010101" pitchFamily="49" charset="-122"/>
                  </a:rPr>
                  <a:t>标题</a:t>
                </a:r>
                <a:endParaRPr lang="zh-CN" altLang="en-US" sz="2700" b="1">
                  <a:solidFill>
                    <a:schemeClr val="tx1">
                      <a:lumMod val="85000"/>
                    </a:schemeClr>
                  </a:solidFill>
                  <a:latin typeface="+mn-lt"/>
                  <a:ea typeface="幼圆" panose="02010509060101010101" pitchFamily="49" charset="-122"/>
                </a:endParaRPr>
              </a:p>
            </p:txBody>
          </p:sp>
        </p:grpSp>
      </p:grpSp>
      <p:sp>
        <p:nvSpPr>
          <p:cNvPr id="25" name="矩形 24"/>
          <p:cNvSpPr/>
          <p:nvPr/>
        </p:nvSpPr>
        <p:spPr>
          <a:xfrm>
            <a:off x="4244191" y="183709"/>
            <a:ext cx="4339650" cy="646331"/>
          </a:xfrm>
          <a:prstGeom prst="rect">
            <a:avLst/>
          </a:prstGeom>
          <a:noFill/>
        </p:spPr>
        <p:txBody>
          <a:bodyPr wrap="none" lIns="91440" tIns="45720" rIns="91440" bIns="45720">
            <a:spAutoFit/>
          </a:bodyPr>
          <a:lstStyle/>
          <a:p>
            <a:pPr algn="ctr"/>
            <a:r>
              <a:rPr lang="zh-CN" altLang="en-US" sz="3600" dirty="0">
                <a:ln w="0"/>
                <a:latin typeface="华文行楷" panose="02010800040101010101" pitchFamily="2" charset="-122"/>
                <a:ea typeface="华文行楷" panose="02010800040101010101" pitchFamily="2" charset="-122"/>
              </a:rPr>
              <a:t>请输入替换你的标题</a:t>
            </a:r>
            <a:endParaRPr lang="zh-CN" altLang="en-US" sz="3600" dirty="0">
              <a:ln w="0"/>
              <a:latin typeface="华文行楷" panose="02010800040101010101" pitchFamily="2" charset="-122"/>
              <a:ea typeface="华文行楷" panose="02010800040101010101" pitchFamily="2" charset="-122"/>
            </a:endParaRPr>
          </a:p>
        </p:txBody>
      </p:sp>
      <p:pic>
        <p:nvPicPr>
          <p:cNvPr id="27" name="图片 26"/>
          <p:cNvPicPr>
            <a:picLocks noChangeAspect="1"/>
          </p:cNvPicPr>
          <p:nvPr/>
        </p:nvPicPr>
        <p:blipFill>
          <a:blip r:embed="rId21" cstate="email">
            <a:extLst>
              <a:ext uri="{28A0092B-C50C-407E-A947-70E740481C1C}">
                <a14:useLocalDpi xmlns:a14="http://schemas.microsoft.com/office/drawing/2010/main" val="0"/>
              </a:ext>
            </a:extLst>
          </a:blip>
          <a:stretch>
            <a:fillRect/>
          </a:stretch>
        </p:blipFill>
        <p:spPr>
          <a:xfrm>
            <a:off x="294384" y="-167328"/>
            <a:ext cx="4334323" cy="6858000"/>
          </a:xfrm>
          <a:prstGeom prst="rect">
            <a:avLst/>
          </a:prstGeom>
        </p:spPr>
      </p:pic>
      <p:pic>
        <p:nvPicPr>
          <p:cNvPr id="28" name="图片 27"/>
          <p:cNvPicPr>
            <a:picLocks noChangeAspect="1"/>
          </p:cNvPicPr>
          <p:nvPr/>
        </p:nvPicPr>
        <p:blipFill>
          <a:blip r:embed="rId22" cstate="email">
            <a:extLst>
              <a:ext uri="{28A0092B-C50C-407E-A947-70E740481C1C}">
                <a14:useLocalDpi xmlns:a14="http://schemas.microsoft.com/office/drawing/2010/main" val="0"/>
              </a:ext>
            </a:extLst>
          </a:blip>
          <a:stretch>
            <a:fillRect/>
          </a:stretch>
        </p:blipFill>
        <p:spPr>
          <a:xfrm>
            <a:off x="8918126" y="-576359"/>
            <a:ext cx="3728021" cy="2947978"/>
          </a:xfrm>
          <a:prstGeom prst="rect">
            <a:avLst/>
          </a:prstGeom>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animEffect transition="in" filter="fade">
                                      <p:cBhvr>
                                        <p:cTn id="14" dur="500"/>
                                        <p:tgtEl>
                                          <p:spTgt spid="28"/>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par>
                          <p:cTn id="21" fill="hold">
                            <p:stCondLst>
                              <p:cond delay="1500"/>
                            </p:stCondLst>
                            <p:childTnLst>
                              <p:par>
                                <p:cTn id="22" presetID="42" presetClass="entr" presetSubtype="0" fill="hold"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MH_Picture_3"/>
          <p:cNvSpPr/>
          <p:nvPr/>
        </p:nvSpPr>
        <p:spPr>
          <a:xfrm>
            <a:off x="6377515" y="2794000"/>
            <a:ext cx="2844801" cy="1379539"/>
          </a:xfrm>
          <a:custGeom>
            <a:avLst/>
            <a:gdLst/>
            <a:ahLst/>
            <a:cxnLst/>
            <a:rect l="0" t="0" r="0" b="0"/>
            <a:pathLst>
              <a:path w="2844801" h="1379539">
                <a:moveTo>
                  <a:pt x="0" y="0"/>
                </a:moveTo>
                <a:lnTo>
                  <a:pt x="2844800" y="0"/>
                </a:lnTo>
                <a:lnTo>
                  <a:pt x="2844800" y="1379538"/>
                </a:lnTo>
                <a:lnTo>
                  <a:pt x="0" y="1379538"/>
                </a:lnTo>
                <a:close/>
              </a:path>
            </a:pathLst>
          </a:custGeom>
          <a:blipFill>
            <a:blip r:embed="rId1">
              <a:duotone>
                <a:schemeClr val="accent5">
                  <a:shade val="45000"/>
                  <a:satMod val="135000"/>
                </a:schemeClr>
                <a:prstClr val="white"/>
              </a:duotone>
            </a:blip>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MH_Picture_4"/>
          <p:cNvSpPr/>
          <p:nvPr/>
        </p:nvSpPr>
        <p:spPr>
          <a:xfrm>
            <a:off x="9317566" y="2794000"/>
            <a:ext cx="2874434" cy="1379539"/>
          </a:xfrm>
          <a:custGeom>
            <a:avLst/>
            <a:gdLst/>
            <a:ahLst/>
            <a:cxnLst/>
            <a:rect l="0" t="0" r="0" b="0"/>
            <a:pathLst>
              <a:path w="2874434" h="1379539">
                <a:moveTo>
                  <a:pt x="0" y="0"/>
                </a:moveTo>
                <a:lnTo>
                  <a:pt x="2874433" y="0"/>
                </a:lnTo>
                <a:lnTo>
                  <a:pt x="2874433" y="1379538"/>
                </a:lnTo>
                <a:lnTo>
                  <a:pt x="0" y="1379538"/>
                </a:lnTo>
                <a:close/>
              </a:path>
            </a:pathLst>
          </a:custGeom>
          <a:solidFill>
            <a:srgbClr val="DA4BA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084" name="MH_SubTitle_1"/>
          <p:cNvSpPr>
            <a:spLocks noChangeArrowheads="1"/>
          </p:cNvSpPr>
          <p:nvPr>
            <p:custDataLst>
              <p:tags r:id="rId2"/>
            </p:custDataLst>
          </p:nvPr>
        </p:nvSpPr>
        <p:spPr bwMode="auto">
          <a:xfrm>
            <a:off x="0" y="2794001"/>
            <a:ext cx="6280150" cy="1509713"/>
          </a:xfrm>
          <a:prstGeom prst="rect">
            <a:avLst/>
          </a:prstGeom>
          <a:solidFill>
            <a:srgbClr val="FF0000"/>
          </a:solidFill>
          <a:ln>
            <a:noFill/>
          </a:ln>
        </p:spPr>
        <p:txBody>
          <a:bodyPr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lnSpc>
                <a:spcPct val="130000"/>
              </a:lnSpc>
              <a:defRPr/>
            </a:pPr>
            <a:r>
              <a:rPr lang="zh-CN" altLang="en-US" sz="3200" b="1" dirty="0" smtClean="0">
                <a:solidFill>
                  <a:srgbClr val="FFFFFF"/>
                </a:solidFill>
                <a:latin typeface="+mn-lt"/>
                <a:ea typeface="+mn-ea"/>
              </a:rPr>
              <a:t>输入你的标题</a:t>
            </a:r>
            <a:endParaRPr lang="da-DK" altLang="zh-CN" sz="3200" b="1" dirty="0">
              <a:solidFill>
                <a:srgbClr val="FFFFFF"/>
              </a:solidFill>
              <a:latin typeface="+mn-lt"/>
              <a:ea typeface="+mn-ea"/>
            </a:endParaRPr>
          </a:p>
        </p:txBody>
      </p:sp>
      <p:sp>
        <p:nvSpPr>
          <p:cNvPr id="12" name="MH_Picture_5"/>
          <p:cNvSpPr/>
          <p:nvPr/>
        </p:nvSpPr>
        <p:spPr>
          <a:xfrm>
            <a:off x="6377515" y="4244975"/>
            <a:ext cx="2844801" cy="1379539"/>
          </a:xfrm>
          <a:custGeom>
            <a:avLst/>
            <a:gdLst/>
            <a:ahLst/>
            <a:cxnLst/>
            <a:rect l="0" t="0" r="0" b="0"/>
            <a:pathLst>
              <a:path w="2844801" h="1379539">
                <a:moveTo>
                  <a:pt x="0" y="0"/>
                </a:moveTo>
                <a:lnTo>
                  <a:pt x="2844800" y="0"/>
                </a:lnTo>
                <a:lnTo>
                  <a:pt x="2844800" y="1379538"/>
                </a:lnTo>
                <a:lnTo>
                  <a:pt x="0" y="1379538"/>
                </a:lnTo>
                <a:close/>
              </a:path>
            </a:pathLst>
          </a:custGeom>
          <a:solidFill>
            <a:srgbClr val="D5433E"/>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MH_Picture_2"/>
          <p:cNvSpPr/>
          <p:nvPr/>
        </p:nvSpPr>
        <p:spPr>
          <a:xfrm>
            <a:off x="6377515" y="1320800"/>
            <a:ext cx="2844801" cy="1379539"/>
          </a:xfrm>
          <a:custGeom>
            <a:avLst/>
            <a:gdLst/>
            <a:ahLst/>
            <a:cxnLst/>
            <a:rect l="0" t="0" r="0" b="0"/>
            <a:pathLst>
              <a:path w="2844801" h="1379539">
                <a:moveTo>
                  <a:pt x="0" y="0"/>
                </a:moveTo>
                <a:lnTo>
                  <a:pt x="2844800" y="0"/>
                </a:lnTo>
                <a:lnTo>
                  <a:pt x="2844800" y="1379538"/>
                </a:lnTo>
                <a:lnTo>
                  <a:pt x="0" y="1379538"/>
                </a:lnTo>
                <a:close/>
              </a:path>
            </a:pathLst>
          </a:custGeom>
          <a:solidFill>
            <a:srgbClr val="6F6B23"/>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MH_Picture_1"/>
          <p:cNvSpPr/>
          <p:nvPr/>
        </p:nvSpPr>
        <p:spPr>
          <a:xfrm>
            <a:off x="3435349" y="1320800"/>
            <a:ext cx="2844801" cy="1379539"/>
          </a:xfrm>
          <a:custGeom>
            <a:avLst/>
            <a:gdLst/>
            <a:ahLst/>
            <a:cxnLst/>
            <a:rect l="0" t="0" r="0" b="0"/>
            <a:pathLst>
              <a:path w="2844801" h="1379539">
                <a:moveTo>
                  <a:pt x="0" y="0"/>
                </a:moveTo>
                <a:lnTo>
                  <a:pt x="2844800" y="0"/>
                </a:lnTo>
                <a:lnTo>
                  <a:pt x="2844800" y="1379538"/>
                </a:lnTo>
                <a:lnTo>
                  <a:pt x="0" y="1379538"/>
                </a:lnTo>
                <a:close/>
              </a:path>
            </a:pathLst>
          </a:custGeom>
          <a:blipFill>
            <a:blip r:embed="rId1">
              <a:duotone>
                <a:schemeClr val="accent6">
                  <a:shade val="45000"/>
                  <a:satMod val="135000"/>
                </a:schemeClr>
                <a:prstClr val="white"/>
              </a:duotone>
            </a:blip>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56" name="MH_Other_1"/>
          <p:cNvSpPr>
            <a:spLocks noChangeArrowheads="1"/>
          </p:cNvSpPr>
          <p:nvPr>
            <p:custDataLst>
              <p:tags r:id="rId3"/>
            </p:custDataLst>
          </p:nvPr>
        </p:nvSpPr>
        <p:spPr bwMode="auto">
          <a:xfrm>
            <a:off x="6995582" y="493713"/>
            <a:ext cx="1606549" cy="754062"/>
          </a:xfrm>
          <a:prstGeom prst="rect">
            <a:avLst/>
          </a:prstGeom>
          <a:solidFill>
            <a:srgbClr val="FFC000">
              <a:alpha val="50000"/>
            </a:srgbClr>
          </a:solidFill>
          <a:ln>
            <a:noFill/>
          </a:ln>
        </p:spPr>
        <p:txBody>
          <a:bodyPr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just" eaLnBrk="1" hangingPunct="1">
              <a:lnSpc>
                <a:spcPct val="130000"/>
              </a:lnSpc>
            </a:pPr>
            <a:endParaRPr lang="zh-CN" altLang="en-US">
              <a:solidFill>
                <a:srgbClr val="FFFFFF"/>
              </a:solidFill>
              <a:latin typeface="Calibri" panose="020F0502020204030204" pitchFamily="34" charset="0"/>
              <a:ea typeface="微软雅黑" panose="020B0503020204020204" pitchFamily="34" charset="-122"/>
            </a:endParaRPr>
          </a:p>
        </p:txBody>
      </p:sp>
      <p:sp>
        <p:nvSpPr>
          <p:cNvPr id="2057" name="MH_Other_2"/>
          <p:cNvSpPr>
            <a:spLocks noChangeArrowheads="1"/>
          </p:cNvSpPr>
          <p:nvPr>
            <p:custDataLst>
              <p:tags r:id="rId4"/>
            </p:custDataLst>
          </p:nvPr>
        </p:nvSpPr>
        <p:spPr bwMode="auto">
          <a:xfrm>
            <a:off x="6995582" y="5697539"/>
            <a:ext cx="1606549" cy="528637"/>
          </a:xfrm>
          <a:prstGeom prst="rect">
            <a:avLst/>
          </a:prstGeom>
          <a:solidFill>
            <a:srgbClr val="00B050">
              <a:alpha val="48000"/>
            </a:srgbClr>
          </a:solidFill>
          <a:ln>
            <a:noFill/>
          </a:ln>
        </p:spPr>
        <p:txBody>
          <a:bodyPr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just" eaLnBrk="1" hangingPunct="1">
              <a:lnSpc>
                <a:spcPct val="130000"/>
              </a:lnSpc>
            </a:pPr>
            <a:endParaRPr lang="zh-CN" altLang="en-US">
              <a:solidFill>
                <a:srgbClr val="FFFFFF"/>
              </a:solidFill>
              <a:latin typeface="Calibri" panose="020F0502020204030204" pitchFamily="34" charset="0"/>
              <a:ea typeface="微软雅黑" panose="020B0503020204020204" pitchFamily="34" charset="-122"/>
            </a:endParaRPr>
          </a:p>
        </p:txBody>
      </p:sp>
      <p:sp>
        <p:nvSpPr>
          <p:cNvPr id="2058" name="MH_Other_3"/>
          <p:cNvSpPr>
            <a:spLocks noChangeArrowheads="1"/>
          </p:cNvSpPr>
          <p:nvPr>
            <p:custDataLst>
              <p:tags r:id="rId5"/>
            </p:custDataLst>
          </p:nvPr>
        </p:nvSpPr>
        <p:spPr bwMode="auto">
          <a:xfrm>
            <a:off x="9317566" y="4797425"/>
            <a:ext cx="2874433" cy="274638"/>
          </a:xfrm>
          <a:prstGeom prst="rect">
            <a:avLst/>
          </a:prstGeom>
          <a:solidFill>
            <a:srgbClr val="00B0F0"/>
          </a:solidFill>
          <a:ln>
            <a:noFill/>
          </a:ln>
        </p:spPr>
        <p:txBody>
          <a:bodyPr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just" eaLnBrk="1" hangingPunct="1">
              <a:lnSpc>
                <a:spcPct val="130000"/>
              </a:lnSpc>
            </a:pPr>
            <a:endParaRPr lang="zh-CN" altLang="en-US">
              <a:solidFill>
                <a:srgbClr val="FFFFFF"/>
              </a:solidFill>
              <a:latin typeface="Calibri" panose="020F0502020204030204" pitchFamily="34" charset="0"/>
              <a:ea typeface="微软雅黑" panose="020B0503020204020204" pitchFamily="34" charset="-122"/>
            </a:endParaRPr>
          </a:p>
        </p:txBody>
      </p:sp>
      <p:sp>
        <p:nvSpPr>
          <p:cNvPr id="46091" name="MH_Text_1"/>
          <p:cNvSpPr>
            <a:spLocks noChangeArrowheads="1"/>
          </p:cNvSpPr>
          <p:nvPr>
            <p:custDataLst>
              <p:tags r:id="rId6"/>
            </p:custDataLst>
          </p:nvPr>
        </p:nvSpPr>
        <p:spPr bwMode="auto">
          <a:xfrm>
            <a:off x="315384" y="4322547"/>
            <a:ext cx="5573182"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just">
              <a:lnSpc>
                <a:spcPct val="130000"/>
              </a:lnSpc>
              <a:buClr>
                <a:schemeClr val="accent1"/>
              </a:buClr>
              <a:defRPr/>
            </a:pPr>
            <a:r>
              <a:rPr lang="zh-CN" altLang="en-US" dirty="0" smtClean="0">
                <a:latin typeface="幼圆" panose="02010509060101010101" pitchFamily="49" charset="-122"/>
                <a:ea typeface="幼圆" panose="02010509060101010101" pitchFamily="49" charset="-122"/>
              </a:rPr>
              <a:t>请输入替换你的文本内容</a:t>
            </a:r>
            <a:r>
              <a:rPr lang="zh-CN" altLang="en-US" dirty="0">
                <a:latin typeface="幼圆" panose="02010509060101010101" pitchFamily="49" charset="-122"/>
                <a:ea typeface="幼圆" panose="02010509060101010101" pitchFamily="49" charset="-122"/>
              </a:rPr>
              <a:t>请输入替换你的文本内容</a:t>
            </a:r>
            <a:endParaRPr lang="en-US" altLang="zh-CN" dirty="0">
              <a:latin typeface="幼圆" panose="02010509060101010101" pitchFamily="49" charset="-122"/>
              <a:ea typeface="幼圆" panose="02010509060101010101" pitchFamily="49" charset="-122"/>
            </a:endParaRPr>
          </a:p>
          <a:p>
            <a:pPr algn="just">
              <a:lnSpc>
                <a:spcPct val="130000"/>
              </a:lnSpc>
              <a:buClr>
                <a:schemeClr val="accent1"/>
              </a:buClr>
              <a:defRPr/>
            </a:pPr>
            <a:r>
              <a:rPr lang="zh-CN" altLang="en-US" dirty="0">
                <a:latin typeface="幼圆" panose="02010509060101010101" pitchFamily="49" charset="-122"/>
                <a:ea typeface="幼圆" panose="02010509060101010101" pitchFamily="49" charset="-122"/>
              </a:rPr>
              <a:t>请输入替换你的文本</a:t>
            </a:r>
            <a:r>
              <a:rPr lang="zh-CN" altLang="en-US" dirty="0" smtClean="0">
                <a:latin typeface="幼圆" panose="02010509060101010101" pitchFamily="49" charset="-122"/>
                <a:ea typeface="幼圆" panose="02010509060101010101" pitchFamily="49" charset="-122"/>
              </a:rPr>
              <a:t>内容</a:t>
            </a:r>
            <a:r>
              <a:rPr lang="zh-CN" altLang="en-US" dirty="0">
                <a:latin typeface="幼圆" panose="02010509060101010101" pitchFamily="49" charset="-122"/>
                <a:ea typeface="幼圆" panose="02010509060101010101" pitchFamily="49" charset="-122"/>
              </a:rPr>
              <a:t>请输入替换你的文本</a:t>
            </a:r>
            <a:r>
              <a:rPr lang="zh-CN" altLang="en-US" dirty="0" smtClean="0">
                <a:latin typeface="幼圆" panose="02010509060101010101" pitchFamily="49" charset="-122"/>
                <a:ea typeface="幼圆" panose="02010509060101010101" pitchFamily="49" charset="-122"/>
              </a:rPr>
              <a:t>内容</a:t>
            </a:r>
            <a:endParaRPr lang="en-US" altLang="zh-CN" dirty="0">
              <a:latin typeface="幼圆" panose="02010509060101010101" pitchFamily="49" charset="-122"/>
              <a:ea typeface="幼圆" panose="02010509060101010101" pitchFamily="49" charset="-122"/>
            </a:endParaRPr>
          </a:p>
          <a:p>
            <a:pPr algn="just">
              <a:lnSpc>
                <a:spcPct val="130000"/>
              </a:lnSpc>
              <a:buClr>
                <a:schemeClr val="accent1"/>
              </a:buClr>
              <a:defRPr/>
            </a:pPr>
            <a:endParaRPr lang="en-US" altLang="zh-CN" dirty="0">
              <a:latin typeface="幼圆" panose="02010509060101010101" pitchFamily="49" charset="-122"/>
              <a:ea typeface="幼圆" panose="02010509060101010101" pitchFamily="49" charset="-122"/>
            </a:endParaRPr>
          </a:p>
        </p:txBody>
      </p:sp>
      <p:pic>
        <p:nvPicPr>
          <p:cNvPr id="4" name="图片 3"/>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26999" y="5697539"/>
            <a:ext cx="5637213" cy="953140"/>
          </a:xfrm>
          <a:prstGeom prst="rect">
            <a:avLst/>
          </a:prstGeom>
        </p:spPr>
      </p:pic>
      <p:sp>
        <p:nvSpPr>
          <p:cNvPr id="15" name="矩形 14"/>
          <p:cNvSpPr/>
          <p:nvPr/>
        </p:nvSpPr>
        <p:spPr>
          <a:xfrm>
            <a:off x="315384" y="428626"/>
            <a:ext cx="4339650" cy="646331"/>
          </a:xfrm>
          <a:prstGeom prst="rect">
            <a:avLst/>
          </a:prstGeom>
          <a:noFill/>
        </p:spPr>
        <p:txBody>
          <a:bodyPr wrap="none" lIns="91440" tIns="45720" rIns="91440" bIns="45720">
            <a:spAutoFit/>
          </a:bodyPr>
          <a:lstStyle/>
          <a:p>
            <a:pPr algn="ctr"/>
            <a:r>
              <a:rPr lang="zh-CN" altLang="en-US" sz="3600" dirty="0">
                <a:ln w="0"/>
                <a:latin typeface="华文行楷" panose="02010800040101010101" pitchFamily="2" charset="-122"/>
                <a:ea typeface="华文行楷" panose="02010800040101010101" pitchFamily="2" charset="-122"/>
              </a:rPr>
              <a:t>请输入替换你的标题</a:t>
            </a:r>
            <a:endParaRPr lang="zh-CN" altLang="en-US" sz="3600" dirty="0">
              <a:ln w="0"/>
              <a:latin typeface="华文行楷" panose="02010800040101010101" pitchFamily="2" charset="-122"/>
              <a:ea typeface="华文行楷" panose="02010800040101010101" pitchFamily="2" charset="-122"/>
            </a:endParaRPr>
          </a:p>
        </p:txBody>
      </p:sp>
    </p:spTree>
    <p:custDataLst>
      <p:tags r:id="rId8"/>
    </p:custData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1"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770" decel="100000"/>
                                        <p:tgtEl>
                                          <p:spTgt spid="8"/>
                                        </p:tgtEl>
                                      </p:cBhvr>
                                    </p:animEffect>
                                    <p:animScale>
                                      <p:cBhvr>
                                        <p:cTn id="14" dur="770" decel="100000"/>
                                        <p:tgtEl>
                                          <p:spTgt spid="8"/>
                                        </p:tgtEl>
                                      </p:cBhvr>
                                      <p:from x="10000" y="10000"/>
                                      <p:to x="200000" y="450000"/>
                                    </p:animScale>
                                    <p:animScale>
                                      <p:cBhvr>
                                        <p:cTn id="15" dur="1230" accel="100000" fill="hold">
                                          <p:stCondLst>
                                            <p:cond delay="770"/>
                                          </p:stCondLst>
                                        </p:cTn>
                                        <p:tgtEl>
                                          <p:spTgt spid="8"/>
                                        </p:tgtEl>
                                      </p:cBhvr>
                                      <p:from x="200000" y="450000"/>
                                      <p:to x="100000" y="100000"/>
                                    </p:animScale>
                                    <p:set>
                                      <p:cBhvr>
                                        <p:cTn id="16" dur="770" fill="hold"/>
                                        <p:tgtEl>
                                          <p:spTgt spid="8"/>
                                        </p:tgtEl>
                                        <p:attrNameLst>
                                          <p:attrName>ppt_x</p:attrName>
                                        </p:attrNameLst>
                                      </p:cBhvr>
                                      <p:to>
                                        <p:strVal val="(0.5)"/>
                                      </p:to>
                                    </p:set>
                                    <p:anim from="(0.5)" to="(#ppt_x)" calcmode="lin" valueType="num">
                                      <p:cBhvr>
                                        <p:cTn id="17" dur="1230" accel="100000" fill="hold">
                                          <p:stCondLst>
                                            <p:cond delay="770"/>
                                          </p:stCondLst>
                                        </p:cTn>
                                        <p:tgtEl>
                                          <p:spTgt spid="8"/>
                                        </p:tgtEl>
                                        <p:attrNameLst>
                                          <p:attrName>ppt_x</p:attrName>
                                        </p:attrNameLst>
                                      </p:cBhvr>
                                    </p:anim>
                                    <p:set>
                                      <p:cBhvr>
                                        <p:cTn id="18" dur="770" fill="hold"/>
                                        <p:tgtEl>
                                          <p:spTgt spid="8"/>
                                        </p:tgtEl>
                                        <p:attrNameLst>
                                          <p:attrName>ppt_y</p:attrName>
                                        </p:attrNameLst>
                                      </p:cBhvr>
                                      <p:to>
                                        <p:strVal val="(#ppt_y+0.4)"/>
                                      </p:to>
                                    </p:set>
                                    <p:anim from="(#ppt_y+0.4)" to="(#ppt_y)" calcmode="lin" valueType="num">
                                      <p:cBhvr>
                                        <p:cTn id="19" dur="1230" accel="100000" fill="hold">
                                          <p:stCondLst>
                                            <p:cond delay="770"/>
                                          </p:stCondLst>
                                        </p:cTn>
                                        <p:tgtEl>
                                          <p:spTgt spid="8"/>
                                        </p:tgtEl>
                                        <p:attrNameLst>
                                          <p:attrName>ppt_y</p:attrName>
                                        </p:attrNameLst>
                                      </p:cBhvr>
                                    </p:anim>
                                  </p:childTnLst>
                                </p:cTn>
                              </p:par>
                              <p:par>
                                <p:cTn id="20" presetID="51" presetClass="entr" presetSubtype="0" fill="hold" grpId="0" nodeType="withEffect">
                                  <p:stCondLst>
                                    <p:cond delay="374"/>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770" decel="100000"/>
                                        <p:tgtEl>
                                          <p:spTgt spid="9"/>
                                        </p:tgtEl>
                                      </p:cBhvr>
                                    </p:animEffect>
                                    <p:animScale>
                                      <p:cBhvr>
                                        <p:cTn id="23" dur="770" decel="100000"/>
                                        <p:tgtEl>
                                          <p:spTgt spid="9"/>
                                        </p:tgtEl>
                                      </p:cBhvr>
                                      <p:from x="10000" y="10000"/>
                                      <p:to x="200000" y="450000"/>
                                    </p:animScale>
                                    <p:animScale>
                                      <p:cBhvr>
                                        <p:cTn id="24" dur="1230" accel="100000" fill="hold">
                                          <p:stCondLst>
                                            <p:cond delay="770"/>
                                          </p:stCondLst>
                                        </p:cTn>
                                        <p:tgtEl>
                                          <p:spTgt spid="9"/>
                                        </p:tgtEl>
                                      </p:cBhvr>
                                      <p:from x="200000" y="450000"/>
                                      <p:to x="100000" y="100000"/>
                                    </p:animScale>
                                    <p:set>
                                      <p:cBhvr>
                                        <p:cTn id="25" dur="770" fill="hold"/>
                                        <p:tgtEl>
                                          <p:spTgt spid="9"/>
                                        </p:tgtEl>
                                        <p:attrNameLst>
                                          <p:attrName>ppt_x</p:attrName>
                                        </p:attrNameLst>
                                      </p:cBhvr>
                                      <p:to>
                                        <p:strVal val="(0.5)"/>
                                      </p:to>
                                    </p:set>
                                    <p:anim from="(0.5)" to="(#ppt_x)" calcmode="lin" valueType="num">
                                      <p:cBhvr>
                                        <p:cTn id="26" dur="1230" accel="100000" fill="hold">
                                          <p:stCondLst>
                                            <p:cond delay="770"/>
                                          </p:stCondLst>
                                        </p:cTn>
                                        <p:tgtEl>
                                          <p:spTgt spid="9"/>
                                        </p:tgtEl>
                                        <p:attrNameLst>
                                          <p:attrName>ppt_x</p:attrName>
                                        </p:attrNameLst>
                                      </p:cBhvr>
                                    </p:anim>
                                    <p:set>
                                      <p:cBhvr>
                                        <p:cTn id="27" dur="770" fill="hold"/>
                                        <p:tgtEl>
                                          <p:spTgt spid="9"/>
                                        </p:tgtEl>
                                        <p:attrNameLst>
                                          <p:attrName>ppt_y</p:attrName>
                                        </p:attrNameLst>
                                      </p:cBhvr>
                                      <p:to>
                                        <p:strVal val="(#ppt_y+0.4)"/>
                                      </p:to>
                                    </p:set>
                                    <p:anim from="(#ppt_y+0.4)" to="(#ppt_y)" calcmode="lin" valueType="num">
                                      <p:cBhvr>
                                        <p:cTn id="28" dur="1230" accel="100000" fill="hold">
                                          <p:stCondLst>
                                            <p:cond delay="770"/>
                                          </p:stCondLst>
                                        </p:cTn>
                                        <p:tgtEl>
                                          <p:spTgt spid="9"/>
                                        </p:tgtEl>
                                        <p:attrNameLst>
                                          <p:attrName>ppt_y</p:attrName>
                                        </p:attrNameLst>
                                      </p:cBhvr>
                                    </p:anim>
                                  </p:childTnLst>
                                </p:cTn>
                              </p:par>
                              <p:par>
                                <p:cTn id="29" presetID="51" presetClass="entr" presetSubtype="0" fill="hold" grpId="0" nodeType="withEffect">
                                  <p:stCondLst>
                                    <p:cond delay="611"/>
                                  </p:stCondLst>
                                  <p:childTnLst>
                                    <p:set>
                                      <p:cBhvr>
                                        <p:cTn id="30" dur="1" fill="hold">
                                          <p:stCondLst>
                                            <p:cond delay="0"/>
                                          </p:stCondLst>
                                        </p:cTn>
                                        <p:tgtEl>
                                          <p:spTgt spid="2056"/>
                                        </p:tgtEl>
                                        <p:attrNameLst>
                                          <p:attrName>style.visibility</p:attrName>
                                        </p:attrNameLst>
                                      </p:cBhvr>
                                      <p:to>
                                        <p:strVal val="visible"/>
                                      </p:to>
                                    </p:set>
                                    <p:animEffect transition="in" filter="fade">
                                      <p:cBhvr>
                                        <p:cTn id="31" dur="770" decel="100000"/>
                                        <p:tgtEl>
                                          <p:spTgt spid="2056"/>
                                        </p:tgtEl>
                                      </p:cBhvr>
                                    </p:animEffect>
                                    <p:animScale>
                                      <p:cBhvr>
                                        <p:cTn id="32" dur="770" decel="100000"/>
                                        <p:tgtEl>
                                          <p:spTgt spid="2056"/>
                                        </p:tgtEl>
                                      </p:cBhvr>
                                      <p:from x="10000" y="10000"/>
                                      <p:to x="200000" y="450000"/>
                                    </p:animScale>
                                    <p:animScale>
                                      <p:cBhvr>
                                        <p:cTn id="33" dur="1230" accel="100000" fill="hold">
                                          <p:stCondLst>
                                            <p:cond delay="770"/>
                                          </p:stCondLst>
                                        </p:cTn>
                                        <p:tgtEl>
                                          <p:spTgt spid="2056"/>
                                        </p:tgtEl>
                                      </p:cBhvr>
                                      <p:from x="200000" y="450000"/>
                                      <p:to x="100000" y="100000"/>
                                    </p:animScale>
                                    <p:set>
                                      <p:cBhvr>
                                        <p:cTn id="34" dur="770" fill="hold"/>
                                        <p:tgtEl>
                                          <p:spTgt spid="2056"/>
                                        </p:tgtEl>
                                        <p:attrNameLst>
                                          <p:attrName>ppt_x</p:attrName>
                                        </p:attrNameLst>
                                      </p:cBhvr>
                                      <p:to>
                                        <p:strVal val="(0.5)"/>
                                      </p:to>
                                    </p:set>
                                    <p:anim from="(0.5)" to="(#ppt_x)" calcmode="lin" valueType="num">
                                      <p:cBhvr>
                                        <p:cTn id="35" dur="1230" accel="100000" fill="hold">
                                          <p:stCondLst>
                                            <p:cond delay="770"/>
                                          </p:stCondLst>
                                        </p:cTn>
                                        <p:tgtEl>
                                          <p:spTgt spid="2056"/>
                                        </p:tgtEl>
                                        <p:attrNameLst>
                                          <p:attrName>ppt_x</p:attrName>
                                        </p:attrNameLst>
                                      </p:cBhvr>
                                    </p:anim>
                                    <p:set>
                                      <p:cBhvr>
                                        <p:cTn id="36" dur="770" fill="hold"/>
                                        <p:tgtEl>
                                          <p:spTgt spid="2056"/>
                                        </p:tgtEl>
                                        <p:attrNameLst>
                                          <p:attrName>ppt_y</p:attrName>
                                        </p:attrNameLst>
                                      </p:cBhvr>
                                      <p:to>
                                        <p:strVal val="(#ppt_y+0.4)"/>
                                      </p:to>
                                    </p:set>
                                    <p:anim from="(#ppt_y+0.4)" to="(#ppt_y)" calcmode="lin" valueType="num">
                                      <p:cBhvr>
                                        <p:cTn id="37" dur="1230" accel="100000" fill="hold">
                                          <p:stCondLst>
                                            <p:cond delay="770"/>
                                          </p:stCondLst>
                                        </p:cTn>
                                        <p:tgtEl>
                                          <p:spTgt spid="2056"/>
                                        </p:tgtEl>
                                        <p:attrNameLst>
                                          <p:attrName>ppt_y</p:attrName>
                                        </p:attrNameLst>
                                      </p:cBhvr>
                                    </p:anim>
                                  </p:childTnLst>
                                </p:cTn>
                              </p:par>
                              <p:par>
                                <p:cTn id="38" presetID="51" presetClass="entr" presetSubtype="0" fill="hold" grpId="0" nodeType="withEffect">
                                  <p:stCondLst>
                                    <p:cond delay="18"/>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770" decel="100000"/>
                                        <p:tgtEl>
                                          <p:spTgt spid="11"/>
                                        </p:tgtEl>
                                      </p:cBhvr>
                                    </p:animEffect>
                                    <p:animScale>
                                      <p:cBhvr>
                                        <p:cTn id="41" dur="770" decel="100000"/>
                                        <p:tgtEl>
                                          <p:spTgt spid="11"/>
                                        </p:tgtEl>
                                      </p:cBhvr>
                                      <p:from x="10000" y="10000"/>
                                      <p:to x="200000" y="450000"/>
                                    </p:animScale>
                                    <p:animScale>
                                      <p:cBhvr>
                                        <p:cTn id="42" dur="1230" accel="100000" fill="hold">
                                          <p:stCondLst>
                                            <p:cond delay="770"/>
                                          </p:stCondLst>
                                        </p:cTn>
                                        <p:tgtEl>
                                          <p:spTgt spid="11"/>
                                        </p:tgtEl>
                                      </p:cBhvr>
                                      <p:from x="200000" y="450000"/>
                                      <p:to x="100000" y="100000"/>
                                    </p:animScale>
                                    <p:set>
                                      <p:cBhvr>
                                        <p:cTn id="43" dur="770" fill="hold"/>
                                        <p:tgtEl>
                                          <p:spTgt spid="11"/>
                                        </p:tgtEl>
                                        <p:attrNameLst>
                                          <p:attrName>ppt_x</p:attrName>
                                        </p:attrNameLst>
                                      </p:cBhvr>
                                      <p:to>
                                        <p:strVal val="(0.5)"/>
                                      </p:to>
                                    </p:set>
                                    <p:anim from="(0.5)" to="(#ppt_x)" calcmode="lin" valueType="num">
                                      <p:cBhvr>
                                        <p:cTn id="44" dur="1230" accel="100000" fill="hold">
                                          <p:stCondLst>
                                            <p:cond delay="770"/>
                                          </p:stCondLst>
                                        </p:cTn>
                                        <p:tgtEl>
                                          <p:spTgt spid="11"/>
                                        </p:tgtEl>
                                        <p:attrNameLst>
                                          <p:attrName>ppt_x</p:attrName>
                                        </p:attrNameLst>
                                      </p:cBhvr>
                                    </p:anim>
                                    <p:set>
                                      <p:cBhvr>
                                        <p:cTn id="45" dur="770" fill="hold"/>
                                        <p:tgtEl>
                                          <p:spTgt spid="11"/>
                                        </p:tgtEl>
                                        <p:attrNameLst>
                                          <p:attrName>ppt_y</p:attrName>
                                        </p:attrNameLst>
                                      </p:cBhvr>
                                      <p:to>
                                        <p:strVal val="(#ppt_y+0.4)"/>
                                      </p:to>
                                    </p:set>
                                    <p:anim from="(#ppt_y+0.4)" to="(#ppt_y)" calcmode="lin" valueType="num">
                                      <p:cBhvr>
                                        <p:cTn id="46" dur="1230" accel="100000" fill="hold">
                                          <p:stCondLst>
                                            <p:cond delay="770"/>
                                          </p:stCondLst>
                                        </p:cTn>
                                        <p:tgtEl>
                                          <p:spTgt spid="11"/>
                                        </p:tgtEl>
                                        <p:attrNameLst>
                                          <p:attrName>ppt_y</p:attrName>
                                        </p:attrNameLst>
                                      </p:cBhvr>
                                    </p:anim>
                                  </p:childTnLst>
                                </p:cTn>
                              </p:par>
                              <p:par>
                                <p:cTn id="47" presetID="51" presetClass="entr" presetSubtype="0" fill="hold" grpId="0" nodeType="withEffect">
                                  <p:stCondLst>
                                    <p:cond delay="554"/>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770" decel="100000"/>
                                        <p:tgtEl>
                                          <p:spTgt spid="10"/>
                                        </p:tgtEl>
                                      </p:cBhvr>
                                    </p:animEffect>
                                    <p:animScale>
                                      <p:cBhvr>
                                        <p:cTn id="50" dur="770" decel="100000"/>
                                        <p:tgtEl>
                                          <p:spTgt spid="10"/>
                                        </p:tgtEl>
                                      </p:cBhvr>
                                      <p:from x="10000" y="10000"/>
                                      <p:to x="200000" y="450000"/>
                                    </p:animScale>
                                    <p:animScale>
                                      <p:cBhvr>
                                        <p:cTn id="51" dur="1230" accel="100000" fill="hold">
                                          <p:stCondLst>
                                            <p:cond delay="770"/>
                                          </p:stCondLst>
                                        </p:cTn>
                                        <p:tgtEl>
                                          <p:spTgt spid="10"/>
                                        </p:tgtEl>
                                      </p:cBhvr>
                                      <p:from x="200000" y="450000"/>
                                      <p:to x="100000" y="100000"/>
                                    </p:animScale>
                                    <p:set>
                                      <p:cBhvr>
                                        <p:cTn id="52" dur="770" fill="hold"/>
                                        <p:tgtEl>
                                          <p:spTgt spid="10"/>
                                        </p:tgtEl>
                                        <p:attrNameLst>
                                          <p:attrName>ppt_x</p:attrName>
                                        </p:attrNameLst>
                                      </p:cBhvr>
                                      <p:to>
                                        <p:strVal val="(0.5)"/>
                                      </p:to>
                                    </p:set>
                                    <p:anim from="(0.5)" to="(#ppt_x)" calcmode="lin" valueType="num">
                                      <p:cBhvr>
                                        <p:cTn id="53" dur="1230" accel="100000" fill="hold">
                                          <p:stCondLst>
                                            <p:cond delay="770"/>
                                          </p:stCondLst>
                                        </p:cTn>
                                        <p:tgtEl>
                                          <p:spTgt spid="10"/>
                                        </p:tgtEl>
                                        <p:attrNameLst>
                                          <p:attrName>ppt_x</p:attrName>
                                        </p:attrNameLst>
                                      </p:cBhvr>
                                    </p:anim>
                                    <p:set>
                                      <p:cBhvr>
                                        <p:cTn id="54" dur="770" fill="hold"/>
                                        <p:tgtEl>
                                          <p:spTgt spid="10"/>
                                        </p:tgtEl>
                                        <p:attrNameLst>
                                          <p:attrName>ppt_y</p:attrName>
                                        </p:attrNameLst>
                                      </p:cBhvr>
                                      <p:to>
                                        <p:strVal val="(#ppt_y+0.4)"/>
                                      </p:to>
                                    </p:set>
                                    <p:anim from="(#ppt_y+0.4)" to="(#ppt_y)" calcmode="lin" valueType="num">
                                      <p:cBhvr>
                                        <p:cTn id="55" dur="1230" accel="100000" fill="hold">
                                          <p:stCondLst>
                                            <p:cond delay="770"/>
                                          </p:stCondLst>
                                        </p:cTn>
                                        <p:tgtEl>
                                          <p:spTgt spid="10"/>
                                        </p:tgtEl>
                                        <p:attrNameLst>
                                          <p:attrName>ppt_y</p:attrName>
                                        </p:attrNameLst>
                                      </p:cBhvr>
                                    </p:anim>
                                  </p:childTnLst>
                                </p:cTn>
                              </p:par>
                              <p:par>
                                <p:cTn id="56" presetID="51" presetClass="entr" presetSubtype="0" fill="hold" grpId="0" nodeType="withEffect">
                                  <p:stCondLst>
                                    <p:cond delay="804"/>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770" decel="100000"/>
                                        <p:tgtEl>
                                          <p:spTgt spid="12"/>
                                        </p:tgtEl>
                                      </p:cBhvr>
                                    </p:animEffect>
                                    <p:animScale>
                                      <p:cBhvr>
                                        <p:cTn id="59" dur="770" decel="100000"/>
                                        <p:tgtEl>
                                          <p:spTgt spid="12"/>
                                        </p:tgtEl>
                                      </p:cBhvr>
                                      <p:from x="10000" y="10000"/>
                                      <p:to x="200000" y="450000"/>
                                    </p:animScale>
                                    <p:animScale>
                                      <p:cBhvr>
                                        <p:cTn id="60" dur="1230" accel="100000" fill="hold">
                                          <p:stCondLst>
                                            <p:cond delay="770"/>
                                          </p:stCondLst>
                                        </p:cTn>
                                        <p:tgtEl>
                                          <p:spTgt spid="12"/>
                                        </p:tgtEl>
                                      </p:cBhvr>
                                      <p:from x="200000" y="450000"/>
                                      <p:to x="100000" y="100000"/>
                                    </p:animScale>
                                    <p:set>
                                      <p:cBhvr>
                                        <p:cTn id="61" dur="770" fill="hold"/>
                                        <p:tgtEl>
                                          <p:spTgt spid="12"/>
                                        </p:tgtEl>
                                        <p:attrNameLst>
                                          <p:attrName>ppt_x</p:attrName>
                                        </p:attrNameLst>
                                      </p:cBhvr>
                                      <p:to>
                                        <p:strVal val="(0.5)"/>
                                      </p:to>
                                    </p:set>
                                    <p:anim from="(0.5)" to="(#ppt_x)" calcmode="lin" valueType="num">
                                      <p:cBhvr>
                                        <p:cTn id="62" dur="1230" accel="100000" fill="hold">
                                          <p:stCondLst>
                                            <p:cond delay="770"/>
                                          </p:stCondLst>
                                        </p:cTn>
                                        <p:tgtEl>
                                          <p:spTgt spid="12"/>
                                        </p:tgtEl>
                                        <p:attrNameLst>
                                          <p:attrName>ppt_x</p:attrName>
                                        </p:attrNameLst>
                                      </p:cBhvr>
                                    </p:anim>
                                    <p:set>
                                      <p:cBhvr>
                                        <p:cTn id="63" dur="770" fill="hold"/>
                                        <p:tgtEl>
                                          <p:spTgt spid="12"/>
                                        </p:tgtEl>
                                        <p:attrNameLst>
                                          <p:attrName>ppt_y</p:attrName>
                                        </p:attrNameLst>
                                      </p:cBhvr>
                                      <p:to>
                                        <p:strVal val="(#ppt_y+0.4)"/>
                                      </p:to>
                                    </p:set>
                                    <p:anim from="(#ppt_y+0.4)" to="(#ppt_y)" calcmode="lin" valueType="num">
                                      <p:cBhvr>
                                        <p:cTn id="64" dur="1230" accel="100000" fill="hold">
                                          <p:stCondLst>
                                            <p:cond delay="770"/>
                                          </p:stCondLst>
                                        </p:cTn>
                                        <p:tgtEl>
                                          <p:spTgt spid="12"/>
                                        </p:tgtEl>
                                        <p:attrNameLst>
                                          <p:attrName>ppt_y</p:attrName>
                                        </p:attrNameLst>
                                      </p:cBhvr>
                                    </p:anim>
                                  </p:childTnLst>
                                </p:cTn>
                              </p:par>
                              <p:par>
                                <p:cTn id="65" presetID="51" presetClass="entr" presetSubtype="0" fill="hold" grpId="0" nodeType="withEffect">
                                  <p:stCondLst>
                                    <p:cond delay="856"/>
                                  </p:stCondLst>
                                  <p:childTnLst>
                                    <p:set>
                                      <p:cBhvr>
                                        <p:cTn id="66" dur="1" fill="hold">
                                          <p:stCondLst>
                                            <p:cond delay="0"/>
                                          </p:stCondLst>
                                        </p:cTn>
                                        <p:tgtEl>
                                          <p:spTgt spid="2057"/>
                                        </p:tgtEl>
                                        <p:attrNameLst>
                                          <p:attrName>style.visibility</p:attrName>
                                        </p:attrNameLst>
                                      </p:cBhvr>
                                      <p:to>
                                        <p:strVal val="visible"/>
                                      </p:to>
                                    </p:set>
                                    <p:animEffect transition="in" filter="fade">
                                      <p:cBhvr>
                                        <p:cTn id="67" dur="770" decel="100000"/>
                                        <p:tgtEl>
                                          <p:spTgt spid="2057"/>
                                        </p:tgtEl>
                                      </p:cBhvr>
                                    </p:animEffect>
                                    <p:animScale>
                                      <p:cBhvr>
                                        <p:cTn id="68" dur="770" decel="100000"/>
                                        <p:tgtEl>
                                          <p:spTgt spid="2057"/>
                                        </p:tgtEl>
                                      </p:cBhvr>
                                      <p:from x="10000" y="10000"/>
                                      <p:to x="200000" y="450000"/>
                                    </p:animScale>
                                    <p:animScale>
                                      <p:cBhvr>
                                        <p:cTn id="69" dur="1230" accel="100000" fill="hold">
                                          <p:stCondLst>
                                            <p:cond delay="770"/>
                                          </p:stCondLst>
                                        </p:cTn>
                                        <p:tgtEl>
                                          <p:spTgt spid="2057"/>
                                        </p:tgtEl>
                                      </p:cBhvr>
                                      <p:from x="200000" y="450000"/>
                                      <p:to x="100000" y="100000"/>
                                    </p:animScale>
                                    <p:set>
                                      <p:cBhvr>
                                        <p:cTn id="70" dur="770" fill="hold"/>
                                        <p:tgtEl>
                                          <p:spTgt spid="2057"/>
                                        </p:tgtEl>
                                        <p:attrNameLst>
                                          <p:attrName>ppt_x</p:attrName>
                                        </p:attrNameLst>
                                      </p:cBhvr>
                                      <p:to>
                                        <p:strVal val="(0.5)"/>
                                      </p:to>
                                    </p:set>
                                    <p:anim from="(0.5)" to="(#ppt_x)" calcmode="lin" valueType="num">
                                      <p:cBhvr>
                                        <p:cTn id="71" dur="1230" accel="100000" fill="hold">
                                          <p:stCondLst>
                                            <p:cond delay="770"/>
                                          </p:stCondLst>
                                        </p:cTn>
                                        <p:tgtEl>
                                          <p:spTgt spid="2057"/>
                                        </p:tgtEl>
                                        <p:attrNameLst>
                                          <p:attrName>ppt_x</p:attrName>
                                        </p:attrNameLst>
                                      </p:cBhvr>
                                    </p:anim>
                                    <p:set>
                                      <p:cBhvr>
                                        <p:cTn id="72" dur="770" fill="hold"/>
                                        <p:tgtEl>
                                          <p:spTgt spid="2057"/>
                                        </p:tgtEl>
                                        <p:attrNameLst>
                                          <p:attrName>ppt_y</p:attrName>
                                        </p:attrNameLst>
                                      </p:cBhvr>
                                      <p:to>
                                        <p:strVal val="(#ppt_y+0.4)"/>
                                      </p:to>
                                    </p:set>
                                    <p:anim from="(#ppt_y+0.4)" to="(#ppt_y)" calcmode="lin" valueType="num">
                                      <p:cBhvr>
                                        <p:cTn id="73" dur="1230" accel="100000" fill="hold">
                                          <p:stCondLst>
                                            <p:cond delay="770"/>
                                          </p:stCondLst>
                                        </p:cTn>
                                        <p:tgtEl>
                                          <p:spTgt spid="2057"/>
                                        </p:tgtEl>
                                        <p:attrNameLst>
                                          <p:attrName>ppt_y</p:attrName>
                                        </p:attrNameLst>
                                      </p:cBhvr>
                                    </p:anim>
                                  </p:childTnLst>
                                </p:cTn>
                              </p:par>
                              <p:par>
                                <p:cTn id="74" presetID="51" presetClass="entr" presetSubtype="0" fill="hold" grpId="0" nodeType="withEffect">
                                  <p:stCondLst>
                                    <p:cond delay="586"/>
                                  </p:stCondLst>
                                  <p:childTnLst>
                                    <p:set>
                                      <p:cBhvr>
                                        <p:cTn id="75" dur="1" fill="hold">
                                          <p:stCondLst>
                                            <p:cond delay="0"/>
                                          </p:stCondLst>
                                        </p:cTn>
                                        <p:tgtEl>
                                          <p:spTgt spid="2058"/>
                                        </p:tgtEl>
                                        <p:attrNameLst>
                                          <p:attrName>style.visibility</p:attrName>
                                        </p:attrNameLst>
                                      </p:cBhvr>
                                      <p:to>
                                        <p:strVal val="visible"/>
                                      </p:to>
                                    </p:set>
                                    <p:animEffect transition="in" filter="fade">
                                      <p:cBhvr>
                                        <p:cTn id="76" dur="770" decel="100000"/>
                                        <p:tgtEl>
                                          <p:spTgt spid="2058"/>
                                        </p:tgtEl>
                                      </p:cBhvr>
                                    </p:animEffect>
                                    <p:animScale>
                                      <p:cBhvr>
                                        <p:cTn id="77" dur="770" decel="100000"/>
                                        <p:tgtEl>
                                          <p:spTgt spid="2058"/>
                                        </p:tgtEl>
                                      </p:cBhvr>
                                      <p:from x="10000" y="10000"/>
                                      <p:to x="200000" y="450000"/>
                                    </p:animScale>
                                    <p:animScale>
                                      <p:cBhvr>
                                        <p:cTn id="78" dur="1230" accel="100000" fill="hold">
                                          <p:stCondLst>
                                            <p:cond delay="770"/>
                                          </p:stCondLst>
                                        </p:cTn>
                                        <p:tgtEl>
                                          <p:spTgt spid="2058"/>
                                        </p:tgtEl>
                                      </p:cBhvr>
                                      <p:from x="200000" y="450000"/>
                                      <p:to x="100000" y="100000"/>
                                    </p:animScale>
                                    <p:set>
                                      <p:cBhvr>
                                        <p:cTn id="79" dur="770" fill="hold"/>
                                        <p:tgtEl>
                                          <p:spTgt spid="2058"/>
                                        </p:tgtEl>
                                        <p:attrNameLst>
                                          <p:attrName>ppt_x</p:attrName>
                                        </p:attrNameLst>
                                      </p:cBhvr>
                                      <p:to>
                                        <p:strVal val="(0.5)"/>
                                      </p:to>
                                    </p:set>
                                    <p:anim from="(0.5)" to="(#ppt_x)" calcmode="lin" valueType="num">
                                      <p:cBhvr>
                                        <p:cTn id="80" dur="1230" accel="100000" fill="hold">
                                          <p:stCondLst>
                                            <p:cond delay="770"/>
                                          </p:stCondLst>
                                        </p:cTn>
                                        <p:tgtEl>
                                          <p:spTgt spid="2058"/>
                                        </p:tgtEl>
                                        <p:attrNameLst>
                                          <p:attrName>ppt_x</p:attrName>
                                        </p:attrNameLst>
                                      </p:cBhvr>
                                    </p:anim>
                                    <p:set>
                                      <p:cBhvr>
                                        <p:cTn id="81" dur="770" fill="hold"/>
                                        <p:tgtEl>
                                          <p:spTgt spid="2058"/>
                                        </p:tgtEl>
                                        <p:attrNameLst>
                                          <p:attrName>ppt_y</p:attrName>
                                        </p:attrNameLst>
                                      </p:cBhvr>
                                      <p:to>
                                        <p:strVal val="(#ppt_y+0.4)"/>
                                      </p:to>
                                    </p:set>
                                    <p:anim from="(#ppt_y+0.4)" to="(#ppt_y)" calcmode="lin" valueType="num">
                                      <p:cBhvr>
                                        <p:cTn id="82" dur="1230" accel="100000" fill="hold">
                                          <p:stCondLst>
                                            <p:cond delay="770"/>
                                          </p:stCondLst>
                                        </p:cTn>
                                        <p:tgtEl>
                                          <p:spTgt spid="2058"/>
                                        </p:tgtEl>
                                        <p:attrNameLst>
                                          <p:attrName>ppt_y</p:attrName>
                                        </p:attrNameLst>
                                      </p:cBhvr>
                                    </p:anim>
                                  </p:childTnLst>
                                </p:cTn>
                              </p:par>
                              <p:par>
                                <p:cTn id="83" presetID="51" presetClass="entr" presetSubtype="0" fill="hold" grpId="0" nodeType="withEffect">
                                  <p:stCondLst>
                                    <p:cond delay="330"/>
                                  </p:stCondLst>
                                  <p:childTnLst>
                                    <p:set>
                                      <p:cBhvr>
                                        <p:cTn id="84" dur="1" fill="hold">
                                          <p:stCondLst>
                                            <p:cond delay="0"/>
                                          </p:stCondLst>
                                        </p:cTn>
                                        <p:tgtEl>
                                          <p:spTgt spid="46084"/>
                                        </p:tgtEl>
                                        <p:attrNameLst>
                                          <p:attrName>style.visibility</p:attrName>
                                        </p:attrNameLst>
                                      </p:cBhvr>
                                      <p:to>
                                        <p:strVal val="visible"/>
                                      </p:to>
                                    </p:set>
                                    <p:animEffect transition="in" filter="fade">
                                      <p:cBhvr>
                                        <p:cTn id="85" dur="770" decel="100000"/>
                                        <p:tgtEl>
                                          <p:spTgt spid="46084"/>
                                        </p:tgtEl>
                                      </p:cBhvr>
                                    </p:animEffect>
                                    <p:animScale>
                                      <p:cBhvr>
                                        <p:cTn id="86" dur="770" decel="100000"/>
                                        <p:tgtEl>
                                          <p:spTgt spid="46084"/>
                                        </p:tgtEl>
                                      </p:cBhvr>
                                      <p:from x="10000" y="10000"/>
                                      <p:to x="200000" y="450000"/>
                                    </p:animScale>
                                    <p:animScale>
                                      <p:cBhvr>
                                        <p:cTn id="87" dur="1230" accel="100000" fill="hold">
                                          <p:stCondLst>
                                            <p:cond delay="770"/>
                                          </p:stCondLst>
                                        </p:cTn>
                                        <p:tgtEl>
                                          <p:spTgt spid="46084"/>
                                        </p:tgtEl>
                                      </p:cBhvr>
                                      <p:from x="200000" y="450000"/>
                                      <p:to x="100000" y="100000"/>
                                    </p:animScale>
                                    <p:set>
                                      <p:cBhvr>
                                        <p:cTn id="88" dur="770" fill="hold"/>
                                        <p:tgtEl>
                                          <p:spTgt spid="46084"/>
                                        </p:tgtEl>
                                        <p:attrNameLst>
                                          <p:attrName>ppt_x</p:attrName>
                                        </p:attrNameLst>
                                      </p:cBhvr>
                                      <p:to>
                                        <p:strVal val="(0.5)"/>
                                      </p:to>
                                    </p:set>
                                    <p:anim from="(0.5)" to="(#ppt_x)" calcmode="lin" valueType="num">
                                      <p:cBhvr>
                                        <p:cTn id="89" dur="1230" accel="100000" fill="hold">
                                          <p:stCondLst>
                                            <p:cond delay="770"/>
                                          </p:stCondLst>
                                        </p:cTn>
                                        <p:tgtEl>
                                          <p:spTgt spid="46084"/>
                                        </p:tgtEl>
                                        <p:attrNameLst>
                                          <p:attrName>ppt_x</p:attrName>
                                        </p:attrNameLst>
                                      </p:cBhvr>
                                    </p:anim>
                                    <p:set>
                                      <p:cBhvr>
                                        <p:cTn id="90" dur="770" fill="hold"/>
                                        <p:tgtEl>
                                          <p:spTgt spid="46084"/>
                                        </p:tgtEl>
                                        <p:attrNameLst>
                                          <p:attrName>ppt_y</p:attrName>
                                        </p:attrNameLst>
                                      </p:cBhvr>
                                      <p:to>
                                        <p:strVal val="(#ppt_y+0.4)"/>
                                      </p:to>
                                    </p:set>
                                    <p:anim from="(#ppt_y+0.4)" to="(#ppt_y)" calcmode="lin" valueType="num">
                                      <p:cBhvr>
                                        <p:cTn id="91" dur="1230" accel="100000" fill="hold">
                                          <p:stCondLst>
                                            <p:cond delay="770"/>
                                          </p:stCondLst>
                                        </p:cTn>
                                        <p:tgtEl>
                                          <p:spTgt spid="46084"/>
                                        </p:tgtEl>
                                        <p:attrNameLst>
                                          <p:attrName>ppt_y</p:attrName>
                                        </p:attrNameLst>
                                      </p:cBhvr>
                                    </p:anim>
                                  </p:childTnLst>
                                </p:cTn>
                              </p:par>
                            </p:childTnLst>
                          </p:cTn>
                        </p:par>
                        <p:par>
                          <p:cTn id="92" fill="hold">
                            <p:stCondLst>
                              <p:cond delay="3000"/>
                            </p:stCondLst>
                            <p:childTnLst>
                              <p:par>
                                <p:cTn id="93" presetID="42" presetClass="entr" presetSubtype="0" fill="hold" grpId="0" nodeType="afterEffect">
                                  <p:stCondLst>
                                    <p:cond delay="0"/>
                                  </p:stCondLst>
                                  <p:childTnLst>
                                    <p:set>
                                      <p:cBhvr>
                                        <p:cTn id="94" dur="1" fill="hold">
                                          <p:stCondLst>
                                            <p:cond delay="0"/>
                                          </p:stCondLst>
                                        </p:cTn>
                                        <p:tgtEl>
                                          <p:spTgt spid="46091"/>
                                        </p:tgtEl>
                                        <p:attrNameLst>
                                          <p:attrName>style.visibility</p:attrName>
                                        </p:attrNameLst>
                                      </p:cBhvr>
                                      <p:to>
                                        <p:strVal val="visible"/>
                                      </p:to>
                                    </p:set>
                                    <p:animEffect transition="in" filter="fade">
                                      <p:cBhvr>
                                        <p:cTn id="95" dur="1000"/>
                                        <p:tgtEl>
                                          <p:spTgt spid="46091"/>
                                        </p:tgtEl>
                                      </p:cBhvr>
                                    </p:animEffect>
                                    <p:anim calcmode="lin" valueType="num">
                                      <p:cBhvr>
                                        <p:cTn id="96" dur="1000" fill="hold"/>
                                        <p:tgtEl>
                                          <p:spTgt spid="46091"/>
                                        </p:tgtEl>
                                        <p:attrNameLst>
                                          <p:attrName>ppt_x</p:attrName>
                                        </p:attrNameLst>
                                      </p:cBhvr>
                                      <p:tavLst>
                                        <p:tav tm="0">
                                          <p:val>
                                            <p:strVal val="#ppt_x"/>
                                          </p:val>
                                        </p:tav>
                                        <p:tav tm="100000">
                                          <p:val>
                                            <p:strVal val="#ppt_x"/>
                                          </p:val>
                                        </p:tav>
                                      </p:tavLst>
                                    </p:anim>
                                    <p:anim calcmode="lin" valueType="num">
                                      <p:cBhvr>
                                        <p:cTn id="97" dur="1000" fill="hold"/>
                                        <p:tgtEl>
                                          <p:spTgt spid="46091"/>
                                        </p:tgtEl>
                                        <p:attrNameLst>
                                          <p:attrName>ppt_y</p:attrName>
                                        </p:attrNameLst>
                                      </p:cBhvr>
                                      <p:tavLst>
                                        <p:tav tm="0">
                                          <p:val>
                                            <p:strVal val="#ppt_y+.1"/>
                                          </p:val>
                                        </p:tav>
                                        <p:tav tm="100000">
                                          <p:val>
                                            <p:strVal val="#ppt_y"/>
                                          </p:val>
                                        </p:tav>
                                      </p:tavLst>
                                    </p:anim>
                                  </p:childTnLst>
                                </p:cTn>
                              </p:par>
                            </p:childTnLst>
                          </p:cTn>
                        </p:par>
                        <p:par>
                          <p:cTn id="98" fill="hold">
                            <p:stCondLst>
                              <p:cond delay="4000"/>
                            </p:stCondLst>
                            <p:childTnLst>
                              <p:par>
                                <p:cTn id="99" presetID="42" presetClass="entr" presetSubtype="0" fill="hold" nodeType="afterEffect">
                                  <p:stCondLst>
                                    <p:cond delay="0"/>
                                  </p:stCondLst>
                                  <p:childTnLst>
                                    <p:set>
                                      <p:cBhvr>
                                        <p:cTn id="100" dur="1" fill="hold">
                                          <p:stCondLst>
                                            <p:cond delay="0"/>
                                          </p:stCondLst>
                                        </p:cTn>
                                        <p:tgtEl>
                                          <p:spTgt spid="4"/>
                                        </p:tgtEl>
                                        <p:attrNameLst>
                                          <p:attrName>style.visibility</p:attrName>
                                        </p:attrNameLst>
                                      </p:cBhvr>
                                      <p:to>
                                        <p:strVal val="visible"/>
                                      </p:to>
                                    </p:set>
                                    <p:animEffect transition="in" filter="fade">
                                      <p:cBhvr>
                                        <p:cTn id="101" dur="1000"/>
                                        <p:tgtEl>
                                          <p:spTgt spid="4"/>
                                        </p:tgtEl>
                                      </p:cBhvr>
                                    </p:animEffect>
                                    <p:anim calcmode="lin" valueType="num">
                                      <p:cBhvr>
                                        <p:cTn id="102" dur="1000" fill="hold"/>
                                        <p:tgtEl>
                                          <p:spTgt spid="4"/>
                                        </p:tgtEl>
                                        <p:attrNameLst>
                                          <p:attrName>ppt_x</p:attrName>
                                        </p:attrNameLst>
                                      </p:cBhvr>
                                      <p:tavLst>
                                        <p:tav tm="0">
                                          <p:val>
                                            <p:strVal val="#ppt_x"/>
                                          </p:val>
                                        </p:tav>
                                        <p:tav tm="100000">
                                          <p:val>
                                            <p:strVal val="#ppt_x"/>
                                          </p:val>
                                        </p:tav>
                                      </p:tavLst>
                                    </p:anim>
                                    <p:anim calcmode="lin" valueType="num">
                                      <p:cBhvr>
                                        <p:cTn id="10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46084" grpId="0" animBg="1"/>
      <p:bldP spid="12" grpId="0" animBg="1"/>
      <p:bldP spid="9" grpId="0" animBg="1"/>
      <p:bldP spid="8" grpId="0" animBg="1"/>
      <p:bldP spid="2056" grpId="0" animBg="1"/>
      <p:bldP spid="2057" grpId="0" animBg="1"/>
      <p:bldP spid="2058" grpId="0" animBg="1"/>
      <p:bldP spid="46091" grpId="0"/>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1" cstate="email">
            <a:extLst>
              <a:ext uri="{28A0092B-C50C-407E-A947-70E740481C1C}">
                <a14:useLocalDpi xmlns:a14="http://schemas.microsoft.com/office/drawing/2010/main" val="0"/>
              </a:ext>
            </a:extLst>
          </a:blip>
          <a:stretch>
            <a:fillRect/>
          </a:stretch>
        </p:blipFill>
        <p:spPr>
          <a:xfrm>
            <a:off x="6293918" y="787079"/>
            <a:ext cx="4566690" cy="5920112"/>
          </a:xfrm>
          <a:prstGeom prst="rect">
            <a:avLst/>
          </a:prstGeom>
        </p:spPr>
      </p:pic>
      <p:cxnSp>
        <p:nvCxnSpPr>
          <p:cNvPr id="6" name="MH_Other_1"/>
          <p:cNvCxnSpPr/>
          <p:nvPr>
            <p:custDataLst>
              <p:tags r:id="rId2"/>
            </p:custDataLst>
          </p:nvPr>
        </p:nvCxnSpPr>
        <p:spPr>
          <a:xfrm>
            <a:off x="2582863" y="1300163"/>
            <a:ext cx="0" cy="4451350"/>
          </a:xfrm>
          <a:prstGeom prst="line">
            <a:avLst/>
          </a:prstGeom>
          <a:ln w="22225">
            <a:solidFill>
              <a:srgbClr val="C5C5C5"/>
            </a:solidFil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2566989" y="1612901"/>
            <a:ext cx="1355724" cy="441325"/>
            <a:chOff x="2566989" y="1612901"/>
            <a:chExt cx="1355724" cy="441325"/>
          </a:xfrm>
        </p:grpSpPr>
        <p:sp>
          <p:nvSpPr>
            <p:cNvPr id="7" name="MH_Other_2"/>
            <p:cNvSpPr/>
            <p:nvPr>
              <p:custDataLst>
                <p:tags r:id="rId3"/>
              </p:custDataLst>
            </p:nvPr>
          </p:nvSpPr>
          <p:spPr>
            <a:xfrm>
              <a:off x="2566989" y="1612901"/>
              <a:ext cx="441325" cy="4413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2" name="MH_Other_6"/>
            <p:cNvSpPr/>
            <p:nvPr>
              <p:custDataLst>
                <p:tags r:id="rId4"/>
              </p:custDataLst>
            </p:nvPr>
          </p:nvSpPr>
          <p:spPr>
            <a:xfrm>
              <a:off x="3001963" y="1687513"/>
              <a:ext cx="920750" cy="2921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5" name="组合 4"/>
          <p:cNvGrpSpPr/>
          <p:nvPr/>
        </p:nvGrpSpPr>
        <p:grpSpPr>
          <a:xfrm>
            <a:off x="2566989" y="2743201"/>
            <a:ext cx="1989136" cy="441325"/>
            <a:chOff x="2566989" y="2743201"/>
            <a:chExt cx="1989136" cy="441325"/>
          </a:xfrm>
        </p:grpSpPr>
        <p:sp>
          <p:nvSpPr>
            <p:cNvPr id="8" name="MH_Other_3"/>
            <p:cNvSpPr/>
            <p:nvPr>
              <p:custDataLst>
                <p:tags r:id="rId5"/>
              </p:custDataLst>
            </p:nvPr>
          </p:nvSpPr>
          <p:spPr>
            <a:xfrm>
              <a:off x="2566989" y="2743201"/>
              <a:ext cx="441325" cy="4413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3" name="MH_Other_7"/>
            <p:cNvSpPr/>
            <p:nvPr>
              <p:custDataLst>
                <p:tags r:id="rId6"/>
              </p:custDataLst>
            </p:nvPr>
          </p:nvSpPr>
          <p:spPr>
            <a:xfrm>
              <a:off x="3001963" y="2817813"/>
              <a:ext cx="1554162" cy="2921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11" name="组合 10"/>
          <p:cNvGrpSpPr/>
          <p:nvPr/>
        </p:nvGrpSpPr>
        <p:grpSpPr>
          <a:xfrm>
            <a:off x="2566989" y="3873501"/>
            <a:ext cx="2595562" cy="442913"/>
            <a:chOff x="2566989" y="3873501"/>
            <a:chExt cx="2595562" cy="442913"/>
          </a:xfrm>
        </p:grpSpPr>
        <p:sp>
          <p:nvSpPr>
            <p:cNvPr id="9" name="MH_Other_4"/>
            <p:cNvSpPr/>
            <p:nvPr>
              <p:custDataLst>
                <p:tags r:id="rId7"/>
              </p:custDataLst>
            </p:nvPr>
          </p:nvSpPr>
          <p:spPr>
            <a:xfrm>
              <a:off x="2566989" y="3873501"/>
              <a:ext cx="441325" cy="44291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4" name="MH_Other_8"/>
            <p:cNvSpPr/>
            <p:nvPr>
              <p:custDataLst>
                <p:tags r:id="rId8"/>
              </p:custDataLst>
            </p:nvPr>
          </p:nvSpPr>
          <p:spPr>
            <a:xfrm>
              <a:off x="3001964" y="3948114"/>
              <a:ext cx="2160587" cy="29368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16" name="组合 15"/>
          <p:cNvGrpSpPr/>
          <p:nvPr/>
        </p:nvGrpSpPr>
        <p:grpSpPr>
          <a:xfrm>
            <a:off x="2566989" y="5005389"/>
            <a:ext cx="3400424" cy="441325"/>
            <a:chOff x="2566989" y="5005389"/>
            <a:chExt cx="3400424" cy="441325"/>
          </a:xfrm>
        </p:grpSpPr>
        <p:sp>
          <p:nvSpPr>
            <p:cNvPr id="10" name="MH_Other_5"/>
            <p:cNvSpPr/>
            <p:nvPr>
              <p:custDataLst>
                <p:tags r:id="rId9"/>
              </p:custDataLst>
            </p:nvPr>
          </p:nvSpPr>
          <p:spPr>
            <a:xfrm>
              <a:off x="2566989" y="5005389"/>
              <a:ext cx="441325" cy="441325"/>
            </a:xfrm>
            <a:prstGeom prst="rect">
              <a:avLst/>
            </a:prstGeom>
            <a:solidFill>
              <a:srgbClr val="FB117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MH_Other_9"/>
            <p:cNvSpPr/>
            <p:nvPr>
              <p:custDataLst>
                <p:tags r:id="rId10"/>
              </p:custDataLst>
            </p:nvPr>
          </p:nvSpPr>
          <p:spPr>
            <a:xfrm>
              <a:off x="3001963" y="5080000"/>
              <a:ext cx="2965450" cy="292100"/>
            </a:xfrm>
            <a:prstGeom prst="rect">
              <a:avLst/>
            </a:prstGeom>
            <a:solidFill>
              <a:srgbClr val="FB117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2060" name="MH_SubTitle_1"/>
          <p:cNvSpPr txBox="1">
            <a:spLocks noChangeArrowheads="1"/>
          </p:cNvSpPr>
          <p:nvPr>
            <p:custDataLst>
              <p:tags r:id="rId11"/>
            </p:custDataLst>
          </p:nvPr>
        </p:nvSpPr>
        <p:spPr bwMode="auto">
          <a:xfrm>
            <a:off x="1482726" y="1509713"/>
            <a:ext cx="10763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dirty="0"/>
              <a:t>标题</a:t>
            </a:r>
            <a:endParaRPr lang="zh-CN" altLang="en-US" dirty="0"/>
          </a:p>
        </p:txBody>
      </p:sp>
      <p:sp>
        <p:nvSpPr>
          <p:cNvPr id="2064" name="MH_Text_1"/>
          <p:cNvSpPr txBox="1">
            <a:spLocks noChangeArrowheads="1"/>
          </p:cNvSpPr>
          <p:nvPr>
            <p:custDataLst>
              <p:tags r:id="rId12"/>
            </p:custDataLst>
          </p:nvPr>
        </p:nvSpPr>
        <p:spPr bwMode="auto">
          <a:xfrm>
            <a:off x="3997326" y="1612900"/>
            <a:ext cx="1076325"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dirty="0"/>
              <a:t>20%</a:t>
            </a:r>
            <a:endParaRPr lang="zh-CN" altLang="en-US" dirty="0"/>
          </a:p>
        </p:txBody>
      </p:sp>
      <p:sp>
        <p:nvSpPr>
          <p:cNvPr id="2065" name="MH_Text_2"/>
          <p:cNvSpPr txBox="1">
            <a:spLocks noChangeArrowheads="1"/>
          </p:cNvSpPr>
          <p:nvPr>
            <p:custDataLst>
              <p:tags r:id="rId13"/>
            </p:custDataLst>
          </p:nvPr>
        </p:nvSpPr>
        <p:spPr bwMode="auto">
          <a:xfrm>
            <a:off x="4651376" y="2744789"/>
            <a:ext cx="1076325"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a:t>40%</a:t>
            </a:r>
            <a:endParaRPr lang="zh-CN" altLang="en-US"/>
          </a:p>
        </p:txBody>
      </p:sp>
      <p:sp>
        <p:nvSpPr>
          <p:cNvPr id="2066" name="MH_Text_3"/>
          <p:cNvSpPr txBox="1">
            <a:spLocks noChangeArrowheads="1"/>
          </p:cNvSpPr>
          <p:nvPr>
            <p:custDataLst>
              <p:tags r:id="rId14"/>
            </p:custDataLst>
          </p:nvPr>
        </p:nvSpPr>
        <p:spPr bwMode="auto">
          <a:xfrm>
            <a:off x="5265739" y="3876675"/>
            <a:ext cx="1076325"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a:t>60%</a:t>
            </a:r>
            <a:endParaRPr lang="zh-CN" altLang="en-US"/>
          </a:p>
        </p:txBody>
      </p:sp>
      <p:sp>
        <p:nvSpPr>
          <p:cNvPr id="2067" name="MH_Text_4"/>
          <p:cNvSpPr txBox="1">
            <a:spLocks noChangeArrowheads="1"/>
          </p:cNvSpPr>
          <p:nvPr>
            <p:custDataLst>
              <p:tags r:id="rId15"/>
            </p:custDataLst>
          </p:nvPr>
        </p:nvSpPr>
        <p:spPr bwMode="auto">
          <a:xfrm>
            <a:off x="6086476" y="5008564"/>
            <a:ext cx="1076325"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a:t>80%</a:t>
            </a:r>
            <a:endParaRPr lang="zh-CN" altLang="en-US"/>
          </a:p>
        </p:txBody>
      </p:sp>
      <p:pic>
        <p:nvPicPr>
          <p:cNvPr id="3" name="图片 2"/>
          <p:cNvPicPr>
            <a:picLocks noChangeAspect="1"/>
          </p:cNvPicPr>
          <p:nvPr/>
        </p:nvPicPr>
        <p:blipFill>
          <a:blip r:embed="rId16" cstate="email">
            <a:extLst>
              <a:ext uri="{28A0092B-C50C-407E-A947-70E740481C1C}">
                <a14:useLocalDpi xmlns:a14="http://schemas.microsoft.com/office/drawing/2010/main" val="0"/>
              </a:ext>
            </a:extLst>
          </a:blip>
          <a:stretch>
            <a:fillRect/>
          </a:stretch>
        </p:blipFill>
        <p:spPr>
          <a:xfrm>
            <a:off x="514351" y="251768"/>
            <a:ext cx="1247228" cy="1048395"/>
          </a:xfrm>
          <a:prstGeom prst="rect">
            <a:avLst/>
          </a:prstGeom>
        </p:spPr>
      </p:pic>
      <p:sp>
        <p:nvSpPr>
          <p:cNvPr id="23" name="矩形 22"/>
          <p:cNvSpPr/>
          <p:nvPr/>
        </p:nvSpPr>
        <p:spPr>
          <a:xfrm>
            <a:off x="1792863" y="444281"/>
            <a:ext cx="4339650" cy="646331"/>
          </a:xfrm>
          <a:prstGeom prst="rect">
            <a:avLst/>
          </a:prstGeom>
          <a:noFill/>
        </p:spPr>
        <p:txBody>
          <a:bodyPr wrap="none" lIns="91440" tIns="45720" rIns="91440" bIns="45720">
            <a:spAutoFit/>
          </a:bodyPr>
          <a:lstStyle/>
          <a:p>
            <a:pPr algn="ctr"/>
            <a:r>
              <a:rPr lang="zh-CN" altLang="en-US" sz="3600" dirty="0">
                <a:ln w="0"/>
                <a:latin typeface="华文行楷" panose="02010800040101010101" pitchFamily="2" charset="-122"/>
                <a:ea typeface="华文行楷" panose="02010800040101010101" pitchFamily="2" charset="-122"/>
              </a:rPr>
              <a:t>请输入替换你的标题</a:t>
            </a:r>
            <a:endParaRPr lang="zh-CN" altLang="en-US" sz="3600" dirty="0">
              <a:ln w="0"/>
              <a:latin typeface="华文行楷" panose="02010800040101010101" pitchFamily="2" charset="-122"/>
              <a:ea typeface="华文行楷" panose="02010800040101010101" pitchFamily="2" charset="-122"/>
            </a:endParaRPr>
          </a:p>
        </p:txBody>
      </p:sp>
      <p:sp>
        <p:nvSpPr>
          <p:cNvPr id="22" name="MH_SubTitle_1"/>
          <p:cNvSpPr txBox="1">
            <a:spLocks noChangeArrowheads="1"/>
          </p:cNvSpPr>
          <p:nvPr>
            <p:custDataLst>
              <p:tags r:id="rId17"/>
            </p:custDataLst>
          </p:nvPr>
        </p:nvSpPr>
        <p:spPr bwMode="auto">
          <a:xfrm>
            <a:off x="1409961" y="2708275"/>
            <a:ext cx="10763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dirty="0"/>
              <a:t>标题</a:t>
            </a:r>
            <a:endParaRPr lang="zh-CN" altLang="en-US" dirty="0"/>
          </a:p>
        </p:txBody>
      </p:sp>
      <p:sp>
        <p:nvSpPr>
          <p:cNvPr id="24" name="MH_SubTitle_1"/>
          <p:cNvSpPr txBox="1">
            <a:spLocks noChangeArrowheads="1"/>
          </p:cNvSpPr>
          <p:nvPr>
            <p:custDataLst>
              <p:tags r:id="rId18"/>
            </p:custDataLst>
          </p:nvPr>
        </p:nvSpPr>
        <p:spPr bwMode="auto">
          <a:xfrm>
            <a:off x="1335089" y="3747135"/>
            <a:ext cx="10763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dirty="0"/>
              <a:t>标题</a:t>
            </a:r>
            <a:endParaRPr lang="zh-CN" altLang="en-US" dirty="0"/>
          </a:p>
        </p:txBody>
      </p:sp>
      <p:sp>
        <p:nvSpPr>
          <p:cNvPr id="25" name="MH_SubTitle_1"/>
          <p:cNvSpPr txBox="1">
            <a:spLocks noChangeArrowheads="1"/>
          </p:cNvSpPr>
          <p:nvPr>
            <p:custDataLst>
              <p:tags r:id="rId19"/>
            </p:custDataLst>
          </p:nvPr>
        </p:nvSpPr>
        <p:spPr bwMode="auto">
          <a:xfrm>
            <a:off x="1254700" y="4902994"/>
            <a:ext cx="10763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dirty="0"/>
              <a:t>标题</a:t>
            </a:r>
            <a:endParaRPr lang="zh-CN" altLang="en-US" dirty="0"/>
          </a:p>
        </p:txBody>
      </p:sp>
      <p:sp>
        <p:nvSpPr>
          <p:cNvPr id="27" name="MH_SubTitle_1"/>
          <p:cNvSpPr txBox="1">
            <a:spLocks noChangeArrowheads="1"/>
          </p:cNvSpPr>
          <p:nvPr>
            <p:custDataLst>
              <p:tags r:id="rId20"/>
            </p:custDataLst>
          </p:nvPr>
        </p:nvSpPr>
        <p:spPr bwMode="auto">
          <a:xfrm>
            <a:off x="6506670" y="1639094"/>
            <a:ext cx="45212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nSpc>
                <a:spcPct val="130000"/>
              </a:lnSpc>
              <a:spcBef>
                <a:spcPct val="0"/>
              </a:spcBef>
              <a:buNone/>
              <a:defRPr/>
            </a:pPr>
            <a:r>
              <a:rPr lang="zh-CN" altLang="en-US" sz="1600" b="1" dirty="0">
                <a:solidFill>
                  <a:schemeClr val="tx1">
                    <a:lumMod val="65000"/>
                    <a:lumOff val="35000"/>
                  </a:schemeClr>
                </a:solidFill>
                <a:latin typeface="Malgun Gothic Semilight" panose="020B0502040204020203" pitchFamily="34" charset="-122"/>
                <a:ea typeface="Malgun Gothic Semilight" panose="020B0502040204020203" pitchFamily="34" charset="-122"/>
                <a:cs typeface="Malgun Gothic Semilight" panose="020B0502040204020203" pitchFamily="34" charset="-122"/>
              </a:rPr>
              <a:t>请在此输入</a:t>
            </a:r>
            <a:r>
              <a:rPr lang="zh-CN" altLang="en-US" sz="1600" b="1" dirty="0" smtClean="0">
                <a:solidFill>
                  <a:schemeClr val="tx1">
                    <a:lumMod val="65000"/>
                    <a:lumOff val="35000"/>
                  </a:schemeClr>
                </a:solidFill>
                <a:latin typeface="Malgun Gothic Semilight" panose="020B0502040204020203" pitchFamily="34" charset="-122"/>
                <a:ea typeface="Malgun Gothic Semilight" panose="020B0502040204020203" pitchFamily="34" charset="-122"/>
                <a:cs typeface="Malgun Gothic Semilight" panose="020B0502040204020203" pitchFamily="34" charset="-122"/>
              </a:rPr>
              <a:t>替换你的文本内容</a:t>
            </a:r>
            <a:r>
              <a:rPr lang="zh-CN" altLang="en-US" sz="1600" b="1" dirty="0">
                <a:solidFill>
                  <a:schemeClr val="tx1">
                    <a:lumMod val="65000"/>
                    <a:lumOff val="35000"/>
                  </a:schemeClr>
                </a:solidFill>
                <a:latin typeface="Malgun Gothic Semilight" panose="020B0502040204020203" pitchFamily="34" charset="-122"/>
                <a:ea typeface="Malgun Gothic Semilight" panose="020B0502040204020203" pitchFamily="34" charset="-122"/>
                <a:cs typeface="Malgun Gothic Semilight" panose="020B0502040204020203" pitchFamily="34" charset="-122"/>
              </a:rPr>
              <a:t>请在此输入替换你的文本</a:t>
            </a:r>
            <a:r>
              <a:rPr lang="zh-CN" altLang="en-US" sz="1600" b="1" dirty="0" smtClean="0">
                <a:solidFill>
                  <a:schemeClr val="tx1">
                    <a:lumMod val="65000"/>
                    <a:lumOff val="35000"/>
                  </a:schemeClr>
                </a:solidFill>
                <a:latin typeface="Malgun Gothic Semilight" panose="020B0502040204020203" pitchFamily="34" charset="-122"/>
                <a:ea typeface="Malgun Gothic Semilight" panose="020B0502040204020203" pitchFamily="34" charset="-122"/>
                <a:cs typeface="Malgun Gothic Semilight" panose="020B0502040204020203" pitchFamily="34" charset="-122"/>
              </a:rPr>
              <a:t>内容</a:t>
            </a:r>
            <a:r>
              <a:rPr lang="zh-CN" altLang="en-US" sz="1600" b="1" dirty="0">
                <a:solidFill>
                  <a:schemeClr val="tx1">
                    <a:lumMod val="65000"/>
                    <a:lumOff val="35000"/>
                  </a:schemeClr>
                </a:solidFill>
                <a:latin typeface="Malgun Gothic Semilight" panose="020B0502040204020203" pitchFamily="34" charset="-122"/>
                <a:ea typeface="Malgun Gothic Semilight" panose="020B0502040204020203" pitchFamily="34" charset="-122"/>
                <a:cs typeface="Malgun Gothic Semilight" panose="020B0502040204020203" pitchFamily="34" charset="-122"/>
              </a:rPr>
              <a:t>请在此输入替换你的文本</a:t>
            </a:r>
            <a:r>
              <a:rPr lang="zh-CN" altLang="en-US" sz="1600" b="1" dirty="0" smtClean="0">
                <a:solidFill>
                  <a:schemeClr val="tx1">
                    <a:lumMod val="65000"/>
                    <a:lumOff val="35000"/>
                  </a:schemeClr>
                </a:solidFill>
                <a:latin typeface="Malgun Gothic Semilight" panose="020B0502040204020203" pitchFamily="34" charset="-122"/>
                <a:ea typeface="Malgun Gothic Semilight" panose="020B0502040204020203" pitchFamily="34" charset="-122"/>
                <a:cs typeface="Malgun Gothic Semilight" panose="020B0502040204020203" pitchFamily="34" charset="-122"/>
              </a:rPr>
              <a:t>内容</a:t>
            </a:r>
            <a:endParaRPr lang="en-US" altLang="zh-CN" sz="1600" b="1" dirty="0">
              <a:solidFill>
                <a:schemeClr val="tx1">
                  <a:lumMod val="65000"/>
                  <a:lumOff val="35000"/>
                </a:schemeClr>
              </a:solidFill>
              <a:latin typeface="Malgun Gothic Semilight" panose="020B0502040204020203" pitchFamily="34" charset="-122"/>
              <a:ea typeface="Malgun Gothic Semilight" panose="020B0502040204020203" pitchFamily="34" charset="-122"/>
              <a:cs typeface="Malgun Gothic Semilight" panose="020B0502040204020203" pitchFamily="34" charset="-122"/>
            </a:endParaRPr>
          </a:p>
        </p:txBody>
      </p:sp>
      <p:sp>
        <p:nvSpPr>
          <p:cNvPr id="28" name="MH_SubTitle_1"/>
          <p:cNvSpPr txBox="1">
            <a:spLocks noChangeArrowheads="1"/>
          </p:cNvSpPr>
          <p:nvPr>
            <p:custDataLst>
              <p:tags r:id="rId21"/>
            </p:custDataLst>
          </p:nvPr>
        </p:nvSpPr>
        <p:spPr bwMode="auto">
          <a:xfrm>
            <a:off x="6615167" y="2561432"/>
            <a:ext cx="45212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nSpc>
                <a:spcPct val="130000"/>
              </a:lnSpc>
              <a:spcBef>
                <a:spcPct val="0"/>
              </a:spcBef>
              <a:buNone/>
              <a:defRPr/>
            </a:pPr>
            <a:r>
              <a:rPr lang="zh-CN" altLang="en-US" sz="1600" b="1" dirty="0">
                <a:solidFill>
                  <a:schemeClr val="tx1">
                    <a:lumMod val="65000"/>
                    <a:lumOff val="35000"/>
                  </a:schemeClr>
                </a:solidFill>
                <a:latin typeface="Malgun Gothic Semilight" panose="020B0502040204020203" pitchFamily="34" charset="-122"/>
                <a:ea typeface="Malgun Gothic Semilight" panose="020B0502040204020203" pitchFamily="34" charset="-122"/>
                <a:cs typeface="Malgun Gothic Semilight" panose="020B0502040204020203" pitchFamily="34" charset="-122"/>
              </a:rPr>
              <a:t>请在此输入</a:t>
            </a:r>
            <a:r>
              <a:rPr lang="zh-CN" altLang="en-US" sz="1600" b="1" dirty="0" smtClean="0">
                <a:solidFill>
                  <a:schemeClr val="tx1">
                    <a:lumMod val="65000"/>
                    <a:lumOff val="35000"/>
                  </a:schemeClr>
                </a:solidFill>
                <a:latin typeface="Malgun Gothic Semilight" panose="020B0502040204020203" pitchFamily="34" charset="-122"/>
                <a:ea typeface="Malgun Gothic Semilight" panose="020B0502040204020203" pitchFamily="34" charset="-122"/>
                <a:cs typeface="Malgun Gothic Semilight" panose="020B0502040204020203" pitchFamily="34" charset="-122"/>
              </a:rPr>
              <a:t>替换你的文本内容</a:t>
            </a:r>
            <a:r>
              <a:rPr lang="zh-CN" altLang="en-US" sz="1600" b="1" dirty="0">
                <a:solidFill>
                  <a:schemeClr val="tx1">
                    <a:lumMod val="65000"/>
                    <a:lumOff val="35000"/>
                  </a:schemeClr>
                </a:solidFill>
                <a:latin typeface="Malgun Gothic Semilight" panose="020B0502040204020203" pitchFamily="34" charset="-122"/>
                <a:ea typeface="Malgun Gothic Semilight" panose="020B0502040204020203" pitchFamily="34" charset="-122"/>
                <a:cs typeface="Malgun Gothic Semilight" panose="020B0502040204020203" pitchFamily="34" charset="-122"/>
              </a:rPr>
              <a:t>请在此输入替换你的文本</a:t>
            </a:r>
            <a:r>
              <a:rPr lang="zh-CN" altLang="en-US" sz="1600" b="1" dirty="0" smtClean="0">
                <a:solidFill>
                  <a:schemeClr val="tx1">
                    <a:lumMod val="65000"/>
                    <a:lumOff val="35000"/>
                  </a:schemeClr>
                </a:solidFill>
                <a:latin typeface="Malgun Gothic Semilight" panose="020B0502040204020203" pitchFamily="34" charset="-122"/>
                <a:ea typeface="Malgun Gothic Semilight" panose="020B0502040204020203" pitchFamily="34" charset="-122"/>
                <a:cs typeface="Malgun Gothic Semilight" panose="020B0502040204020203" pitchFamily="34" charset="-122"/>
              </a:rPr>
              <a:t>内容</a:t>
            </a:r>
            <a:r>
              <a:rPr lang="zh-CN" altLang="en-US" sz="1600" b="1" dirty="0">
                <a:solidFill>
                  <a:schemeClr val="tx1">
                    <a:lumMod val="65000"/>
                    <a:lumOff val="35000"/>
                  </a:schemeClr>
                </a:solidFill>
                <a:latin typeface="Malgun Gothic Semilight" panose="020B0502040204020203" pitchFamily="34" charset="-122"/>
                <a:ea typeface="Malgun Gothic Semilight" panose="020B0502040204020203" pitchFamily="34" charset="-122"/>
                <a:cs typeface="Malgun Gothic Semilight" panose="020B0502040204020203" pitchFamily="34" charset="-122"/>
              </a:rPr>
              <a:t>请在此输入替换你的文本</a:t>
            </a:r>
            <a:r>
              <a:rPr lang="zh-CN" altLang="en-US" sz="1600" b="1" dirty="0" smtClean="0">
                <a:solidFill>
                  <a:schemeClr val="tx1">
                    <a:lumMod val="65000"/>
                    <a:lumOff val="35000"/>
                  </a:schemeClr>
                </a:solidFill>
                <a:latin typeface="Malgun Gothic Semilight" panose="020B0502040204020203" pitchFamily="34" charset="-122"/>
                <a:ea typeface="Malgun Gothic Semilight" panose="020B0502040204020203" pitchFamily="34" charset="-122"/>
                <a:cs typeface="Malgun Gothic Semilight" panose="020B0502040204020203" pitchFamily="34" charset="-122"/>
              </a:rPr>
              <a:t>内容</a:t>
            </a:r>
            <a:endParaRPr lang="en-US" altLang="zh-CN" sz="1600" b="1" dirty="0">
              <a:solidFill>
                <a:schemeClr val="tx1">
                  <a:lumMod val="65000"/>
                  <a:lumOff val="35000"/>
                </a:schemeClr>
              </a:solidFill>
              <a:latin typeface="Malgun Gothic Semilight" panose="020B0502040204020203" pitchFamily="34" charset="-122"/>
              <a:ea typeface="Malgun Gothic Semilight" panose="020B0502040204020203" pitchFamily="34" charset="-122"/>
              <a:cs typeface="Malgun Gothic Semilight" panose="020B0502040204020203" pitchFamily="34" charset="-122"/>
            </a:endParaRPr>
          </a:p>
        </p:txBody>
      </p:sp>
      <p:sp>
        <p:nvSpPr>
          <p:cNvPr id="29" name="MH_SubTitle_1"/>
          <p:cNvSpPr txBox="1">
            <a:spLocks noChangeArrowheads="1"/>
          </p:cNvSpPr>
          <p:nvPr>
            <p:custDataLst>
              <p:tags r:id="rId22"/>
            </p:custDataLst>
          </p:nvPr>
        </p:nvSpPr>
        <p:spPr bwMode="auto">
          <a:xfrm>
            <a:off x="6572825" y="3470116"/>
            <a:ext cx="45212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nSpc>
                <a:spcPct val="130000"/>
              </a:lnSpc>
              <a:spcBef>
                <a:spcPct val="0"/>
              </a:spcBef>
              <a:buNone/>
              <a:defRPr/>
            </a:pPr>
            <a:r>
              <a:rPr lang="zh-CN" altLang="en-US" sz="1600" b="1" dirty="0">
                <a:solidFill>
                  <a:schemeClr val="tx1">
                    <a:lumMod val="65000"/>
                    <a:lumOff val="35000"/>
                  </a:schemeClr>
                </a:solidFill>
                <a:latin typeface="Malgun Gothic Semilight" panose="020B0502040204020203" pitchFamily="34" charset="-122"/>
                <a:ea typeface="Malgun Gothic Semilight" panose="020B0502040204020203" pitchFamily="34" charset="-122"/>
                <a:cs typeface="Malgun Gothic Semilight" panose="020B0502040204020203" pitchFamily="34" charset="-122"/>
              </a:rPr>
              <a:t>请在此输入</a:t>
            </a:r>
            <a:r>
              <a:rPr lang="zh-CN" altLang="en-US" sz="1600" b="1" dirty="0" smtClean="0">
                <a:solidFill>
                  <a:schemeClr val="tx1">
                    <a:lumMod val="65000"/>
                    <a:lumOff val="35000"/>
                  </a:schemeClr>
                </a:solidFill>
                <a:latin typeface="Malgun Gothic Semilight" panose="020B0502040204020203" pitchFamily="34" charset="-122"/>
                <a:ea typeface="Malgun Gothic Semilight" panose="020B0502040204020203" pitchFamily="34" charset="-122"/>
                <a:cs typeface="Malgun Gothic Semilight" panose="020B0502040204020203" pitchFamily="34" charset="-122"/>
              </a:rPr>
              <a:t>替换你的文本内容</a:t>
            </a:r>
            <a:r>
              <a:rPr lang="zh-CN" altLang="en-US" sz="1600" b="1" dirty="0">
                <a:solidFill>
                  <a:schemeClr val="tx1">
                    <a:lumMod val="65000"/>
                    <a:lumOff val="35000"/>
                  </a:schemeClr>
                </a:solidFill>
                <a:latin typeface="Malgun Gothic Semilight" panose="020B0502040204020203" pitchFamily="34" charset="-122"/>
                <a:ea typeface="Malgun Gothic Semilight" panose="020B0502040204020203" pitchFamily="34" charset="-122"/>
                <a:cs typeface="Malgun Gothic Semilight" panose="020B0502040204020203" pitchFamily="34" charset="-122"/>
              </a:rPr>
              <a:t>请在此输入替换你的文本</a:t>
            </a:r>
            <a:r>
              <a:rPr lang="zh-CN" altLang="en-US" sz="1600" b="1" dirty="0" smtClean="0">
                <a:solidFill>
                  <a:schemeClr val="tx1">
                    <a:lumMod val="65000"/>
                    <a:lumOff val="35000"/>
                  </a:schemeClr>
                </a:solidFill>
                <a:latin typeface="Malgun Gothic Semilight" panose="020B0502040204020203" pitchFamily="34" charset="-122"/>
                <a:ea typeface="Malgun Gothic Semilight" panose="020B0502040204020203" pitchFamily="34" charset="-122"/>
                <a:cs typeface="Malgun Gothic Semilight" panose="020B0502040204020203" pitchFamily="34" charset="-122"/>
              </a:rPr>
              <a:t>内容</a:t>
            </a:r>
            <a:r>
              <a:rPr lang="zh-CN" altLang="en-US" sz="1600" b="1" dirty="0">
                <a:solidFill>
                  <a:schemeClr val="tx1">
                    <a:lumMod val="65000"/>
                    <a:lumOff val="35000"/>
                  </a:schemeClr>
                </a:solidFill>
                <a:latin typeface="Malgun Gothic Semilight" panose="020B0502040204020203" pitchFamily="34" charset="-122"/>
                <a:ea typeface="Malgun Gothic Semilight" panose="020B0502040204020203" pitchFamily="34" charset="-122"/>
                <a:cs typeface="Malgun Gothic Semilight" panose="020B0502040204020203" pitchFamily="34" charset="-122"/>
              </a:rPr>
              <a:t>请在此输入替换你的文本</a:t>
            </a:r>
            <a:r>
              <a:rPr lang="zh-CN" altLang="en-US" sz="1600" b="1" dirty="0" smtClean="0">
                <a:solidFill>
                  <a:schemeClr val="tx1">
                    <a:lumMod val="65000"/>
                    <a:lumOff val="35000"/>
                  </a:schemeClr>
                </a:solidFill>
                <a:latin typeface="Malgun Gothic Semilight" panose="020B0502040204020203" pitchFamily="34" charset="-122"/>
                <a:ea typeface="Malgun Gothic Semilight" panose="020B0502040204020203" pitchFamily="34" charset="-122"/>
                <a:cs typeface="Malgun Gothic Semilight" panose="020B0502040204020203" pitchFamily="34" charset="-122"/>
              </a:rPr>
              <a:t>内容</a:t>
            </a:r>
            <a:endParaRPr lang="en-US" altLang="zh-CN" sz="1600" b="1" dirty="0">
              <a:solidFill>
                <a:schemeClr val="tx1">
                  <a:lumMod val="65000"/>
                  <a:lumOff val="35000"/>
                </a:schemeClr>
              </a:solidFill>
              <a:latin typeface="Malgun Gothic Semilight" panose="020B0502040204020203" pitchFamily="34" charset="-122"/>
              <a:ea typeface="Malgun Gothic Semilight" panose="020B0502040204020203" pitchFamily="34" charset="-122"/>
              <a:cs typeface="Malgun Gothic Semilight" panose="020B0502040204020203" pitchFamily="34" charset="-122"/>
            </a:endParaRPr>
          </a:p>
        </p:txBody>
      </p:sp>
      <p:sp>
        <p:nvSpPr>
          <p:cNvPr id="30" name="MH_SubTitle_1"/>
          <p:cNvSpPr txBox="1">
            <a:spLocks noChangeArrowheads="1"/>
          </p:cNvSpPr>
          <p:nvPr>
            <p:custDataLst>
              <p:tags r:id="rId23"/>
            </p:custDataLst>
          </p:nvPr>
        </p:nvSpPr>
        <p:spPr bwMode="auto">
          <a:xfrm>
            <a:off x="6584458" y="4546602"/>
            <a:ext cx="45212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nSpc>
                <a:spcPct val="130000"/>
              </a:lnSpc>
              <a:spcBef>
                <a:spcPct val="0"/>
              </a:spcBef>
              <a:buNone/>
              <a:defRPr/>
            </a:pPr>
            <a:r>
              <a:rPr lang="zh-CN" altLang="en-US" sz="1600" b="1" dirty="0">
                <a:solidFill>
                  <a:schemeClr val="tx1">
                    <a:lumMod val="65000"/>
                    <a:lumOff val="35000"/>
                  </a:schemeClr>
                </a:solidFill>
                <a:latin typeface="Malgun Gothic Semilight" panose="020B0502040204020203" pitchFamily="34" charset="-122"/>
                <a:ea typeface="Malgun Gothic Semilight" panose="020B0502040204020203" pitchFamily="34" charset="-122"/>
                <a:cs typeface="Malgun Gothic Semilight" panose="020B0502040204020203" pitchFamily="34" charset="-122"/>
              </a:rPr>
              <a:t>请在此输入</a:t>
            </a:r>
            <a:r>
              <a:rPr lang="zh-CN" altLang="en-US" sz="1600" b="1" dirty="0" smtClean="0">
                <a:solidFill>
                  <a:schemeClr val="tx1">
                    <a:lumMod val="65000"/>
                    <a:lumOff val="35000"/>
                  </a:schemeClr>
                </a:solidFill>
                <a:latin typeface="Malgun Gothic Semilight" panose="020B0502040204020203" pitchFamily="34" charset="-122"/>
                <a:ea typeface="Malgun Gothic Semilight" panose="020B0502040204020203" pitchFamily="34" charset="-122"/>
                <a:cs typeface="Malgun Gothic Semilight" panose="020B0502040204020203" pitchFamily="34" charset="-122"/>
              </a:rPr>
              <a:t>替换你的文本内容</a:t>
            </a:r>
            <a:r>
              <a:rPr lang="zh-CN" altLang="en-US" sz="1600" b="1" dirty="0">
                <a:solidFill>
                  <a:schemeClr val="tx1">
                    <a:lumMod val="65000"/>
                    <a:lumOff val="35000"/>
                  </a:schemeClr>
                </a:solidFill>
                <a:latin typeface="Malgun Gothic Semilight" panose="020B0502040204020203" pitchFamily="34" charset="-122"/>
                <a:ea typeface="Malgun Gothic Semilight" panose="020B0502040204020203" pitchFamily="34" charset="-122"/>
                <a:cs typeface="Malgun Gothic Semilight" panose="020B0502040204020203" pitchFamily="34" charset="-122"/>
              </a:rPr>
              <a:t>请在此输入替换你的文本</a:t>
            </a:r>
            <a:r>
              <a:rPr lang="zh-CN" altLang="en-US" sz="1600" b="1" dirty="0" smtClean="0">
                <a:solidFill>
                  <a:schemeClr val="tx1">
                    <a:lumMod val="65000"/>
                    <a:lumOff val="35000"/>
                  </a:schemeClr>
                </a:solidFill>
                <a:latin typeface="Malgun Gothic Semilight" panose="020B0502040204020203" pitchFamily="34" charset="-122"/>
                <a:ea typeface="Malgun Gothic Semilight" panose="020B0502040204020203" pitchFamily="34" charset="-122"/>
                <a:cs typeface="Malgun Gothic Semilight" panose="020B0502040204020203" pitchFamily="34" charset="-122"/>
              </a:rPr>
              <a:t>内容</a:t>
            </a:r>
            <a:r>
              <a:rPr lang="zh-CN" altLang="en-US" sz="1600" b="1" dirty="0">
                <a:solidFill>
                  <a:schemeClr val="tx1">
                    <a:lumMod val="65000"/>
                    <a:lumOff val="35000"/>
                  </a:schemeClr>
                </a:solidFill>
                <a:latin typeface="Malgun Gothic Semilight" panose="020B0502040204020203" pitchFamily="34" charset="-122"/>
                <a:ea typeface="Malgun Gothic Semilight" panose="020B0502040204020203" pitchFamily="34" charset="-122"/>
                <a:cs typeface="Malgun Gothic Semilight" panose="020B0502040204020203" pitchFamily="34" charset="-122"/>
              </a:rPr>
              <a:t>请在此输入替换你的文本</a:t>
            </a:r>
            <a:r>
              <a:rPr lang="zh-CN" altLang="en-US" sz="1600" b="1" dirty="0" smtClean="0">
                <a:solidFill>
                  <a:schemeClr val="tx1">
                    <a:lumMod val="65000"/>
                    <a:lumOff val="35000"/>
                  </a:schemeClr>
                </a:solidFill>
                <a:latin typeface="Malgun Gothic Semilight" panose="020B0502040204020203" pitchFamily="34" charset="-122"/>
                <a:ea typeface="Malgun Gothic Semilight" panose="020B0502040204020203" pitchFamily="34" charset="-122"/>
                <a:cs typeface="Malgun Gothic Semilight" panose="020B0502040204020203" pitchFamily="34" charset="-122"/>
              </a:rPr>
              <a:t>内容</a:t>
            </a:r>
            <a:endParaRPr lang="en-US" altLang="zh-CN" sz="1600" b="1" dirty="0">
              <a:solidFill>
                <a:schemeClr val="tx1">
                  <a:lumMod val="65000"/>
                  <a:lumOff val="35000"/>
                </a:schemeClr>
              </a:solidFill>
              <a:latin typeface="Malgun Gothic Semilight" panose="020B0502040204020203" pitchFamily="34" charset="-122"/>
              <a:ea typeface="Malgun Gothic Semilight" panose="020B0502040204020203" pitchFamily="34" charset="-122"/>
              <a:cs typeface="Malgun Gothic Semilight" panose="020B0502040204020203" pitchFamily="34" charset="-122"/>
            </a:endParaRPr>
          </a:p>
        </p:txBody>
      </p:sp>
    </p:spTree>
    <p:custDataLst>
      <p:tags r:id="rId24"/>
    </p:custData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1000" fill="hold"/>
                                        <p:tgtEl>
                                          <p:spTgt spid="23"/>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par>
                          <p:cTn id="20" fill="hold">
                            <p:stCondLst>
                              <p:cond delay="2000"/>
                            </p:stCondLst>
                            <p:childTnLst>
                              <p:par>
                                <p:cTn id="21" presetID="29" presetClass="entr" presetSubtype="0"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1000" fill="hold"/>
                                        <p:tgtEl>
                                          <p:spTgt spid="2"/>
                                        </p:tgtEl>
                                        <p:attrNameLst>
                                          <p:attrName>ppt_x</p:attrName>
                                        </p:attrNameLst>
                                      </p:cBhvr>
                                      <p:tavLst>
                                        <p:tav tm="0">
                                          <p:val>
                                            <p:strVal val="#ppt_x-.2"/>
                                          </p:val>
                                        </p:tav>
                                        <p:tav tm="100000">
                                          <p:val>
                                            <p:strVal val="#ppt_x"/>
                                          </p:val>
                                        </p:tav>
                                      </p:tavLst>
                                    </p:anim>
                                    <p:anim calcmode="lin" valueType="num">
                                      <p:cBhvr>
                                        <p:cTn id="24"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25" dur="1000"/>
                                        <p:tgtEl>
                                          <p:spTgt spid="2"/>
                                        </p:tgtEl>
                                      </p:cBhvr>
                                    </p:animEffect>
                                  </p:childTnLst>
                                </p:cTn>
                              </p:par>
                            </p:childTnLst>
                          </p:cTn>
                        </p:par>
                        <p:par>
                          <p:cTn id="26" fill="hold">
                            <p:stCondLst>
                              <p:cond delay="3000"/>
                            </p:stCondLst>
                            <p:childTnLst>
                              <p:par>
                                <p:cTn id="27" presetID="23" presetClass="entr" presetSubtype="16" fill="hold" grpId="0" nodeType="afterEffect">
                                  <p:stCondLst>
                                    <p:cond delay="0"/>
                                  </p:stCondLst>
                                  <p:childTnLst>
                                    <p:set>
                                      <p:cBhvr>
                                        <p:cTn id="28" dur="1" fill="hold">
                                          <p:stCondLst>
                                            <p:cond delay="0"/>
                                          </p:stCondLst>
                                        </p:cTn>
                                        <p:tgtEl>
                                          <p:spTgt spid="2064"/>
                                        </p:tgtEl>
                                        <p:attrNameLst>
                                          <p:attrName>style.visibility</p:attrName>
                                        </p:attrNameLst>
                                      </p:cBhvr>
                                      <p:to>
                                        <p:strVal val="visible"/>
                                      </p:to>
                                    </p:set>
                                    <p:anim calcmode="lin" valueType="num">
                                      <p:cBhvr>
                                        <p:cTn id="29" dur="500" fill="hold"/>
                                        <p:tgtEl>
                                          <p:spTgt spid="2064"/>
                                        </p:tgtEl>
                                        <p:attrNameLst>
                                          <p:attrName>ppt_w</p:attrName>
                                        </p:attrNameLst>
                                      </p:cBhvr>
                                      <p:tavLst>
                                        <p:tav tm="0">
                                          <p:val>
                                            <p:fltVal val="0"/>
                                          </p:val>
                                        </p:tav>
                                        <p:tav tm="100000">
                                          <p:val>
                                            <p:strVal val="#ppt_w"/>
                                          </p:val>
                                        </p:tav>
                                      </p:tavLst>
                                    </p:anim>
                                    <p:anim calcmode="lin" valueType="num">
                                      <p:cBhvr>
                                        <p:cTn id="30" dur="500" fill="hold"/>
                                        <p:tgtEl>
                                          <p:spTgt spid="2064"/>
                                        </p:tgtEl>
                                        <p:attrNameLst>
                                          <p:attrName>ppt_h</p:attrName>
                                        </p:attrNameLst>
                                      </p:cBhvr>
                                      <p:tavLst>
                                        <p:tav tm="0">
                                          <p:val>
                                            <p:fltVal val="0"/>
                                          </p:val>
                                        </p:tav>
                                        <p:tav tm="100000">
                                          <p:val>
                                            <p:strVal val="#ppt_h"/>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2060"/>
                                        </p:tgtEl>
                                        <p:attrNameLst>
                                          <p:attrName>style.visibility</p:attrName>
                                        </p:attrNameLst>
                                      </p:cBhvr>
                                      <p:to>
                                        <p:strVal val="visible"/>
                                      </p:to>
                                    </p:set>
                                    <p:animEffect transition="in" filter="fade">
                                      <p:cBhvr>
                                        <p:cTn id="33" dur="1000"/>
                                        <p:tgtEl>
                                          <p:spTgt spid="2060"/>
                                        </p:tgtEl>
                                      </p:cBhvr>
                                    </p:animEffect>
                                    <p:anim calcmode="lin" valueType="num">
                                      <p:cBhvr>
                                        <p:cTn id="34" dur="1000" fill="hold"/>
                                        <p:tgtEl>
                                          <p:spTgt spid="2060"/>
                                        </p:tgtEl>
                                        <p:attrNameLst>
                                          <p:attrName>ppt_x</p:attrName>
                                        </p:attrNameLst>
                                      </p:cBhvr>
                                      <p:tavLst>
                                        <p:tav tm="0">
                                          <p:val>
                                            <p:strVal val="#ppt_x"/>
                                          </p:val>
                                        </p:tav>
                                        <p:tav tm="100000">
                                          <p:val>
                                            <p:strVal val="#ppt_x"/>
                                          </p:val>
                                        </p:tav>
                                      </p:tavLst>
                                    </p:anim>
                                    <p:anim calcmode="lin" valueType="num">
                                      <p:cBhvr>
                                        <p:cTn id="35" dur="1000" fill="hold"/>
                                        <p:tgtEl>
                                          <p:spTgt spid="2060"/>
                                        </p:tgtEl>
                                        <p:attrNameLst>
                                          <p:attrName>ppt_y</p:attrName>
                                        </p:attrNameLst>
                                      </p:cBhvr>
                                      <p:tavLst>
                                        <p:tav tm="0">
                                          <p:val>
                                            <p:strVal val="#ppt_y+.1"/>
                                          </p:val>
                                        </p:tav>
                                        <p:tav tm="100000">
                                          <p:val>
                                            <p:strVal val="#ppt_y"/>
                                          </p:val>
                                        </p:tav>
                                      </p:tavLst>
                                    </p:anim>
                                  </p:childTnLst>
                                </p:cTn>
                              </p:par>
                            </p:childTnLst>
                          </p:cTn>
                        </p:par>
                        <p:par>
                          <p:cTn id="36" fill="hold">
                            <p:stCondLst>
                              <p:cond delay="3500"/>
                            </p:stCondLst>
                            <p:childTnLst>
                              <p:par>
                                <p:cTn id="37" presetID="29" presetClass="entr" presetSubtype="0"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1000" fill="hold"/>
                                        <p:tgtEl>
                                          <p:spTgt spid="5"/>
                                        </p:tgtEl>
                                        <p:attrNameLst>
                                          <p:attrName>ppt_x</p:attrName>
                                        </p:attrNameLst>
                                      </p:cBhvr>
                                      <p:tavLst>
                                        <p:tav tm="0">
                                          <p:val>
                                            <p:strVal val="#ppt_x-.2"/>
                                          </p:val>
                                        </p:tav>
                                        <p:tav tm="100000">
                                          <p:val>
                                            <p:strVal val="#ppt_x"/>
                                          </p:val>
                                        </p:tav>
                                      </p:tavLst>
                                    </p:anim>
                                    <p:anim calcmode="lin" valueType="num">
                                      <p:cBhvr>
                                        <p:cTn id="40"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41" dur="1000"/>
                                        <p:tgtEl>
                                          <p:spTgt spid="5"/>
                                        </p:tgtEl>
                                      </p:cBhvr>
                                    </p:animEffect>
                                  </p:childTnLst>
                                </p:cTn>
                              </p:par>
                            </p:childTnLst>
                          </p:cTn>
                        </p:par>
                        <p:par>
                          <p:cTn id="42" fill="hold">
                            <p:stCondLst>
                              <p:cond delay="4500"/>
                            </p:stCondLst>
                            <p:childTnLst>
                              <p:par>
                                <p:cTn id="43" presetID="23" presetClass="entr" presetSubtype="16" fill="hold" grpId="1" nodeType="afterEffect">
                                  <p:stCondLst>
                                    <p:cond delay="0"/>
                                  </p:stCondLst>
                                  <p:childTnLst>
                                    <p:set>
                                      <p:cBhvr>
                                        <p:cTn id="44" dur="1" fill="hold">
                                          <p:stCondLst>
                                            <p:cond delay="0"/>
                                          </p:stCondLst>
                                        </p:cTn>
                                        <p:tgtEl>
                                          <p:spTgt spid="2065"/>
                                        </p:tgtEl>
                                        <p:attrNameLst>
                                          <p:attrName>style.visibility</p:attrName>
                                        </p:attrNameLst>
                                      </p:cBhvr>
                                      <p:to>
                                        <p:strVal val="visible"/>
                                      </p:to>
                                    </p:set>
                                    <p:anim calcmode="lin" valueType="num">
                                      <p:cBhvr>
                                        <p:cTn id="45" dur="500" fill="hold"/>
                                        <p:tgtEl>
                                          <p:spTgt spid="2065"/>
                                        </p:tgtEl>
                                        <p:attrNameLst>
                                          <p:attrName>ppt_w</p:attrName>
                                        </p:attrNameLst>
                                      </p:cBhvr>
                                      <p:tavLst>
                                        <p:tav tm="0">
                                          <p:val>
                                            <p:fltVal val="0"/>
                                          </p:val>
                                        </p:tav>
                                        <p:tav tm="100000">
                                          <p:val>
                                            <p:strVal val="#ppt_w"/>
                                          </p:val>
                                        </p:tav>
                                      </p:tavLst>
                                    </p:anim>
                                    <p:anim calcmode="lin" valueType="num">
                                      <p:cBhvr>
                                        <p:cTn id="46" dur="500" fill="hold"/>
                                        <p:tgtEl>
                                          <p:spTgt spid="2065"/>
                                        </p:tgtEl>
                                        <p:attrNameLst>
                                          <p:attrName>ppt_h</p:attrName>
                                        </p:attrNameLst>
                                      </p:cBhvr>
                                      <p:tavLst>
                                        <p:tav tm="0">
                                          <p:val>
                                            <p:fltVal val="0"/>
                                          </p:val>
                                        </p:tav>
                                        <p:tav tm="100000">
                                          <p:val>
                                            <p:strVal val="#ppt_h"/>
                                          </p:val>
                                        </p:tav>
                                      </p:tavLst>
                                    </p:anim>
                                  </p:childTnLst>
                                </p:cTn>
                              </p:par>
                              <p:par>
                                <p:cTn id="47" presetID="42" presetClass="entr" presetSubtype="0" fill="hold" grpId="1"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anim calcmode="lin" valueType="num">
                                      <p:cBhvr>
                                        <p:cTn id="50" dur="1000" fill="hold"/>
                                        <p:tgtEl>
                                          <p:spTgt spid="22"/>
                                        </p:tgtEl>
                                        <p:attrNameLst>
                                          <p:attrName>ppt_x</p:attrName>
                                        </p:attrNameLst>
                                      </p:cBhvr>
                                      <p:tavLst>
                                        <p:tav tm="0">
                                          <p:val>
                                            <p:strVal val="#ppt_x"/>
                                          </p:val>
                                        </p:tav>
                                        <p:tav tm="100000">
                                          <p:val>
                                            <p:strVal val="#ppt_x"/>
                                          </p:val>
                                        </p:tav>
                                      </p:tavLst>
                                    </p:anim>
                                    <p:anim calcmode="lin" valueType="num">
                                      <p:cBhvr>
                                        <p:cTn id="51" dur="1000" fill="hold"/>
                                        <p:tgtEl>
                                          <p:spTgt spid="22"/>
                                        </p:tgtEl>
                                        <p:attrNameLst>
                                          <p:attrName>ppt_y</p:attrName>
                                        </p:attrNameLst>
                                      </p:cBhvr>
                                      <p:tavLst>
                                        <p:tav tm="0">
                                          <p:val>
                                            <p:strVal val="#ppt_y+.1"/>
                                          </p:val>
                                        </p:tav>
                                        <p:tav tm="100000">
                                          <p:val>
                                            <p:strVal val="#ppt_y"/>
                                          </p:val>
                                        </p:tav>
                                      </p:tavLst>
                                    </p:anim>
                                  </p:childTnLst>
                                </p:cTn>
                              </p:par>
                            </p:childTnLst>
                          </p:cTn>
                        </p:par>
                        <p:par>
                          <p:cTn id="52" fill="hold">
                            <p:stCondLst>
                              <p:cond delay="5000"/>
                            </p:stCondLst>
                            <p:childTnLst>
                              <p:par>
                                <p:cTn id="53" presetID="29" presetClass="entr" presetSubtype="0" fill="hold" nodeType="after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p:cTn id="55" dur="1000" fill="hold"/>
                                        <p:tgtEl>
                                          <p:spTgt spid="11"/>
                                        </p:tgtEl>
                                        <p:attrNameLst>
                                          <p:attrName>ppt_x</p:attrName>
                                        </p:attrNameLst>
                                      </p:cBhvr>
                                      <p:tavLst>
                                        <p:tav tm="0">
                                          <p:val>
                                            <p:strVal val="#ppt_x-.2"/>
                                          </p:val>
                                        </p:tav>
                                        <p:tav tm="100000">
                                          <p:val>
                                            <p:strVal val="#ppt_x"/>
                                          </p:val>
                                        </p:tav>
                                      </p:tavLst>
                                    </p:anim>
                                    <p:anim calcmode="lin" valueType="num">
                                      <p:cBhvr>
                                        <p:cTn id="56"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57" dur="1000"/>
                                        <p:tgtEl>
                                          <p:spTgt spid="11"/>
                                        </p:tgtEl>
                                      </p:cBhvr>
                                    </p:animEffect>
                                  </p:childTnLst>
                                </p:cTn>
                              </p:par>
                            </p:childTnLst>
                          </p:cTn>
                        </p:par>
                        <p:par>
                          <p:cTn id="58" fill="hold">
                            <p:stCondLst>
                              <p:cond delay="6000"/>
                            </p:stCondLst>
                            <p:childTnLst>
                              <p:par>
                                <p:cTn id="59" presetID="23" presetClass="entr" presetSubtype="16" fill="hold" grpId="0" nodeType="afterEffect">
                                  <p:stCondLst>
                                    <p:cond delay="0"/>
                                  </p:stCondLst>
                                  <p:childTnLst>
                                    <p:set>
                                      <p:cBhvr>
                                        <p:cTn id="60" dur="1" fill="hold">
                                          <p:stCondLst>
                                            <p:cond delay="0"/>
                                          </p:stCondLst>
                                        </p:cTn>
                                        <p:tgtEl>
                                          <p:spTgt spid="2066"/>
                                        </p:tgtEl>
                                        <p:attrNameLst>
                                          <p:attrName>style.visibility</p:attrName>
                                        </p:attrNameLst>
                                      </p:cBhvr>
                                      <p:to>
                                        <p:strVal val="visible"/>
                                      </p:to>
                                    </p:set>
                                    <p:anim calcmode="lin" valueType="num">
                                      <p:cBhvr>
                                        <p:cTn id="61" dur="500" fill="hold"/>
                                        <p:tgtEl>
                                          <p:spTgt spid="2066"/>
                                        </p:tgtEl>
                                        <p:attrNameLst>
                                          <p:attrName>ppt_w</p:attrName>
                                        </p:attrNameLst>
                                      </p:cBhvr>
                                      <p:tavLst>
                                        <p:tav tm="0">
                                          <p:val>
                                            <p:fltVal val="0"/>
                                          </p:val>
                                        </p:tav>
                                        <p:tav tm="100000">
                                          <p:val>
                                            <p:strVal val="#ppt_w"/>
                                          </p:val>
                                        </p:tav>
                                      </p:tavLst>
                                    </p:anim>
                                    <p:anim calcmode="lin" valueType="num">
                                      <p:cBhvr>
                                        <p:cTn id="62" dur="500" fill="hold"/>
                                        <p:tgtEl>
                                          <p:spTgt spid="2066"/>
                                        </p:tgtEl>
                                        <p:attrNameLst>
                                          <p:attrName>ppt_h</p:attrName>
                                        </p:attrNameLst>
                                      </p:cBhvr>
                                      <p:tavLst>
                                        <p:tav tm="0">
                                          <p:val>
                                            <p:fltVal val="0"/>
                                          </p:val>
                                        </p:tav>
                                        <p:tav tm="100000">
                                          <p:val>
                                            <p:strVal val="#ppt_h"/>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1000"/>
                                        <p:tgtEl>
                                          <p:spTgt spid="24"/>
                                        </p:tgtEl>
                                      </p:cBhvr>
                                    </p:animEffect>
                                    <p:anim calcmode="lin" valueType="num">
                                      <p:cBhvr>
                                        <p:cTn id="66" dur="1000" fill="hold"/>
                                        <p:tgtEl>
                                          <p:spTgt spid="24"/>
                                        </p:tgtEl>
                                        <p:attrNameLst>
                                          <p:attrName>ppt_x</p:attrName>
                                        </p:attrNameLst>
                                      </p:cBhvr>
                                      <p:tavLst>
                                        <p:tav tm="0">
                                          <p:val>
                                            <p:strVal val="#ppt_x"/>
                                          </p:val>
                                        </p:tav>
                                        <p:tav tm="100000">
                                          <p:val>
                                            <p:strVal val="#ppt_x"/>
                                          </p:val>
                                        </p:tav>
                                      </p:tavLst>
                                    </p:anim>
                                    <p:anim calcmode="lin" valueType="num">
                                      <p:cBhvr>
                                        <p:cTn id="67" dur="1000" fill="hold"/>
                                        <p:tgtEl>
                                          <p:spTgt spid="24"/>
                                        </p:tgtEl>
                                        <p:attrNameLst>
                                          <p:attrName>ppt_y</p:attrName>
                                        </p:attrNameLst>
                                      </p:cBhvr>
                                      <p:tavLst>
                                        <p:tav tm="0">
                                          <p:val>
                                            <p:strVal val="#ppt_y+.1"/>
                                          </p:val>
                                        </p:tav>
                                        <p:tav tm="100000">
                                          <p:val>
                                            <p:strVal val="#ppt_y"/>
                                          </p:val>
                                        </p:tav>
                                      </p:tavLst>
                                    </p:anim>
                                  </p:childTnLst>
                                </p:cTn>
                              </p:par>
                            </p:childTnLst>
                          </p:cTn>
                        </p:par>
                        <p:par>
                          <p:cTn id="68" fill="hold">
                            <p:stCondLst>
                              <p:cond delay="6500"/>
                            </p:stCondLst>
                            <p:childTnLst>
                              <p:par>
                                <p:cTn id="69" presetID="29" presetClass="entr" presetSubtype="0" fill="hold" nodeType="afterEffect">
                                  <p:stCondLst>
                                    <p:cond delay="0"/>
                                  </p:stCondLst>
                                  <p:childTnLst>
                                    <p:set>
                                      <p:cBhvr>
                                        <p:cTn id="70" dur="1" fill="hold">
                                          <p:stCondLst>
                                            <p:cond delay="0"/>
                                          </p:stCondLst>
                                        </p:cTn>
                                        <p:tgtEl>
                                          <p:spTgt spid="16"/>
                                        </p:tgtEl>
                                        <p:attrNameLst>
                                          <p:attrName>style.visibility</p:attrName>
                                        </p:attrNameLst>
                                      </p:cBhvr>
                                      <p:to>
                                        <p:strVal val="visible"/>
                                      </p:to>
                                    </p:set>
                                    <p:anim calcmode="lin" valueType="num">
                                      <p:cBhvr>
                                        <p:cTn id="71" dur="1000" fill="hold"/>
                                        <p:tgtEl>
                                          <p:spTgt spid="16"/>
                                        </p:tgtEl>
                                        <p:attrNameLst>
                                          <p:attrName>ppt_x</p:attrName>
                                        </p:attrNameLst>
                                      </p:cBhvr>
                                      <p:tavLst>
                                        <p:tav tm="0">
                                          <p:val>
                                            <p:strVal val="#ppt_x-.2"/>
                                          </p:val>
                                        </p:tav>
                                        <p:tav tm="100000">
                                          <p:val>
                                            <p:strVal val="#ppt_x"/>
                                          </p:val>
                                        </p:tav>
                                      </p:tavLst>
                                    </p:anim>
                                    <p:anim calcmode="lin" valueType="num">
                                      <p:cBhvr>
                                        <p:cTn id="72"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73" dur="1000"/>
                                        <p:tgtEl>
                                          <p:spTgt spid="16"/>
                                        </p:tgtEl>
                                      </p:cBhvr>
                                    </p:animEffect>
                                  </p:childTnLst>
                                </p:cTn>
                              </p:par>
                            </p:childTnLst>
                          </p:cTn>
                        </p:par>
                        <p:par>
                          <p:cTn id="74" fill="hold">
                            <p:stCondLst>
                              <p:cond delay="7500"/>
                            </p:stCondLst>
                            <p:childTnLst>
                              <p:par>
                                <p:cTn id="75" presetID="23" presetClass="entr" presetSubtype="16" fill="hold" grpId="0" nodeType="afterEffect">
                                  <p:stCondLst>
                                    <p:cond delay="0"/>
                                  </p:stCondLst>
                                  <p:childTnLst>
                                    <p:set>
                                      <p:cBhvr>
                                        <p:cTn id="76" dur="1" fill="hold">
                                          <p:stCondLst>
                                            <p:cond delay="0"/>
                                          </p:stCondLst>
                                        </p:cTn>
                                        <p:tgtEl>
                                          <p:spTgt spid="2067"/>
                                        </p:tgtEl>
                                        <p:attrNameLst>
                                          <p:attrName>style.visibility</p:attrName>
                                        </p:attrNameLst>
                                      </p:cBhvr>
                                      <p:to>
                                        <p:strVal val="visible"/>
                                      </p:to>
                                    </p:set>
                                    <p:anim calcmode="lin" valueType="num">
                                      <p:cBhvr>
                                        <p:cTn id="77" dur="500" fill="hold"/>
                                        <p:tgtEl>
                                          <p:spTgt spid="2067"/>
                                        </p:tgtEl>
                                        <p:attrNameLst>
                                          <p:attrName>ppt_w</p:attrName>
                                        </p:attrNameLst>
                                      </p:cBhvr>
                                      <p:tavLst>
                                        <p:tav tm="0">
                                          <p:val>
                                            <p:fltVal val="0"/>
                                          </p:val>
                                        </p:tav>
                                        <p:tav tm="100000">
                                          <p:val>
                                            <p:strVal val="#ppt_w"/>
                                          </p:val>
                                        </p:tav>
                                      </p:tavLst>
                                    </p:anim>
                                    <p:anim calcmode="lin" valueType="num">
                                      <p:cBhvr>
                                        <p:cTn id="78" dur="500" fill="hold"/>
                                        <p:tgtEl>
                                          <p:spTgt spid="2067"/>
                                        </p:tgtEl>
                                        <p:attrNameLst>
                                          <p:attrName>ppt_h</p:attrName>
                                        </p:attrNameLst>
                                      </p:cBhvr>
                                      <p:tavLst>
                                        <p:tav tm="0">
                                          <p:val>
                                            <p:fltVal val="0"/>
                                          </p:val>
                                        </p:tav>
                                        <p:tav tm="100000">
                                          <p:val>
                                            <p:strVal val="#ppt_h"/>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25"/>
                                        </p:tgtEl>
                                        <p:attrNameLst>
                                          <p:attrName>style.visibility</p:attrName>
                                        </p:attrNameLst>
                                      </p:cBhvr>
                                      <p:to>
                                        <p:strVal val="visible"/>
                                      </p:to>
                                    </p:set>
                                    <p:animEffect transition="in" filter="fade">
                                      <p:cBhvr>
                                        <p:cTn id="81" dur="1000"/>
                                        <p:tgtEl>
                                          <p:spTgt spid="25"/>
                                        </p:tgtEl>
                                      </p:cBhvr>
                                    </p:animEffect>
                                    <p:anim calcmode="lin" valueType="num">
                                      <p:cBhvr>
                                        <p:cTn id="82" dur="1000" fill="hold"/>
                                        <p:tgtEl>
                                          <p:spTgt spid="25"/>
                                        </p:tgtEl>
                                        <p:attrNameLst>
                                          <p:attrName>ppt_x</p:attrName>
                                        </p:attrNameLst>
                                      </p:cBhvr>
                                      <p:tavLst>
                                        <p:tav tm="0">
                                          <p:val>
                                            <p:strVal val="#ppt_x"/>
                                          </p:val>
                                        </p:tav>
                                        <p:tav tm="100000">
                                          <p:val>
                                            <p:strVal val="#ppt_x"/>
                                          </p:val>
                                        </p:tav>
                                      </p:tavLst>
                                    </p:anim>
                                    <p:anim calcmode="lin" valueType="num">
                                      <p:cBhvr>
                                        <p:cTn id="83" dur="1000" fill="hold"/>
                                        <p:tgtEl>
                                          <p:spTgt spid="25"/>
                                        </p:tgtEl>
                                        <p:attrNameLst>
                                          <p:attrName>ppt_y</p:attrName>
                                        </p:attrNameLst>
                                      </p:cBhvr>
                                      <p:tavLst>
                                        <p:tav tm="0">
                                          <p:val>
                                            <p:strVal val="#ppt_y+.1"/>
                                          </p:val>
                                        </p:tav>
                                        <p:tav tm="100000">
                                          <p:val>
                                            <p:strVal val="#ppt_y"/>
                                          </p:val>
                                        </p:tav>
                                      </p:tavLst>
                                    </p:anim>
                                  </p:childTnLst>
                                </p:cTn>
                              </p:par>
                            </p:childTnLst>
                          </p:cTn>
                        </p:par>
                        <p:par>
                          <p:cTn id="84" fill="hold">
                            <p:stCondLst>
                              <p:cond delay="8000"/>
                            </p:stCondLst>
                            <p:childTnLst>
                              <p:par>
                                <p:cTn id="85" presetID="42" presetClass="entr" presetSubtype="0" fill="hold" grpId="0" nodeType="after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fade">
                                      <p:cBhvr>
                                        <p:cTn id="87" dur="1000"/>
                                        <p:tgtEl>
                                          <p:spTgt spid="27"/>
                                        </p:tgtEl>
                                      </p:cBhvr>
                                    </p:animEffect>
                                    <p:anim calcmode="lin" valueType="num">
                                      <p:cBhvr>
                                        <p:cTn id="88" dur="1000" fill="hold"/>
                                        <p:tgtEl>
                                          <p:spTgt spid="27"/>
                                        </p:tgtEl>
                                        <p:attrNameLst>
                                          <p:attrName>ppt_x</p:attrName>
                                        </p:attrNameLst>
                                      </p:cBhvr>
                                      <p:tavLst>
                                        <p:tav tm="0">
                                          <p:val>
                                            <p:strVal val="#ppt_x"/>
                                          </p:val>
                                        </p:tav>
                                        <p:tav tm="100000">
                                          <p:val>
                                            <p:strVal val="#ppt_x"/>
                                          </p:val>
                                        </p:tav>
                                      </p:tavLst>
                                    </p:anim>
                                    <p:anim calcmode="lin" valueType="num">
                                      <p:cBhvr>
                                        <p:cTn id="89" dur="1000" fill="hold"/>
                                        <p:tgtEl>
                                          <p:spTgt spid="27"/>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fade">
                                      <p:cBhvr>
                                        <p:cTn id="92" dur="1000"/>
                                        <p:tgtEl>
                                          <p:spTgt spid="28"/>
                                        </p:tgtEl>
                                      </p:cBhvr>
                                    </p:animEffect>
                                    <p:anim calcmode="lin" valueType="num">
                                      <p:cBhvr>
                                        <p:cTn id="93" dur="1000" fill="hold"/>
                                        <p:tgtEl>
                                          <p:spTgt spid="28"/>
                                        </p:tgtEl>
                                        <p:attrNameLst>
                                          <p:attrName>ppt_x</p:attrName>
                                        </p:attrNameLst>
                                      </p:cBhvr>
                                      <p:tavLst>
                                        <p:tav tm="0">
                                          <p:val>
                                            <p:strVal val="#ppt_x"/>
                                          </p:val>
                                        </p:tav>
                                        <p:tav tm="100000">
                                          <p:val>
                                            <p:strVal val="#ppt_x"/>
                                          </p:val>
                                        </p:tav>
                                      </p:tavLst>
                                    </p:anim>
                                    <p:anim calcmode="lin" valueType="num">
                                      <p:cBhvr>
                                        <p:cTn id="94" dur="1000" fill="hold"/>
                                        <p:tgtEl>
                                          <p:spTgt spid="28"/>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29"/>
                                        </p:tgtEl>
                                        <p:attrNameLst>
                                          <p:attrName>style.visibility</p:attrName>
                                        </p:attrNameLst>
                                      </p:cBhvr>
                                      <p:to>
                                        <p:strVal val="visible"/>
                                      </p:to>
                                    </p:set>
                                    <p:animEffect transition="in" filter="fade">
                                      <p:cBhvr>
                                        <p:cTn id="97" dur="1000"/>
                                        <p:tgtEl>
                                          <p:spTgt spid="29"/>
                                        </p:tgtEl>
                                      </p:cBhvr>
                                    </p:animEffect>
                                    <p:anim calcmode="lin" valueType="num">
                                      <p:cBhvr>
                                        <p:cTn id="98" dur="1000" fill="hold"/>
                                        <p:tgtEl>
                                          <p:spTgt spid="29"/>
                                        </p:tgtEl>
                                        <p:attrNameLst>
                                          <p:attrName>ppt_x</p:attrName>
                                        </p:attrNameLst>
                                      </p:cBhvr>
                                      <p:tavLst>
                                        <p:tav tm="0">
                                          <p:val>
                                            <p:strVal val="#ppt_x"/>
                                          </p:val>
                                        </p:tav>
                                        <p:tav tm="100000">
                                          <p:val>
                                            <p:strVal val="#ppt_x"/>
                                          </p:val>
                                        </p:tav>
                                      </p:tavLst>
                                    </p:anim>
                                    <p:anim calcmode="lin" valueType="num">
                                      <p:cBhvr>
                                        <p:cTn id="99" dur="1000" fill="hold"/>
                                        <p:tgtEl>
                                          <p:spTgt spid="29"/>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0"/>
                                  </p:stCondLst>
                                  <p:childTnLst>
                                    <p:set>
                                      <p:cBhvr>
                                        <p:cTn id="101" dur="1" fill="hold">
                                          <p:stCondLst>
                                            <p:cond delay="0"/>
                                          </p:stCondLst>
                                        </p:cTn>
                                        <p:tgtEl>
                                          <p:spTgt spid="30"/>
                                        </p:tgtEl>
                                        <p:attrNameLst>
                                          <p:attrName>style.visibility</p:attrName>
                                        </p:attrNameLst>
                                      </p:cBhvr>
                                      <p:to>
                                        <p:strVal val="visible"/>
                                      </p:to>
                                    </p:set>
                                    <p:animEffect transition="in" filter="fade">
                                      <p:cBhvr>
                                        <p:cTn id="102" dur="1000"/>
                                        <p:tgtEl>
                                          <p:spTgt spid="30"/>
                                        </p:tgtEl>
                                      </p:cBhvr>
                                    </p:animEffect>
                                    <p:anim calcmode="lin" valueType="num">
                                      <p:cBhvr>
                                        <p:cTn id="103" dur="1000" fill="hold"/>
                                        <p:tgtEl>
                                          <p:spTgt spid="30"/>
                                        </p:tgtEl>
                                        <p:attrNameLst>
                                          <p:attrName>ppt_x</p:attrName>
                                        </p:attrNameLst>
                                      </p:cBhvr>
                                      <p:tavLst>
                                        <p:tav tm="0">
                                          <p:val>
                                            <p:strVal val="#ppt_x"/>
                                          </p:val>
                                        </p:tav>
                                        <p:tav tm="100000">
                                          <p:val>
                                            <p:strVal val="#ppt_x"/>
                                          </p:val>
                                        </p:tav>
                                      </p:tavLst>
                                    </p:anim>
                                    <p:anim calcmode="lin" valueType="num">
                                      <p:cBhvr>
                                        <p:cTn id="104" dur="1000" fill="hold"/>
                                        <p:tgtEl>
                                          <p:spTgt spid="30"/>
                                        </p:tgtEl>
                                        <p:attrNameLst>
                                          <p:attrName>ppt_y</p:attrName>
                                        </p:attrNameLst>
                                      </p:cBhvr>
                                      <p:tavLst>
                                        <p:tav tm="0">
                                          <p:val>
                                            <p:strVal val="#ppt_y+.1"/>
                                          </p:val>
                                        </p:tav>
                                        <p:tav tm="100000">
                                          <p:val>
                                            <p:strVal val="#ppt_y"/>
                                          </p:val>
                                        </p:tav>
                                      </p:tavLst>
                                    </p:anim>
                                  </p:childTnLst>
                                </p:cTn>
                              </p:par>
                            </p:childTnLst>
                          </p:cTn>
                        </p:par>
                        <p:par>
                          <p:cTn id="105" fill="hold">
                            <p:stCondLst>
                              <p:cond delay="9000"/>
                            </p:stCondLst>
                            <p:childTnLst>
                              <p:par>
                                <p:cTn id="106" presetID="10" presetClass="entr" presetSubtype="0" fill="hold" nodeType="afterEffect">
                                  <p:stCondLst>
                                    <p:cond delay="0"/>
                                  </p:stCondLst>
                                  <p:childTnLst>
                                    <p:set>
                                      <p:cBhvr>
                                        <p:cTn id="107" dur="1" fill="hold">
                                          <p:stCondLst>
                                            <p:cond delay="0"/>
                                          </p:stCondLst>
                                        </p:cTn>
                                        <p:tgtEl>
                                          <p:spTgt spid="4"/>
                                        </p:tgtEl>
                                        <p:attrNameLst>
                                          <p:attrName>style.visibility</p:attrName>
                                        </p:attrNameLst>
                                      </p:cBhvr>
                                      <p:to>
                                        <p:strVal val="visible"/>
                                      </p:to>
                                    </p:set>
                                    <p:animEffect transition="in" filter="fade">
                                      <p:cBhvr>
                                        <p:cTn id="10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0" grpId="0"/>
      <p:bldP spid="2064" grpId="0"/>
      <p:bldP spid="2065" grpId="1"/>
      <p:bldP spid="2066" grpId="0"/>
      <p:bldP spid="2067" grpId="0"/>
      <p:bldP spid="23" grpId="0"/>
      <p:bldP spid="22" grpId="1"/>
      <p:bldP spid="24" grpId="0"/>
      <p:bldP spid="25" grpId="0"/>
      <p:bldP spid="27" grpId="0"/>
      <p:bldP spid="28" grpId="0"/>
      <p:bldP spid="29" grpId="0"/>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hidden="1"/>
          <p:cNvPicPr>
            <a:picLocks noChangeAspect="1"/>
          </p:cNvPicPr>
          <p:nvPr>
            <p:custDataLst>
              <p:tags r:id="rId1"/>
            </p:custDataLst>
          </p:nvPr>
        </p:nvPicPr>
        <p:blipFill rotWithShape="1">
          <a:blip r:embed="rId2" cstate="email">
            <a:extLst>
              <a:ext uri="{28A0092B-C50C-407E-A947-70E740481C1C}">
                <a14:useLocalDpi xmlns:a14="http://schemas.microsoft.com/office/drawing/2010/main" val="0"/>
              </a:ext>
            </a:extLst>
          </a:blip>
          <a:srcRect b="11950"/>
          <a:stretch>
            <a:fillRect/>
          </a:stretch>
        </p:blipFill>
        <p:spPr>
          <a:xfrm>
            <a:off x="7948417" y="1042666"/>
            <a:ext cx="4577411" cy="6038491"/>
          </a:xfrm>
          <a:prstGeom prst="rect">
            <a:avLst/>
          </a:prstGeom>
        </p:spPr>
      </p:pic>
      <p:sp>
        <p:nvSpPr>
          <p:cNvPr id="48" name="矩形 6"/>
          <p:cNvSpPr>
            <a:spLocks noChangeArrowheads="1"/>
          </p:cNvSpPr>
          <p:nvPr>
            <p:custDataLst>
              <p:tags r:id="rId3"/>
            </p:custDataLst>
          </p:nvPr>
        </p:nvSpPr>
        <p:spPr bwMode="auto">
          <a:xfrm>
            <a:off x="2181696" y="182727"/>
            <a:ext cx="1386409"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10000"/>
              </a:lnSpc>
            </a:pPr>
            <a:r>
              <a:rPr lang="zh-CN" altLang="en-US" sz="5400" dirty="0" smtClean="0">
                <a:latin typeface="李旭科书法" panose="02000603000000000000" pitchFamily="2" charset="-122"/>
                <a:ea typeface="李旭科书法" panose="02000603000000000000" pitchFamily="2" charset="-122"/>
              </a:rPr>
              <a:t>摘要</a:t>
            </a:r>
            <a:endParaRPr lang="en-US" altLang="zh-CN" sz="5400" dirty="0">
              <a:latin typeface="李旭科书法" panose="02000603000000000000" pitchFamily="2" charset="-122"/>
              <a:ea typeface="李旭科书法" panose="02000603000000000000" pitchFamily="2" charset="-122"/>
            </a:endParaRPr>
          </a:p>
        </p:txBody>
      </p:sp>
      <p:grpSp>
        <p:nvGrpSpPr>
          <p:cNvPr id="2" name="组合 1"/>
          <p:cNvGrpSpPr/>
          <p:nvPr/>
        </p:nvGrpSpPr>
        <p:grpSpPr>
          <a:xfrm>
            <a:off x="2200915" y="1072521"/>
            <a:ext cx="3861624" cy="45719"/>
            <a:chOff x="1905000" y="959567"/>
            <a:chExt cx="3861624" cy="45719"/>
          </a:xfrm>
        </p:grpSpPr>
        <p:sp>
          <p:nvSpPr>
            <p:cNvPr id="49" name="矩形 48"/>
            <p:cNvSpPr/>
            <p:nvPr/>
          </p:nvSpPr>
          <p:spPr>
            <a:xfrm>
              <a:off x="1905000" y="959567"/>
              <a:ext cx="482703" cy="45719"/>
            </a:xfrm>
            <a:prstGeom prst="rect">
              <a:avLst/>
            </a:prstGeom>
            <a:solidFill>
              <a:srgbClr val="8B0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50" name="矩形 49"/>
            <p:cNvSpPr/>
            <p:nvPr/>
          </p:nvSpPr>
          <p:spPr>
            <a:xfrm>
              <a:off x="2387703" y="959567"/>
              <a:ext cx="482703" cy="45719"/>
            </a:xfrm>
            <a:prstGeom prst="rect">
              <a:avLst/>
            </a:prstGeom>
            <a:solidFill>
              <a:srgbClr val="B570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51" name="矩形 50"/>
            <p:cNvSpPr/>
            <p:nvPr/>
          </p:nvSpPr>
          <p:spPr>
            <a:xfrm>
              <a:off x="2870406" y="959567"/>
              <a:ext cx="482703" cy="45719"/>
            </a:xfrm>
            <a:prstGeom prst="rect">
              <a:avLst/>
            </a:prstGeom>
            <a:solidFill>
              <a:srgbClr val="7F5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52" name="矩形 51"/>
            <p:cNvSpPr/>
            <p:nvPr/>
          </p:nvSpPr>
          <p:spPr>
            <a:xfrm>
              <a:off x="4801218" y="959567"/>
              <a:ext cx="482703" cy="45719"/>
            </a:xfrm>
            <a:prstGeom prst="rect">
              <a:avLst/>
            </a:prstGeom>
            <a:solidFill>
              <a:srgbClr val="67C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54" name="矩形 53"/>
            <p:cNvSpPr/>
            <p:nvPr/>
          </p:nvSpPr>
          <p:spPr>
            <a:xfrm>
              <a:off x="3353109" y="959567"/>
              <a:ext cx="482703" cy="45719"/>
            </a:xfrm>
            <a:prstGeom prst="rect">
              <a:avLst/>
            </a:prstGeom>
            <a:solidFill>
              <a:srgbClr val="8BFB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55" name="矩形 54"/>
            <p:cNvSpPr/>
            <p:nvPr/>
          </p:nvSpPr>
          <p:spPr>
            <a:xfrm>
              <a:off x="3835812" y="959567"/>
              <a:ext cx="482703" cy="45719"/>
            </a:xfrm>
            <a:prstGeom prst="rect">
              <a:avLst/>
            </a:prstGeom>
            <a:solidFill>
              <a:srgbClr val="2466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56" name="矩形 55"/>
            <p:cNvSpPr/>
            <p:nvPr/>
          </p:nvSpPr>
          <p:spPr>
            <a:xfrm>
              <a:off x="4318515" y="959567"/>
              <a:ext cx="482703" cy="45719"/>
            </a:xfrm>
            <a:prstGeom prst="rect">
              <a:avLst/>
            </a:prstGeom>
            <a:solidFill>
              <a:srgbClr val="E5ED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57" name="矩形 56"/>
            <p:cNvSpPr/>
            <p:nvPr/>
          </p:nvSpPr>
          <p:spPr>
            <a:xfrm>
              <a:off x="5283921" y="959567"/>
              <a:ext cx="482703" cy="45719"/>
            </a:xfrm>
            <a:prstGeom prst="rect">
              <a:avLst/>
            </a:prstGeom>
            <a:solidFill>
              <a:srgbClr val="FB7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grpSp>
      <p:sp>
        <p:nvSpPr>
          <p:cNvPr id="58" name="文本框 57"/>
          <p:cNvSpPr txBox="1"/>
          <p:nvPr/>
        </p:nvSpPr>
        <p:spPr>
          <a:xfrm>
            <a:off x="803059" y="1662484"/>
            <a:ext cx="7594699" cy="1061829"/>
          </a:xfrm>
          <a:prstGeom prst="rect">
            <a:avLst/>
          </a:prstGeom>
          <a:noFill/>
        </p:spPr>
        <p:txBody>
          <a:bodyPr wrap="square" rtlCol="0">
            <a:spAutoFit/>
          </a:bodyPr>
          <a:lstStyle/>
          <a:p>
            <a:pPr>
              <a:lnSpc>
                <a:spcPct val="150000"/>
              </a:lnSpc>
            </a:pPr>
            <a:r>
              <a:rPr lang="en-US" altLang="zh-CN" sz="2200" dirty="0" smtClean="0">
                <a:latin typeface="Arial Rounded MT Bold" panose="020F0704030504030204" pitchFamily="34" charset="0"/>
                <a:ea typeface="幼圆" panose="02010509060101010101" pitchFamily="49" charset="-122"/>
                <a:cs typeface="Ebrima" panose="02000000000000000000" pitchFamily="2" charset="0"/>
              </a:rPr>
              <a:t>        </a:t>
            </a:r>
            <a:r>
              <a:rPr lang="en-US" altLang="zh-CN" sz="2000" dirty="0" smtClean="0">
                <a:latin typeface="Arial Rounded MT Bold" panose="020F0704030504030204" pitchFamily="34" charset="0"/>
                <a:ea typeface="幼圆" panose="02010509060101010101" pitchFamily="49" charset="-122"/>
                <a:cs typeface="Ebrima" panose="02000000000000000000" pitchFamily="2" charset="0"/>
              </a:rPr>
              <a:t>pean </a:t>
            </a:r>
            <a:r>
              <a:rPr lang="zh-CN" altLang="en-US" sz="2000" dirty="0" smtClean="0">
                <a:latin typeface="Arial Rounded MT Bold" panose="020F0704030504030204" pitchFamily="34" charset="0"/>
                <a:ea typeface="幼圆" panose="02010509060101010101" pitchFamily="49" charset="-122"/>
                <a:cs typeface="Ebrima" panose="02000000000000000000" pitchFamily="2" charset="0"/>
              </a:rPr>
              <a:t>演示设计，用心专注制作每一个演示模板</a:t>
            </a:r>
            <a:r>
              <a:rPr lang="zh-CN" altLang="en-US" sz="2000" dirty="0">
                <a:latin typeface="Arial Rounded MT Bold" panose="020F0704030504030204" pitchFamily="34" charset="0"/>
                <a:ea typeface="幼圆" panose="02010509060101010101" pitchFamily="49" charset="-122"/>
                <a:cs typeface="Ebrima" panose="02000000000000000000" pitchFamily="2" charset="0"/>
              </a:rPr>
              <a:t>，新颖独到的</a:t>
            </a:r>
            <a:r>
              <a:rPr lang="zh-CN" altLang="en-US" sz="2000" dirty="0" smtClean="0">
                <a:latin typeface="Arial Rounded MT Bold" panose="020F0704030504030204" pitchFamily="34" charset="0"/>
                <a:ea typeface="幼圆" panose="02010509060101010101" pitchFamily="49" charset="-122"/>
                <a:cs typeface="Ebrima" panose="02000000000000000000" pitchFamily="2" charset="0"/>
              </a:rPr>
              <a:t>创意，超炫酷动画演示，只为制作优秀的</a:t>
            </a:r>
            <a:r>
              <a:rPr lang="en-US" altLang="zh-CN" sz="2000" dirty="0" smtClean="0">
                <a:latin typeface="Arial Rounded MT Bold" panose="020F0704030504030204" pitchFamily="34" charset="0"/>
                <a:ea typeface="幼圆" panose="02010509060101010101" pitchFamily="49" charset="-122"/>
                <a:cs typeface="Ebrima" panose="02000000000000000000" pitchFamily="2" charset="0"/>
              </a:rPr>
              <a:t>PPT</a:t>
            </a:r>
            <a:endParaRPr lang="zh-CN" altLang="en-US" sz="2000" dirty="0">
              <a:latin typeface="Arial Rounded MT Bold" panose="020F0704030504030204" pitchFamily="34" charset="0"/>
              <a:ea typeface="幼圆" panose="02010509060101010101" pitchFamily="49" charset="-122"/>
              <a:cs typeface="Ebrima" panose="02000000000000000000" pitchFamily="2" charset="0"/>
            </a:endParaRPr>
          </a:p>
        </p:txBody>
      </p:sp>
      <p:sp>
        <p:nvSpPr>
          <p:cNvPr id="59" name="文本框 58"/>
          <p:cNvSpPr txBox="1"/>
          <p:nvPr/>
        </p:nvSpPr>
        <p:spPr>
          <a:xfrm>
            <a:off x="1407583" y="2944529"/>
            <a:ext cx="5448288" cy="523220"/>
          </a:xfrm>
          <a:prstGeom prst="rect">
            <a:avLst/>
          </a:prstGeom>
          <a:noFill/>
        </p:spPr>
        <p:txBody>
          <a:bodyPr wrap="square" rtlCol="0">
            <a:spAutoFit/>
          </a:bodyPr>
          <a:lstStyle/>
          <a:p>
            <a:r>
              <a:rPr lang="zh-CN" altLang="en-US" sz="2800" b="1" dirty="0" smtClean="0">
                <a:latin typeface="幼圆" panose="02010509060101010101" pitchFamily="49" charset="-122"/>
                <a:ea typeface="幼圆" panose="02010509060101010101" pitchFamily="49" charset="-122"/>
                <a:cs typeface="Ebrima" panose="02000000000000000000" pitchFamily="2" charset="0"/>
              </a:rPr>
              <a:t>关键词</a:t>
            </a:r>
            <a:r>
              <a:rPr lang="zh-CN" altLang="en-US" sz="2800" dirty="0" smtClean="0">
                <a:latin typeface="幼圆" panose="02010509060101010101" pitchFamily="49" charset="-122"/>
                <a:ea typeface="幼圆" panose="02010509060101010101" pitchFamily="49" charset="-122"/>
                <a:cs typeface="Ebrima" panose="02000000000000000000" pitchFamily="2" charset="0"/>
              </a:rPr>
              <a:t>：</a:t>
            </a:r>
            <a:r>
              <a:rPr lang="en-US" altLang="zh-CN" sz="2000" dirty="0" smtClean="0">
                <a:latin typeface="幼圆" panose="02010509060101010101" pitchFamily="49" charset="-122"/>
                <a:ea typeface="幼圆" panose="02010509060101010101" pitchFamily="49" charset="-122"/>
                <a:cs typeface="Ebrima" panose="02000000000000000000" pitchFamily="2" charset="0"/>
              </a:rPr>
              <a:t>pean; </a:t>
            </a:r>
            <a:r>
              <a:rPr lang="zh-CN" altLang="en-US" sz="2000" dirty="0" smtClean="0">
                <a:latin typeface="幼圆" panose="02010509060101010101" pitchFamily="49" charset="-122"/>
                <a:ea typeface="幼圆" panose="02010509060101010101" pitchFamily="49" charset="-122"/>
                <a:cs typeface="Ebrima" panose="02000000000000000000" pitchFamily="2" charset="0"/>
              </a:rPr>
              <a:t>炫酷动画；新颖； 创意； </a:t>
            </a:r>
            <a:endParaRPr lang="zh-CN" altLang="en-US" sz="2000" dirty="0">
              <a:latin typeface="幼圆" panose="02010509060101010101" pitchFamily="49" charset="-122"/>
              <a:ea typeface="幼圆" panose="02010509060101010101" pitchFamily="49" charset="-122"/>
              <a:cs typeface="Ebrima" panose="02000000000000000000" pitchFamily="2" charset="0"/>
            </a:endParaRPr>
          </a:p>
        </p:txBody>
      </p:sp>
      <p:sp>
        <p:nvSpPr>
          <p:cNvPr id="60" name="椭圆 59"/>
          <p:cNvSpPr/>
          <p:nvPr/>
        </p:nvSpPr>
        <p:spPr>
          <a:xfrm>
            <a:off x="1096745" y="1965690"/>
            <a:ext cx="221960" cy="2219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61" name="文本框 60"/>
          <p:cNvSpPr txBox="1"/>
          <p:nvPr/>
        </p:nvSpPr>
        <p:spPr>
          <a:xfrm>
            <a:off x="706799" y="3759375"/>
            <a:ext cx="8061346" cy="1200329"/>
          </a:xfrm>
          <a:prstGeom prst="rect">
            <a:avLst/>
          </a:prstGeom>
          <a:noFill/>
        </p:spPr>
        <p:txBody>
          <a:bodyPr wrap="square" rtlCol="0">
            <a:spAutoFit/>
          </a:bodyPr>
          <a:lstStyle/>
          <a:p>
            <a:pPr>
              <a:lnSpc>
                <a:spcPct val="120000"/>
              </a:lnSpc>
            </a:pPr>
            <a:r>
              <a:rPr lang="en-US" altLang="zh-CN" sz="2000" spc="100" dirty="0" smtClean="0">
                <a:latin typeface="幼圆" panose="02010509060101010101" pitchFamily="49" charset="-122"/>
                <a:ea typeface="幼圆" panose="02010509060101010101" pitchFamily="49" charset="-122"/>
              </a:rPr>
              <a:t>    Please enter your title here </a:t>
            </a:r>
            <a:r>
              <a:rPr lang="en-US" altLang="zh-CN" sz="2000" spc="100" dirty="0">
                <a:latin typeface="幼圆" panose="02010509060101010101" pitchFamily="49" charset="-122"/>
                <a:ea typeface="幼圆" panose="02010509060101010101" pitchFamily="49" charset="-122"/>
              </a:rPr>
              <a:t>and tell audience your central </a:t>
            </a:r>
            <a:r>
              <a:rPr lang="en-US" altLang="zh-CN" sz="2000" spc="100" dirty="0" smtClean="0">
                <a:latin typeface="幼圆" panose="02010509060101010101" pitchFamily="49" charset="-122"/>
                <a:ea typeface="幼圆" panose="02010509060101010101" pitchFamily="49" charset="-122"/>
              </a:rPr>
              <a:t>idea. Please enter your title here and tell audience your central idea. </a:t>
            </a:r>
            <a:endParaRPr lang="zh-CN" altLang="en-US" sz="2000" spc="100" dirty="0" smtClean="0">
              <a:latin typeface="幼圆" panose="02010509060101010101" pitchFamily="49" charset="-122"/>
              <a:ea typeface="幼圆" panose="02010509060101010101" pitchFamily="49" charset="-122"/>
            </a:endParaRPr>
          </a:p>
        </p:txBody>
      </p:sp>
      <p:sp>
        <p:nvSpPr>
          <p:cNvPr id="62" name="文本框 61"/>
          <p:cNvSpPr txBox="1"/>
          <p:nvPr/>
        </p:nvSpPr>
        <p:spPr>
          <a:xfrm>
            <a:off x="941643" y="5346398"/>
            <a:ext cx="6643035" cy="461665"/>
          </a:xfrm>
          <a:prstGeom prst="rect">
            <a:avLst/>
          </a:prstGeom>
          <a:noFill/>
        </p:spPr>
        <p:txBody>
          <a:bodyPr wrap="square" rtlCol="0">
            <a:spAutoFit/>
          </a:bodyPr>
          <a:lstStyle/>
          <a:p>
            <a:r>
              <a:rPr lang="en-US" altLang="zh-CN" sz="2400" b="1" spc="100" dirty="0">
                <a:latin typeface="幼圆" panose="02010509060101010101" pitchFamily="49" charset="-122"/>
                <a:ea typeface="幼圆" panose="02010509060101010101" pitchFamily="49" charset="-122"/>
              </a:rPr>
              <a:t>Key Words</a:t>
            </a:r>
            <a:r>
              <a:rPr lang="en-US" altLang="zh-CN" sz="2000" spc="100" dirty="0">
                <a:latin typeface="幼圆" panose="02010509060101010101" pitchFamily="49" charset="-122"/>
                <a:ea typeface="幼圆" panose="02010509060101010101" pitchFamily="49" charset="-122"/>
              </a:rPr>
              <a:t>: title; audience; central idea</a:t>
            </a:r>
            <a:endParaRPr lang="zh-CN" altLang="en-US" sz="2000" spc="100" dirty="0">
              <a:latin typeface="幼圆" panose="02010509060101010101" pitchFamily="49" charset="-122"/>
              <a:ea typeface="幼圆" panose="02010509060101010101" pitchFamily="49" charset="-122"/>
            </a:endParaRPr>
          </a:p>
        </p:txBody>
      </p:sp>
      <p:sp>
        <p:nvSpPr>
          <p:cNvPr id="63" name="椭圆 62"/>
          <p:cNvSpPr/>
          <p:nvPr/>
        </p:nvSpPr>
        <p:spPr>
          <a:xfrm>
            <a:off x="1060594" y="3847045"/>
            <a:ext cx="221960" cy="22196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pic>
        <p:nvPicPr>
          <p:cNvPr id="65" name="图片 6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flipH="1">
            <a:off x="7391844" y="1161734"/>
            <a:ext cx="4857306" cy="5474099"/>
          </a:xfrm>
          <a:prstGeom prst="rect">
            <a:avLst/>
          </a:prstGeom>
        </p:spPr>
      </p:pic>
      <p:pic>
        <p:nvPicPr>
          <p:cNvPr id="67" name="图片 6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rot="14335020">
            <a:off x="-94705" y="-91837"/>
            <a:ext cx="2106640" cy="2537860"/>
          </a:xfrm>
          <a:prstGeom prst="rect">
            <a:avLst/>
          </a:prstGeom>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afterEffect">
                                  <p:stCondLst>
                                    <p:cond delay="0"/>
                                  </p:stCondLst>
                                  <p:iterate type="lt">
                                    <p:tmPct val="10000"/>
                                  </p:iterate>
                                  <p:childTnLst>
                                    <p:set>
                                      <p:cBhvr>
                                        <p:cTn id="6" dur="1" fill="hold">
                                          <p:stCondLst>
                                            <p:cond delay="0"/>
                                          </p:stCondLst>
                                        </p:cTn>
                                        <p:tgtEl>
                                          <p:spTgt spid="67"/>
                                        </p:tgtEl>
                                        <p:attrNameLst>
                                          <p:attrName>style.visibility</p:attrName>
                                        </p:attrNameLst>
                                      </p:cBhvr>
                                      <p:to>
                                        <p:strVal val="visible"/>
                                      </p:to>
                                    </p:set>
                                    <p:anim calcmode="lin" valueType="num">
                                      <p:cBhvr>
                                        <p:cTn id="7" dur="500" fill="hold"/>
                                        <p:tgtEl>
                                          <p:spTgt spid="6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7"/>
                                        </p:tgtEl>
                                        <p:attrNameLst>
                                          <p:attrName>ppt_y</p:attrName>
                                        </p:attrNameLst>
                                      </p:cBhvr>
                                      <p:tavLst>
                                        <p:tav tm="0">
                                          <p:val>
                                            <p:strVal val="#ppt_y"/>
                                          </p:val>
                                        </p:tav>
                                        <p:tav tm="100000">
                                          <p:val>
                                            <p:strVal val="#ppt_y"/>
                                          </p:val>
                                        </p:tav>
                                      </p:tavLst>
                                    </p:anim>
                                    <p:anim calcmode="lin" valueType="num">
                                      <p:cBhvr>
                                        <p:cTn id="9" dur="500" fill="hold"/>
                                        <p:tgtEl>
                                          <p:spTgt spid="6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7"/>
                                        </p:tgtEl>
                                      </p:cBhvr>
                                    </p:animEffect>
                                  </p:childTnLst>
                                </p:cTn>
                              </p:par>
                            </p:childTnLst>
                          </p:cTn>
                        </p:par>
                        <p:par>
                          <p:cTn id="12" fill="hold">
                            <p:stCondLst>
                              <p:cond delay="500"/>
                            </p:stCondLst>
                            <p:childTnLst>
                              <p:par>
                                <p:cTn id="13" presetID="2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48"/>
                                        </p:tgtEl>
                                        <p:attrNameLst>
                                          <p:attrName>style.visibility</p:attrName>
                                        </p:attrNameLst>
                                      </p:cBhvr>
                                      <p:to>
                                        <p:strVal val="visible"/>
                                      </p:to>
                                    </p:set>
                                    <p:anim calcmode="lin" valueType="num">
                                      <p:cBhvr>
                                        <p:cTn id="19" dur="500" fill="hold"/>
                                        <p:tgtEl>
                                          <p:spTgt spid="48"/>
                                        </p:tgtEl>
                                        <p:attrNameLst>
                                          <p:attrName>ppt_w</p:attrName>
                                        </p:attrNameLst>
                                      </p:cBhvr>
                                      <p:tavLst>
                                        <p:tav tm="0">
                                          <p:val>
                                            <p:fltVal val="0"/>
                                          </p:val>
                                        </p:tav>
                                        <p:tav tm="100000">
                                          <p:val>
                                            <p:strVal val="#ppt_w"/>
                                          </p:val>
                                        </p:tav>
                                      </p:tavLst>
                                    </p:anim>
                                    <p:anim calcmode="lin" valueType="num">
                                      <p:cBhvr>
                                        <p:cTn id="20" dur="500" fill="hold"/>
                                        <p:tgtEl>
                                          <p:spTgt spid="48"/>
                                        </p:tgtEl>
                                        <p:attrNameLst>
                                          <p:attrName>ppt_h</p:attrName>
                                        </p:attrNameLst>
                                      </p:cBhvr>
                                      <p:tavLst>
                                        <p:tav tm="0">
                                          <p:val>
                                            <p:fltVal val="0"/>
                                          </p:val>
                                        </p:tav>
                                        <p:tav tm="100000">
                                          <p:val>
                                            <p:strVal val="#ppt_h"/>
                                          </p:val>
                                        </p:tav>
                                      </p:tavLst>
                                    </p:anim>
                                    <p:animEffect transition="in" filter="fade">
                                      <p:cBhvr>
                                        <p:cTn id="21" dur="500"/>
                                        <p:tgtEl>
                                          <p:spTgt spid="48"/>
                                        </p:tgtEl>
                                      </p:cBhvr>
                                    </p:animEffect>
                                  </p:childTnLst>
                                </p:cTn>
                              </p:par>
                            </p:childTnLst>
                          </p:cTn>
                        </p:par>
                        <p:par>
                          <p:cTn id="22" fill="hold">
                            <p:stCondLst>
                              <p:cond delay="1500"/>
                            </p:stCondLst>
                            <p:childTnLst>
                              <p:par>
                                <p:cTn id="23" presetID="2" presetClass="entr" presetSubtype="8" fill="hold" grpId="0" nodeType="afterEffect">
                                  <p:stCondLst>
                                    <p:cond delay="0"/>
                                  </p:stCondLst>
                                  <p:childTnLst>
                                    <p:set>
                                      <p:cBhvr>
                                        <p:cTn id="24" dur="1" fill="hold">
                                          <p:stCondLst>
                                            <p:cond delay="0"/>
                                          </p:stCondLst>
                                        </p:cTn>
                                        <p:tgtEl>
                                          <p:spTgt spid="60"/>
                                        </p:tgtEl>
                                        <p:attrNameLst>
                                          <p:attrName>style.visibility</p:attrName>
                                        </p:attrNameLst>
                                      </p:cBhvr>
                                      <p:to>
                                        <p:strVal val="visible"/>
                                      </p:to>
                                    </p:set>
                                    <p:anim calcmode="lin" valueType="num">
                                      <p:cBhvr additive="base">
                                        <p:cTn id="25" dur="500" fill="hold"/>
                                        <p:tgtEl>
                                          <p:spTgt spid="60"/>
                                        </p:tgtEl>
                                        <p:attrNameLst>
                                          <p:attrName>ppt_x</p:attrName>
                                        </p:attrNameLst>
                                      </p:cBhvr>
                                      <p:tavLst>
                                        <p:tav tm="0">
                                          <p:val>
                                            <p:strVal val="0-#ppt_w/2"/>
                                          </p:val>
                                        </p:tav>
                                        <p:tav tm="100000">
                                          <p:val>
                                            <p:strVal val="#ppt_x"/>
                                          </p:val>
                                        </p:tav>
                                      </p:tavLst>
                                    </p:anim>
                                    <p:anim calcmode="lin" valueType="num">
                                      <p:cBhvr additive="base">
                                        <p:cTn id="26" dur="500" fill="hold"/>
                                        <p:tgtEl>
                                          <p:spTgt spid="60"/>
                                        </p:tgtEl>
                                        <p:attrNameLst>
                                          <p:attrName>ppt_y</p:attrName>
                                        </p:attrNameLst>
                                      </p:cBhvr>
                                      <p:tavLst>
                                        <p:tav tm="0">
                                          <p:val>
                                            <p:strVal val="#ppt_y"/>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65"/>
                                        </p:tgtEl>
                                        <p:attrNameLst>
                                          <p:attrName>style.visibility</p:attrName>
                                        </p:attrNameLst>
                                      </p:cBhvr>
                                      <p:to>
                                        <p:strVal val="visible"/>
                                      </p:to>
                                    </p:set>
                                    <p:animEffect transition="in" filter="fade">
                                      <p:cBhvr>
                                        <p:cTn id="30" dur="500"/>
                                        <p:tgtEl>
                                          <p:spTgt spid="65"/>
                                        </p:tgtEl>
                                      </p:cBhvr>
                                    </p:animEffect>
                                  </p:childTnLst>
                                </p:cTn>
                              </p:par>
                            </p:childTnLst>
                          </p:cTn>
                        </p:par>
                        <p:par>
                          <p:cTn id="31" fill="hold">
                            <p:stCondLst>
                              <p:cond delay="2500"/>
                            </p:stCondLst>
                            <p:childTnLst>
                              <p:par>
                                <p:cTn id="32" presetID="23" presetClass="entr" presetSubtype="16" fill="hold" grpId="0" nodeType="afterEffect">
                                  <p:stCondLst>
                                    <p:cond delay="0"/>
                                  </p:stCondLst>
                                  <p:childTnLst>
                                    <p:set>
                                      <p:cBhvr>
                                        <p:cTn id="33" dur="1" fill="hold">
                                          <p:stCondLst>
                                            <p:cond delay="0"/>
                                          </p:stCondLst>
                                        </p:cTn>
                                        <p:tgtEl>
                                          <p:spTgt spid="58"/>
                                        </p:tgtEl>
                                        <p:attrNameLst>
                                          <p:attrName>style.visibility</p:attrName>
                                        </p:attrNameLst>
                                      </p:cBhvr>
                                      <p:to>
                                        <p:strVal val="visible"/>
                                      </p:to>
                                    </p:set>
                                    <p:anim calcmode="lin" valueType="num">
                                      <p:cBhvr>
                                        <p:cTn id="34" dur="1000" fill="hold"/>
                                        <p:tgtEl>
                                          <p:spTgt spid="58"/>
                                        </p:tgtEl>
                                        <p:attrNameLst>
                                          <p:attrName>ppt_w</p:attrName>
                                        </p:attrNameLst>
                                      </p:cBhvr>
                                      <p:tavLst>
                                        <p:tav tm="0">
                                          <p:val>
                                            <p:fltVal val="0"/>
                                          </p:val>
                                        </p:tav>
                                        <p:tav tm="100000">
                                          <p:val>
                                            <p:strVal val="#ppt_w"/>
                                          </p:val>
                                        </p:tav>
                                      </p:tavLst>
                                    </p:anim>
                                    <p:anim calcmode="lin" valueType="num">
                                      <p:cBhvr>
                                        <p:cTn id="35" dur="1000" fill="hold"/>
                                        <p:tgtEl>
                                          <p:spTgt spid="58"/>
                                        </p:tgtEl>
                                        <p:attrNameLst>
                                          <p:attrName>ppt_h</p:attrName>
                                        </p:attrNameLst>
                                      </p:cBhvr>
                                      <p:tavLst>
                                        <p:tav tm="0">
                                          <p:val>
                                            <p:fltVal val="0"/>
                                          </p:val>
                                        </p:tav>
                                        <p:tav tm="100000">
                                          <p:val>
                                            <p:strVal val="#ppt_h"/>
                                          </p:val>
                                        </p:tav>
                                      </p:tavLst>
                                    </p:anim>
                                  </p:childTnLst>
                                </p:cTn>
                              </p:par>
                            </p:childTnLst>
                          </p:cTn>
                        </p:par>
                        <p:par>
                          <p:cTn id="36" fill="hold">
                            <p:stCondLst>
                              <p:cond delay="3500"/>
                            </p:stCondLst>
                            <p:childTnLst>
                              <p:par>
                                <p:cTn id="37" presetID="42" presetClass="entr" presetSubtype="0" fill="hold" grpId="0" nodeType="after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fade">
                                      <p:cBhvr>
                                        <p:cTn id="39" dur="1000"/>
                                        <p:tgtEl>
                                          <p:spTgt spid="59"/>
                                        </p:tgtEl>
                                      </p:cBhvr>
                                    </p:animEffect>
                                    <p:anim calcmode="lin" valueType="num">
                                      <p:cBhvr>
                                        <p:cTn id="40" dur="1000" fill="hold"/>
                                        <p:tgtEl>
                                          <p:spTgt spid="59"/>
                                        </p:tgtEl>
                                        <p:attrNameLst>
                                          <p:attrName>ppt_x</p:attrName>
                                        </p:attrNameLst>
                                      </p:cBhvr>
                                      <p:tavLst>
                                        <p:tav tm="0">
                                          <p:val>
                                            <p:strVal val="#ppt_x"/>
                                          </p:val>
                                        </p:tav>
                                        <p:tav tm="100000">
                                          <p:val>
                                            <p:strVal val="#ppt_x"/>
                                          </p:val>
                                        </p:tav>
                                      </p:tavLst>
                                    </p:anim>
                                    <p:anim calcmode="lin" valueType="num">
                                      <p:cBhvr>
                                        <p:cTn id="41" dur="1000" fill="hold"/>
                                        <p:tgtEl>
                                          <p:spTgt spid="59"/>
                                        </p:tgtEl>
                                        <p:attrNameLst>
                                          <p:attrName>ppt_y</p:attrName>
                                        </p:attrNameLst>
                                      </p:cBhvr>
                                      <p:tavLst>
                                        <p:tav tm="0">
                                          <p:val>
                                            <p:strVal val="#ppt_y+.1"/>
                                          </p:val>
                                        </p:tav>
                                        <p:tav tm="100000">
                                          <p:val>
                                            <p:strVal val="#ppt_y"/>
                                          </p:val>
                                        </p:tav>
                                      </p:tavLst>
                                    </p:anim>
                                  </p:childTnLst>
                                </p:cTn>
                              </p:par>
                            </p:childTnLst>
                          </p:cTn>
                        </p:par>
                        <p:par>
                          <p:cTn id="42" fill="hold">
                            <p:stCondLst>
                              <p:cond delay="4500"/>
                            </p:stCondLst>
                            <p:childTnLst>
                              <p:par>
                                <p:cTn id="43" presetID="2" presetClass="entr" presetSubtype="8" restart="never" repeatDur="0" fill="hold" grpId="0" nodeType="afterEffect">
                                  <p:stCondLst>
                                    <p:cond delay="0"/>
                                  </p:stCondLst>
                                  <p:childTnLst>
                                    <p:set>
                                      <p:cBhvr>
                                        <p:cTn id="44" dur="1" fill="hold">
                                          <p:stCondLst>
                                            <p:cond delay="0"/>
                                          </p:stCondLst>
                                        </p:cTn>
                                        <p:tgtEl>
                                          <p:spTgt spid="63"/>
                                        </p:tgtEl>
                                        <p:attrNameLst>
                                          <p:attrName>style.visibility</p:attrName>
                                        </p:attrNameLst>
                                      </p:cBhvr>
                                      <p:to>
                                        <p:strVal val="visible"/>
                                      </p:to>
                                    </p:set>
                                    <p:anim calcmode="lin" valueType="num">
                                      <p:cBhvr additive="base">
                                        <p:cTn id="45" dur="500" fill="hold"/>
                                        <p:tgtEl>
                                          <p:spTgt spid="63"/>
                                        </p:tgtEl>
                                        <p:attrNameLst>
                                          <p:attrName>ppt_x</p:attrName>
                                        </p:attrNameLst>
                                      </p:cBhvr>
                                      <p:tavLst>
                                        <p:tav tm="0">
                                          <p:val>
                                            <p:strVal val="0-#ppt_w/2"/>
                                          </p:val>
                                        </p:tav>
                                        <p:tav tm="100000">
                                          <p:val>
                                            <p:strVal val="#ppt_x"/>
                                          </p:val>
                                        </p:tav>
                                      </p:tavLst>
                                    </p:anim>
                                    <p:anim calcmode="lin" valueType="num">
                                      <p:cBhvr additive="base">
                                        <p:cTn id="46" dur="500" fill="hold"/>
                                        <p:tgtEl>
                                          <p:spTgt spid="63"/>
                                        </p:tgtEl>
                                        <p:attrNameLst>
                                          <p:attrName>ppt_y</p:attrName>
                                        </p:attrNameLst>
                                      </p:cBhvr>
                                      <p:tavLst>
                                        <p:tav tm="0">
                                          <p:val>
                                            <p:strVal val="#ppt_y"/>
                                          </p:val>
                                        </p:tav>
                                        <p:tav tm="100000">
                                          <p:val>
                                            <p:strVal val="#ppt_y"/>
                                          </p:val>
                                        </p:tav>
                                      </p:tavLst>
                                    </p:anim>
                                  </p:childTnLst>
                                </p:cTn>
                              </p:par>
                            </p:childTnLst>
                          </p:cTn>
                        </p:par>
                        <p:par>
                          <p:cTn id="47" fill="hold">
                            <p:stCondLst>
                              <p:cond delay="5000"/>
                            </p:stCondLst>
                            <p:childTnLst>
                              <p:par>
                                <p:cTn id="48" presetID="23" presetClass="entr" presetSubtype="16" restart="never" repeatDur="0" fill="hold" grpId="0" nodeType="afterEffect">
                                  <p:stCondLst>
                                    <p:cond delay="0"/>
                                  </p:stCondLst>
                                  <p:childTnLst>
                                    <p:set>
                                      <p:cBhvr>
                                        <p:cTn id="49" dur="1" fill="hold">
                                          <p:stCondLst>
                                            <p:cond delay="0"/>
                                          </p:stCondLst>
                                        </p:cTn>
                                        <p:tgtEl>
                                          <p:spTgt spid="61"/>
                                        </p:tgtEl>
                                        <p:attrNameLst>
                                          <p:attrName>style.visibility</p:attrName>
                                        </p:attrNameLst>
                                      </p:cBhvr>
                                      <p:to>
                                        <p:strVal val="visible"/>
                                      </p:to>
                                    </p:set>
                                    <p:anim calcmode="lin" valueType="num">
                                      <p:cBhvr>
                                        <p:cTn id="50" dur="1000" fill="hold"/>
                                        <p:tgtEl>
                                          <p:spTgt spid="61"/>
                                        </p:tgtEl>
                                        <p:attrNameLst>
                                          <p:attrName>ppt_w</p:attrName>
                                        </p:attrNameLst>
                                      </p:cBhvr>
                                      <p:tavLst>
                                        <p:tav tm="0">
                                          <p:val>
                                            <p:fltVal val="0"/>
                                          </p:val>
                                        </p:tav>
                                        <p:tav tm="100000">
                                          <p:val>
                                            <p:strVal val="#ppt_w"/>
                                          </p:val>
                                        </p:tav>
                                      </p:tavLst>
                                    </p:anim>
                                    <p:anim calcmode="lin" valueType="num">
                                      <p:cBhvr>
                                        <p:cTn id="51" dur="1000" fill="hold"/>
                                        <p:tgtEl>
                                          <p:spTgt spid="61"/>
                                        </p:tgtEl>
                                        <p:attrNameLst>
                                          <p:attrName>ppt_h</p:attrName>
                                        </p:attrNameLst>
                                      </p:cBhvr>
                                      <p:tavLst>
                                        <p:tav tm="0">
                                          <p:val>
                                            <p:fltVal val="0"/>
                                          </p:val>
                                        </p:tav>
                                        <p:tav tm="100000">
                                          <p:val>
                                            <p:strVal val="#ppt_h"/>
                                          </p:val>
                                        </p:tav>
                                      </p:tavLst>
                                    </p:anim>
                                  </p:childTnLst>
                                </p:cTn>
                              </p:par>
                            </p:childTnLst>
                          </p:cTn>
                        </p:par>
                        <p:par>
                          <p:cTn id="52" fill="hold">
                            <p:stCondLst>
                              <p:cond delay="6000"/>
                            </p:stCondLst>
                            <p:childTnLst>
                              <p:par>
                                <p:cTn id="53" presetID="42" presetClass="entr" presetSubtype="0" restart="never" repeatDur="0" fill="hold" grpId="0" nodeType="afterEffect">
                                  <p:stCondLst>
                                    <p:cond delay="0"/>
                                  </p:stCondLst>
                                  <p:childTnLst>
                                    <p:set>
                                      <p:cBhvr additive="base">
                                        <p:cTn id="54" dur="1" fill="hold">
                                          <p:stCondLst>
                                            <p:cond delay="0"/>
                                          </p:stCondLst>
                                        </p:cTn>
                                        <p:tgtEl>
                                          <p:spTgt spid="62"/>
                                        </p:tgtEl>
                                        <p:attrNameLst>
                                          <p:attrName>style.visibility</p:attrName>
                                        </p:attrNameLst>
                                      </p:cBhvr>
                                      <p:to>
                                        <p:strVal val="visible"/>
                                      </p:to>
                                    </p:set>
                                    <p:animEffect transition="in" filter="fade">
                                      <p:cBhvr additive="base">
                                        <p:cTn id="55" dur="1000" fill="hold">
                                          <p:stCondLst>
                                            <p:cond delay="0"/>
                                          </p:stCondLst>
                                        </p:cTn>
                                        <p:tgtEl>
                                          <p:spTgt spid="62"/>
                                        </p:tgtEl>
                                      </p:cBhvr>
                                    </p:animEffect>
                                    <p:anim from="0" to="0" calcmode="lin" valueType="num">
                                      <p:cBhvr additive="base">
                                        <p:cTn id="56" dur="1000" fill="hold">
                                          <p:stCondLst>
                                            <p:cond delay="0"/>
                                          </p:stCondLst>
                                        </p:cTn>
                                        <p:tgtEl>
                                          <p:spTgt spid="62"/>
                                        </p:tgtEl>
                                        <p:attrNameLst>
                                          <p:attrName>ppt_x</p:attrName>
                                        </p:attrNameLst>
                                      </p:cBhvr>
                                      <p:tavLst>
                                        <p:tav tm="0">
                                          <p:val>
                                            <p:strVal val="#ppt_x"/>
                                          </p:val>
                                        </p:tav>
                                        <p:tav tm="100000">
                                          <p:val>
                                            <p:strVal val="#ppt_x"/>
                                          </p:val>
                                        </p:tav>
                                      </p:tavLst>
                                    </p:anim>
                                    <p:anim from="0" to="0" calcmode="lin" valueType="num">
                                      <p:cBhvr additive="base">
                                        <p:cTn id="57" dur="1000" fill="hold">
                                          <p:stCondLst>
                                            <p:cond delay="0"/>
                                          </p:stCondLst>
                                        </p:cTn>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8" grpId="0"/>
      <p:bldP spid="59" grpId="0"/>
      <p:bldP spid="60" grpId="0" animBg="1"/>
      <p:bldP spid="61" grpId="0"/>
      <p:bldP spid="62" grpId="0"/>
      <p:bldP spid="6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燕尾形 3"/>
          <p:cNvSpPr/>
          <p:nvPr/>
        </p:nvSpPr>
        <p:spPr>
          <a:xfrm>
            <a:off x="1279554" y="3351213"/>
            <a:ext cx="2664296" cy="587107"/>
          </a:xfrm>
          <a:prstGeom prst="chevr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sz="2400" b="1" dirty="0">
                <a:solidFill>
                  <a:srgbClr val="FFFFFF"/>
                </a:solidFill>
                <a:latin typeface="幼圆" panose="02010509060101010101" pitchFamily="49" charset="-122"/>
                <a:ea typeface="幼圆" panose="02010509060101010101" pitchFamily="49" charset="-122"/>
              </a:rPr>
              <a:t>①请替换标题</a:t>
            </a:r>
            <a:endParaRPr lang="zh-CN" altLang="en-US" sz="2400" b="1" dirty="0">
              <a:solidFill>
                <a:srgbClr val="FFFFFF"/>
              </a:solidFill>
              <a:latin typeface="幼圆" panose="02010509060101010101" pitchFamily="49" charset="-122"/>
              <a:ea typeface="幼圆" panose="02010509060101010101" pitchFamily="49" charset="-122"/>
            </a:endParaRPr>
          </a:p>
        </p:txBody>
      </p:sp>
      <p:sp>
        <p:nvSpPr>
          <p:cNvPr id="5" name="燕尾形 4"/>
          <p:cNvSpPr/>
          <p:nvPr/>
        </p:nvSpPr>
        <p:spPr>
          <a:xfrm>
            <a:off x="3731787" y="3351213"/>
            <a:ext cx="2664296" cy="587107"/>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sz="2400" b="1" dirty="0" smtClean="0">
                <a:solidFill>
                  <a:srgbClr val="FFFFFF"/>
                </a:solidFill>
                <a:latin typeface="幼圆" panose="02010509060101010101" pitchFamily="49" charset="-122"/>
                <a:ea typeface="幼圆" panose="02010509060101010101" pitchFamily="49" charset="-122"/>
              </a:rPr>
              <a:t>②请</a:t>
            </a:r>
            <a:r>
              <a:rPr lang="zh-CN" altLang="en-US" sz="2400" b="1" dirty="0">
                <a:solidFill>
                  <a:srgbClr val="FFFFFF"/>
                </a:solidFill>
                <a:latin typeface="幼圆" panose="02010509060101010101" pitchFamily="49" charset="-122"/>
                <a:ea typeface="幼圆" panose="02010509060101010101" pitchFamily="49" charset="-122"/>
              </a:rPr>
              <a:t>替换标题</a:t>
            </a:r>
            <a:endParaRPr lang="zh-CN" altLang="en-US" sz="2400" b="1" dirty="0">
              <a:solidFill>
                <a:srgbClr val="FFFFFF"/>
              </a:solidFill>
              <a:latin typeface="幼圆" panose="02010509060101010101" pitchFamily="49" charset="-122"/>
              <a:ea typeface="幼圆" panose="02010509060101010101" pitchFamily="49" charset="-122"/>
            </a:endParaRPr>
          </a:p>
        </p:txBody>
      </p:sp>
      <p:sp>
        <p:nvSpPr>
          <p:cNvPr id="6" name="燕尾形 5"/>
          <p:cNvSpPr/>
          <p:nvPr/>
        </p:nvSpPr>
        <p:spPr>
          <a:xfrm>
            <a:off x="6184020" y="3351213"/>
            <a:ext cx="2664296" cy="587107"/>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sz="2400" b="1" dirty="0" smtClean="0">
                <a:solidFill>
                  <a:srgbClr val="FFFFFF"/>
                </a:solidFill>
                <a:latin typeface="幼圆" panose="02010509060101010101" pitchFamily="49" charset="-122"/>
                <a:ea typeface="幼圆" panose="02010509060101010101" pitchFamily="49" charset="-122"/>
              </a:rPr>
              <a:t>③请</a:t>
            </a:r>
            <a:r>
              <a:rPr lang="zh-CN" altLang="en-US" sz="2400" b="1" dirty="0">
                <a:solidFill>
                  <a:srgbClr val="FFFFFF"/>
                </a:solidFill>
                <a:latin typeface="幼圆" panose="02010509060101010101" pitchFamily="49" charset="-122"/>
                <a:ea typeface="幼圆" panose="02010509060101010101" pitchFamily="49" charset="-122"/>
              </a:rPr>
              <a:t>替换标题</a:t>
            </a:r>
            <a:endParaRPr lang="zh-CN" altLang="en-US" sz="2400" b="1" dirty="0">
              <a:solidFill>
                <a:srgbClr val="FFFFFF"/>
              </a:solidFill>
              <a:latin typeface="幼圆" panose="02010509060101010101" pitchFamily="49" charset="-122"/>
              <a:ea typeface="幼圆" panose="02010509060101010101" pitchFamily="49" charset="-122"/>
            </a:endParaRPr>
          </a:p>
        </p:txBody>
      </p:sp>
      <p:sp>
        <p:nvSpPr>
          <p:cNvPr id="7" name="燕尾形 6"/>
          <p:cNvSpPr/>
          <p:nvPr/>
        </p:nvSpPr>
        <p:spPr>
          <a:xfrm>
            <a:off x="8636253" y="3351213"/>
            <a:ext cx="2664296" cy="587107"/>
          </a:xfrm>
          <a:prstGeom prst="chevr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sz="2400" b="1" dirty="0" smtClean="0">
                <a:solidFill>
                  <a:srgbClr val="FFFFFF"/>
                </a:solidFill>
                <a:latin typeface="幼圆" panose="02010509060101010101" pitchFamily="49" charset="-122"/>
                <a:ea typeface="幼圆" panose="02010509060101010101" pitchFamily="49" charset="-122"/>
              </a:rPr>
              <a:t>④请</a:t>
            </a:r>
            <a:r>
              <a:rPr lang="zh-CN" altLang="en-US" sz="2400" b="1" dirty="0">
                <a:solidFill>
                  <a:srgbClr val="FFFFFF"/>
                </a:solidFill>
                <a:latin typeface="幼圆" panose="02010509060101010101" pitchFamily="49" charset="-122"/>
                <a:ea typeface="幼圆" panose="02010509060101010101" pitchFamily="49" charset="-122"/>
              </a:rPr>
              <a:t>替换标题</a:t>
            </a:r>
            <a:endParaRPr lang="zh-CN" altLang="en-US" sz="2400" b="1" dirty="0">
              <a:solidFill>
                <a:srgbClr val="FFFFFF"/>
              </a:solidFill>
              <a:latin typeface="幼圆" panose="02010509060101010101" pitchFamily="49" charset="-122"/>
              <a:ea typeface="幼圆" panose="02010509060101010101" pitchFamily="49" charset="-122"/>
            </a:endParaRPr>
          </a:p>
        </p:txBody>
      </p:sp>
      <p:cxnSp>
        <p:nvCxnSpPr>
          <p:cNvPr id="8" name="直接连接符 7"/>
          <p:cNvCxnSpPr/>
          <p:nvPr/>
        </p:nvCxnSpPr>
        <p:spPr>
          <a:xfrm>
            <a:off x="2575698" y="4082336"/>
            <a:ext cx="0" cy="576064"/>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2230578" y="4791071"/>
            <a:ext cx="690239" cy="690239"/>
            <a:chOff x="2006464" y="4899001"/>
            <a:chExt cx="690239" cy="690239"/>
          </a:xfrm>
        </p:grpSpPr>
        <p:sp>
          <p:nvSpPr>
            <p:cNvPr id="10" name="椭圆 9"/>
            <p:cNvSpPr/>
            <p:nvPr/>
          </p:nvSpPr>
          <p:spPr>
            <a:xfrm>
              <a:off x="2006464" y="4899001"/>
              <a:ext cx="690239" cy="690239"/>
            </a:xfrm>
            <a:prstGeom prst="ellipse">
              <a:avLst/>
            </a:prstGeom>
            <a:noFill/>
            <a:ln w="158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1" name="KSO_Shape"/>
            <p:cNvSpPr/>
            <p:nvPr/>
          </p:nvSpPr>
          <p:spPr bwMode="auto">
            <a:xfrm>
              <a:off x="2172600" y="5031306"/>
              <a:ext cx="478278" cy="398565"/>
            </a:xfrm>
            <a:custGeom>
              <a:avLst/>
              <a:gdLst/>
              <a:ahLst/>
              <a:cxnLst/>
              <a:rect l="0" t="0" r="r" b="b"/>
              <a:pathLst>
                <a:path w="1804988" h="1503362">
                  <a:moveTo>
                    <a:pt x="754063" y="989012"/>
                  </a:moveTo>
                  <a:lnTo>
                    <a:pt x="760413" y="990167"/>
                  </a:lnTo>
                  <a:lnTo>
                    <a:pt x="757348" y="992187"/>
                  </a:lnTo>
                  <a:lnTo>
                    <a:pt x="754063" y="989012"/>
                  </a:lnTo>
                  <a:close/>
                  <a:moveTo>
                    <a:pt x="112032" y="983614"/>
                  </a:moveTo>
                  <a:lnTo>
                    <a:pt x="108857" y="984976"/>
                  </a:lnTo>
                  <a:lnTo>
                    <a:pt x="105909" y="986111"/>
                  </a:lnTo>
                  <a:lnTo>
                    <a:pt x="99786" y="989516"/>
                  </a:lnTo>
                  <a:lnTo>
                    <a:pt x="93436" y="993601"/>
                  </a:lnTo>
                  <a:lnTo>
                    <a:pt x="87313" y="997914"/>
                  </a:lnTo>
                  <a:lnTo>
                    <a:pt x="81416" y="1003361"/>
                  </a:lnTo>
                  <a:lnTo>
                    <a:pt x="75293" y="1009262"/>
                  </a:lnTo>
                  <a:lnTo>
                    <a:pt x="69623" y="1015617"/>
                  </a:lnTo>
                  <a:lnTo>
                    <a:pt x="63954" y="1022653"/>
                  </a:lnTo>
                  <a:lnTo>
                    <a:pt x="58511" y="1029917"/>
                  </a:lnTo>
                  <a:lnTo>
                    <a:pt x="53522" y="1038088"/>
                  </a:lnTo>
                  <a:lnTo>
                    <a:pt x="48532" y="1046712"/>
                  </a:lnTo>
                  <a:lnTo>
                    <a:pt x="44223" y="1055564"/>
                  </a:lnTo>
                  <a:lnTo>
                    <a:pt x="40141" y="1065324"/>
                  </a:lnTo>
                  <a:lnTo>
                    <a:pt x="36513" y="1075311"/>
                  </a:lnTo>
                  <a:lnTo>
                    <a:pt x="33111" y="1085525"/>
                  </a:lnTo>
                  <a:lnTo>
                    <a:pt x="30616" y="1096419"/>
                  </a:lnTo>
                  <a:lnTo>
                    <a:pt x="29482" y="1101867"/>
                  </a:lnTo>
                  <a:lnTo>
                    <a:pt x="28575" y="1107541"/>
                  </a:lnTo>
                  <a:lnTo>
                    <a:pt x="27668" y="1113442"/>
                  </a:lnTo>
                  <a:lnTo>
                    <a:pt x="26761" y="1119343"/>
                  </a:lnTo>
                  <a:lnTo>
                    <a:pt x="26307" y="1125245"/>
                  </a:lnTo>
                  <a:lnTo>
                    <a:pt x="26080" y="1131146"/>
                  </a:lnTo>
                  <a:lnTo>
                    <a:pt x="25854" y="1137274"/>
                  </a:lnTo>
                  <a:lnTo>
                    <a:pt x="25854" y="1143402"/>
                  </a:lnTo>
                  <a:lnTo>
                    <a:pt x="25854" y="1149758"/>
                  </a:lnTo>
                  <a:lnTo>
                    <a:pt x="26080" y="1156113"/>
                  </a:lnTo>
                  <a:lnTo>
                    <a:pt x="26534" y="1162695"/>
                  </a:lnTo>
                  <a:lnTo>
                    <a:pt x="26988" y="1169050"/>
                  </a:lnTo>
                  <a:lnTo>
                    <a:pt x="28122" y="1175632"/>
                  </a:lnTo>
                  <a:lnTo>
                    <a:pt x="29029" y="1182215"/>
                  </a:lnTo>
                  <a:lnTo>
                    <a:pt x="30163" y="1189024"/>
                  </a:lnTo>
                  <a:lnTo>
                    <a:pt x="31750" y="1195606"/>
                  </a:lnTo>
                  <a:lnTo>
                    <a:pt x="33111" y="1202642"/>
                  </a:lnTo>
                  <a:lnTo>
                    <a:pt x="35379" y="1209224"/>
                  </a:lnTo>
                  <a:lnTo>
                    <a:pt x="37420" y="1216260"/>
                  </a:lnTo>
                  <a:lnTo>
                    <a:pt x="39688" y="1223296"/>
                  </a:lnTo>
                  <a:lnTo>
                    <a:pt x="41955" y="1230333"/>
                  </a:lnTo>
                  <a:lnTo>
                    <a:pt x="44677" y="1237369"/>
                  </a:lnTo>
                  <a:lnTo>
                    <a:pt x="47852" y="1244632"/>
                  </a:lnTo>
                  <a:lnTo>
                    <a:pt x="51027" y="1251895"/>
                  </a:lnTo>
                  <a:lnTo>
                    <a:pt x="54429" y="1258931"/>
                  </a:lnTo>
                  <a:lnTo>
                    <a:pt x="58284" y="1266194"/>
                  </a:lnTo>
                  <a:lnTo>
                    <a:pt x="62139" y="1273684"/>
                  </a:lnTo>
                  <a:lnTo>
                    <a:pt x="66448" y="1280720"/>
                  </a:lnTo>
                  <a:lnTo>
                    <a:pt x="70757" y="1288210"/>
                  </a:lnTo>
                  <a:lnTo>
                    <a:pt x="75747" y="1295700"/>
                  </a:lnTo>
                  <a:lnTo>
                    <a:pt x="80736" y="1302964"/>
                  </a:lnTo>
                  <a:lnTo>
                    <a:pt x="86179" y="1310454"/>
                  </a:lnTo>
                  <a:lnTo>
                    <a:pt x="81870" y="1297743"/>
                  </a:lnTo>
                  <a:lnTo>
                    <a:pt x="78014" y="1284806"/>
                  </a:lnTo>
                  <a:lnTo>
                    <a:pt x="74386" y="1272549"/>
                  </a:lnTo>
                  <a:lnTo>
                    <a:pt x="70984" y="1260066"/>
                  </a:lnTo>
                  <a:lnTo>
                    <a:pt x="68036" y="1247809"/>
                  </a:lnTo>
                  <a:lnTo>
                    <a:pt x="65314" y="1235780"/>
                  </a:lnTo>
                  <a:lnTo>
                    <a:pt x="62820" y="1223977"/>
                  </a:lnTo>
                  <a:lnTo>
                    <a:pt x="60552" y="1211948"/>
                  </a:lnTo>
                  <a:lnTo>
                    <a:pt x="58738" y="1200372"/>
                  </a:lnTo>
                  <a:lnTo>
                    <a:pt x="57377" y="1188797"/>
                  </a:lnTo>
                  <a:lnTo>
                    <a:pt x="56016" y="1177448"/>
                  </a:lnTo>
                  <a:lnTo>
                    <a:pt x="55336" y="1166327"/>
                  </a:lnTo>
                  <a:lnTo>
                    <a:pt x="54655" y="1155205"/>
                  </a:lnTo>
                  <a:lnTo>
                    <a:pt x="54429" y="1144537"/>
                  </a:lnTo>
                  <a:lnTo>
                    <a:pt x="54429" y="1134097"/>
                  </a:lnTo>
                  <a:lnTo>
                    <a:pt x="54882" y="1123429"/>
                  </a:lnTo>
                  <a:lnTo>
                    <a:pt x="55789" y="1113215"/>
                  </a:lnTo>
                  <a:lnTo>
                    <a:pt x="56697" y="1103001"/>
                  </a:lnTo>
                  <a:lnTo>
                    <a:pt x="58284" y="1093242"/>
                  </a:lnTo>
                  <a:lnTo>
                    <a:pt x="60098" y="1083482"/>
                  </a:lnTo>
                  <a:lnTo>
                    <a:pt x="62366" y="1073949"/>
                  </a:lnTo>
                  <a:lnTo>
                    <a:pt x="64861" y="1064643"/>
                  </a:lnTo>
                  <a:lnTo>
                    <a:pt x="68036" y="1055564"/>
                  </a:lnTo>
                  <a:lnTo>
                    <a:pt x="71438" y="1046712"/>
                  </a:lnTo>
                  <a:lnTo>
                    <a:pt x="74839" y="1037861"/>
                  </a:lnTo>
                  <a:lnTo>
                    <a:pt x="78922" y="1029463"/>
                  </a:lnTo>
                  <a:lnTo>
                    <a:pt x="83684" y="1021292"/>
                  </a:lnTo>
                  <a:lnTo>
                    <a:pt x="88447" y="1013348"/>
                  </a:lnTo>
                  <a:lnTo>
                    <a:pt x="93889" y="1005631"/>
                  </a:lnTo>
                  <a:lnTo>
                    <a:pt x="99559" y="997914"/>
                  </a:lnTo>
                  <a:lnTo>
                    <a:pt x="105682" y="990877"/>
                  </a:lnTo>
                  <a:lnTo>
                    <a:pt x="112032" y="983614"/>
                  </a:lnTo>
                  <a:close/>
                  <a:moveTo>
                    <a:pt x="126093" y="928687"/>
                  </a:moveTo>
                  <a:lnTo>
                    <a:pt x="131536" y="947072"/>
                  </a:lnTo>
                  <a:lnTo>
                    <a:pt x="137432" y="965457"/>
                  </a:lnTo>
                  <a:lnTo>
                    <a:pt x="143555" y="983614"/>
                  </a:lnTo>
                  <a:lnTo>
                    <a:pt x="150132" y="1001999"/>
                  </a:lnTo>
                  <a:lnTo>
                    <a:pt x="157389" y="1020611"/>
                  </a:lnTo>
                  <a:lnTo>
                    <a:pt x="165100" y="1038995"/>
                  </a:lnTo>
                  <a:lnTo>
                    <a:pt x="172811" y="1057153"/>
                  </a:lnTo>
                  <a:lnTo>
                    <a:pt x="181656" y="1075538"/>
                  </a:lnTo>
                  <a:lnTo>
                    <a:pt x="190500" y="1093696"/>
                  </a:lnTo>
                  <a:lnTo>
                    <a:pt x="200025" y="1111853"/>
                  </a:lnTo>
                  <a:lnTo>
                    <a:pt x="209777" y="1130238"/>
                  </a:lnTo>
                  <a:lnTo>
                    <a:pt x="220209" y="1148396"/>
                  </a:lnTo>
                  <a:lnTo>
                    <a:pt x="231095" y="1166327"/>
                  </a:lnTo>
                  <a:lnTo>
                    <a:pt x="242434" y="1184030"/>
                  </a:lnTo>
                  <a:lnTo>
                    <a:pt x="254000" y="1201507"/>
                  </a:lnTo>
                  <a:lnTo>
                    <a:pt x="266247" y="1219211"/>
                  </a:lnTo>
                  <a:lnTo>
                    <a:pt x="277359" y="1234418"/>
                  </a:lnTo>
                  <a:lnTo>
                    <a:pt x="288472" y="1249171"/>
                  </a:lnTo>
                  <a:lnTo>
                    <a:pt x="299811" y="1263924"/>
                  </a:lnTo>
                  <a:lnTo>
                    <a:pt x="311604" y="1278224"/>
                  </a:lnTo>
                  <a:lnTo>
                    <a:pt x="323397" y="1292069"/>
                  </a:lnTo>
                  <a:lnTo>
                    <a:pt x="335416" y="1305687"/>
                  </a:lnTo>
                  <a:lnTo>
                    <a:pt x="347436" y="1318852"/>
                  </a:lnTo>
                  <a:lnTo>
                    <a:pt x="359682" y="1332016"/>
                  </a:lnTo>
                  <a:lnTo>
                    <a:pt x="372156" y="1344499"/>
                  </a:lnTo>
                  <a:lnTo>
                    <a:pt x="384856" y="1356756"/>
                  </a:lnTo>
                  <a:lnTo>
                    <a:pt x="397556" y="1368785"/>
                  </a:lnTo>
                  <a:lnTo>
                    <a:pt x="410709" y="1380588"/>
                  </a:lnTo>
                  <a:lnTo>
                    <a:pt x="423636" y="1391936"/>
                  </a:lnTo>
                  <a:lnTo>
                    <a:pt x="436790" y="1403285"/>
                  </a:lnTo>
                  <a:lnTo>
                    <a:pt x="449943" y="1413953"/>
                  </a:lnTo>
                  <a:lnTo>
                    <a:pt x="463550" y="1424166"/>
                  </a:lnTo>
                  <a:lnTo>
                    <a:pt x="456973" y="1430295"/>
                  </a:lnTo>
                  <a:lnTo>
                    <a:pt x="449943" y="1435969"/>
                  </a:lnTo>
                  <a:lnTo>
                    <a:pt x="442913" y="1441416"/>
                  </a:lnTo>
                  <a:lnTo>
                    <a:pt x="435656" y="1446410"/>
                  </a:lnTo>
                  <a:lnTo>
                    <a:pt x="429986" y="1450041"/>
                  </a:lnTo>
                  <a:lnTo>
                    <a:pt x="424770" y="1453446"/>
                  </a:lnTo>
                  <a:lnTo>
                    <a:pt x="419100" y="1456396"/>
                  </a:lnTo>
                  <a:lnTo>
                    <a:pt x="413431" y="1459574"/>
                  </a:lnTo>
                  <a:lnTo>
                    <a:pt x="407534" y="1462298"/>
                  </a:lnTo>
                  <a:lnTo>
                    <a:pt x="401865" y="1464794"/>
                  </a:lnTo>
                  <a:lnTo>
                    <a:pt x="395968" y="1467518"/>
                  </a:lnTo>
                  <a:lnTo>
                    <a:pt x="390072" y="1469561"/>
                  </a:lnTo>
                  <a:lnTo>
                    <a:pt x="384175" y="1471604"/>
                  </a:lnTo>
                  <a:lnTo>
                    <a:pt x="378052" y="1473646"/>
                  </a:lnTo>
                  <a:lnTo>
                    <a:pt x="371929" y="1475235"/>
                  </a:lnTo>
                  <a:lnTo>
                    <a:pt x="366032" y="1476597"/>
                  </a:lnTo>
                  <a:lnTo>
                    <a:pt x="359909" y="1478186"/>
                  </a:lnTo>
                  <a:lnTo>
                    <a:pt x="353559" y="1479321"/>
                  </a:lnTo>
                  <a:lnTo>
                    <a:pt x="347436" y="1480228"/>
                  </a:lnTo>
                  <a:lnTo>
                    <a:pt x="341313" y="1481136"/>
                  </a:lnTo>
                  <a:lnTo>
                    <a:pt x="334963" y="1481817"/>
                  </a:lnTo>
                  <a:lnTo>
                    <a:pt x="328386" y="1482271"/>
                  </a:lnTo>
                  <a:lnTo>
                    <a:pt x="322263" y="1482498"/>
                  </a:lnTo>
                  <a:lnTo>
                    <a:pt x="315913" y="1482725"/>
                  </a:lnTo>
                  <a:lnTo>
                    <a:pt x="309563" y="1482498"/>
                  </a:lnTo>
                  <a:lnTo>
                    <a:pt x="303213" y="1482498"/>
                  </a:lnTo>
                  <a:lnTo>
                    <a:pt x="296863" y="1482044"/>
                  </a:lnTo>
                  <a:lnTo>
                    <a:pt x="290286" y="1481590"/>
                  </a:lnTo>
                  <a:lnTo>
                    <a:pt x="283936" y="1481136"/>
                  </a:lnTo>
                  <a:lnTo>
                    <a:pt x="277359" y="1480001"/>
                  </a:lnTo>
                  <a:lnTo>
                    <a:pt x="271009" y="1479094"/>
                  </a:lnTo>
                  <a:lnTo>
                    <a:pt x="264432" y="1477959"/>
                  </a:lnTo>
                  <a:lnTo>
                    <a:pt x="258082" y="1476370"/>
                  </a:lnTo>
                  <a:lnTo>
                    <a:pt x="251732" y="1475235"/>
                  </a:lnTo>
                  <a:lnTo>
                    <a:pt x="245382" y="1473419"/>
                  </a:lnTo>
                  <a:lnTo>
                    <a:pt x="239032" y="1471604"/>
                  </a:lnTo>
                  <a:lnTo>
                    <a:pt x="232456" y="1469561"/>
                  </a:lnTo>
                  <a:lnTo>
                    <a:pt x="226106" y="1467518"/>
                  </a:lnTo>
                  <a:lnTo>
                    <a:pt x="219756" y="1465248"/>
                  </a:lnTo>
                  <a:lnTo>
                    <a:pt x="213632" y="1462525"/>
                  </a:lnTo>
                  <a:lnTo>
                    <a:pt x="207282" y="1460028"/>
                  </a:lnTo>
                  <a:lnTo>
                    <a:pt x="201159" y="1457304"/>
                  </a:lnTo>
                  <a:lnTo>
                    <a:pt x="188459" y="1451403"/>
                  </a:lnTo>
                  <a:lnTo>
                    <a:pt x="176213" y="1444594"/>
                  </a:lnTo>
                  <a:lnTo>
                    <a:pt x="164193" y="1437558"/>
                  </a:lnTo>
                  <a:lnTo>
                    <a:pt x="152400" y="1429841"/>
                  </a:lnTo>
                  <a:lnTo>
                    <a:pt x="140834" y="1421443"/>
                  </a:lnTo>
                  <a:lnTo>
                    <a:pt x="135164" y="1416903"/>
                  </a:lnTo>
                  <a:lnTo>
                    <a:pt x="129495" y="1412591"/>
                  </a:lnTo>
                  <a:lnTo>
                    <a:pt x="123825" y="1407824"/>
                  </a:lnTo>
                  <a:lnTo>
                    <a:pt x="118382" y="1403285"/>
                  </a:lnTo>
                  <a:lnTo>
                    <a:pt x="112939" y="1398065"/>
                  </a:lnTo>
                  <a:lnTo>
                    <a:pt x="107723" y="1392844"/>
                  </a:lnTo>
                  <a:lnTo>
                    <a:pt x="102280" y="1387851"/>
                  </a:lnTo>
                  <a:lnTo>
                    <a:pt x="97291" y="1382404"/>
                  </a:lnTo>
                  <a:lnTo>
                    <a:pt x="92075" y="1376729"/>
                  </a:lnTo>
                  <a:lnTo>
                    <a:pt x="87313" y="1371055"/>
                  </a:lnTo>
                  <a:lnTo>
                    <a:pt x="82097" y="1365608"/>
                  </a:lnTo>
                  <a:lnTo>
                    <a:pt x="77561" y="1359706"/>
                  </a:lnTo>
                  <a:lnTo>
                    <a:pt x="72572" y="1353578"/>
                  </a:lnTo>
                  <a:lnTo>
                    <a:pt x="68036" y="1347450"/>
                  </a:lnTo>
                  <a:lnTo>
                    <a:pt x="63500" y="1340868"/>
                  </a:lnTo>
                  <a:lnTo>
                    <a:pt x="58964" y="1334513"/>
                  </a:lnTo>
                  <a:lnTo>
                    <a:pt x="54882" y="1327930"/>
                  </a:lnTo>
                  <a:lnTo>
                    <a:pt x="50573" y="1321575"/>
                  </a:lnTo>
                  <a:lnTo>
                    <a:pt x="46718" y="1314766"/>
                  </a:lnTo>
                  <a:lnTo>
                    <a:pt x="42863" y="1308184"/>
                  </a:lnTo>
                  <a:lnTo>
                    <a:pt x="39461" y="1301148"/>
                  </a:lnTo>
                  <a:lnTo>
                    <a:pt x="36059" y="1294566"/>
                  </a:lnTo>
                  <a:lnTo>
                    <a:pt x="32657" y="1287983"/>
                  </a:lnTo>
                  <a:lnTo>
                    <a:pt x="29482" y="1280947"/>
                  </a:lnTo>
                  <a:lnTo>
                    <a:pt x="26534" y="1274138"/>
                  </a:lnTo>
                  <a:lnTo>
                    <a:pt x="23813" y="1267102"/>
                  </a:lnTo>
                  <a:lnTo>
                    <a:pt x="20864" y="1260293"/>
                  </a:lnTo>
                  <a:lnTo>
                    <a:pt x="18597" y="1253257"/>
                  </a:lnTo>
                  <a:lnTo>
                    <a:pt x="16329" y="1246448"/>
                  </a:lnTo>
                  <a:lnTo>
                    <a:pt x="14061" y="1239411"/>
                  </a:lnTo>
                  <a:lnTo>
                    <a:pt x="12020" y="1232602"/>
                  </a:lnTo>
                  <a:lnTo>
                    <a:pt x="10205" y="1225793"/>
                  </a:lnTo>
                  <a:lnTo>
                    <a:pt x="6804" y="1211948"/>
                  </a:lnTo>
                  <a:lnTo>
                    <a:pt x="4309" y="1197876"/>
                  </a:lnTo>
                  <a:lnTo>
                    <a:pt x="2268" y="1184030"/>
                  </a:lnTo>
                  <a:lnTo>
                    <a:pt x="680" y="1170185"/>
                  </a:lnTo>
                  <a:lnTo>
                    <a:pt x="0" y="1156340"/>
                  </a:lnTo>
                  <a:lnTo>
                    <a:pt x="0" y="1149531"/>
                  </a:lnTo>
                  <a:lnTo>
                    <a:pt x="0" y="1142721"/>
                  </a:lnTo>
                  <a:lnTo>
                    <a:pt x="0" y="1136139"/>
                  </a:lnTo>
                  <a:lnTo>
                    <a:pt x="454" y="1129103"/>
                  </a:lnTo>
                  <a:lnTo>
                    <a:pt x="680" y="1122521"/>
                  </a:lnTo>
                  <a:lnTo>
                    <a:pt x="1588" y="1115712"/>
                  </a:lnTo>
                  <a:lnTo>
                    <a:pt x="2268" y="1109130"/>
                  </a:lnTo>
                  <a:lnTo>
                    <a:pt x="2948" y="1102774"/>
                  </a:lnTo>
                  <a:lnTo>
                    <a:pt x="4309" y="1096192"/>
                  </a:lnTo>
                  <a:lnTo>
                    <a:pt x="5443" y="1089610"/>
                  </a:lnTo>
                  <a:lnTo>
                    <a:pt x="6804" y="1083255"/>
                  </a:lnTo>
                  <a:lnTo>
                    <a:pt x="8391" y="1076900"/>
                  </a:lnTo>
                  <a:lnTo>
                    <a:pt x="9979" y="1070771"/>
                  </a:lnTo>
                  <a:lnTo>
                    <a:pt x="11793" y="1064643"/>
                  </a:lnTo>
                  <a:lnTo>
                    <a:pt x="13834" y="1058515"/>
                  </a:lnTo>
                  <a:lnTo>
                    <a:pt x="15875" y="1052387"/>
                  </a:lnTo>
                  <a:lnTo>
                    <a:pt x="18143" y="1046032"/>
                  </a:lnTo>
                  <a:lnTo>
                    <a:pt x="20638" y="1040357"/>
                  </a:lnTo>
                  <a:lnTo>
                    <a:pt x="23132" y="1034683"/>
                  </a:lnTo>
                  <a:lnTo>
                    <a:pt x="25854" y="1028782"/>
                  </a:lnTo>
                  <a:lnTo>
                    <a:pt x="28575" y="1023107"/>
                  </a:lnTo>
                  <a:lnTo>
                    <a:pt x="31750" y="1017433"/>
                  </a:lnTo>
                  <a:lnTo>
                    <a:pt x="34925" y="1011986"/>
                  </a:lnTo>
                  <a:lnTo>
                    <a:pt x="38327" y="1006765"/>
                  </a:lnTo>
                  <a:lnTo>
                    <a:pt x="41729" y="1001545"/>
                  </a:lnTo>
                  <a:lnTo>
                    <a:pt x="45357" y="996098"/>
                  </a:lnTo>
                  <a:lnTo>
                    <a:pt x="48986" y="991331"/>
                  </a:lnTo>
                  <a:lnTo>
                    <a:pt x="52841" y="986111"/>
                  </a:lnTo>
                  <a:lnTo>
                    <a:pt x="56923" y="981345"/>
                  </a:lnTo>
                  <a:lnTo>
                    <a:pt x="61005" y="976805"/>
                  </a:lnTo>
                  <a:lnTo>
                    <a:pt x="65541" y="972039"/>
                  </a:lnTo>
                  <a:lnTo>
                    <a:pt x="69850" y="967499"/>
                  </a:lnTo>
                  <a:lnTo>
                    <a:pt x="74386" y="963187"/>
                  </a:lnTo>
                  <a:lnTo>
                    <a:pt x="79375" y="959101"/>
                  </a:lnTo>
                  <a:lnTo>
                    <a:pt x="84138" y="955016"/>
                  </a:lnTo>
                  <a:lnTo>
                    <a:pt x="89354" y="950930"/>
                  </a:lnTo>
                  <a:lnTo>
                    <a:pt x="94343" y="947072"/>
                  </a:lnTo>
                  <a:lnTo>
                    <a:pt x="99786" y="943440"/>
                  </a:lnTo>
                  <a:lnTo>
                    <a:pt x="106136" y="939355"/>
                  </a:lnTo>
                  <a:lnTo>
                    <a:pt x="112713" y="935496"/>
                  </a:lnTo>
                  <a:lnTo>
                    <a:pt x="119516" y="931865"/>
                  </a:lnTo>
                  <a:lnTo>
                    <a:pt x="126093" y="928687"/>
                  </a:lnTo>
                  <a:close/>
                  <a:moveTo>
                    <a:pt x="418991" y="400883"/>
                  </a:moveTo>
                  <a:lnTo>
                    <a:pt x="418121" y="401410"/>
                  </a:lnTo>
                  <a:lnTo>
                    <a:pt x="410633" y="406173"/>
                  </a:lnTo>
                  <a:lnTo>
                    <a:pt x="403598" y="410935"/>
                  </a:lnTo>
                  <a:lnTo>
                    <a:pt x="395429" y="417058"/>
                  </a:lnTo>
                  <a:lnTo>
                    <a:pt x="387487" y="423635"/>
                  </a:lnTo>
                  <a:lnTo>
                    <a:pt x="379771" y="429985"/>
                  </a:lnTo>
                  <a:lnTo>
                    <a:pt x="372283" y="436789"/>
                  </a:lnTo>
                  <a:lnTo>
                    <a:pt x="364794" y="444046"/>
                  </a:lnTo>
                  <a:lnTo>
                    <a:pt x="357987" y="451530"/>
                  </a:lnTo>
                  <a:lnTo>
                    <a:pt x="351179" y="458787"/>
                  </a:lnTo>
                  <a:lnTo>
                    <a:pt x="344825" y="466724"/>
                  </a:lnTo>
                  <a:lnTo>
                    <a:pt x="338925" y="474662"/>
                  </a:lnTo>
                  <a:lnTo>
                    <a:pt x="333025" y="483053"/>
                  </a:lnTo>
                  <a:lnTo>
                    <a:pt x="327579" y="491444"/>
                  </a:lnTo>
                  <a:lnTo>
                    <a:pt x="322133" y="500062"/>
                  </a:lnTo>
                  <a:lnTo>
                    <a:pt x="316914" y="508680"/>
                  </a:lnTo>
                  <a:lnTo>
                    <a:pt x="312149" y="517978"/>
                  </a:lnTo>
                  <a:lnTo>
                    <a:pt x="307610" y="527276"/>
                  </a:lnTo>
                  <a:lnTo>
                    <a:pt x="303526" y="536348"/>
                  </a:lnTo>
                  <a:lnTo>
                    <a:pt x="299214" y="546099"/>
                  </a:lnTo>
                  <a:lnTo>
                    <a:pt x="295583" y="555851"/>
                  </a:lnTo>
                  <a:lnTo>
                    <a:pt x="292180" y="565830"/>
                  </a:lnTo>
                  <a:lnTo>
                    <a:pt x="288776" y="575808"/>
                  </a:lnTo>
                  <a:lnTo>
                    <a:pt x="285826" y="586014"/>
                  </a:lnTo>
                  <a:lnTo>
                    <a:pt x="283103" y="596673"/>
                  </a:lnTo>
                  <a:lnTo>
                    <a:pt x="280607" y="607105"/>
                  </a:lnTo>
                  <a:lnTo>
                    <a:pt x="278564" y="617764"/>
                  </a:lnTo>
                  <a:lnTo>
                    <a:pt x="276522" y="628649"/>
                  </a:lnTo>
                  <a:lnTo>
                    <a:pt x="274934" y="639535"/>
                  </a:lnTo>
                  <a:lnTo>
                    <a:pt x="273572" y="650648"/>
                  </a:lnTo>
                  <a:lnTo>
                    <a:pt x="272437" y="661760"/>
                  </a:lnTo>
                  <a:lnTo>
                    <a:pt x="271303" y="673099"/>
                  </a:lnTo>
                  <a:lnTo>
                    <a:pt x="270849" y="684665"/>
                  </a:lnTo>
                  <a:lnTo>
                    <a:pt x="270622" y="696005"/>
                  </a:lnTo>
                  <a:lnTo>
                    <a:pt x="270395" y="707571"/>
                  </a:lnTo>
                  <a:lnTo>
                    <a:pt x="270622" y="719364"/>
                  </a:lnTo>
                  <a:lnTo>
                    <a:pt x="271076" y="731157"/>
                  </a:lnTo>
                  <a:lnTo>
                    <a:pt x="271757" y="743176"/>
                  </a:lnTo>
                  <a:lnTo>
                    <a:pt x="272664" y="754969"/>
                  </a:lnTo>
                  <a:lnTo>
                    <a:pt x="274026" y="766989"/>
                  </a:lnTo>
                  <a:lnTo>
                    <a:pt x="275614" y="779008"/>
                  </a:lnTo>
                  <a:lnTo>
                    <a:pt x="277203" y="791255"/>
                  </a:lnTo>
                  <a:lnTo>
                    <a:pt x="279245" y="803501"/>
                  </a:lnTo>
                  <a:lnTo>
                    <a:pt x="281287" y="815521"/>
                  </a:lnTo>
                  <a:lnTo>
                    <a:pt x="284010" y="827994"/>
                  </a:lnTo>
                  <a:lnTo>
                    <a:pt x="286733" y="840467"/>
                  </a:lnTo>
                  <a:lnTo>
                    <a:pt x="289910" y="852714"/>
                  </a:lnTo>
                  <a:lnTo>
                    <a:pt x="293087" y="864960"/>
                  </a:lnTo>
                  <a:lnTo>
                    <a:pt x="296718" y="877660"/>
                  </a:lnTo>
                  <a:lnTo>
                    <a:pt x="300576" y="889906"/>
                  </a:lnTo>
                  <a:lnTo>
                    <a:pt x="304660" y="902380"/>
                  </a:lnTo>
                  <a:lnTo>
                    <a:pt x="308972" y="914853"/>
                  </a:lnTo>
                  <a:lnTo>
                    <a:pt x="313964" y="927099"/>
                  </a:lnTo>
                  <a:lnTo>
                    <a:pt x="318729" y="939800"/>
                  </a:lnTo>
                  <a:lnTo>
                    <a:pt x="323949" y="952046"/>
                  </a:lnTo>
                  <a:lnTo>
                    <a:pt x="329168" y="964519"/>
                  </a:lnTo>
                  <a:lnTo>
                    <a:pt x="334841" y="976766"/>
                  </a:lnTo>
                  <a:lnTo>
                    <a:pt x="340741" y="989466"/>
                  </a:lnTo>
                  <a:lnTo>
                    <a:pt x="347095" y="1001712"/>
                  </a:lnTo>
                  <a:lnTo>
                    <a:pt x="353675" y="1013959"/>
                  </a:lnTo>
                  <a:lnTo>
                    <a:pt x="360256" y="1026205"/>
                  </a:lnTo>
                  <a:lnTo>
                    <a:pt x="367518" y="1038225"/>
                  </a:lnTo>
                  <a:lnTo>
                    <a:pt x="374552" y="1050471"/>
                  </a:lnTo>
                  <a:lnTo>
                    <a:pt x="382041" y="1062491"/>
                  </a:lnTo>
                  <a:lnTo>
                    <a:pt x="389983" y="1074510"/>
                  </a:lnTo>
                  <a:lnTo>
                    <a:pt x="397925" y="1086757"/>
                  </a:lnTo>
                  <a:lnTo>
                    <a:pt x="406321" y="1098323"/>
                  </a:lnTo>
                  <a:lnTo>
                    <a:pt x="414717" y="1110116"/>
                  </a:lnTo>
                  <a:lnTo>
                    <a:pt x="423567" y="1121682"/>
                  </a:lnTo>
                  <a:lnTo>
                    <a:pt x="432190" y="1133021"/>
                  </a:lnTo>
                  <a:lnTo>
                    <a:pt x="441040" y="1143907"/>
                  </a:lnTo>
                  <a:lnTo>
                    <a:pt x="450344" y="1155019"/>
                  </a:lnTo>
                  <a:lnTo>
                    <a:pt x="459648" y="1165451"/>
                  </a:lnTo>
                  <a:lnTo>
                    <a:pt x="468951" y="1175884"/>
                  </a:lnTo>
                  <a:lnTo>
                    <a:pt x="478482" y="1185862"/>
                  </a:lnTo>
                  <a:lnTo>
                    <a:pt x="488013" y="1195841"/>
                  </a:lnTo>
                  <a:lnTo>
                    <a:pt x="497770" y="1205593"/>
                  </a:lnTo>
                  <a:lnTo>
                    <a:pt x="507755" y="1214891"/>
                  </a:lnTo>
                  <a:lnTo>
                    <a:pt x="517740" y="1223962"/>
                  </a:lnTo>
                  <a:lnTo>
                    <a:pt x="527724" y="1233034"/>
                  </a:lnTo>
                  <a:lnTo>
                    <a:pt x="537936" y="1241651"/>
                  </a:lnTo>
                  <a:lnTo>
                    <a:pt x="548147" y="1250269"/>
                  </a:lnTo>
                  <a:lnTo>
                    <a:pt x="558358" y="1258434"/>
                  </a:lnTo>
                  <a:lnTo>
                    <a:pt x="568797" y="1266371"/>
                  </a:lnTo>
                  <a:lnTo>
                    <a:pt x="579462" y="1274082"/>
                  </a:lnTo>
                  <a:lnTo>
                    <a:pt x="589901" y="1281339"/>
                  </a:lnTo>
                  <a:lnTo>
                    <a:pt x="600566" y="1288823"/>
                  </a:lnTo>
                  <a:lnTo>
                    <a:pt x="611231" y="1295626"/>
                  </a:lnTo>
                  <a:lnTo>
                    <a:pt x="621896" y="1302430"/>
                  </a:lnTo>
                  <a:lnTo>
                    <a:pt x="622512" y="1302797"/>
                  </a:lnTo>
                  <a:lnTo>
                    <a:pt x="612180" y="1296195"/>
                  </a:lnTo>
                  <a:lnTo>
                    <a:pt x="601518" y="1289382"/>
                  </a:lnTo>
                  <a:lnTo>
                    <a:pt x="590856" y="1281888"/>
                  </a:lnTo>
                  <a:lnTo>
                    <a:pt x="580422" y="1274621"/>
                  </a:lnTo>
                  <a:lnTo>
                    <a:pt x="569760" y="1266900"/>
                  </a:lnTo>
                  <a:lnTo>
                    <a:pt x="559325" y="1258952"/>
                  </a:lnTo>
                  <a:lnTo>
                    <a:pt x="549118" y="1250777"/>
                  </a:lnTo>
                  <a:lnTo>
                    <a:pt x="538910" y="1242148"/>
                  </a:lnTo>
                  <a:lnTo>
                    <a:pt x="528702" y="1233519"/>
                  </a:lnTo>
                  <a:lnTo>
                    <a:pt x="518721" y="1224435"/>
                  </a:lnTo>
                  <a:lnTo>
                    <a:pt x="508740" y="1215352"/>
                  </a:lnTo>
                  <a:lnTo>
                    <a:pt x="498759" y="1206041"/>
                  </a:lnTo>
                  <a:lnTo>
                    <a:pt x="489005" y="1196276"/>
                  </a:lnTo>
                  <a:lnTo>
                    <a:pt x="479477" y="1186284"/>
                  </a:lnTo>
                  <a:lnTo>
                    <a:pt x="469950" y="1176293"/>
                  </a:lnTo>
                  <a:lnTo>
                    <a:pt x="460649" y="1165847"/>
                  </a:lnTo>
                  <a:lnTo>
                    <a:pt x="451349" y="1155401"/>
                  </a:lnTo>
                  <a:lnTo>
                    <a:pt x="442048" y="1144273"/>
                  </a:lnTo>
                  <a:lnTo>
                    <a:pt x="433201" y="1133373"/>
                  </a:lnTo>
                  <a:lnTo>
                    <a:pt x="424581" y="1122019"/>
                  </a:lnTo>
                  <a:lnTo>
                    <a:pt x="415735" y="1110437"/>
                  </a:lnTo>
                  <a:lnTo>
                    <a:pt x="407341" y="1098629"/>
                  </a:lnTo>
                  <a:lnTo>
                    <a:pt x="398948" y="1087047"/>
                  </a:lnTo>
                  <a:lnTo>
                    <a:pt x="391009" y="1074785"/>
                  </a:lnTo>
                  <a:lnTo>
                    <a:pt x="383069" y="1062749"/>
                  </a:lnTo>
                  <a:lnTo>
                    <a:pt x="375584" y="1050714"/>
                  </a:lnTo>
                  <a:lnTo>
                    <a:pt x="368552" y="1038451"/>
                  </a:lnTo>
                  <a:lnTo>
                    <a:pt x="361293" y="1026415"/>
                  </a:lnTo>
                  <a:lnTo>
                    <a:pt x="354714" y="1014153"/>
                  </a:lnTo>
                  <a:lnTo>
                    <a:pt x="348136" y="1001890"/>
                  </a:lnTo>
                  <a:lnTo>
                    <a:pt x="341784" y="989627"/>
                  </a:lnTo>
                  <a:lnTo>
                    <a:pt x="335886" y="976910"/>
                  </a:lnTo>
                  <a:lnTo>
                    <a:pt x="330215" y="964648"/>
                  </a:lnTo>
                  <a:lnTo>
                    <a:pt x="324998" y="952158"/>
                  </a:lnTo>
                  <a:lnTo>
                    <a:pt x="319781" y="939895"/>
                  </a:lnTo>
                  <a:lnTo>
                    <a:pt x="315017" y="927178"/>
                  </a:lnTo>
                  <a:lnTo>
                    <a:pt x="310026" y="914915"/>
                  </a:lnTo>
                  <a:lnTo>
                    <a:pt x="305716" y="902425"/>
                  </a:lnTo>
                  <a:lnTo>
                    <a:pt x="301633" y="889936"/>
                  </a:lnTo>
                  <a:lnTo>
                    <a:pt x="297777" y="877673"/>
                  </a:lnTo>
                  <a:lnTo>
                    <a:pt x="294147" y="864956"/>
                  </a:lnTo>
                  <a:lnTo>
                    <a:pt x="290972" y="852693"/>
                  </a:lnTo>
                  <a:lnTo>
                    <a:pt x="287796" y="840431"/>
                  </a:lnTo>
                  <a:lnTo>
                    <a:pt x="285074" y="827941"/>
                  </a:lnTo>
                  <a:lnTo>
                    <a:pt x="282352" y="815451"/>
                  </a:lnTo>
                  <a:lnTo>
                    <a:pt x="280310" y="803415"/>
                  </a:lnTo>
                  <a:lnTo>
                    <a:pt x="278269" y="791153"/>
                  </a:lnTo>
                  <a:lnTo>
                    <a:pt x="276681" y="778890"/>
                  </a:lnTo>
                  <a:lnTo>
                    <a:pt x="275093" y="766854"/>
                  </a:lnTo>
                  <a:lnTo>
                    <a:pt x="273732" y="754819"/>
                  </a:lnTo>
                  <a:lnTo>
                    <a:pt x="272824" y="743010"/>
                  </a:lnTo>
                  <a:lnTo>
                    <a:pt x="272144" y="730975"/>
                  </a:lnTo>
                  <a:lnTo>
                    <a:pt x="271690" y="719166"/>
                  </a:lnTo>
                  <a:lnTo>
                    <a:pt x="271463" y="707358"/>
                  </a:lnTo>
                  <a:lnTo>
                    <a:pt x="271690" y="695776"/>
                  </a:lnTo>
                  <a:lnTo>
                    <a:pt x="271917" y="684422"/>
                  </a:lnTo>
                  <a:lnTo>
                    <a:pt x="272371" y="672840"/>
                  </a:lnTo>
                  <a:lnTo>
                    <a:pt x="273505" y="661486"/>
                  </a:lnTo>
                  <a:lnTo>
                    <a:pt x="274639" y="650359"/>
                  </a:lnTo>
                  <a:lnTo>
                    <a:pt x="276000" y="639232"/>
                  </a:lnTo>
                  <a:lnTo>
                    <a:pt x="277588" y="628331"/>
                  </a:lnTo>
                  <a:lnTo>
                    <a:pt x="279630" y="617431"/>
                  </a:lnTo>
                  <a:lnTo>
                    <a:pt x="281671" y="606758"/>
                  </a:lnTo>
                  <a:lnTo>
                    <a:pt x="284166" y="596312"/>
                  </a:lnTo>
                  <a:lnTo>
                    <a:pt x="286888" y="585639"/>
                  </a:lnTo>
                  <a:lnTo>
                    <a:pt x="289837" y="575420"/>
                  </a:lnTo>
                  <a:lnTo>
                    <a:pt x="293240" y="565428"/>
                  </a:lnTo>
                  <a:lnTo>
                    <a:pt x="296643" y="555436"/>
                  </a:lnTo>
                  <a:lnTo>
                    <a:pt x="300272" y="545672"/>
                  </a:lnTo>
                  <a:lnTo>
                    <a:pt x="304582" y="535907"/>
                  </a:lnTo>
                  <a:lnTo>
                    <a:pt x="308665" y="526823"/>
                  </a:lnTo>
                  <a:lnTo>
                    <a:pt x="313202" y="517513"/>
                  </a:lnTo>
                  <a:lnTo>
                    <a:pt x="317966" y="508202"/>
                  </a:lnTo>
                  <a:lnTo>
                    <a:pt x="323183" y="499573"/>
                  </a:lnTo>
                  <a:lnTo>
                    <a:pt x="328627" y="490944"/>
                  </a:lnTo>
                  <a:lnTo>
                    <a:pt x="334072" y="482542"/>
                  </a:lnTo>
                  <a:lnTo>
                    <a:pt x="339969" y="474139"/>
                  </a:lnTo>
                  <a:lnTo>
                    <a:pt x="345867" y="466191"/>
                  </a:lnTo>
                  <a:lnTo>
                    <a:pt x="352219" y="458243"/>
                  </a:lnTo>
                  <a:lnTo>
                    <a:pt x="359024" y="450976"/>
                  </a:lnTo>
                  <a:lnTo>
                    <a:pt x="365829" y="443483"/>
                  </a:lnTo>
                  <a:lnTo>
                    <a:pt x="373315" y="436216"/>
                  </a:lnTo>
                  <a:lnTo>
                    <a:pt x="380801" y="429403"/>
                  </a:lnTo>
                  <a:lnTo>
                    <a:pt x="388514" y="423045"/>
                  </a:lnTo>
                  <a:lnTo>
                    <a:pt x="396453" y="416459"/>
                  </a:lnTo>
                  <a:lnTo>
                    <a:pt x="404619" y="410328"/>
                  </a:lnTo>
                  <a:lnTo>
                    <a:pt x="411651" y="405559"/>
                  </a:lnTo>
                  <a:lnTo>
                    <a:pt x="418991" y="400883"/>
                  </a:lnTo>
                  <a:close/>
                  <a:moveTo>
                    <a:pt x="1336999" y="252412"/>
                  </a:moveTo>
                  <a:lnTo>
                    <a:pt x="1344943" y="252638"/>
                  </a:lnTo>
                  <a:lnTo>
                    <a:pt x="1352660" y="253092"/>
                  </a:lnTo>
                  <a:lnTo>
                    <a:pt x="1360603" y="254224"/>
                  </a:lnTo>
                  <a:lnTo>
                    <a:pt x="1368547" y="255357"/>
                  </a:lnTo>
                  <a:lnTo>
                    <a:pt x="1376264" y="256943"/>
                  </a:lnTo>
                  <a:lnTo>
                    <a:pt x="1383981" y="258982"/>
                  </a:lnTo>
                  <a:lnTo>
                    <a:pt x="1391243" y="261475"/>
                  </a:lnTo>
                  <a:lnTo>
                    <a:pt x="1398733" y="264420"/>
                  </a:lnTo>
                  <a:lnTo>
                    <a:pt x="1406223" y="267365"/>
                  </a:lnTo>
                  <a:lnTo>
                    <a:pt x="1413259" y="270990"/>
                  </a:lnTo>
                  <a:lnTo>
                    <a:pt x="1420295" y="274842"/>
                  </a:lnTo>
                  <a:lnTo>
                    <a:pt x="1427104" y="279147"/>
                  </a:lnTo>
                  <a:lnTo>
                    <a:pt x="1433913" y="283905"/>
                  </a:lnTo>
                  <a:lnTo>
                    <a:pt x="1440268" y="288663"/>
                  </a:lnTo>
                  <a:lnTo>
                    <a:pt x="1446396" y="293874"/>
                  </a:lnTo>
                  <a:lnTo>
                    <a:pt x="1452524" y="299764"/>
                  </a:lnTo>
                  <a:lnTo>
                    <a:pt x="1458425" y="305428"/>
                  </a:lnTo>
                  <a:lnTo>
                    <a:pt x="1463872" y="311999"/>
                  </a:lnTo>
                  <a:lnTo>
                    <a:pt x="1469092" y="318569"/>
                  </a:lnTo>
                  <a:lnTo>
                    <a:pt x="1474086" y="325593"/>
                  </a:lnTo>
                  <a:lnTo>
                    <a:pt x="1478398" y="332390"/>
                  </a:lnTo>
                  <a:lnTo>
                    <a:pt x="1482483" y="339867"/>
                  </a:lnTo>
                  <a:lnTo>
                    <a:pt x="1486342" y="346890"/>
                  </a:lnTo>
                  <a:lnTo>
                    <a:pt x="1489746" y="354593"/>
                  </a:lnTo>
                  <a:lnTo>
                    <a:pt x="1492470" y="362070"/>
                  </a:lnTo>
                  <a:lnTo>
                    <a:pt x="1494966" y="369773"/>
                  </a:lnTo>
                  <a:lnTo>
                    <a:pt x="1497009" y="377703"/>
                  </a:lnTo>
                  <a:lnTo>
                    <a:pt x="1498825" y="385407"/>
                  </a:lnTo>
                  <a:lnTo>
                    <a:pt x="1500186" y="393336"/>
                  </a:lnTo>
                  <a:lnTo>
                    <a:pt x="1500867" y="401266"/>
                  </a:lnTo>
                  <a:lnTo>
                    <a:pt x="1501775" y="409196"/>
                  </a:lnTo>
                  <a:lnTo>
                    <a:pt x="1501775" y="416899"/>
                  </a:lnTo>
                  <a:lnTo>
                    <a:pt x="1501775" y="424829"/>
                  </a:lnTo>
                  <a:lnTo>
                    <a:pt x="1500867" y="432532"/>
                  </a:lnTo>
                  <a:lnTo>
                    <a:pt x="1500186" y="440462"/>
                  </a:lnTo>
                  <a:lnTo>
                    <a:pt x="1498598" y="448165"/>
                  </a:lnTo>
                  <a:lnTo>
                    <a:pt x="1497009" y="456095"/>
                  </a:lnTo>
                  <a:lnTo>
                    <a:pt x="1494966" y="463572"/>
                  </a:lnTo>
                  <a:lnTo>
                    <a:pt x="1492470" y="471275"/>
                  </a:lnTo>
                  <a:lnTo>
                    <a:pt x="1489746" y="478525"/>
                  </a:lnTo>
                  <a:lnTo>
                    <a:pt x="1486569" y="485776"/>
                  </a:lnTo>
                  <a:lnTo>
                    <a:pt x="1482937" y="493026"/>
                  </a:lnTo>
                  <a:lnTo>
                    <a:pt x="1479079" y="500049"/>
                  </a:lnTo>
                  <a:lnTo>
                    <a:pt x="1474993" y="506846"/>
                  </a:lnTo>
                  <a:lnTo>
                    <a:pt x="1470454" y="513417"/>
                  </a:lnTo>
                  <a:lnTo>
                    <a:pt x="1465234" y="519987"/>
                  </a:lnTo>
                  <a:lnTo>
                    <a:pt x="1460241" y="526104"/>
                  </a:lnTo>
                  <a:lnTo>
                    <a:pt x="1454567" y="532222"/>
                  </a:lnTo>
                  <a:lnTo>
                    <a:pt x="1448439" y="537886"/>
                  </a:lnTo>
                  <a:lnTo>
                    <a:pt x="1442311" y="543550"/>
                  </a:lnTo>
                  <a:lnTo>
                    <a:pt x="1435502" y="548761"/>
                  </a:lnTo>
                  <a:lnTo>
                    <a:pt x="1430508" y="552160"/>
                  </a:lnTo>
                  <a:lnTo>
                    <a:pt x="1425515" y="555558"/>
                  </a:lnTo>
                  <a:lnTo>
                    <a:pt x="1420522" y="558730"/>
                  </a:lnTo>
                  <a:lnTo>
                    <a:pt x="1415075" y="561675"/>
                  </a:lnTo>
                  <a:lnTo>
                    <a:pt x="1410082" y="564168"/>
                  </a:lnTo>
                  <a:lnTo>
                    <a:pt x="1404634" y="566886"/>
                  </a:lnTo>
                  <a:lnTo>
                    <a:pt x="1399187" y="569152"/>
                  </a:lnTo>
                  <a:lnTo>
                    <a:pt x="1393967" y="571191"/>
                  </a:lnTo>
                  <a:lnTo>
                    <a:pt x="1388293" y="573230"/>
                  </a:lnTo>
                  <a:lnTo>
                    <a:pt x="1382846" y="575043"/>
                  </a:lnTo>
                  <a:lnTo>
                    <a:pt x="1377172" y="576402"/>
                  </a:lnTo>
                  <a:lnTo>
                    <a:pt x="1371498" y="577762"/>
                  </a:lnTo>
                  <a:lnTo>
                    <a:pt x="1366050" y="578894"/>
                  </a:lnTo>
                  <a:lnTo>
                    <a:pt x="1360376" y="579574"/>
                  </a:lnTo>
                  <a:lnTo>
                    <a:pt x="1354702" y="580480"/>
                  </a:lnTo>
                  <a:lnTo>
                    <a:pt x="1349028" y="580934"/>
                  </a:lnTo>
                  <a:lnTo>
                    <a:pt x="1343354" y="581160"/>
                  </a:lnTo>
                  <a:lnTo>
                    <a:pt x="1337680" y="581387"/>
                  </a:lnTo>
                  <a:lnTo>
                    <a:pt x="1332006" y="581387"/>
                  </a:lnTo>
                  <a:lnTo>
                    <a:pt x="1326332" y="580934"/>
                  </a:lnTo>
                  <a:lnTo>
                    <a:pt x="1320658" y="580707"/>
                  </a:lnTo>
                  <a:lnTo>
                    <a:pt x="1314983" y="579801"/>
                  </a:lnTo>
                  <a:lnTo>
                    <a:pt x="1309309" y="579121"/>
                  </a:lnTo>
                  <a:lnTo>
                    <a:pt x="1304089" y="577988"/>
                  </a:lnTo>
                  <a:lnTo>
                    <a:pt x="1298415" y="576855"/>
                  </a:lnTo>
                  <a:lnTo>
                    <a:pt x="1292968" y="575269"/>
                  </a:lnTo>
                  <a:lnTo>
                    <a:pt x="1287294" y="573683"/>
                  </a:lnTo>
                  <a:lnTo>
                    <a:pt x="1282074" y="571871"/>
                  </a:lnTo>
                  <a:lnTo>
                    <a:pt x="1276626" y="569832"/>
                  </a:lnTo>
                  <a:lnTo>
                    <a:pt x="1271406" y="567793"/>
                  </a:lnTo>
                  <a:lnTo>
                    <a:pt x="1266413" y="565527"/>
                  </a:lnTo>
                  <a:lnTo>
                    <a:pt x="1261193" y="563035"/>
                  </a:lnTo>
                  <a:lnTo>
                    <a:pt x="753246" y="941401"/>
                  </a:lnTo>
                  <a:lnTo>
                    <a:pt x="750296" y="943667"/>
                  </a:lnTo>
                  <a:lnTo>
                    <a:pt x="747118" y="945480"/>
                  </a:lnTo>
                  <a:lnTo>
                    <a:pt x="743941" y="947292"/>
                  </a:lnTo>
                  <a:lnTo>
                    <a:pt x="740990" y="949105"/>
                  </a:lnTo>
                  <a:lnTo>
                    <a:pt x="737586" y="950238"/>
                  </a:lnTo>
                  <a:lnTo>
                    <a:pt x="734181" y="951597"/>
                  </a:lnTo>
                  <a:lnTo>
                    <a:pt x="731004" y="952956"/>
                  </a:lnTo>
                  <a:lnTo>
                    <a:pt x="727599" y="953636"/>
                  </a:lnTo>
                  <a:lnTo>
                    <a:pt x="723968" y="954316"/>
                  </a:lnTo>
                  <a:lnTo>
                    <a:pt x="720790" y="954995"/>
                  </a:lnTo>
                  <a:lnTo>
                    <a:pt x="717159" y="955449"/>
                  </a:lnTo>
                  <a:lnTo>
                    <a:pt x="713754" y="955675"/>
                  </a:lnTo>
                  <a:lnTo>
                    <a:pt x="710123" y="955675"/>
                  </a:lnTo>
                  <a:lnTo>
                    <a:pt x="706945" y="955675"/>
                  </a:lnTo>
                  <a:lnTo>
                    <a:pt x="703314" y="955449"/>
                  </a:lnTo>
                  <a:lnTo>
                    <a:pt x="699910" y="954995"/>
                  </a:lnTo>
                  <a:lnTo>
                    <a:pt x="696505" y="954316"/>
                  </a:lnTo>
                  <a:lnTo>
                    <a:pt x="693101" y="953636"/>
                  </a:lnTo>
                  <a:lnTo>
                    <a:pt x="689696" y="952956"/>
                  </a:lnTo>
                  <a:lnTo>
                    <a:pt x="686519" y="951824"/>
                  </a:lnTo>
                  <a:lnTo>
                    <a:pt x="683341" y="950691"/>
                  </a:lnTo>
                  <a:lnTo>
                    <a:pt x="679937" y="949105"/>
                  </a:lnTo>
                  <a:lnTo>
                    <a:pt x="676986" y="947519"/>
                  </a:lnTo>
                  <a:lnTo>
                    <a:pt x="673809" y="945933"/>
                  </a:lnTo>
                  <a:lnTo>
                    <a:pt x="671085" y="944120"/>
                  </a:lnTo>
                  <a:lnTo>
                    <a:pt x="667908" y="942081"/>
                  </a:lnTo>
                  <a:lnTo>
                    <a:pt x="665184" y="939815"/>
                  </a:lnTo>
                  <a:lnTo>
                    <a:pt x="662460" y="937550"/>
                  </a:lnTo>
                  <a:lnTo>
                    <a:pt x="659737" y="935284"/>
                  </a:lnTo>
                  <a:lnTo>
                    <a:pt x="657240" y="932792"/>
                  </a:lnTo>
                  <a:lnTo>
                    <a:pt x="654971" y="929847"/>
                  </a:lnTo>
                  <a:lnTo>
                    <a:pt x="652474" y="926901"/>
                  </a:lnTo>
                  <a:lnTo>
                    <a:pt x="650431" y="923956"/>
                  </a:lnTo>
                  <a:lnTo>
                    <a:pt x="648389" y="921010"/>
                  </a:lnTo>
                  <a:lnTo>
                    <a:pt x="646573" y="917612"/>
                  </a:lnTo>
                  <a:lnTo>
                    <a:pt x="645211" y="914440"/>
                  </a:lnTo>
                  <a:lnTo>
                    <a:pt x="643622" y="911268"/>
                  </a:lnTo>
                  <a:lnTo>
                    <a:pt x="642261" y="907869"/>
                  </a:lnTo>
                  <a:lnTo>
                    <a:pt x="641353" y="904471"/>
                  </a:lnTo>
                  <a:lnTo>
                    <a:pt x="640218" y="901299"/>
                  </a:lnTo>
                  <a:lnTo>
                    <a:pt x="639537" y="897674"/>
                  </a:lnTo>
                  <a:lnTo>
                    <a:pt x="639083" y="894275"/>
                  </a:lnTo>
                  <a:lnTo>
                    <a:pt x="638629" y="890877"/>
                  </a:lnTo>
                  <a:lnTo>
                    <a:pt x="638402" y="887478"/>
                  </a:lnTo>
                  <a:lnTo>
                    <a:pt x="638175" y="883853"/>
                  </a:lnTo>
                  <a:lnTo>
                    <a:pt x="638402" y="880455"/>
                  </a:lnTo>
                  <a:lnTo>
                    <a:pt x="638629" y="877056"/>
                  </a:lnTo>
                  <a:lnTo>
                    <a:pt x="639083" y="873658"/>
                  </a:lnTo>
                  <a:lnTo>
                    <a:pt x="639764" y="870259"/>
                  </a:lnTo>
                  <a:lnTo>
                    <a:pt x="640218" y="867087"/>
                  </a:lnTo>
                  <a:lnTo>
                    <a:pt x="641353" y="863689"/>
                  </a:lnTo>
                  <a:lnTo>
                    <a:pt x="642261" y="860290"/>
                  </a:lnTo>
                  <a:lnTo>
                    <a:pt x="643622" y="857118"/>
                  </a:lnTo>
                  <a:lnTo>
                    <a:pt x="644984" y="853946"/>
                  </a:lnTo>
                  <a:lnTo>
                    <a:pt x="646346" y="850548"/>
                  </a:lnTo>
                  <a:lnTo>
                    <a:pt x="648162" y="847603"/>
                  </a:lnTo>
                  <a:lnTo>
                    <a:pt x="649977" y="844657"/>
                  </a:lnTo>
                  <a:lnTo>
                    <a:pt x="652020" y="841712"/>
                  </a:lnTo>
                  <a:lnTo>
                    <a:pt x="654063" y="838766"/>
                  </a:lnTo>
                  <a:lnTo>
                    <a:pt x="656332" y="836274"/>
                  </a:lnTo>
                  <a:lnTo>
                    <a:pt x="659056" y="833555"/>
                  </a:lnTo>
                  <a:lnTo>
                    <a:pt x="661553" y="831290"/>
                  </a:lnTo>
                  <a:lnTo>
                    <a:pt x="664276" y="828571"/>
                  </a:lnTo>
                  <a:lnTo>
                    <a:pt x="667227" y="826305"/>
                  </a:lnTo>
                  <a:lnTo>
                    <a:pt x="1174946" y="447939"/>
                  </a:lnTo>
                  <a:lnTo>
                    <a:pt x="1174265" y="442275"/>
                  </a:lnTo>
                  <a:lnTo>
                    <a:pt x="1173358" y="436611"/>
                  </a:lnTo>
                  <a:lnTo>
                    <a:pt x="1172677" y="431173"/>
                  </a:lnTo>
                  <a:lnTo>
                    <a:pt x="1172450" y="425282"/>
                  </a:lnTo>
                  <a:lnTo>
                    <a:pt x="1172223" y="419618"/>
                  </a:lnTo>
                  <a:lnTo>
                    <a:pt x="1172223" y="413954"/>
                  </a:lnTo>
                  <a:lnTo>
                    <a:pt x="1172450" y="408290"/>
                  </a:lnTo>
                  <a:lnTo>
                    <a:pt x="1172677" y="402626"/>
                  </a:lnTo>
                  <a:lnTo>
                    <a:pt x="1173358" y="396961"/>
                  </a:lnTo>
                  <a:lnTo>
                    <a:pt x="1174265" y="391524"/>
                  </a:lnTo>
                  <a:lnTo>
                    <a:pt x="1175173" y="385860"/>
                  </a:lnTo>
                  <a:lnTo>
                    <a:pt x="1176308" y="380195"/>
                  </a:lnTo>
                  <a:lnTo>
                    <a:pt x="1177443" y="374758"/>
                  </a:lnTo>
                  <a:lnTo>
                    <a:pt x="1179032" y="369094"/>
                  </a:lnTo>
                  <a:lnTo>
                    <a:pt x="1180847" y="363883"/>
                  </a:lnTo>
                  <a:lnTo>
                    <a:pt x="1182890" y="358445"/>
                  </a:lnTo>
                  <a:lnTo>
                    <a:pt x="1184933" y="353461"/>
                  </a:lnTo>
                  <a:lnTo>
                    <a:pt x="1187202" y="348023"/>
                  </a:lnTo>
                  <a:lnTo>
                    <a:pt x="1189699" y="342812"/>
                  </a:lnTo>
                  <a:lnTo>
                    <a:pt x="1192423" y="337828"/>
                  </a:lnTo>
                  <a:lnTo>
                    <a:pt x="1195146" y="332843"/>
                  </a:lnTo>
                  <a:lnTo>
                    <a:pt x="1198324" y="328085"/>
                  </a:lnTo>
                  <a:lnTo>
                    <a:pt x="1201274" y="323101"/>
                  </a:lnTo>
                  <a:lnTo>
                    <a:pt x="1204906" y="318569"/>
                  </a:lnTo>
                  <a:lnTo>
                    <a:pt x="1208537" y="314038"/>
                  </a:lnTo>
                  <a:lnTo>
                    <a:pt x="1212168" y="309280"/>
                  </a:lnTo>
                  <a:lnTo>
                    <a:pt x="1216254" y="304975"/>
                  </a:lnTo>
                  <a:lnTo>
                    <a:pt x="1220339" y="300671"/>
                  </a:lnTo>
                  <a:lnTo>
                    <a:pt x="1224425" y="296592"/>
                  </a:lnTo>
                  <a:lnTo>
                    <a:pt x="1228964" y="292514"/>
                  </a:lnTo>
                  <a:lnTo>
                    <a:pt x="1233503" y="288663"/>
                  </a:lnTo>
                  <a:lnTo>
                    <a:pt x="1238496" y="285037"/>
                  </a:lnTo>
                  <a:lnTo>
                    <a:pt x="1245305" y="280280"/>
                  </a:lnTo>
                  <a:lnTo>
                    <a:pt x="1252341" y="275522"/>
                  </a:lnTo>
                  <a:lnTo>
                    <a:pt x="1259604" y="271443"/>
                  </a:lnTo>
                  <a:lnTo>
                    <a:pt x="1266867" y="268045"/>
                  </a:lnTo>
                  <a:lnTo>
                    <a:pt x="1274584" y="264646"/>
                  </a:lnTo>
                  <a:lnTo>
                    <a:pt x="1282074" y="261475"/>
                  </a:lnTo>
                  <a:lnTo>
                    <a:pt x="1289563" y="259209"/>
                  </a:lnTo>
                  <a:lnTo>
                    <a:pt x="1297507" y="256943"/>
                  </a:lnTo>
                  <a:lnTo>
                    <a:pt x="1305224" y="255357"/>
                  </a:lnTo>
                  <a:lnTo>
                    <a:pt x="1313168" y="253998"/>
                  </a:lnTo>
                  <a:lnTo>
                    <a:pt x="1321111" y="253092"/>
                  </a:lnTo>
                  <a:lnTo>
                    <a:pt x="1329055" y="252638"/>
                  </a:lnTo>
                  <a:lnTo>
                    <a:pt x="1336999" y="252412"/>
                  </a:lnTo>
                  <a:close/>
                  <a:moveTo>
                    <a:pt x="545651" y="233362"/>
                  </a:moveTo>
                  <a:lnTo>
                    <a:pt x="557224" y="233589"/>
                  </a:lnTo>
                  <a:lnTo>
                    <a:pt x="568797" y="234042"/>
                  </a:lnTo>
                  <a:lnTo>
                    <a:pt x="580370" y="234723"/>
                  </a:lnTo>
                  <a:lnTo>
                    <a:pt x="592170" y="235403"/>
                  </a:lnTo>
                  <a:lnTo>
                    <a:pt x="603970" y="236764"/>
                  </a:lnTo>
                  <a:lnTo>
                    <a:pt x="615770" y="238351"/>
                  </a:lnTo>
                  <a:lnTo>
                    <a:pt x="627796" y="240165"/>
                  </a:lnTo>
                  <a:lnTo>
                    <a:pt x="639596" y="242207"/>
                  </a:lnTo>
                  <a:lnTo>
                    <a:pt x="651623" y="244701"/>
                  </a:lnTo>
                  <a:lnTo>
                    <a:pt x="663650" y="247196"/>
                  </a:lnTo>
                  <a:lnTo>
                    <a:pt x="675450" y="250144"/>
                  </a:lnTo>
                  <a:lnTo>
                    <a:pt x="687477" y="253319"/>
                  </a:lnTo>
                  <a:lnTo>
                    <a:pt x="699504" y="256721"/>
                  </a:lnTo>
                  <a:lnTo>
                    <a:pt x="711530" y="260576"/>
                  </a:lnTo>
                  <a:lnTo>
                    <a:pt x="723557" y="264658"/>
                  </a:lnTo>
                  <a:lnTo>
                    <a:pt x="735584" y="268740"/>
                  </a:lnTo>
                  <a:lnTo>
                    <a:pt x="747611" y="273276"/>
                  </a:lnTo>
                  <a:lnTo>
                    <a:pt x="759638" y="278265"/>
                  </a:lnTo>
                  <a:lnTo>
                    <a:pt x="771665" y="283255"/>
                  </a:lnTo>
                  <a:lnTo>
                    <a:pt x="783691" y="288471"/>
                  </a:lnTo>
                  <a:lnTo>
                    <a:pt x="795718" y="294140"/>
                  </a:lnTo>
                  <a:lnTo>
                    <a:pt x="807745" y="300037"/>
                  </a:lnTo>
                  <a:lnTo>
                    <a:pt x="819545" y="306160"/>
                  </a:lnTo>
                  <a:lnTo>
                    <a:pt x="831572" y="312510"/>
                  </a:lnTo>
                  <a:lnTo>
                    <a:pt x="843372" y="319087"/>
                  </a:lnTo>
                  <a:lnTo>
                    <a:pt x="855172" y="326117"/>
                  </a:lnTo>
                  <a:lnTo>
                    <a:pt x="866972" y="333148"/>
                  </a:lnTo>
                  <a:lnTo>
                    <a:pt x="878772" y="340405"/>
                  </a:lnTo>
                  <a:lnTo>
                    <a:pt x="890571" y="348115"/>
                  </a:lnTo>
                  <a:lnTo>
                    <a:pt x="901918" y="356053"/>
                  </a:lnTo>
                  <a:lnTo>
                    <a:pt x="913491" y="364217"/>
                  </a:lnTo>
                  <a:lnTo>
                    <a:pt x="925064" y="372382"/>
                  </a:lnTo>
                  <a:lnTo>
                    <a:pt x="936637" y="380999"/>
                  </a:lnTo>
                  <a:lnTo>
                    <a:pt x="947756" y="390071"/>
                  </a:lnTo>
                  <a:lnTo>
                    <a:pt x="959102" y="398915"/>
                  </a:lnTo>
                  <a:lnTo>
                    <a:pt x="970448" y="408440"/>
                  </a:lnTo>
                  <a:lnTo>
                    <a:pt x="981340" y="417965"/>
                  </a:lnTo>
                  <a:lnTo>
                    <a:pt x="992459" y="427717"/>
                  </a:lnTo>
                  <a:lnTo>
                    <a:pt x="1003351" y="437696"/>
                  </a:lnTo>
                  <a:lnTo>
                    <a:pt x="1014017" y="448128"/>
                  </a:lnTo>
                  <a:lnTo>
                    <a:pt x="1024909" y="458560"/>
                  </a:lnTo>
                  <a:lnTo>
                    <a:pt x="1035347" y="469446"/>
                  </a:lnTo>
                  <a:lnTo>
                    <a:pt x="1045786" y="480105"/>
                  </a:lnTo>
                  <a:lnTo>
                    <a:pt x="968447" y="537849"/>
                  </a:lnTo>
                  <a:lnTo>
                    <a:pt x="968548" y="537951"/>
                  </a:lnTo>
                  <a:lnTo>
                    <a:pt x="706546" y="733927"/>
                  </a:lnTo>
                  <a:lnTo>
                    <a:pt x="764164" y="550895"/>
                  </a:lnTo>
                  <a:lnTo>
                    <a:pt x="764617" y="545899"/>
                  </a:lnTo>
                  <a:lnTo>
                    <a:pt x="764617" y="541130"/>
                  </a:lnTo>
                  <a:lnTo>
                    <a:pt x="764164" y="536134"/>
                  </a:lnTo>
                  <a:lnTo>
                    <a:pt x="763256" y="531365"/>
                  </a:lnTo>
                  <a:lnTo>
                    <a:pt x="762122" y="526823"/>
                  </a:lnTo>
                  <a:lnTo>
                    <a:pt x="760534" y="522055"/>
                  </a:lnTo>
                  <a:lnTo>
                    <a:pt x="758493" y="517740"/>
                  </a:lnTo>
                  <a:lnTo>
                    <a:pt x="756224" y="513425"/>
                  </a:lnTo>
                  <a:lnTo>
                    <a:pt x="753729" y="509338"/>
                  </a:lnTo>
                  <a:lnTo>
                    <a:pt x="750553" y="505477"/>
                  </a:lnTo>
                  <a:lnTo>
                    <a:pt x="747377" y="502071"/>
                  </a:lnTo>
                  <a:lnTo>
                    <a:pt x="743975" y="498892"/>
                  </a:lnTo>
                  <a:lnTo>
                    <a:pt x="740345" y="495713"/>
                  </a:lnTo>
                  <a:lnTo>
                    <a:pt x="736489" y="493215"/>
                  </a:lnTo>
                  <a:lnTo>
                    <a:pt x="732406" y="491171"/>
                  </a:lnTo>
                  <a:lnTo>
                    <a:pt x="728096" y="489354"/>
                  </a:lnTo>
                  <a:lnTo>
                    <a:pt x="724013" y="487992"/>
                  </a:lnTo>
                  <a:lnTo>
                    <a:pt x="719929" y="487310"/>
                  </a:lnTo>
                  <a:lnTo>
                    <a:pt x="715846" y="487083"/>
                  </a:lnTo>
                  <a:lnTo>
                    <a:pt x="711990" y="487083"/>
                  </a:lnTo>
                  <a:lnTo>
                    <a:pt x="708134" y="487765"/>
                  </a:lnTo>
                  <a:lnTo>
                    <a:pt x="704504" y="488900"/>
                  </a:lnTo>
                  <a:lnTo>
                    <a:pt x="701102" y="490262"/>
                  </a:lnTo>
                  <a:lnTo>
                    <a:pt x="697926" y="492079"/>
                  </a:lnTo>
                  <a:lnTo>
                    <a:pt x="694977" y="494577"/>
                  </a:lnTo>
                  <a:lnTo>
                    <a:pt x="692255" y="497302"/>
                  </a:lnTo>
                  <a:lnTo>
                    <a:pt x="689986" y="500254"/>
                  </a:lnTo>
                  <a:lnTo>
                    <a:pt x="687945" y="503661"/>
                  </a:lnTo>
                  <a:lnTo>
                    <a:pt x="685903" y="507521"/>
                  </a:lnTo>
                  <a:lnTo>
                    <a:pt x="684542" y="511609"/>
                  </a:lnTo>
                  <a:lnTo>
                    <a:pt x="683181" y="515923"/>
                  </a:lnTo>
                  <a:lnTo>
                    <a:pt x="682501" y="520692"/>
                  </a:lnTo>
                  <a:lnTo>
                    <a:pt x="591310" y="808866"/>
                  </a:lnTo>
                  <a:lnTo>
                    <a:pt x="531651" y="534544"/>
                  </a:lnTo>
                  <a:lnTo>
                    <a:pt x="529156" y="529776"/>
                  </a:lnTo>
                  <a:lnTo>
                    <a:pt x="526433" y="525688"/>
                  </a:lnTo>
                  <a:lnTo>
                    <a:pt x="523258" y="521828"/>
                  </a:lnTo>
                  <a:lnTo>
                    <a:pt x="519855" y="518648"/>
                  </a:lnTo>
                  <a:lnTo>
                    <a:pt x="516452" y="515696"/>
                  </a:lnTo>
                  <a:lnTo>
                    <a:pt x="512823" y="513198"/>
                  </a:lnTo>
                  <a:lnTo>
                    <a:pt x="508967" y="510927"/>
                  </a:lnTo>
                  <a:lnTo>
                    <a:pt x="505110" y="509338"/>
                  </a:lnTo>
                  <a:lnTo>
                    <a:pt x="501481" y="507975"/>
                  </a:lnTo>
                  <a:lnTo>
                    <a:pt x="497624" y="507067"/>
                  </a:lnTo>
                  <a:lnTo>
                    <a:pt x="493768" y="506840"/>
                  </a:lnTo>
                  <a:lnTo>
                    <a:pt x="489912" y="506840"/>
                  </a:lnTo>
                  <a:lnTo>
                    <a:pt x="486509" y="507294"/>
                  </a:lnTo>
                  <a:lnTo>
                    <a:pt x="482880" y="507975"/>
                  </a:lnTo>
                  <a:lnTo>
                    <a:pt x="479477" y="509565"/>
                  </a:lnTo>
                  <a:lnTo>
                    <a:pt x="476301" y="511609"/>
                  </a:lnTo>
                  <a:lnTo>
                    <a:pt x="473352" y="513880"/>
                  </a:lnTo>
                  <a:lnTo>
                    <a:pt x="470857" y="516832"/>
                  </a:lnTo>
                  <a:lnTo>
                    <a:pt x="468589" y="519784"/>
                  </a:lnTo>
                  <a:lnTo>
                    <a:pt x="466774" y="523417"/>
                  </a:lnTo>
                  <a:lnTo>
                    <a:pt x="465186" y="527051"/>
                  </a:lnTo>
                  <a:lnTo>
                    <a:pt x="463825" y="531138"/>
                  </a:lnTo>
                  <a:lnTo>
                    <a:pt x="462918" y="535453"/>
                  </a:lnTo>
                  <a:lnTo>
                    <a:pt x="462464" y="539767"/>
                  </a:lnTo>
                  <a:lnTo>
                    <a:pt x="462010" y="544536"/>
                  </a:lnTo>
                  <a:lnTo>
                    <a:pt x="462464" y="549305"/>
                  </a:lnTo>
                  <a:lnTo>
                    <a:pt x="462691" y="554074"/>
                  </a:lnTo>
                  <a:lnTo>
                    <a:pt x="463371" y="559070"/>
                  </a:lnTo>
                  <a:lnTo>
                    <a:pt x="464506" y="564066"/>
                  </a:lnTo>
                  <a:lnTo>
                    <a:pt x="465867" y="569289"/>
                  </a:lnTo>
                  <a:lnTo>
                    <a:pt x="467455" y="574058"/>
                  </a:lnTo>
                  <a:lnTo>
                    <a:pt x="469496" y="579281"/>
                  </a:lnTo>
                  <a:lnTo>
                    <a:pt x="526207" y="858598"/>
                  </a:lnTo>
                  <a:lnTo>
                    <a:pt x="392143" y="734835"/>
                  </a:lnTo>
                  <a:lnTo>
                    <a:pt x="389194" y="732791"/>
                  </a:lnTo>
                  <a:lnTo>
                    <a:pt x="386018" y="731202"/>
                  </a:lnTo>
                  <a:lnTo>
                    <a:pt x="383069" y="730066"/>
                  </a:lnTo>
                  <a:lnTo>
                    <a:pt x="380120" y="729612"/>
                  </a:lnTo>
                  <a:lnTo>
                    <a:pt x="377398" y="729612"/>
                  </a:lnTo>
                  <a:lnTo>
                    <a:pt x="374676" y="730293"/>
                  </a:lnTo>
                  <a:lnTo>
                    <a:pt x="371954" y="731202"/>
                  </a:lnTo>
                  <a:lnTo>
                    <a:pt x="369459" y="732791"/>
                  </a:lnTo>
                  <a:lnTo>
                    <a:pt x="367190" y="734835"/>
                  </a:lnTo>
                  <a:lnTo>
                    <a:pt x="365149" y="737333"/>
                  </a:lnTo>
                  <a:lnTo>
                    <a:pt x="363107" y="740285"/>
                  </a:lnTo>
                  <a:lnTo>
                    <a:pt x="361293" y="743919"/>
                  </a:lnTo>
                  <a:lnTo>
                    <a:pt x="359932" y="747552"/>
                  </a:lnTo>
                  <a:lnTo>
                    <a:pt x="358797" y="751640"/>
                  </a:lnTo>
                  <a:lnTo>
                    <a:pt x="357663" y="756408"/>
                  </a:lnTo>
                  <a:lnTo>
                    <a:pt x="357209" y="761404"/>
                  </a:lnTo>
                  <a:lnTo>
                    <a:pt x="356756" y="766627"/>
                  </a:lnTo>
                  <a:lnTo>
                    <a:pt x="356756" y="772077"/>
                  </a:lnTo>
                  <a:lnTo>
                    <a:pt x="356983" y="777300"/>
                  </a:lnTo>
                  <a:lnTo>
                    <a:pt x="357436" y="782751"/>
                  </a:lnTo>
                  <a:lnTo>
                    <a:pt x="358117" y="788201"/>
                  </a:lnTo>
                  <a:lnTo>
                    <a:pt x="359251" y="793197"/>
                  </a:lnTo>
                  <a:lnTo>
                    <a:pt x="360612" y="798647"/>
                  </a:lnTo>
                  <a:lnTo>
                    <a:pt x="361746" y="803870"/>
                  </a:lnTo>
                  <a:lnTo>
                    <a:pt x="363561" y="808638"/>
                  </a:lnTo>
                  <a:lnTo>
                    <a:pt x="365376" y="813407"/>
                  </a:lnTo>
                  <a:lnTo>
                    <a:pt x="367417" y="817949"/>
                  </a:lnTo>
                  <a:lnTo>
                    <a:pt x="369686" y="822264"/>
                  </a:lnTo>
                  <a:lnTo>
                    <a:pt x="371954" y="826124"/>
                  </a:lnTo>
                  <a:lnTo>
                    <a:pt x="374676" y="829758"/>
                  </a:lnTo>
                  <a:lnTo>
                    <a:pt x="377172" y="832710"/>
                  </a:lnTo>
                  <a:lnTo>
                    <a:pt x="379667" y="835435"/>
                  </a:lnTo>
                  <a:lnTo>
                    <a:pt x="518267" y="953747"/>
                  </a:lnTo>
                  <a:lnTo>
                    <a:pt x="427077" y="1028686"/>
                  </a:lnTo>
                  <a:lnTo>
                    <a:pt x="425489" y="1030276"/>
                  </a:lnTo>
                  <a:lnTo>
                    <a:pt x="424581" y="1032319"/>
                  </a:lnTo>
                  <a:lnTo>
                    <a:pt x="423447" y="1034590"/>
                  </a:lnTo>
                  <a:lnTo>
                    <a:pt x="422994" y="1037315"/>
                  </a:lnTo>
                  <a:lnTo>
                    <a:pt x="422767" y="1040040"/>
                  </a:lnTo>
                  <a:lnTo>
                    <a:pt x="422994" y="1043220"/>
                  </a:lnTo>
                  <a:lnTo>
                    <a:pt x="423447" y="1046399"/>
                  </a:lnTo>
                  <a:lnTo>
                    <a:pt x="423901" y="1050032"/>
                  </a:lnTo>
                  <a:lnTo>
                    <a:pt x="425262" y="1053893"/>
                  </a:lnTo>
                  <a:lnTo>
                    <a:pt x="426623" y="1057753"/>
                  </a:lnTo>
                  <a:lnTo>
                    <a:pt x="427984" y="1061614"/>
                  </a:lnTo>
                  <a:lnTo>
                    <a:pt x="430026" y="1065701"/>
                  </a:lnTo>
                  <a:lnTo>
                    <a:pt x="432521" y="1069789"/>
                  </a:lnTo>
                  <a:lnTo>
                    <a:pt x="435016" y="1073876"/>
                  </a:lnTo>
                  <a:lnTo>
                    <a:pt x="437738" y="1077964"/>
                  </a:lnTo>
                  <a:lnTo>
                    <a:pt x="440914" y="1082052"/>
                  </a:lnTo>
                  <a:lnTo>
                    <a:pt x="444544" y="1085912"/>
                  </a:lnTo>
                  <a:lnTo>
                    <a:pt x="447719" y="1089773"/>
                  </a:lnTo>
                  <a:lnTo>
                    <a:pt x="451349" y="1093179"/>
                  </a:lnTo>
                  <a:lnTo>
                    <a:pt x="454978" y="1096131"/>
                  </a:lnTo>
                  <a:lnTo>
                    <a:pt x="458608" y="1098629"/>
                  </a:lnTo>
                  <a:lnTo>
                    <a:pt x="462010" y="1101354"/>
                  </a:lnTo>
                  <a:lnTo>
                    <a:pt x="465640" y="1103398"/>
                  </a:lnTo>
                  <a:lnTo>
                    <a:pt x="469042" y="1105214"/>
                  </a:lnTo>
                  <a:lnTo>
                    <a:pt x="472672" y="1106577"/>
                  </a:lnTo>
                  <a:lnTo>
                    <a:pt x="475621" y="1107712"/>
                  </a:lnTo>
                  <a:lnTo>
                    <a:pt x="478797" y="1108394"/>
                  </a:lnTo>
                  <a:lnTo>
                    <a:pt x="481746" y="1108621"/>
                  </a:lnTo>
                  <a:lnTo>
                    <a:pt x="484695" y="1108621"/>
                  </a:lnTo>
                  <a:lnTo>
                    <a:pt x="486963" y="1108394"/>
                  </a:lnTo>
                  <a:lnTo>
                    <a:pt x="489231" y="1107485"/>
                  </a:lnTo>
                  <a:lnTo>
                    <a:pt x="491273" y="1106350"/>
                  </a:lnTo>
                  <a:lnTo>
                    <a:pt x="585185" y="1028913"/>
                  </a:lnTo>
                  <a:lnTo>
                    <a:pt x="670478" y="1199001"/>
                  </a:lnTo>
                  <a:lnTo>
                    <a:pt x="672066" y="1202862"/>
                  </a:lnTo>
                  <a:lnTo>
                    <a:pt x="673881" y="1206495"/>
                  </a:lnTo>
                  <a:lnTo>
                    <a:pt x="676149" y="1210129"/>
                  </a:lnTo>
                  <a:lnTo>
                    <a:pt x="678644" y="1213989"/>
                  </a:lnTo>
                  <a:lnTo>
                    <a:pt x="681366" y="1217850"/>
                  </a:lnTo>
                  <a:lnTo>
                    <a:pt x="684769" y="1221483"/>
                  </a:lnTo>
                  <a:lnTo>
                    <a:pt x="688172" y="1225116"/>
                  </a:lnTo>
                  <a:lnTo>
                    <a:pt x="692028" y="1228296"/>
                  </a:lnTo>
                  <a:lnTo>
                    <a:pt x="695884" y="1231702"/>
                  </a:lnTo>
                  <a:lnTo>
                    <a:pt x="699967" y="1234881"/>
                  </a:lnTo>
                  <a:lnTo>
                    <a:pt x="704051" y="1237606"/>
                  </a:lnTo>
                  <a:lnTo>
                    <a:pt x="708361" y="1240331"/>
                  </a:lnTo>
                  <a:lnTo>
                    <a:pt x="712897" y="1242829"/>
                  </a:lnTo>
                  <a:lnTo>
                    <a:pt x="717434" y="1244873"/>
                  </a:lnTo>
                  <a:lnTo>
                    <a:pt x="722198" y="1246917"/>
                  </a:lnTo>
                  <a:lnTo>
                    <a:pt x="726735" y="1248052"/>
                  </a:lnTo>
                  <a:lnTo>
                    <a:pt x="731272" y="1249415"/>
                  </a:lnTo>
                  <a:lnTo>
                    <a:pt x="735808" y="1249869"/>
                  </a:lnTo>
                  <a:lnTo>
                    <a:pt x="739892" y="1250096"/>
                  </a:lnTo>
                  <a:lnTo>
                    <a:pt x="743748" y="1249869"/>
                  </a:lnTo>
                  <a:lnTo>
                    <a:pt x="747377" y="1249188"/>
                  </a:lnTo>
                  <a:lnTo>
                    <a:pt x="750780" y="1248052"/>
                  </a:lnTo>
                  <a:lnTo>
                    <a:pt x="754183" y="1246690"/>
                  </a:lnTo>
                  <a:lnTo>
                    <a:pt x="756905" y="1244873"/>
                  </a:lnTo>
                  <a:lnTo>
                    <a:pt x="759400" y="1242829"/>
                  </a:lnTo>
                  <a:lnTo>
                    <a:pt x="761668" y="1240104"/>
                  </a:lnTo>
                  <a:lnTo>
                    <a:pt x="763256" y="1237379"/>
                  </a:lnTo>
                  <a:lnTo>
                    <a:pt x="764844" y="1233973"/>
                  </a:lnTo>
                  <a:lnTo>
                    <a:pt x="765751" y="1230794"/>
                  </a:lnTo>
                  <a:lnTo>
                    <a:pt x="766205" y="1227160"/>
                  </a:lnTo>
                  <a:lnTo>
                    <a:pt x="766432" y="1223073"/>
                  </a:lnTo>
                  <a:lnTo>
                    <a:pt x="765978" y="1218985"/>
                  </a:lnTo>
                  <a:lnTo>
                    <a:pt x="688172" y="1040495"/>
                  </a:lnTo>
                  <a:lnTo>
                    <a:pt x="924314" y="1204224"/>
                  </a:lnTo>
                  <a:lnTo>
                    <a:pt x="927490" y="1208312"/>
                  </a:lnTo>
                  <a:lnTo>
                    <a:pt x="930892" y="1212172"/>
                  </a:lnTo>
                  <a:lnTo>
                    <a:pt x="934522" y="1215806"/>
                  </a:lnTo>
                  <a:lnTo>
                    <a:pt x="938378" y="1218985"/>
                  </a:lnTo>
                  <a:lnTo>
                    <a:pt x="942461" y="1221710"/>
                  </a:lnTo>
                  <a:lnTo>
                    <a:pt x="946318" y="1224208"/>
                  </a:lnTo>
                  <a:lnTo>
                    <a:pt x="950401" y="1226252"/>
                  </a:lnTo>
                  <a:lnTo>
                    <a:pt x="954484" y="1227841"/>
                  </a:lnTo>
                  <a:lnTo>
                    <a:pt x="958567" y="1229204"/>
                  </a:lnTo>
                  <a:lnTo>
                    <a:pt x="962423" y="1229885"/>
                  </a:lnTo>
                  <a:lnTo>
                    <a:pt x="966506" y="1230112"/>
                  </a:lnTo>
                  <a:lnTo>
                    <a:pt x="970363" y="1230112"/>
                  </a:lnTo>
                  <a:lnTo>
                    <a:pt x="973992" y="1229658"/>
                  </a:lnTo>
                  <a:lnTo>
                    <a:pt x="977622" y="1228750"/>
                  </a:lnTo>
                  <a:lnTo>
                    <a:pt x="980797" y="1227387"/>
                  </a:lnTo>
                  <a:lnTo>
                    <a:pt x="984200" y="1225343"/>
                  </a:lnTo>
                  <a:lnTo>
                    <a:pt x="986922" y="1223073"/>
                  </a:lnTo>
                  <a:lnTo>
                    <a:pt x="989644" y="1220120"/>
                  </a:lnTo>
                  <a:lnTo>
                    <a:pt x="991686" y="1217168"/>
                  </a:lnTo>
                  <a:lnTo>
                    <a:pt x="993501" y="1213762"/>
                  </a:lnTo>
                  <a:lnTo>
                    <a:pt x="994635" y="1210129"/>
                  </a:lnTo>
                  <a:lnTo>
                    <a:pt x="995769" y="1206268"/>
                  </a:lnTo>
                  <a:lnTo>
                    <a:pt x="996223" y="1202181"/>
                  </a:lnTo>
                  <a:lnTo>
                    <a:pt x="996223" y="1198093"/>
                  </a:lnTo>
                  <a:lnTo>
                    <a:pt x="996223" y="1193778"/>
                  </a:lnTo>
                  <a:lnTo>
                    <a:pt x="995542" y="1189464"/>
                  </a:lnTo>
                  <a:lnTo>
                    <a:pt x="994408" y="1184922"/>
                  </a:lnTo>
                  <a:lnTo>
                    <a:pt x="993274" y="1180380"/>
                  </a:lnTo>
                  <a:lnTo>
                    <a:pt x="991459" y="1175838"/>
                  </a:lnTo>
                  <a:lnTo>
                    <a:pt x="989417" y="1171297"/>
                  </a:lnTo>
                  <a:lnTo>
                    <a:pt x="986695" y="1166982"/>
                  </a:lnTo>
                  <a:lnTo>
                    <a:pt x="983973" y="1162440"/>
                  </a:lnTo>
                  <a:lnTo>
                    <a:pt x="757812" y="992352"/>
                  </a:lnTo>
                  <a:lnTo>
                    <a:pt x="760988" y="990763"/>
                  </a:lnTo>
                  <a:lnTo>
                    <a:pt x="1045901" y="1023690"/>
                  </a:lnTo>
                  <a:lnTo>
                    <a:pt x="1050211" y="1024826"/>
                  </a:lnTo>
                  <a:lnTo>
                    <a:pt x="1054294" y="1025734"/>
                  </a:lnTo>
                  <a:lnTo>
                    <a:pt x="1058377" y="1025961"/>
                  </a:lnTo>
                  <a:lnTo>
                    <a:pt x="1062234" y="1025961"/>
                  </a:lnTo>
                  <a:lnTo>
                    <a:pt x="1066090" y="1025280"/>
                  </a:lnTo>
                  <a:lnTo>
                    <a:pt x="1069493" y="1024144"/>
                  </a:lnTo>
                  <a:lnTo>
                    <a:pt x="1072668" y="1022782"/>
                  </a:lnTo>
                  <a:lnTo>
                    <a:pt x="1075617" y="1020965"/>
                  </a:lnTo>
                  <a:lnTo>
                    <a:pt x="1078339" y="1018694"/>
                  </a:lnTo>
                  <a:lnTo>
                    <a:pt x="1080608" y="1016196"/>
                  </a:lnTo>
                  <a:lnTo>
                    <a:pt x="1083103" y="1013244"/>
                  </a:lnTo>
                  <a:lnTo>
                    <a:pt x="1084464" y="1010065"/>
                  </a:lnTo>
                  <a:lnTo>
                    <a:pt x="1086052" y="1006432"/>
                  </a:lnTo>
                  <a:lnTo>
                    <a:pt x="1087186" y="1002344"/>
                  </a:lnTo>
                  <a:lnTo>
                    <a:pt x="1087640" y="998256"/>
                  </a:lnTo>
                  <a:lnTo>
                    <a:pt x="1087867" y="993715"/>
                  </a:lnTo>
                  <a:lnTo>
                    <a:pt x="1087640" y="988946"/>
                  </a:lnTo>
                  <a:lnTo>
                    <a:pt x="1086733" y="984404"/>
                  </a:lnTo>
                  <a:lnTo>
                    <a:pt x="1085825" y="979862"/>
                  </a:lnTo>
                  <a:lnTo>
                    <a:pt x="1084464" y="975548"/>
                  </a:lnTo>
                  <a:lnTo>
                    <a:pt x="1082423" y="970779"/>
                  </a:lnTo>
                  <a:lnTo>
                    <a:pt x="1080381" y="966464"/>
                  </a:lnTo>
                  <a:lnTo>
                    <a:pt x="1077886" y="962150"/>
                  </a:lnTo>
                  <a:lnTo>
                    <a:pt x="1075164" y="958062"/>
                  </a:lnTo>
                  <a:lnTo>
                    <a:pt x="1071988" y="954202"/>
                  </a:lnTo>
                  <a:lnTo>
                    <a:pt x="1068585" y="950568"/>
                  </a:lnTo>
                  <a:lnTo>
                    <a:pt x="1065183" y="947389"/>
                  </a:lnTo>
                  <a:lnTo>
                    <a:pt x="1061553" y="944210"/>
                  </a:lnTo>
                  <a:lnTo>
                    <a:pt x="1057470" y="941485"/>
                  </a:lnTo>
                  <a:lnTo>
                    <a:pt x="1053387" y="938760"/>
                  </a:lnTo>
                  <a:lnTo>
                    <a:pt x="1048850" y="936716"/>
                  </a:lnTo>
                  <a:lnTo>
                    <a:pt x="1044313" y="934899"/>
                  </a:lnTo>
                  <a:lnTo>
                    <a:pt x="860118" y="918549"/>
                  </a:lnTo>
                  <a:lnTo>
                    <a:pt x="1109698" y="731671"/>
                  </a:lnTo>
                  <a:lnTo>
                    <a:pt x="1109551" y="731383"/>
                  </a:lnTo>
                  <a:lnTo>
                    <a:pt x="1187385" y="673553"/>
                  </a:lnTo>
                  <a:lnTo>
                    <a:pt x="1194873" y="687387"/>
                  </a:lnTo>
                  <a:lnTo>
                    <a:pt x="1202362" y="701221"/>
                  </a:lnTo>
                  <a:lnTo>
                    <a:pt x="1209169" y="715055"/>
                  </a:lnTo>
                  <a:lnTo>
                    <a:pt x="1216204" y="728889"/>
                  </a:lnTo>
                  <a:lnTo>
                    <a:pt x="1222558" y="742723"/>
                  </a:lnTo>
                  <a:lnTo>
                    <a:pt x="1228684" y="756783"/>
                  </a:lnTo>
                  <a:lnTo>
                    <a:pt x="1234811" y="770617"/>
                  </a:lnTo>
                  <a:lnTo>
                    <a:pt x="1240484" y="784678"/>
                  </a:lnTo>
                  <a:lnTo>
                    <a:pt x="1245703" y="798512"/>
                  </a:lnTo>
                  <a:lnTo>
                    <a:pt x="1250923" y="812573"/>
                  </a:lnTo>
                  <a:lnTo>
                    <a:pt x="1255688" y="826406"/>
                  </a:lnTo>
                  <a:lnTo>
                    <a:pt x="1260680" y="840467"/>
                  </a:lnTo>
                  <a:lnTo>
                    <a:pt x="1264992" y="854301"/>
                  </a:lnTo>
                  <a:lnTo>
                    <a:pt x="1269076" y="868362"/>
                  </a:lnTo>
                  <a:lnTo>
                    <a:pt x="1272934" y="882196"/>
                  </a:lnTo>
                  <a:lnTo>
                    <a:pt x="1276338" y="896030"/>
                  </a:lnTo>
                  <a:lnTo>
                    <a:pt x="1279515" y="910090"/>
                  </a:lnTo>
                  <a:lnTo>
                    <a:pt x="1282692" y="923924"/>
                  </a:lnTo>
                  <a:lnTo>
                    <a:pt x="1285415" y="937759"/>
                  </a:lnTo>
                  <a:lnTo>
                    <a:pt x="1288138" y="951366"/>
                  </a:lnTo>
                  <a:lnTo>
                    <a:pt x="1290180" y="964973"/>
                  </a:lnTo>
                  <a:lnTo>
                    <a:pt x="1292222" y="978580"/>
                  </a:lnTo>
                  <a:lnTo>
                    <a:pt x="1294038" y="992187"/>
                  </a:lnTo>
                  <a:lnTo>
                    <a:pt x="1295172" y="1005794"/>
                  </a:lnTo>
                  <a:lnTo>
                    <a:pt x="1296534" y="1019175"/>
                  </a:lnTo>
                  <a:lnTo>
                    <a:pt x="1297215" y="1032555"/>
                  </a:lnTo>
                  <a:lnTo>
                    <a:pt x="1298122" y="1045709"/>
                  </a:lnTo>
                  <a:lnTo>
                    <a:pt x="1298349" y="1059089"/>
                  </a:lnTo>
                  <a:lnTo>
                    <a:pt x="1298576" y="1072016"/>
                  </a:lnTo>
                  <a:lnTo>
                    <a:pt x="1298349" y="1085169"/>
                  </a:lnTo>
                  <a:lnTo>
                    <a:pt x="1297669" y="1098096"/>
                  </a:lnTo>
                  <a:lnTo>
                    <a:pt x="1296988" y="1111023"/>
                  </a:lnTo>
                  <a:lnTo>
                    <a:pt x="1296307" y="1123496"/>
                  </a:lnTo>
                  <a:lnTo>
                    <a:pt x="1294945" y="1135969"/>
                  </a:lnTo>
                  <a:lnTo>
                    <a:pt x="1293357" y="1148669"/>
                  </a:lnTo>
                  <a:lnTo>
                    <a:pt x="1291542" y="1160916"/>
                  </a:lnTo>
                  <a:lnTo>
                    <a:pt x="1289499" y="1173162"/>
                  </a:lnTo>
                  <a:lnTo>
                    <a:pt x="1287230" y="1185182"/>
                  </a:lnTo>
                  <a:lnTo>
                    <a:pt x="1284734" y="1197201"/>
                  </a:lnTo>
                  <a:lnTo>
                    <a:pt x="1282011" y="1208994"/>
                  </a:lnTo>
                  <a:lnTo>
                    <a:pt x="1278834" y="1220560"/>
                  </a:lnTo>
                  <a:lnTo>
                    <a:pt x="1275203" y="1231900"/>
                  </a:lnTo>
                  <a:lnTo>
                    <a:pt x="1271573" y="1243239"/>
                  </a:lnTo>
                  <a:lnTo>
                    <a:pt x="1267715" y="1254578"/>
                  </a:lnTo>
                  <a:lnTo>
                    <a:pt x="1263630" y="1265464"/>
                  </a:lnTo>
                  <a:lnTo>
                    <a:pt x="1259092" y="1276350"/>
                  </a:lnTo>
                  <a:lnTo>
                    <a:pt x="1254553" y="1287009"/>
                  </a:lnTo>
                  <a:lnTo>
                    <a:pt x="1249334" y="1297441"/>
                  </a:lnTo>
                  <a:lnTo>
                    <a:pt x="1244342" y="1307646"/>
                  </a:lnTo>
                  <a:lnTo>
                    <a:pt x="1238669" y="1317625"/>
                  </a:lnTo>
                  <a:lnTo>
                    <a:pt x="1232996" y="1327603"/>
                  </a:lnTo>
                  <a:lnTo>
                    <a:pt x="1226869" y="1337128"/>
                  </a:lnTo>
                  <a:lnTo>
                    <a:pt x="1220515" y="1346653"/>
                  </a:lnTo>
                  <a:lnTo>
                    <a:pt x="1214161" y="1355951"/>
                  </a:lnTo>
                  <a:lnTo>
                    <a:pt x="1207127" y="1365023"/>
                  </a:lnTo>
                  <a:lnTo>
                    <a:pt x="1200092" y="1373868"/>
                  </a:lnTo>
                  <a:lnTo>
                    <a:pt x="1192604" y="1382259"/>
                  </a:lnTo>
                  <a:lnTo>
                    <a:pt x="1184889" y="1390650"/>
                  </a:lnTo>
                  <a:lnTo>
                    <a:pt x="1177173" y="1398587"/>
                  </a:lnTo>
                  <a:lnTo>
                    <a:pt x="1169004" y="1406525"/>
                  </a:lnTo>
                  <a:lnTo>
                    <a:pt x="1160381" y="1414235"/>
                  </a:lnTo>
                  <a:lnTo>
                    <a:pt x="1151531" y="1421493"/>
                  </a:lnTo>
                  <a:lnTo>
                    <a:pt x="1142681" y="1428523"/>
                  </a:lnTo>
                  <a:lnTo>
                    <a:pt x="1133377" y="1435553"/>
                  </a:lnTo>
                  <a:lnTo>
                    <a:pt x="1122939" y="1442584"/>
                  </a:lnTo>
                  <a:lnTo>
                    <a:pt x="1112501" y="1449387"/>
                  </a:lnTo>
                  <a:lnTo>
                    <a:pt x="1101381" y="1455737"/>
                  </a:lnTo>
                  <a:lnTo>
                    <a:pt x="1090489" y="1461634"/>
                  </a:lnTo>
                  <a:lnTo>
                    <a:pt x="1079143" y="1467076"/>
                  </a:lnTo>
                  <a:lnTo>
                    <a:pt x="1067797" y="1472293"/>
                  </a:lnTo>
                  <a:lnTo>
                    <a:pt x="1055997" y="1477282"/>
                  </a:lnTo>
                  <a:lnTo>
                    <a:pt x="1044651" y="1481591"/>
                  </a:lnTo>
                  <a:lnTo>
                    <a:pt x="1032624" y="1485446"/>
                  </a:lnTo>
                  <a:lnTo>
                    <a:pt x="1020597" y="1488848"/>
                  </a:lnTo>
                  <a:lnTo>
                    <a:pt x="1008571" y="1492023"/>
                  </a:lnTo>
                  <a:lnTo>
                    <a:pt x="996090" y="1494744"/>
                  </a:lnTo>
                  <a:lnTo>
                    <a:pt x="983609" y="1497239"/>
                  </a:lnTo>
                  <a:lnTo>
                    <a:pt x="971129" y="1499280"/>
                  </a:lnTo>
                  <a:lnTo>
                    <a:pt x="958648" y="1500641"/>
                  </a:lnTo>
                  <a:lnTo>
                    <a:pt x="945713" y="1502001"/>
                  </a:lnTo>
                  <a:lnTo>
                    <a:pt x="933006" y="1502682"/>
                  </a:lnTo>
                  <a:lnTo>
                    <a:pt x="919844" y="1503362"/>
                  </a:lnTo>
                  <a:lnTo>
                    <a:pt x="906910" y="1503362"/>
                  </a:lnTo>
                  <a:lnTo>
                    <a:pt x="893748" y="1502909"/>
                  </a:lnTo>
                  <a:lnTo>
                    <a:pt x="880587" y="1502228"/>
                  </a:lnTo>
                  <a:lnTo>
                    <a:pt x="867199" y="1501321"/>
                  </a:lnTo>
                  <a:lnTo>
                    <a:pt x="853810" y="1499960"/>
                  </a:lnTo>
                  <a:lnTo>
                    <a:pt x="840195" y="1498146"/>
                  </a:lnTo>
                  <a:lnTo>
                    <a:pt x="827033" y="1496105"/>
                  </a:lnTo>
                  <a:lnTo>
                    <a:pt x="813418" y="1493610"/>
                  </a:lnTo>
                  <a:lnTo>
                    <a:pt x="799803" y="1490662"/>
                  </a:lnTo>
                  <a:lnTo>
                    <a:pt x="786188" y="1487487"/>
                  </a:lnTo>
                  <a:lnTo>
                    <a:pt x="772799" y="1483859"/>
                  </a:lnTo>
                  <a:lnTo>
                    <a:pt x="759184" y="1480003"/>
                  </a:lnTo>
                  <a:lnTo>
                    <a:pt x="745342" y="1475694"/>
                  </a:lnTo>
                  <a:lnTo>
                    <a:pt x="731726" y="1470932"/>
                  </a:lnTo>
                  <a:lnTo>
                    <a:pt x="718111" y="1466169"/>
                  </a:lnTo>
                  <a:lnTo>
                    <a:pt x="704269" y="1460726"/>
                  </a:lnTo>
                  <a:lnTo>
                    <a:pt x="690881" y="1455057"/>
                  </a:lnTo>
                  <a:lnTo>
                    <a:pt x="677265" y="1449387"/>
                  </a:lnTo>
                  <a:lnTo>
                    <a:pt x="663650" y="1442810"/>
                  </a:lnTo>
                  <a:lnTo>
                    <a:pt x="650035" y="1436234"/>
                  </a:lnTo>
                  <a:lnTo>
                    <a:pt x="636419" y="1429203"/>
                  </a:lnTo>
                  <a:lnTo>
                    <a:pt x="623031" y="1422173"/>
                  </a:lnTo>
                  <a:lnTo>
                    <a:pt x="609643" y="1414462"/>
                  </a:lnTo>
                  <a:lnTo>
                    <a:pt x="596254" y="1406525"/>
                  </a:lnTo>
                  <a:lnTo>
                    <a:pt x="583093" y="1398134"/>
                  </a:lnTo>
                  <a:lnTo>
                    <a:pt x="569705" y="1389743"/>
                  </a:lnTo>
                  <a:lnTo>
                    <a:pt x="556316" y="1380671"/>
                  </a:lnTo>
                  <a:lnTo>
                    <a:pt x="543382" y="1371373"/>
                  </a:lnTo>
                  <a:lnTo>
                    <a:pt x="530220" y="1361848"/>
                  </a:lnTo>
                  <a:lnTo>
                    <a:pt x="517513" y="1352096"/>
                  </a:lnTo>
                  <a:lnTo>
                    <a:pt x="504578" y="1341891"/>
                  </a:lnTo>
                  <a:lnTo>
                    <a:pt x="491870" y="1331232"/>
                  </a:lnTo>
                  <a:lnTo>
                    <a:pt x="479390" y="1320573"/>
                  </a:lnTo>
                  <a:lnTo>
                    <a:pt x="466682" y="1309460"/>
                  </a:lnTo>
                  <a:lnTo>
                    <a:pt x="454428" y="1298121"/>
                  </a:lnTo>
                  <a:lnTo>
                    <a:pt x="442175" y="1286555"/>
                  </a:lnTo>
                  <a:lnTo>
                    <a:pt x="430148" y="1274535"/>
                  </a:lnTo>
                  <a:lnTo>
                    <a:pt x="418121" y="1262289"/>
                  </a:lnTo>
                  <a:lnTo>
                    <a:pt x="406321" y="1249589"/>
                  </a:lnTo>
                  <a:lnTo>
                    <a:pt x="394748" y="1236889"/>
                  </a:lnTo>
                  <a:lnTo>
                    <a:pt x="383402" y="1223509"/>
                  </a:lnTo>
                  <a:lnTo>
                    <a:pt x="372056" y="1210355"/>
                  </a:lnTo>
                  <a:lnTo>
                    <a:pt x="360937" y="1196521"/>
                  </a:lnTo>
                  <a:lnTo>
                    <a:pt x="350045" y="1182687"/>
                  </a:lnTo>
                  <a:lnTo>
                    <a:pt x="339152" y="1168173"/>
                  </a:lnTo>
                  <a:lnTo>
                    <a:pt x="328714" y="1153659"/>
                  </a:lnTo>
                  <a:lnTo>
                    <a:pt x="318276" y="1139144"/>
                  </a:lnTo>
                  <a:lnTo>
                    <a:pt x="308291" y="1124176"/>
                  </a:lnTo>
                  <a:lnTo>
                    <a:pt x="298760" y="1109209"/>
                  </a:lnTo>
                  <a:lnTo>
                    <a:pt x="289230" y="1094241"/>
                  </a:lnTo>
                  <a:lnTo>
                    <a:pt x="280380" y="1079273"/>
                  </a:lnTo>
                  <a:lnTo>
                    <a:pt x="271757" y="1064078"/>
                  </a:lnTo>
                  <a:lnTo>
                    <a:pt x="263588" y="1048657"/>
                  </a:lnTo>
                  <a:lnTo>
                    <a:pt x="255191" y="1033689"/>
                  </a:lnTo>
                  <a:lnTo>
                    <a:pt x="247703" y="1018268"/>
                  </a:lnTo>
                  <a:lnTo>
                    <a:pt x="240215" y="1003073"/>
                  </a:lnTo>
                  <a:lnTo>
                    <a:pt x="233180" y="987651"/>
                  </a:lnTo>
                  <a:lnTo>
                    <a:pt x="226599" y="972230"/>
                  </a:lnTo>
                  <a:lnTo>
                    <a:pt x="220246" y="956809"/>
                  </a:lnTo>
                  <a:lnTo>
                    <a:pt x="214119" y="941614"/>
                  </a:lnTo>
                  <a:lnTo>
                    <a:pt x="208219" y="925965"/>
                  </a:lnTo>
                  <a:lnTo>
                    <a:pt x="202773" y="910544"/>
                  </a:lnTo>
                  <a:lnTo>
                    <a:pt x="197780" y="895123"/>
                  </a:lnTo>
                  <a:lnTo>
                    <a:pt x="193015" y="879928"/>
                  </a:lnTo>
                  <a:lnTo>
                    <a:pt x="188477" y="864280"/>
                  </a:lnTo>
                  <a:lnTo>
                    <a:pt x="184392" y="848858"/>
                  </a:lnTo>
                  <a:lnTo>
                    <a:pt x="180534" y="833437"/>
                  </a:lnTo>
                  <a:lnTo>
                    <a:pt x="177130" y="818469"/>
                  </a:lnTo>
                  <a:lnTo>
                    <a:pt x="174180" y="803048"/>
                  </a:lnTo>
                  <a:lnTo>
                    <a:pt x="171004" y="788080"/>
                  </a:lnTo>
                  <a:lnTo>
                    <a:pt x="168734" y="772885"/>
                  </a:lnTo>
                  <a:lnTo>
                    <a:pt x="166465" y="757690"/>
                  </a:lnTo>
                  <a:lnTo>
                    <a:pt x="164650" y="742723"/>
                  </a:lnTo>
                  <a:lnTo>
                    <a:pt x="163061" y="727755"/>
                  </a:lnTo>
                  <a:lnTo>
                    <a:pt x="161927" y="713014"/>
                  </a:lnTo>
                  <a:lnTo>
                    <a:pt x="161019" y="698499"/>
                  </a:lnTo>
                  <a:lnTo>
                    <a:pt x="160565" y="683532"/>
                  </a:lnTo>
                  <a:lnTo>
                    <a:pt x="160338" y="669244"/>
                  </a:lnTo>
                  <a:lnTo>
                    <a:pt x="160338" y="654730"/>
                  </a:lnTo>
                  <a:lnTo>
                    <a:pt x="160792" y="640669"/>
                  </a:lnTo>
                  <a:lnTo>
                    <a:pt x="161473" y="626155"/>
                  </a:lnTo>
                  <a:lnTo>
                    <a:pt x="162607" y="612321"/>
                  </a:lnTo>
                  <a:lnTo>
                    <a:pt x="164196" y="598260"/>
                  </a:lnTo>
                  <a:lnTo>
                    <a:pt x="166011" y="584880"/>
                  </a:lnTo>
                  <a:lnTo>
                    <a:pt x="168053" y="571273"/>
                  </a:lnTo>
                  <a:lnTo>
                    <a:pt x="170323" y="557665"/>
                  </a:lnTo>
                  <a:lnTo>
                    <a:pt x="173046" y="544285"/>
                  </a:lnTo>
                  <a:lnTo>
                    <a:pt x="175996" y="531358"/>
                  </a:lnTo>
                  <a:lnTo>
                    <a:pt x="179400" y="518432"/>
                  </a:lnTo>
                  <a:lnTo>
                    <a:pt x="183030" y="505732"/>
                  </a:lnTo>
                  <a:lnTo>
                    <a:pt x="187115" y="493258"/>
                  </a:lnTo>
                  <a:lnTo>
                    <a:pt x="191426" y="480785"/>
                  </a:lnTo>
                  <a:lnTo>
                    <a:pt x="196192" y="468765"/>
                  </a:lnTo>
                  <a:lnTo>
                    <a:pt x="200957" y="456746"/>
                  </a:lnTo>
                  <a:lnTo>
                    <a:pt x="206403" y="445407"/>
                  </a:lnTo>
                  <a:lnTo>
                    <a:pt x="212076" y="433840"/>
                  </a:lnTo>
                  <a:lnTo>
                    <a:pt x="217976" y="422501"/>
                  </a:lnTo>
                  <a:lnTo>
                    <a:pt x="224330" y="411842"/>
                  </a:lnTo>
                  <a:lnTo>
                    <a:pt x="230911" y="400957"/>
                  </a:lnTo>
                  <a:lnTo>
                    <a:pt x="237945" y="390524"/>
                  </a:lnTo>
                  <a:lnTo>
                    <a:pt x="244980" y="380319"/>
                  </a:lnTo>
                  <a:lnTo>
                    <a:pt x="252695" y="370340"/>
                  </a:lnTo>
                  <a:lnTo>
                    <a:pt x="260638" y="360589"/>
                  </a:lnTo>
                  <a:lnTo>
                    <a:pt x="268807" y="351290"/>
                  </a:lnTo>
                  <a:lnTo>
                    <a:pt x="277657" y="342219"/>
                  </a:lnTo>
                  <a:lnTo>
                    <a:pt x="286507" y="333374"/>
                  </a:lnTo>
                  <a:lnTo>
                    <a:pt x="295810" y="324983"/>
                  </a:lnTo>
                  <a:lnTo>
                    <a:pt x="305114" y="316819"/>
                  </a:lnTo>
                  <a:lnTo>
                    <a:pt x="315099" y="308882"/>
                  </a:lnTo>
                  <a:lnTo>
                    <a:pt x="325537" y="301171"/>
                  </a:lnTo>
                  <a:lnTo>
                    <a:pt x="334614" y="294821"/>
                  </a:lnTo>
                  <a:lnTo>
                    <a:pt x="343918" y="288924"/>
                  </a:lnTo>
                  <a:lnTo>
                    <a:pt x="353675" y="283255"/>
                  </a:lnTo>
                  <a:lnTo>
                    <a:pt x="362979" y="278039"/>
                  </a:lnTo>
                  <a:lnTo>
                    <a:pt x="372964" y="272823"/>
                  </a:lnTo>
                  <a:lnTo>
                    <a:pt x="382948" y="268060"/>
                  </a:lnTo>
                  <a:lnTo>
                    <a:pt x="392933" y="263524"/>
                  </a:lnTo>
                  <a:lnTo>
                    <a:pt x="403371" y="259442"/>
                  </a:lnTo>
                  <a:lnTo>
                    <a:pt x="413583" y="255587"/>
                  </a:lnTo>
                  <a:lnTo>
                    <a:pt x="424021" y="252185"/>
                  </a:lnTo>
                  <a:lnTo>
                    <a:pt x="434459" y="248783"/>
                  </a:lnTo>
                  <a:lnTo>
                    <a:pt x="445352" y="246062"/>
                  </a:lnTo>
                  <a:lnTo>
                    <a:pt x="456017" y="243340"/>
                  </a:lnTo>
                  <a:lnTo>
                    <a:pt x="466909" y="241073"/>
                  </a:lnTo>
                  <a:lnTo>
                    <a:pt x="478028" y="239032"/>
                  </a:lnTo>
                  <a:lnTo>
                    <a:pt x="488920" y="237444"/>
                  </a:lnTo>
                  <a:lnTo>
                    <a:pt x="500267" y="236083"/>
                  </a:lnTo>
                  <a:lnTo>
                    <a:pt x="511613" y="234949"/>
                  </a:lnTo>
                  <a:lnTo>
                    <a:pt x="522732" y="234269"/>
                  </a:lnTo>
                  <a:lnTo>
                    <a:pt x="534078" y="233589"/>
                  </a:lnTo>
                  <a:lnTo>
                    <a:pt x="545651" y="233362"/>
                  </a:lnTo>
                  <a:close/>
                  <a:moveTo>
                    <a:pt x="1471613" y="153987"/>
                  </a:moveTo>
                  <a:lnTo>
                    <a:pt x="1475922" y="153987"/>
                  </a:lnTo>
                  <a:lnTo>
                    <a:pt x="1481819" y="154667"/>
                  </a:lnTo>
                  <a:lnTo>
                    <a:pt x="1488849" y="155799"/>
                  </a:lnTo>
                  <a:lnTo>
                    <a:pt x="1497240" y="157839"/>
                  </a:lnTo>
                  <a:lnTo>
                    <a:pt x="1506538" y="160557"/>
                  </a:lnTo>
                  <a:lnTo>
                    <a:pt x="1511301" y="162143"/>
                  </a:lnTo>
                  <a:lnTo>
                    <a:pt x="1516517" y="164182"/>
                  </a:lnTo>
                  <a:lnTo>
                    <a:pt x="1521733" y="166222"/>
                  </a:lnTo>
                  <a:lnTo>
                    <a:pt x="1527176" y="168714"/>
                  </a:lnTo>
                  <a:lnTo>
                    <a:pt x="1532846" y="171433"/>
                  </a:lnTo>
                  <a:lnTo>
                    <a:pt x="1538515" y="174605"/>
                  </a:lnTo>
                  <a:lnTo>
                    <a:pt x="1544185" y="177550"/>
                  </a:lnTo>
                  <a:lnTo>
                    <a:pt x="1549628" y="181175"/>
                  </a:lnTo>
                  <a:lnTo>
                    <a:pt x="1555524" y="185027"/>
                  </a:lnTo>
                  <a:lnTo>
                    <a:pt x="1561194" y="189105"/>
                  </a:lnTo>
                  <a:lnTo>
                    <a:pt x="1567090" y="193636"/>
                  </a:lnTo>
                  <a:lnTo>
                    <a:pt x="1572760" y="198394"/>
                  </a:lnTo>
                  <a:lnTo>
                    <a:pt x="1578430" y="203379"/>
                  </a:lnTo>
                  <a:lnTo>
                    <a:pt x="1583646" y="209043"/>
                  </a:lnTo>
                  <a:lnTo>
                    <a:pt x="1589315" y="214934"/>
                  </a:lnTo>
                  <a:lnTo>
                    <a:pt x="1594531" y="221051"/>
                  </a:lnTo>
                  <a:lnTo>
                    <a:pt x="1599521" y="227622"/>
                  </a:lnTo>
                  <a:lnTo>
                    <a:pt x="1604737" y="234645"/>
                  </a:lnTo>
                  <a:lnTo>
                    <a:pt x="1609273" y="241669"/>
                  </a:lnTo>
                  <a:lnTo>
                    <a:pt x="1613582" y="248919"/>
                  </a:lnTo>
                  <a:lnTo>
                    <a:pt x="1617437" y="256396"/>
                  </a:lnTo>
                  <a:lnTo>
                    <a:pt x="1621065" y="263420"/>
                  </a:lnTo>
                  <a:lnTo>
                    <a:pt x="1624240" y="270670"/>
                  </a:lnTo>
                  <a:lnTo>
                    <a:pt x="1626962" y="277467"/>
                  </a:lnTo>
                  <a:lnTo>
                    <a:pt x="1629230" y="284717"/>
                  </a:lnTo>
                  <a:lnTo>
                    <a:pt x="1631271" y="291514"/>
                  </a:lnTo>
                  <a:lnTo>
                    <a:pt x="1633085" y="298538"/>
                  </a:lnTo>
                  <a:lnTo>
                    <a:pt x="1634673" y="305108"/>
                  </a:lnTo>
                  <a:lnTo>
                    <a:pt x="1636033" y="311905"/>
                  </a:lnTo>
                  <a:lnTo>
                    <a:pt x="1636714" y="318249"/>
                  </a:lnTo>
                  <a:lnTo>
                    <a:pt x="1637394" y="324593"/>
                  </a:lnTo>
                  <a:lnTo>
                    <a:pt x="1638074" y="330711"/>
                  </a:lnTo>
                  <a:lnTo>
                    <a:pt x="1638301" y="336601"/>
                  </a:lnTo>
                  <a:lnTo>
                    <a:pt x="1638301" y="342492"/>
                  </a:lnTo>
                  <a:lnTo>
                    <a:pt x="1638301" y="347930"/>
                  </a:lnTo>
                  <a:lnTo>
                    <a:pt x="1638074" y="352914"/>
                  </a:lnTo>
                  <a:lnTo>
                    <a:pt x="1637167" y="362657"/>
                  </a:lnTo>
                  <a:lnTo>
                    <a:pt x="1636033" y="371040"/>
                  </a:lnTo>
                  <a:lnTo>
                    <a:pt x="1634673" y="378290"/>
                  </a:lnTo>
                  <a:lnTo>
                    <a:pt x="1632858" y="383954"/>
                  </a:lnTo>
                  <a:lnTo>
                    <a:pt x="1631271" y="387806"/>
                  </a:lnTo>
                  <a:lnTo>
                    <a:pt x="1630817" y="388939"/>
                  </a:lnTo>
                  <a:lnTo>
                    <a:pt x="1630137" y="390072"/>
                  </a:lnTo>
                  <a:lnTo>
                    <a:pt x="1629457" y="390525"/>
                  </a:lnTo>
                  <a:lnTo>
                    <a:pt x="1629003" y="390298"/>
                  </a:lnTo>
                  <a:lnTo>
                    <a:pt x="1628549" y="390072"/>
                  </a:lnTo>
                  <a:lnTo>
                    <a:pt x="1628323" y="389619"/>
                  </a:lnTo>
                  <a:lnTo>
                    <a:pt x="1628096" y="386900"/>
                  </a:lnTo>
                  <a:lnTo>
                    <a:pt x="1627869" y="377157"/>
                  </a:lnTo>
                  <a:lnTo>
                    <a:pt x="1627869" y="370360"/>
                  </a:lnTo>
                  <a:lnTo>
                    <a:pt x="1627415" y="362430"/>
                  </a:lnTo>
                  <a:lnTo>
                    <a:pt x="1626962" y="353141"/>
                  </a:lnTo>
                  <a:lnTo>
                    <a:pt x="1626055" y="343172"/>
                  </a:lnTo>
                  <a:lnTo>
                    <a:pt x="1624694" y="332297"/>
                  </a:lnTo>
                  <a:lnTo>
                    <a:pt x="1622653" y="320742"/>
                  </a:lnTo>
                  <a:lnTo>
                    <a:pt x="1621292" y="314851"/>
                  </a:lnTo>
                  <a:lnTo>
                    <a:pt x="1619932" y="308733"/>
                  </a:lnTo>
                  <a:lnTo>
                    <a:pt x="1618117" y="302616"/>
                  </a:lnTo>
                  <a:lnTo>
                    <a:pt x="1616076" y="296272"/>
                  </a:lnTo>
                  <a:lnTo>
                    <a:pt x="1614035" y="289928"/>
                  </a:lnTo>
                  <a:lnTo>
                    <a:pt x="1611314" y="283358"/>
                  </a:lnTo>
                  <a:lnTo>
                    <a:pt x="1608592" y="277014"/>
                  </a:lnTo>
                  <a:lnTo>
                    <a:pt x="1605417" y="270443"/>
                  </a:lnTo>
                  <a:lnTo>
                    <a:pt x="1602242" y="264099"/>
                  </a:lnTo>
                  <a:lnTo>
                    <a:pt x="1598614" y="257302"/>
                  </a:lnTo>
                  <a:lnTo>
                    <a:pt x="1594531" y="250958"/>
                  </a:lnTo>
                  <a:lnTo>
                    <a:pt x="1590223" y="244614"/>
                  </a:lnTo>
                  <a:lnTo>
                    <a:pt x="1585687" y="238271"/>
                  </a:lnTo>
                  <a:lnTo>
                    <a:pt x="1581151" y="232153"/>
                  </a:lnTo>
                  <a:lnTo>
                    <a:pt x="1576615" y="226262"/>
                  </a:lnTo>
                  <a:lnTo>
                    <a:pt x="1571626" y="220825"/>
                  </a:lnTo>
                  <a:lnTo>
                    <a:pt x="1566864" y="215614"/>
                  </a:lnTo>
                  <a:lnTo>
                    <a:pt x="1561647" y="210856"/>
                  </a:lnTo>
                  <a:lnTo>
                    <a:pt x="1556658" y="205871"/>
                  </a:lnTo>
                  <a:lnTo>
                    <a:pt x="1551442" y="201566"/>
                  </a:lnTo>
                  <a:lnTo>
                    <a:pt x="1546453" y="197488"/>
                  </a:lnTo>
                  <a:lnTo>
                    <a:pt x="1541237" y="193636"/>
                  </a:lnTo>
                  <a:lnTo>
                    <a:pt x="1536247" y="190011"/>
                  </a:lnTo>
                  <a:lnTo>
                    <a:pt x="1531031" y="186839"/>
                  </a:lnTo>
                  <a:lnTo>
                    <a:pt x="1521053" y="180722"/>
                  </a:lnTo>
                  <a:lnTo>
                    <a:pt x="1511301" y="175284"/>
                  </a:lnTo>
                  <a:lnTo>
                    <a:pt x="1502456" y="170980"/>
                  </a:lnTo>
                  <a:lnTo>
                    <a:pt x="1494292" y="167128"/>
                  </a:lnTo>
                  <a:lnTo>
                    <a:pt x="1486808" y="163729"/>
                  </a:lnTo>
                  <a:lnTo>
                    <a:pt x="1480458" y="161237"/>
                  </a:lnTo>
                  <a:lnTo>
                    <a:pt x="1475015" y="159198"/>
                  </a:lnTo>
                  <a:lnTo>
                    <a:pt x="1471386" y="157612"/>
                  </a:lnTo>
                  <a:lnTo>
                    <a:pt x="1469119" y="156253"/>
                  </a:lnTo>
                  <a:lnTo>
                    <a:pt x="1468665" y="155799"/>
                  </a:lnTo>
                  <a:lnTo>
                    <a:pt x="1468438" y="155346"/>
                  </a:lnTo>
                  <a:lnTo>
                    <a:pt x="1468665" y="154893"/>
                  </a:lnTo>
                  <a:lnTo>
                    <a:pt x="1469119" y="154667"/>
                  </a:lnTo>
                  <a:lnTo>
                    <a:pt x="1470253" y="154213"/>
                  </a:lnTo>
                  <a:lnTo>
                    <a:pt x="1471613" y="153987"/>
                  </a:lnTo>
                  <a:close/>
                  <a:moveTo>
                    <a:pt x="1488832" y="74612"/>
                  </a:moveTo>
                  <a:lnTo>
                    <a:pt x="1491542" y="74612"/>
                  </a:lnTo>
                  <a:lnTo>
                    <a:pt x="1494705" y="74839"/>
                  </a:lnTo>
                  <a:lnTo>
                    <a:pt x="1498546" y="75066"/>
                  </a:lnTo>
                  <a:lnTo>
                    <a:pt x="1502838" y="75519"/>
                  </a:lnTo>
                  <a:lnTo>
                    <a:pt x="1507356" y="76426"/>
                  </a:lnTo>
                  <a:lnTo>
                    <a:pt x="1512552" y="77107"/>
                  </a:lnTo>
                  <a:lnTo>
                    <a:pt x="1518200" y="78467"/>
                  </a:lnTo>
                  <a:lnTo>
                    <a:pt x="1524074" y="80055"/>
                  </a:lnTo>
                  <a:lnTo>
                    <a:pt x="1530400" y="81642"/>
                  </a:lnTo>
                  <a:lnTo>
                    <a:pt x="1536951" y="83910"/>
                  </a:lnTo>
                  <a:lnTo>
                    <a:pt x="1543954" y="86178"/>
                  </a:lnTo>
                  <a:lnTo>
                    <a:pt x="1550732" y="88673"/>
                  </a:lnTo>
                  <a:lnTo>
                    <a:pt x="1558187" y="91848"/>
                  </a:lnTo>
                  <a:lnTo>
                    <a:pt x="1565642" y="95023"/>
                  </a:lnTo>
                  <a:lnTo>
                    <a:pt x="1573097" y="98878"/>
                  </a:lnTo>
                  <a:lnTo>
                    <a:pt x="1581004" y="102960"/>
                  </a:lnTo>
                  <a:lnTo>
                    <a:pt x="1588911" y="107496"/>
                  </a:lnTo>
                  <a:lnTo>
                    <a:pt x="1596818" y="112485"/>
                  </a:lnTo>
                  <a:lnTo>
                    <a:pt x="1604725" y="117928"/>
                  </a:lnTo>
                  <a:lnTo>
                    <a:pt x="1612632" y="123371"/>
                  </a:lnTo>
                  <a:lnTo>
                    <a:pt x="1620539" y="129721"/>
                  </a:lnTo>
                  <a:lnTo>
                    <a:pt x="1628446" y="136298"/>
                  </a:lnTo>
                  <a:lnTo>
                    <a:pt x="1636127" y="143328"/>
                  </a:lnTo>
                  <a:lnTo>
                    <a:pt x="1643808" y="151039"/>
                  </a:lnTo>
                  <a:lnTo>
                    <a:pt x="1651489" y="159203"/>
                  </a:lnTo>
                  <a:lnTo>
                    <a:pt x="1658493" y="168048"/>
                  </a:lnTo>
                  <a:lnTo>
                    <a:pt x="1665722" y="177119"/>
                  </a:lnTo>
                  <a:lnTo>
                    <a:pt x="1672499" y="186871"/>
                  </a:lnTo>
                  <a:lnTo>
                    <a:pt x="1679051" y="196623"/>
                  </a:lnTo>
                  <a:lnTo>
                    <a:pt x="1685150" y="206601"/>
                  </a:lnTo>
                  <a:lnTo>
                    <a:pt x="1690346" y="216580"/>
                  </a:lnTo>
                  <a:lnTo>
                    <a:pt x="1695316" y="226559"/>
                  </a:lnTo>
                  <a:lnTo>
                    <a:pt x="1699609" y="236537"/>
                  </a:lnTo>
                  <a:lnTo>
                    <a:pt x="1703449" y="246516"/>
                  </a:lnTo>
                  <a:lnTo>
                    <a:pt x="1706838" y="256268"/>
                  </a:lnTo>
                  <a:lnTo>
                    <a:pt x="1709549" y="266019"/>
                  </a:lnTo>
                  <a:lnTo>
                    <a:pt x="1712034" y="275544"/>
                  </a:lnTo>
                  <a:lnTo>
                    <a:pt x="1714067" y="284616"/>
                  </a:lnTo>
                  <a:lnTo>
                    <a:pt x="1715649" y="293914"/>
                  </a:lnTo>
                  <a:lnTo>
                    <a:pt x="1717004" y="302759"/>
                  </a:lnTo>
                  <a:lnTo>
                    <a:pt x="1717908" y="311830"/>
                  </a:lnTo>
                  <a:lnTo>
                    <a:pt x="1718811" y="320221"/>
                  </a:lnTo>
                  <a:lnTo>
                    <a:pt x="1719037" y="328385"/>
                  </a:lnTo>
                  <a:lnTo>
                    <a:pt x="1719263" y="336323"/>
                  </a:lnTo>
                  <a:lnTo>
                    <a:pt x="1719037" y="344034"/>
                  </a:lnTo>
                  <a:lnTo>
                    <a:pt x="1718811" y="351291"/>
                  </a:lnTo>
                  <a:lnTo>
                    <a:pt x="1718134" y="358094"/>
                  </a:lnTo>
                  <a:lnTo>
                    <a:pt x="1717682" y="364444"/>
                  </a:lnTo>
                  <a:lnTo>
                    <a:pt x="1717004" y="370794"/>
                  </a:lnTo>
                  <a:lnTo>
                    <a:pt x="1715875" y="376237"/>
                  </a:lnTo>
                  <a:lnTo>
                    <a:pt x="1714971" y="381453"/>
                  </a:lnTo>
                  <a:lnTo>
                    <a:pt x="1713841" y="385989"/>
                  </a:lnTo>
                  <a:lnTo>
                    <a:pt x="1712938" y="390298"/>
                  </a:lnTo>
                  <a:lnTo>
                    <a:pt x="1711808" y="393927"/>
                  </a:lnTo>
                  <a:lnTo>
                    <a:pt x="1710904" y="397102"/>
                  </a:lnTo>
                  <a:lnTo>
                    <a:pt x="1709775" y="399596"/>
                  </a:lnTo>
                  <a:lnTo>
                    <a:pt x="1708871" y="401411"/>
                  </a:lnTo>
                  <a:lnTo>
                    <a:pt x="1707742" y="402771"/>
                  </a:lnTo>
                  <a:lnTo>
                    <a:pt x="1707064" y="403225"/>
                  </a:lnTo>
                  <a:lnTo>
                    <a:pt x="1706838" y="403225"/>
                  </a:lnTo>
                  <a:lnTo>
                    <a:pt x="1706160" y="403225"/>
                  </a:lnTo>
                  <a:lnTo>
                    <a:pt x="1705708" y="402771"/>
                  </a:lnTo>
                  <a:lnTo>
                    <a:pt x="1705483" y="401864"/>
                  </a:lnTo>
                  <a:lnTo>
                    <a:pt x="1705257" y="400277"/>
                  </a:lnTo>
                  <a:lnTo>
                    <a:pt x="1705031" y="398236"/>
                  </a:lnTo>
                  <a:lnTo>
                    <a:pt x="1704805" y="392339"/>
                  </a:lnTo>
                  <a:lnTo>
                    <a:pt x="1704805" y="384855"/>
                  </a:lnTo>
                  <a:lnTo>
                    <a:pt x="1704353" y="375330"/>
                  </a:lnTo>
                  <a:lnTo>
                    <a:pt x="1704127" y="363991"/>
                  </a:lnTo>
                  <a:lnTo>
                    <a:pt x="1703449" y="351518"/>
                  </a:lnTo>
                  <a:lnTo>
                    <a:pt x="1702094" y="337457"/>
                  </a:lnTo>
                  <a:lnTo>
                    <a:pt x="1701416" y="329973"/>
                  </a:lnTo>
                  <a:lnTo>
                    <a:pt x="1700061" y="322262"/>
                  </a:lnTo>
                  <a:lnTo>
                    <a:pt x="1698931" y="314325"/>
                  </a:lnTo>
                  <a:lnTo>
                    <a:pt x="1697350" y="306387"/>
                  </a:lnTo>
                  <a:lnTo>
                    <a:pt x="1695542" y="297996"/>
                  </a:lnTo>
                  <a:lnTo>
                    <a:pt x="1693509" y="289605"/>
                  </a:lnTo>
                  <a:lnTo>
                    <a:pt x="1691250" y="280760"/>
                  </a:lnTo>
                  <a:lnTo>
                    <a:pt x="1688313" y="272143"/>
                  </a:lnTo>
                  <a:lnTo>
                    <a:pt x="1685376" y="263525"/>
                  </a:lnTo>
                  <a:lnTo>
                    <a:pt x="1681988" y="254453"/>
                  </a:lnTo>
                  <a:lnTo>
                    <a:pt x="1678147" y="245609"/>
                  </a:lnTo>
                  <a:lnTo>
                    <a:pt x="1673855" y="236310"/>
                  </a:lnTo>
                  <a:lnTo>
                    <a:pt x="1669336" y="227466"/>
                  </a:lnTo>
                  <a:lnTo>
                    <a:pt x="1664140" y="218394"/>
                  </a:lnTo>
                  <a:lnTo>
                    <a:pt x="1658944" y="209550"/>
                  </a:lnTo>
                  <a:lnTo>
                    <a:pt x="1652619" y="200478"/>
                  </a:lnTo>
                  <a:lnTo>
                    <a:pt x="1646519" y="191633"/>
                  </a:lnTo>
                  <a:lnTo>
                    <a:pt x="1640194" y="183016"/>
                  </a:lnTo>
                  <a:lnTo>
                    <a:pt x="1633868" y="175078"/>
                  </a:lnTo>
                  <a:lnTo>
                    <a:pt x="1627091" y="167594"/>
                  </a:lnTo>
                  <a:lnTo>
                    <a:pt x="1620313" y="160337"/>
                  </a:lnTo>
                  <a:lnTo>
                    <a:pt x="1613310" y="153307"/>
                  </a:lnTo>
                  <a:lnTo>
                    <a:pt x="1606307" y="146957"/>
                  </a:lnTo>
                  <a:lnTo>
                    <a:pt x="1599303" y="140833"/>
                  </a:lnTo>
                  <a:lnTo>
                    <a:pt x="1592074" y="135164"/>
                  </a:lnTo>
                  <a:lnTo>
                    <a:pt x="1584845" y="129948"/>
                  </a:lnTo>
                  <a:lnTo>
                    <a:pt x="1577841" y="124732"/>
                  </a:lnTo>
                  <a:lnTo>
                    <a:pt x="1570612" y="120196"/>
                  </a:lnTo>
                  <a:lnTo>
                    <a:pt x="1563835" y="115887"/>
                  </a:lnTo>
                  <a:lnTo>
                    <a:pt x="1556831" y="111805"/>
                  </a:lnTo>
                  <a:lnTo>
                    <a:pt x="1550280" y="107949"/>
                  </a:lnTo>
                  <a:lnTo>
                    <a:pt x="1543728" y="104321"/>
                  </a:lnTo>
                  <a:lnTo>
                    <a:pt x="1531077" y="98198"/>
                  </a:lnTo>
                  <a:lnTo>
                    <a:pt x="1519782" y="92755"/>
                  </a:lnTo>
                  <a:lnTo>
                    <a:pt x="1509390" y="88446"/>
                  </a:lnTo>
                  <a:lnTo>
                    <a:pt x="1500579" y="84817"/>
                  </a:lnTo>
                  <a:lnTo>
                    <a:pt x="1493350" y="81642"/>
                  </a:lnTo>
                  <a:lnTo>
                    <a:pt x="1488380" y="79374"/>
                  </a:lnTo>
                  <a:lnTo>
                    <a:pt x="1486346" y="78694"/>
                  </a:lnTo>
                  <a:lnTo>
                    <a:pt x="1484991" y="78014"/>
                  </a:lnTo>
                  <a:lnTo>
                    <a:pt x="1484539" y="77107"/>
                  </a:lnTo>
                  <a:lnTo>
                    <a:pt x="1484313" y="76653"/>
                  </a:lnTo>
                  <a:lnTo>
                    <a:pt x="1484313" y="76199"/>
                  </a:lnTo>
                  <a:lnTo>
                    <a:pt x="1484539" y="75973"/>
                  </a:lnTo>
                  <a:lnTo>
                    <a:pt x="1485217" y="75292"/>
                  </a:lnTo>
                  <a:lnTo>
                    <a:pt x="1486798" y="74839"/>
                  </a:lnTo>
                  <a:lnTo>
                    <a:pt x="1488832" y="74612"/>
                  </a:lnTo>
                  <a:close/>
                  <a:moveTo>
                    <a:pt x="1523085" y="0"/>
                  </a:moveTo>
                  <a:lnTo>
                    <a:pt x="1526481" y="0"/>
                  </a:lnTo>
                  <a:lnTo>
                    <a:pt x="1530330" y="0"/>
                  </a:lnTo>
                  <a:lnTo>
                    <a:pt x="1534859" y="226"/>
                  </a:lnTo>
                  <a:lnTo>
                    <a:pt x="1540293" y="906"/>
                  </a:lnTo>
                  <a:lnTo>
                    <a:pt x="1545954" y="1811"/>
                  </a:lnTo>
                  <a:lnTo>
                    <a:pt x="1552294" y="2943"/>
                  </a:lnTo>
                  <a:lnTo>
                    <a:pt x="1559313" y="4528"/>
                  </a:lnTo>
                  <a:lnTo>
                    <a:pt x="1566332" y="6339"/>
                  </a:lnTo>
                  <a:lnTo>
                    <a:pt x="1574031" y="8377"/>
                  </a:lnTo>
                  <a:lnTo>
                    <a:pt x="1581956" y="10867"/>
                  </a:lnTo>
                  <a:lnTo>
                    <a:pt x="1590334" y="13810"/>
                  </a:lnTo>
                  <a:lnTo>
                    <a:pt x="1599165" y="16980"/>
                  </a:lnTo>
                  <a:lnTo>
                    <a:pt x="1607995" y="20602"/>
                  </a:lnTo>
                  <a:lnTo>
                    <a:pt x="1617279" y="24678"/>
                  </a:lnTo>
                  <a:lnTo>
                    <a:pt x="1626336" y="29432"/>
                  </a:lnTo>
                  <a:lnTo>
                    <a:pt x="1635846" y="34413"/>
                  </a:lnTo>
                  <a:lnTo>
                    <a:pt x="1645582" y="39846"/>
                  </a:lnTo>
                  <a:lnTo>
                    <a:pt x="1655319" y="45959"/>
                  </a:lnTo>
                  <a:lnTo>
                    <a:pt x="1665055" y="52298"/>
                  </a:lnTo>
                  <a:lnTo>
                    <a:pt x="1674565" y="59317"/>
                  </a:lnTo>
                  <a:lnTo>
                    <a:pt x="1684302" y="66788"/>
                  </a:lnTo>
                  <a:lnTo>
                    <a:pt x="1694038" y="75165"/>
                  </a:lnTo>
                  <a:lnTo>
                    <a:pt x="1703548" y="83768"/>
                  </a:lnTo>
                  <a:lnTo>
                    <a:pt x="1712832" y="93051"/>
                  </a:lnTo>
                  <a:lnTo>
                    <a:pt x="1721889" y="103012"/>
                  </a:lnTo>
                  <a:lnTo>
                    <a:pt x="1730946" y="113427"/>
                  </a:lnTo>
                  <a:lnTo>
                    <a:pt x="1735248" y="119087"/>
                  </a:lnTo>
                  <a:lnTo>
                    <a:pt x="1739550" y="124520"/>
                  </a:lnTo>
                  <a:lnTo>
                    <a:pt x="1743626" y="130407"/>
                  </a:lnTo>
                  <a:lnTo>
                    <a:pt x="1747928" y="136293"/>
                  </a:lnTo>
                  <a:lnTo>
                    <a:pt x="1752004" y="142406"/>
                  </a:lnTo>
                  <a:lnTo>
                    <a:pt x="1755853" y="148745"/>
                  </a:lnTo>
                  <a:lnTo>
                    <a:pt x="1759703" y="154405"/>
                  </a:lnTo>
                  <a:lnTo>
                    <a:pt x="1763099" y="160744"/>
                  </a:lnTo>
                  <a:lnTo>
                    <a:pt x="1769665" y="172970"/>
                  </a:lnTo>
                  <a:lnTo>
                    <a:pt x="1775553" y="184969"/>
                  </a:lnTo>
                  <a:lnTo>
                    <a:pt x="1780987" y="197195"/>
                  </a:lnTo>
                  <a:lnTo>
                    <a:pt x="1785515" y="209194"/>
                  </a:lnTo>
                  <a:lnTo>
                    <a:pt x="1789591" y="220967"/>
                  </a:lnTo>
                  <a:lnTo>
                    <a:pt x="1793214" y="232740"/>
                  </a:lnTo>
                  <a:lnTo>
                    <a:pt x="1795931" y="244513"/>
                  </a:lnTo>
                  <a:lnTo>
                    <a:pt x="1798648" y="255606"/>
                  </a:lnTo>
                  <a:lnTo>
                    <a:pt x="1800686" y="266926"/>
                  </a:lnTo>
                  <a:lnTo>
                    <a:pt x="1802045" y="277793"/>
                  </a:lnTo>
                  <a:lnTo>
                    <a:pt x="1803403" y="288661"/>
                  </a:lnTo>
                  <a:lnTo>
                    <a:pt x="1804083" y="298849"/>
                  </a:lnTo>
                  <a:lnTo>
                    <a:pt x="1804762" y="308810"/>
                  </a:lnTo>
                  <a:lnTo>
                    <a:pt x="1804988" y="318546"/>
                  </a:lnTo>
                  <a:lnTo>
                    <a:pt x="1804762" y="327828"/>
                  </a:lnTo>
                  <a:lnTo>
                    <a:pt x="1804535" y="336658"/>
                  </a:lnTo>
                  <a:lnTo>
                    <a:pt x="1803856" y="345034"/>
                  </a:lnTo>
                  <a:lnTo>
                    <a:pt x="1802950" y="352959"/>
                  </a:lnTo>
                  <a:lnTo>
                    <a:pt x="1802045" y="360430"/>
                  </a:lnTo>
                  <a:lnTo>
                    <a:pt x="1800913" y="367222"/>
                  </a:lnTo>
                  <a:lnTo>
                    <a:pt x="1799780" y="373561"/>
                  </a:lnTo>
                  <a:lnTo>
                    <a:pt x="1798648" y="378995"/>
                  </a:lnTo>
                  <a:lnTo>
                    <a:pt x="1797290" y="384202"/>
                  </a:lnTo>
                  <a:lnTo>
                    <a:pt x="1795705" y="388730"/>
                  </a:lnTo>
                  <a:lnTo>
                    <a:pt x="1794573" y="392352"/>
                  </a:lnTo>
                  <a:lnTo>
                    <a:pt x="1793214" y="395522"/>
                  </a:lnTo>
                  <a:lnTo>
                    <a:pt x="1792082" y="397786"/>
                  </a:lnTo>
                  <a:lnTo>
                    <a:pt x="1790950" y="399371"/>
                  </a:lnTo>
                  <a:lnTo>
                    <a:pt x="1790044" y="400050"/>
                  </a:lnTo>
                  <a:lnTo>
                    <a:pt x="1789591" y="400050"/>
                  </a:lnTo>
                  <a:lnTo>
                    <a:pt x="1789138" y="399823"/>
                  </a:lnTo>
                  <a:lnTo>
                    <a:pt x="1788912" y="399823"/>
                  </a:lnTo>
                  <a:lnTo>
                    <a:pt x="1788685" y="399597"/>
                  </a:lnTo>
                  <a:lnTo>
                    <a:pt x="1788006" y="398239"/>
                  </a:lnTo>
                  <a:lnTo>
                    <a:pt x="1787780" y="396427"/>
                  </a:lnTo>
                  <a:lnTo>
                    <a:pt x="1787553" y="393937"/>
                  </a:lnTo>
                  <a:lnTo>
                    <a:pt x="1787327" y="386919"/>
                  </a:lnTo>
                  <a:lnTo>
                    <a:pt x="1787100" y="377636"/>
                  </a:lnTo>
                  <a:lnTo>
                    <a:pt x="1787100" y="365863"/>
                  </a:lnTo>
                  <a:lnTo>
                    <a:pt x="1786648" y="352279"/>
                  </a:lnTo>
                  <a:lnTo>
                    <a:pt x="1785742" y="336884"/>
                  </a:lnTo>
                  <a:lnTo>
                    <a:pt x="1785063" y="328507"/>
                  </a:lnTo>
                  <a:lnTo>
                    <a:pt x="1784157" y="319904"/>
                  </a:lnTo>
                  <a:lnTo>
                    <a:pt x="1783025" y="310848"/>
                  </a:lnTo>
                  <a:lnTo>
                    <a:pt x="1781666" y="301339"/>
                  </a:lnTo>
                  <a:lnTo>
                    <a:pt x="1780081" y="292057"/>
                  </a:lnTo>
                  <a:lnTo>
                    <a:pt x="1778496" y="282095"/>
                  </a:lnTo>
                  <a:lnTo>
                    <a:pt x="1776005" y="272133"/>
                  </a:lnTo>
                  <a:lnTo>
                    <a:pt x="1773515" y="261493"/>
                  </a:lnTo>
                  <a:lnTo>
                    <a:pt x="1770798" y="251078"/>
                  </a:lnTo>
                  <a:lnTo>
                    <a:pt x="1767401" y="240437"/>
                  </a:lnTo>
                  <a:lnTo>
                    <a:pt x="1763552" y="229570"/>
                  </a:lnTo>
                  <a:lnTo>
                    <a:pt x="1759476" y="218929"/>
                  </a:lnTo>
                  <a:lnTo>
                    <a:pt x="1754948" y="207836"/>
                  </a:lnTo>
                  <a:lnTo>
                    <a:pt x="1749513" y="196968"/>
                  </a:lnTo>
                  <a:lnTo>
                    <a:pt x="1743852" y="185875"/>
                  </a:lnTo>
                  <a:lnTo>
                    <a:pt x="1737739" y="175008"/>
                  </a:lnTo>
                  <a:lnTo>
                    <a:pt x="1731172" y="163914"/>
                  </a:lnTo>
                  <a:lnTo>
                    <a:pt x="1723700" y="153047"/>
                  </a:lnTo>
                  <a:lnTo>
                    <a:pt x="1716228" y="142179"/>
                  </a:lnTo>
                  <a:lnTo>
                    <a:pt x="1708303" y="131765"/>
                  </a:lnTo>
                  <a:lnTo>
                    <a:pt x="1700378" y="122030"/>
                  </a:lnTo>
                  <a:lnTo>
                    <a:pt x="1692227" y="112974"/>
                  </a:lnTo>
                  <a:lnTo>
                    <a:pt x="1683849" y="104144"/>
                  </a:lnTo>
                  <a:lnTo>
                    <a:pt x="1675471" y="95767"/>
                  </a:lnTo>
                  <a:lnTo>
                    <a:pt x="1666867" y="87843"/>
                  </a:lnTo>
                  <a:lnTo>
                    <a:pt x="1658036" y="80372"/>
                  </a:lnTo>
                  <a:lnTo>
                    <a:pt x="1649432" y="73580"/>
                  </a:lnTo>
                  <a:lnTo>
                    <a:pt x="1640601" y="67241"/>
                  </a:lnTo>
                  <a:lnTo>
                    <a:pt x="1631997" y="60902"/>
                  </a:lnTo>
                  <a:lnTo>
                    <a:pt x="1623392" y="55015"/>
                  </a:lnTo>
                  <a:lnTo>
                    <a:pt x="1614788" y="49808"/>
                  </a:lnTo>
                  <a:lnTo>
                    <a:pt x="1606410" y="44827"/>
                  </a:lnTo>
                  <a:lnTo>
                    <a:pt x="1598259" y="40299"/>
                  </a:lnTo>
                  <a:lnTo>
                    <a:pt x="1590334" y="35998"/>
                  </a:lnTo>
                  <a:lnTo>
                    <a:pt x="1582409" y="31922"/>
                  </a:lnTo>
                  <a:lnTo>
                    <a:pt x="1574937" y="28300"/>
                  </a:lnTo>
                  <a:lnTo>
                    <a:pt x="1560898" y="21961"/>
                  </a:lnTo>
                  <a:lnTo>
                    <a:pt x="1548445" y="16527"/>
                  </a:lnTo>
                  <a:lnTo>
                    <a:pt x="1537802" y="12226"/>
                  </a:lnTo>
                  <a:lnTo>
                    <a:pt x="1528972" y="8603"/>
                  </a:lnTo>
                  <a:lnTo>
                    <a:pt x="1522405" y="5886"/>
                  </a:lnTo>
                  <a:lnTo>
                    <a:pt x="1520367" y="4754"/>
                  </a:lnTo>
                  <a:lnTo>
                    <a:pt x="1518556" y="3849"/>
                  </a:lnTo>
                  <a:lnTo>
                    <a:pt x="1517877" y="2717"/>
                  </a:lnTo>
                  <a:lnTo>
                    <a:pt x="1517650" y="2490"/>
                  </a:lnTo>
                  <a:lnTo>
                    <a:pt x="1517650" y="2038"/>
                  </a:lnTo>
                  <a:lnTo>
                    <a:pt x="1517650" y="1811"/>
                  </a:lnTo>
                  <a:lnTo>
                    <a:pt x="1517877" y="1132"/>
                  </a:lnTo>
                  <a:lnTo>
                    <a:pt x="1518782" y="679"/>
                  </a:lnTo>
                  <a:lnTo>
                    <a:pt x="1520594" y="226"/>
                  </a:lnTo>
                  <a:lnTo>
                    <a:pt x="1523085" y="0"/>
                  </a:lnTo>
                  <a:close/>
                </a:path>
              </a:pathLst>
            </a:custGeom>
            <a:solidFill>
              <a:srgbClr val="00B0F0"/>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a typeface="幼圆" panose="02010509060101010101" pitchFamily="49" charset="-122"/>
              </a:endParaRPr>
            </a:p>
          </p:txBody>
        </p:sp>
      </p:grpSp>
      <p:cxnSp>
        <p:nvCxnSpPr>
          <p:cNvPr id="12" name="直接连接符 11"/>
          <p:cNvCxnSpPr/>
          <p:nvPr/>
        </p:nvCxnSpPr>
        <p:spPr>
          <a:xfrm>
            <a:off x="4879954" y="2642176"/>
            <a:ext cx="0" cy="576064"/>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7472242" y="4082336"/>
            <a:ext cx="0" cy="576064"/>
          </a:xfrm>
          <a:prstGeom prst="line">
            <a:avLst/>
          </a:prstGeom>
          <a:ln w="158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9776498" y="2642176"/>
            <a:ext cx="0" cy="576064"/>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5" name="组合 14"/>
          <p:cNvGrpSpPr/>
          <p:nvPr/>
        </p:nvGrpSpPr>
        <p:grpSpPr>
          <a:xfrm>
            <a:off x="4534834" y="1818964"/>
            <a:ext cx="690239" cy="690239"/>
            <a:chOff x="4310720" y="1926894"/>
            <a:chExt cx="690239" cy="690239"/>
          </a:xfrm>
        </p:grpSpPr>
        <p:sp>
          <p:nvSpPr>
            <p:cNvPr id="16" name="椭圆 15"/>
            <p:cNvSpPr/>
            <p:nvPr/>
          </p:nvSpPr>
          <p:spPr>
            <a:xfrm>
              <a:off x="4310720" y="1926894"/>
              <a:ext cx="690239" cy="690239"/>
            </a:xfrm>
            <a:prstGeom prst="ellipse">
              <a:avLst/>
            </a:prstGeom>
            <a:noFill/>
            <a:ln w="158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7" name="KSO_Shape"/>
            <p:cNvSpPr/>
            <p:nvPr/>
          </p:nvSpPr>
          <p:spPr bwMode="auto">
            <a:xfrm>
              <a:off x="4458174" y="2035523"/>
              <a:ext cx="416694" cy="431063"/>
            </a:xfrm>
            <a:custGeom>
              <a:avLst/>
              <a:gdLst>
                <a:gd name="T0" fmla="*/ 2147483646 w 90"/>
                <a:gd name="T1" fmla="*/ 2147483646 h 93"/>
                <a:gd name="T2" fmla="*/ 2147483646 w 90"/>
                <a:gd name="T3" fmla="*/ 2147483646 h 93"/>
                <a:gd name="T4" fmla="*/ 2147483646 w 90"/>
                <a:gd name="T5" fmla="*/ 2147483646 h 93"/>
                <a:gd name="T6" fmla="*/ 2147483646 w 90"/>
                <a:gd name="T7" fmla="*/ 2147483646 h 93"/>
                <a:gd name="T8" fmla="*/ 2147483646 w 90"/>
                <a:gd name="T9" fmla="*/ 2147483646 h 93"/>
                <a:gd name="T10" fmla="*/ 0 w 90"/>
                <a:gd name="T11" fmla="*/ 2147483646 h 93"/>
                <a:gd name="T12" fmla="*/ 0 w 90"/>
                <a:gd name="T13" fmla="*/ 2147483646 h 93"/>
                <a:gd name="T14" fmla="*/ 2147483646 w 90"/>
                <a:gd name="T15" fmla="*/ 2147483646 h 93"/>
                <a:gd name="T16" fmla="*/ 2147483646 w 90"/>
                <a:gd name="T17" fmla="*/ 2147483646 h 93"/>
                <a:gd name="T18" fmla="*/ 2147483646 w 90"/>
                <a:gd name="T19" fmla="*/ 2147483646 h 93"/>
                <a:gd name="T20" fmla="*/ 2147483646 w 90"/>
                <a:gd name="T21" fmla="*/ 2147483646 h 93"/>
                <a:gd name="T22" fmla="*/ 2147483646 w 90"/>
                <a:gd name="T23" fmla="*/ 2147483646 h 93"/>
                <a:gd name="T24" fmla="*/ 2147483646 w 90"/>
                <a:gd name="T25" fmla="*/ 2147483646 h 93"/>
                <a:gd name="T26" fmla="*/ 2147483646 w 90"/>
                <a:gd name="T27" fmla="*/ 2147483646 h 93"/>
                <a:gd name="T28" fmla="*/ 2147483646 w 90"/>
                <a:gd name="T29" fmla="*/ 2147483646 h 93"/>
                <a:gd name="T30" fmla="*/ 2147483646 w 90"/>
                <a:gd name="T31" fmla="*/ 2147483646 h 93"/>
                <a:gd name="T32" fmla="*/ 2147483646 w 90"/>
                <a:gd name="T33" fmla="*/ 2147483646 h 93"/>
                <a:gd name="T34" fmla="*/ 2147483646 w 90"/>
                <a:gd name="T35" fmla="*/ 2147483646 h 93"/>
                <a:gd name="T36" fmla="*/ 2147483646 w 90"/>
                <a:gd name="T37" fmla="*/ 2147483646 h 93"/>
                <a:gd name="T38" fmla="*/ 2147483646 w 90"/>
                <a:gd name="T39" fmla="*/ 2147483646 h 93"/>
                <a:gd name="T40" fmla="*/ 2147483646 w 90"/>
                <a:gd name="T41" fmla="*/ 2147483646 h 93"/>
                <a:gd name="T42" fmla="*/ 2147483646 w 90"/>
                <a:gd name="T43" fmla="*/ 2147483646 h 93"/>
                <a:gd name="T44" fmla="*/ 2147483646 w 90"/>
                <a:gd name="T45" fmla="*/ 2147483646 h 93"/>
                <a:gd name="T46" fmla="*/ 2147483646 w 90"/>
                <a:gd name="T47" fmla="*/ 2147483646 h 93"/>
                <a:gd name="T48" fmla="*/ 2147483646 w 90"/>
                <a:gd name="T49" fmla="*/ 2147483646 h 93"/>
                <a:gd name="T50" fmla="*/ 2147483646 w 90"/>
                <a:gd name="T51" fmla="*/ 2147483646 h 93"/>
                <a:gd name="T52" fmla="*/ 2147483646 w 90"/>
                <a:gd name="T53" fmla="*/ 2147483646 h 93"/>
                <a:gd name="T54" fmla="*/ 2147483646 w 90"/>
                <a:gd name="T55" fmla="*/ 2147483646 h 93"/>
                <a:gd name="T56" fmla="*/ 2147483646 w 90"/>
                <a:gd name="T57" fmla="*/ 2147483646 h 93"/>
                <a:gd name="T58" fmla="*/ 2147483646 w 90"/>
                <a:gd name="T59" fmla="*/ 2147483646 h 93"/>
                <a:gd name="T60" fmla="*/ 2147483646 w 90"/>
                <a:gd name="T61" fmla="*/ 2147483646 h 93"/>
                <a:gd name="T62" fmla="*/ 2147483646 w 90"/>
                <a:gd name="T63" fmla="*/ 2147483646 h 93"/>
                <a:gd name="T64" fmla="*/ 2147483646 w 90"/>
                <a:gd name="T65" fmla="*/ 2147483646 h 93"/>
                <a:gd name="T66" fmla="*/ 2147483646 w 90"/>
                <a:gd name="T67" fmla="*/ 2147483646 h 93"/>
                <a:gd name="T68" fmla="*/ 2147483646 w 90"/>
                <a:gd name="T69" fmla="*/ 2147483646 h 93"/>
                <a:gd name="T70" fmla="*/ 2147483646 w 90"/>
                <a:gd name="T71" fmla="*/ 2147483646 h 93"/>
                <a:gd name="T72" fmla="*/ 2147483646 w 90"/>
                <a:gd name="T73" fmla="*/ 2147483646 h 93"/>
                <a:gd name="T74" fmla="*/ 2147483646 w 90"/>
                <a:gd name="T75" fmla="*/ 2147483646 h 93"/>
                <a:gd name="T76" fmla="*/ 2147483646 w 90"/>
                <a:gd name="T77" fmla="*/ 2147483646 h 93"/>
                <a:gd name="T78" fmla="*/ 2147483646 w 90"/>
                <a:gd name="T79" fmla="*/ 2147483646 h 93"/>
                <a:gd name="T80" fmla="*/ 2147483646 w 90"/>
                <a:gd name="T81" fmla="*/ 2147483646 h 93"/>
                <a:gd name="T82" fmla="*/ 2147483646 w 90"/>
                <a:gd name="T83" fmla="*/ 2147483646 h 93"/>
                <a:gd name="T84" fmla="*/ 2147483646 w 90"/>
                <a:gd name="T85" fmla="*/ 2147483646 h 93"/>
                <a:gd name="T86" fmla="*/ 2147483646 w 90"/>
                <a:gd name="T87" fmla="*/ 2147483646 h 93"/>
                <a:gd name="T88" fmla="*/ 2147483646 w 90"/>
                <a:gd name="T89" fmla="*/ 2147483646 h 93"/>
                <a:gd name="T90" fmla="*/ 2147483646 w 90"/>
                <a:gd name="T91" fmla="*/ 2147483646 h 93"/>
                <a:gd name="T92" fmla="*/ 2147483646 w 90"/>
                <a:gd name="T93" fmla="*/ 2147483646 h 93"/>
                <a:gd name="T94" fmla="*/ 2147483646 w 90"/>
                <a:gd name="T95" fmla="*/ 2147483646 h 93"/>
                <a:gd name="T96" fmla="*/ 2147483646 w 90"/>
                <a:gd name="T97" fmla="*/ 2147483646 h 9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90" h="93">
                  <a:moveTo>
                    <a:pt x="86" y="38"/>
                  </a:moveTo>
                  <a:cubicBezTo>
                    <a:pt x="88" y="40"/>
                    <a:pt x="90" y="43"/>
                    <a:pt x="90" y="46"/>
                  </a:cubicBezTo>
                  <a:cubicBezTo>
                    <a:pt x="90" y="83"/>
                    <a:pt x="90" y="83"/>
                    <a:pt x="90" y="83"/>
                  </a:cubicBezTo>
                  <a:cubicBezTo>
                    <a:pt x="90" y="88"/>
                    <a:pt x="86" y="93"/>
                    <a:pt x="81" y="93"/>
                  </a:cubicBezTo>
                  <a:cubicBezTo>
                    <a:pt x="9" y="93"/>
                    <a:pt x="9" y="93"/>
                    <a:pt x="9" y="93"/>
                  </a:cubicBezTo>
                  <a:cubicBezTo>
                    <a:pt x="4" y="93"/>
                    <a:pt x="0" y="88"/>
                    <a:pt x="0" y="83"/>
                  </a:cubicBezTo>
                  <a:cubicBezTo>
                    <a:pt x="0" y="46"/>
                    <a:pt x="0" y="46"/>
                    <a:pt x="0" y="46"/>
                  </a:cubicBezTo>
                  <a:cubicBezTo>
                    <a:pt x="0" y="44"/>
                    <a:pt x="1" y="41"/>
                    <a:pt x="2" y="40"/>
                  </a:cubicBezTo>
                  <a:cubicBezTo>
                    <a:pt x="2" y="40"/>
                    <a:pt x="2" y="40"/>
                    <a:pt x="2" y="40"/>
                  </a:cubicBezTo>
                  <a:cubicBezTo>
                    <a:pt x="2" y="40"/>
                    <a:pt x="2" y="40"/>
                    <a:pt x="2" y="40"/>
                  </a:cubicBezTo>
                  <a:cubicBezTo>
                    <a:pt x="2" y="39"/>
                    <a:pt x="2" y="39"/>
                    <a:pt x="3" y="39"/>
                  </a:cubicBezTo>
                  <a:cubicBezTo>
                    <a:pt x="39" y="3"/>
                    <a:pt x="39" y="3"/>
                    <a:pt x="39" y="3"/>
                  </a:cubicBezTo>
                  <a:cubicBezTo>
                    <a:pt x="43" y="0"/>
                    <a:pt x="46" y="0"/>
                    <a:pt x="50" y="3"/>
                  </a:cubicBezTo>
                  <a:cubicBezTo>
                    <a:pt x="86" y="38"/>
                    <a:pt x="86" y="38"/>
                    <a:pt x="86" y="38"/>
                  </a:cubicBezTo>
                  <a:close/>
                  <a:moveTo>
                    <a:pt x="15" y="30"/>
                  </a:moveTo>
                  <a:cubicBezTo>
                    <a:pt x="15" y="52"/>
                    <a:pt x="15" y="52"/>
                    <a:pt x="15" y="52"/>
                  </a:cubicBezTo>
                  <a:cubicBezTo>
                    <a:pt x="45" y="75"/>
                    <a:pt x="45" y="75"/>
                    <a:pt x="45" y="75"/>
                  </a:cubicBezTo>
                  <a:cubicBezTo>
                    <a:pt x="72" y="54"/>
                    <a:pt x="72" y="54"/>
                    <a:pt x="72" y="54"/>
                  </a:cubicBezTo>
                  <a:cubicBezTo>
                    <a:pt x="72" y="30"/>
                    <a:pt x="72" y="30"/>
                    <a:pt x="72" y="30"/>
                  </a:cubicBezTo>
                  <a:cubicBezTo>
                    <a:pt x="15" y="30"/>
                    <a:pt x="15" y="30"/>
                    <a:pt x="15" y="30"/>
                  </a:cubicBezTo>
                  <a:close/>
                  <a:moveTo>
                    <a:pt x="25" y="35"/>
                  </a:moveTo>
                  <a:cubicBezTo>
                    <a:pt x="25" y="39"/>
                    <a:pt x="25" y="39"/>
                    <a:pt x="25" y="39"/>
                  </a:cubicBezTo>
                  <a:cubicBezTo>
                    <a:pt x="63" y="39"/>
                    <a:pt x="63" y="39"/>
                    <a:pt x="63" y="39"/>
                  </a:cubicBezTo>
                  <a:cubicBezTo>
                    <a:pt x="63" y="35"/>
                    <a:pt x="63" y="35"/>
                    <a:pt x="63" y="35"/>
                  </a:cubicBezTo>
                  <a:cubicBezTo>
                    <a:pt x="25" y="35"/>
                    <a:pt x="25" y="35"/>
                    <a:pt x="25" y="35"/>
                  </a:cubicBezTo>
                  <a:close/>
                  <a:moveTo>
                    <a:pt x="25" y="51"/>
                  </a:moveTo>
                  <a:cubicBezTo>
                    <a:pt x="25" y="55"/>
                    <a:pt x="25" y="55"/>
                    <a:pt x="25" y="55"/>
                  </a:cubicBezTo>
                  <a:cubicBezTo>
                    <a:pt x="63" y="55"/>
                    <a:pt x="63" y="55"/>
                    <a:pt x="63" y="55"/>
                  </a:cubicBezTo>
                  <a:cubicBezTo>
                    <a:pt x="63" y="51"/>
                    <a:pt x="63" y="51"/>
                    <a:pt x="63" y="51"/>
                  </a:cubicBezTo>
                  <a:cubicBezTo>
                    <a:pt x="25" y="51"/>
                    <a:pt x="25" y="51"/>
                    <a:pt x="25" y="51"/>
                  </a:cubicBezTo>
                  <a:close/>
                  <a:moveTo>
                    <a:pt x="25" y="43"/>
                  </a:moveTo>
                  <a:cubicBezTo>
                    <a:pt x="25" y="47"/>
                    <a:pt x="25" y="47"/>
                    <a:pt x="25" y="47"/>
                  </a:cubicBezTo>
                  <a:cubicBezTo>
                    <a:pt x="63" y="47"/>
                    <a:pt x="63" y="47"/>
                    <a:pt x="63" y="47"/>
                  </a:cubicBezTo>
                  <a:cubicBezTo>
                    <a:pt x="63" y="43"/>
                    <a:pt x="63" y="43"/>
                    <a:pt x="63" y="43"/>
                  </a:cubicBezTo>
                  <a:cubicBezTo>
                    <a:pt x="25" y="43"/>
                    <a:pt x="25" y="43"/>
                    <a:pt x="25" y="43"/>
                  </a:cubicBezTo>
                  <a:close/>
                  <a:moveTo>
                    <a:pt x="10" y="87"/>
                  </a:moveTo>
                  <a:cubicBezTo>
                    <a:pt x="28" y="69"/>
                    <a:pt x="28" y="69"/>
                    <a:pt x="28" y="69"/>
                  </a:cubicBezTo>
                  <a:cubicBezTo>
                    <a:pt x="28" y="69"/>
                    <a:pt x="28" y="68"/>
                    <a:pt x="28" y="67"/>
                  </a:cubicBezTo>
                  <a:cubicBezTo>
                    <a:pt x="27" y="66"/>
                    <a:pt x="26" y="66"/>
                    <a:pt x="25" y="67"/>
                  </a:cubicBezTo>
                  <a:cubicBezTo>
                    <a:pt x="7" y="84"/>
                    <a:pt x="7" y="84"/>
                    <a:pt x="7" y="84"/>
                  </a:cubicBezTo>
                  <a:cubicBezTo>
                    <a:pt x="6" y="85"/>
                    <a:pt x="6" y="86"/>
                    <a:pt x="7" y="87"/>
                  </a:cubicBezTo>
                  <a:cubicBezTo>
                    <a:pt x="8" y="87"/>
                    <a:pt x="9" y="87"/>
                    <a:pt x="10" y="87"/>
                  </a:cubicBezTo>
                  <a:close/>
                  <a:moveTo>
                    <a:pt x="84" y="84"/>
                  </a:moveTo>
                  <a:cubicBezTo>
                    <a:pt x="66" y="67"/>
                    <a:pt x="66" y="67"/>
                    <a:pt x="66" y="67"/>
                  </a:cubicBezTo>
                  <a:cubicBezTo>
                    <a:pt x="65" y="66"/>
                    <a:pt x="64" y="66"/>
                    <a:pt x="63" y="67"/>
                  </a:cubicBezTo>
                  <a:cubicBezTo>
                    <a:pt x="62" y="68"/>
                    <a:pt x="62" y="69"/>
                    <a:pt x="63" y="69"/>
                  </a:cubicBezTo>
                  <a:cubicBezTo>
                    <a:pt x="81" y="87"/>
                    <a:pt x="81" y="87"/>
                    <a:pt x="81" y="87"/>
                  </a:cubicBezTo>
                  <a:cubicBezTo>
                    <a:pt x="82" y="87"/>
                    <a:pt x="83" y="87"/>
                    <a:pt x="84" y="87"/>
                  </a:cubicBezTo>
                  <a:cubicBezTo>
                    <a:pt x="85" y="86"/>
                    <a:pt x="85" y="85"/>
                    <a:pt x="84" y="84"/>
                  </a:cubicBezTo>
                  <a:close/>
                </a:path>
              </a:pathLst>
            </a:custGeom>
            <a:solidFill>
              <a:schemeClr val="accent4"/>
            </a:solidFill>
            <a:ln>
              <a:noFill/>
            </a:ln>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ea typeface="幼圆" panose="02010509060101010101" pitchFamily="49" charset="-122"/>
              </a:endParaRPr>
            </a:p>
          </p:txBody>
        </p:sp>
      </p:grpSp>
      <p:grpSp>
        <p:nvGrpSpPr>
          <p:cNvPr id="18" name="组合 17"/>
          <p:cNvGrpSpPr/>
          <p:nvPr/>
        </p:nvGrpSpPr>
        <p:grpSpPr>
          <a:xfrm>
            <a:off x="7127122" y="4791071"/>
            <a:ext cx="690239" cy="690239"/>
            <a:chOff x="6903008" y="4899001"/>
            <a:chExt cx="690239" cy="690239"/>
          </a:xfrm>
        </p:grpSpPr>
        <p:sp>
          <p:nvSpPr>
            <p:cNvPr id="19" name="椭圆 18"/>
            <p:cNvSpPr/>
            <p:nvPr/>
          </p:nvSpPr>
          <p:spPr>
            <a:xfrm>
              <a:off x="6903008" y="4899001"/>
              <a:ext cx="690239" cy="690239"/>
            </a:xfrm>
            <a:prstGeom prst="ellipse">
              <a:avLst/>
            </a:prstGeom>
            <a:noFill/>
            <a:ln w="158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20" name="KSO_Shape"/>
            <p:cNvSpPr/>
            <p:nvPr/>
          </p:nvSpPr>
          <p:spPr>
            <a:xfrm>
              <a:off x="7014053" y="5158817"/>
              <a:ext cx="556002" cy="239081"/>
            </a:xfrm>
            <a:custGeom>
              <a:avLst/>
              <a:gdLst>
                <a:gd name="connsiteX0" fmla="*/ 837769 w 1437086"/>
                <a:gd name="connsiteY0" fmla="*/ 0 h 619125"/>
                <a:gd name="connsiteX1" fmla="*/ 1129014 w 1437086"/>
                <a:gd name="connsiteY1" fmla="*/ 2 h 619125"/>
                <a:gd name="connsiteX2" fmla="*/ 1437086 w 1437086"/>
                <a:gd name="connsiteY2" fmla="*/ 314833 h 619125"/>
                <a:gd name="connsiteX3" fmla="*/ 1126115 w 1437086"/>
                <a:gd name="connsiteY3" fmla="*/ 619125 h 619125"/>
                <a:gd name="connsiteX4" fmla="*/ 836416 w 1437086"/>
                <a:gd name="connsiteY4" fmla="*/ 619125 h 619125"/>
                <a:gd name="connsiteX5" fmla="*/ 1146598 w 1437086"/>
                <a:gd name="connsiteY5" fmla="*/ 315604 h 619125"/>
                <a:gd name="connsiteX6" fmla="*/ 476241 w 1437086"/>
                <a:gd name="connsiteY6" fmla="*/ 0 h 619125"/>
                <a:gd name="connsiteX7" fmla="*/ 767481 w 1437086"/>
                <a:gd name="connsiteY7" fmla="*/ 0 h 619125"/>
                <a:gd name="connsiteX8" fmla="*/ 1075554 w 1437086"/>
                <a:gd name="connsiteY8" fmla="*/ 314833 h 619125"/>
                <a:gd name="connsiteX9" fmla="*/ 764585 w 1437086"/>
                <a:gd name="connsiteY9" fmla="*/ 619125 h 619125"/>
                <a:gd name="connsiteX10" fmla="*/ 474886 w 1437086"/>
                <a:gd name="connsiteY10" fmla="*/ 619125 h 619125"/>
                <a:gd name="connsiteX11" fmla="*/ 785067 w 1437086"/>
                <a:gd name="connsiteY11" fmla="*/ 315602 h 619125"/>
                <a:gd name="connsiteX12" fmla="*/ 0 w 1437086"/>
                <a:gd name="connsiteY12" fmla="*/ 0 h 619125"/>
                <a:gd name="connsiteX13" fmla="*/ 405948 w 1437086"/>
                <a:gd name="connsiteY13" fmla="*/ 0 h 619125"/>
                <a:gd name="connsiteX14" fmla="*/ 714025 w 1437086"/>
                <a:gd name="connsiteY14" fmla="*/ 314832 h 619125"/>
                <a:gd name="connsiteX15" fmla="*/ 403054 w 1437086"/>
                <a:gd name="connsiteY15" fmla="*/ 619125 h 619125"/>
                <a:gd name="connsiteX16" fmla="*/ 0 w 1437086"/>
                <a:gd name="connsiteY16" fmla="*/ 619125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37086" h="619125">
                  <a:moveTo>
                    <a:pt x="837769" y="0"/>
                  </a:moveTo>
                  <a:lnTo>
                    <a:pt x="1129014" y="2"/>
                  </a:lnTo>
                  <a:lnTo>
                    <a:pt x="1437086" y="314833"/>
                  </a:lnTo>
                  <a:lnTo>
                    <a:pt x="1126115" y="619125"/>
                  </a:lnTo>
                  <a:lnTo>
                    <a:pt x="836416" y="619125"/>
                  </a:lnTo>
                  <a:lnTo>
                    <a:pt x="1146598" y="315604"/>
                  </a:lnTo>
                  <a:close/>
                  <a:moveTo>
                    <a:pt x="476241" y="0"/>
                  </a:moveTo>
                  <a:lnTo>
                    <a:pt x="767481" y="0"/>
                  </a:lnTo>
                  <a:lnTo>
                    <a:pt x="1075554" y="314833"/>
                  </a:lnTo>
                  <a:lnTo>
                    <a:pt x="764585" y="619125"/>
                  </a:lnTo>
                  <a:lnTo>
                    <a:pt x="474886" y="619125"/>
                  </a:lnTo>
                  <a:lnTo>
                    <a:pt x="785067" y="315602"/>
                  </a:lnTo>
                  <a:close/>
                  <a:moveTo>
                    <a:pt x="0" y="0"/>
                  </a:moveTo>
                  <a:lnTo>
                    <a:pt x="405948" y="0"/>
                  </a:lnTo>
                  <a:lnTo>
                    <a:pt x="714025" y="314832"/>
                  </a:lnTo>
                  <a:lnTo>
                    <a:pt x="403054" y="619125"/>
                  </a:lnTo>
                  <a:lnTo>
                    <a:pt x="0" y="619125"/>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a typeface="幼圆" panose="02010509060101010101" pitchFamily="49" charset="-122"/>
              </a:endParaRPr>
            </a:p>
          </p:txBody>
        </p:sp>
      </p:grpSp>
      <p:grpSp>
        <p:nvGrpSpPr>
          <p:cNvPr id="21" name="组合 20"/>
          <p:cNvGrpSpPr/>
          <p:nvPr/>
        </p:nvGrpSpPr>
        <p:grpSpPr>
          <a:xfrm>
            <a:off x="9431378" y="1818964"/>
            <a:ext cx="690239" cy="690239"/>
            <a:chOff x="9207264" y="1926894"/>
            <a:chExt cx="690239" cy="690239"/>
          </a:xfrm>
        </p:grpSpPr>
        <p:sp>
          <p:nvSpPr>
            <p:cNvPr id="22" name="椭圆 21"/>
            <p:cNvSpPr/>
            <p:nvPr/>
          </p:nvSpPr>
          <p:spPr>
            <a:xfrm>
              <a:off x="9207264" y="1926894"/>
              <a:ext cx="690239" cy="690239"/>
            </a:xfrm>
            <a:prstGeom prst="ellipse">
              <a:avLst/>
            </a:prstGeom>
            <a:no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幼圆" panose="02010509060101010101" pitchFamily="49" charset="-122"/>
              </a:endParaRPr>
            </a:p>
          </p:txBody>
        </p:sp>
        <p:sp>
          <p:nvSpPr>
            <p:cNvPr id="23" name="KSO_Shape"/>
            <p:cNvSpPr/>
            <p:nvPr/>
          </p:nvSpPr>
          <p:spPr>
            <a:xfrm flipH="1">
              <a:off x="9293565" y="2096307"/>
              <a:ext cx="517635" cy="395991"/>
            </a:xfrm>
            <a:custGeom>
              <a:avLst/>
              <a:gdLst>
                <a:gd name="connsiteX0" fmla="*/ 881094 w 1131504"/>
                <a:gd name="connsiteY0" fmla="*/ 200085 h 864898"/>
                <a:gd name="connsiteX1" fmla="*/ 630685 w 1131504"/>
                <a:gd name="connsiteY1" fmla="*/ 481796 h 864898"/>
                <a:gd name="connsiteX2" fmla="*/ 765768 w 1131504"/>
                <a:gd name="connsiteY2" fmla="*/ 481796 h 864898"/>
                <a:gd name="connsiteX3" fmla="*/ 764244 w 1131504"/>
                <a:gd name="connsiteY3" fmla="*/ 507247 h 864898"/>
                <a:gd name="connsiteX4" fmla="*/ 314548 w 1131504"/>
                <a:gd name="connsiteY4" fmla="*/ 724805 h 864898"/>
                <a:gd name="connsiteX5" fmla="*/ 786244 w 1131504"/>
                <a:gd name="connsiteY5" fmla="*/ 825087 h 864898"/>
                <a:gd name="connsiteX6" fmla="*/ 1009026 w 1131504"/>
                <a:gd name="connsiteY6" fmla="*/ 495352 h 864898"/>
                <a:gd name="connsiteX7" fmla="*/ 1014527 w 1131504"/>
                <a:gd name="connsiteY7" fmla="*/ 481796 h 864898"/>
                <a:gd name="connsiteX8" fmla="*/ 1131504 w 1131504"/>
                <a:gd name="connsiteY8" fmla="*/ 481796 h 864898"/>
                <a:gd name="connsiteX9" fmla="*/ 515647 w 1131504"/>
                <a:gd name="connsiteY9" fmla="*/ 813 h 864898"/>
                <a:gd name="connsiteX10" fmla="*/ 345260 w 1131504"/>
                <a:gd name="connsiteY10" fmla="*/ 39811 h 864898"/>
                <a:gd name="connsiteX11" fmla="*/ 122478 w 1131504"/>
                <a:gd name="connsiteY11" fmla="*/ 369547 h 864898"/>
                <a:gd name="connsiteX12" fmla="*/ 116977 w 1131504"/>
                <a:gd name="connsiteY12" fmla="*/ 383102 h 864898"/>
                <a:gd name="connsiteX13" fmla="*/ 0 w 1131504"/>
                <a:gd name="connsiteY13" fmla="*/ 383102 h 864898"/>
                <a:gd name="connsiteX14" fmla="*/ 250410 w 1131504"/>
                <a:gd name="connsiteY14" fmla="*/ 664813 h 864898"/>
                <a:gd name="connsiteX15" fmla="*/ 500820 w 1131504"/>
                <a:gd name="connsiteY15" fmla="*/ 383102 h 864898"/>
                <a:gd name="connsiteX16" fmla="*/ 365737 w 1131504"/>
                <a:gd name="connsiteY16" fmla="*/ 383102 h 864898"/>
                <a:gd name="connsiteX17" fmla="*/ 367261 w 1131504"/>
                <a:gd name="connsiteY17" fmla="*/ 357651 h 864898"/>
                <a:gd name="connsiteX18" fmla="*/ 816956 w 1131504"/>
                <a:gd name="connsiteY18" fmla="*/ 140093 h 864898"/>
                <a:gd name="connsiteX19" fmla="*/ 515647 w 1131504"/>
                <a:gd name="connsiteY19" fmla="*/ 813 h 864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31504" h="864898">
                  <a:moveTo>
                    <a:pt x="881094" y="200085"/>
                  </a:moveTo>
                  <a:lnTo>
                    <a:pt x="630685" y="481796"/>
                  </a:lnTo>
                  <a:lnTo>
                    <a:pt x="765768" y="481796"/>
                  </a:lnTo>
                  <a:lnTo>
                    <a:pt x="764244" y="507247"/>
                  </a:lnTo>
                  <a:cubicBezTo>
                    <a:pt x="729415" y="775221"/>
                    <a:pt x="438740" y="771232"/>
                    <a:pt x="314548" y="724805"/>
                  </a:cubicBezTo>
                  <a:cubicBezTo>
                    <a:pt x="575776" y="921654"/>
                    <a:pt x="699581" y="865942"/>
                    <a:pt x="786244" y="825087"/>
                  </a:cubicBezTo>
                  <a:cubicBezTo>
                    <a:pt x="921036" y="758696"/>
                    <a:pt x="977368" y="577066"/>
                    <a:pt x="1009026" y="495352"/>
                  </a:cubicBezTo>
                  <a:lnTo>
                    <a:pt x="1014527" y="481796"/>
                  </a:lnTo>
                  <a:lnTo>
                    <a:pt x="1131504" y="481796"/>
                  </a:lnTo>
                  <a:close/>
                  <a:moveTo>
                    <a:pt x="515647" y="813"/>
                  </a:moveTo>
                  <a:cubicBezTo>
                    <a:pt x="441209" y="-4758"/>
                    <a:pt x="388592" y="19384"/>
                    <a:pt x="345260" y="39811"/>
                  </a:cubicBezTo>
                  <a:cubicBezTo>
                    <a:pt x="210468" y="106202"/>
                    <a:pt x="154136" y="287832"/>
                    <a:pt x="122478" y="369547"/>
                  </a:cubicBezTo>
                  <a:lnTo>
                    <a:pt x="116977" y="383102"/>
                  </a:lnTo>
                  <a:lnTo>
                    <a:pt x="0" y="383102"/>
                  </a:lnTo>
                  <a:lnTo>
                    <a:pt x="250410" y="664813"/>
                  </a:lnTo>
                  <a:lnTo>
                    <a:pt x="500820" y="383102"/>
                  </a:lnTo>
                  <a:lnTo>
                    <a:pt x="365737" y="383102"/>
                  </a:lnTo>
                  <a:lnTo>
                    <a:pt x="367261" y="357651"/>
                  </a:lnTo>
                  <a:cubicBezTo>
                    <a:pt x="402090" y="89677"/>
                    <a:pt x="692765" y="93666"/>
                    <a:pt x="816956" y="140093"/>
                  </a:cubicBezTo>
                  <a:cubicBezTo>
                    <a:pt x="686342" y="41669"/>
                    <a:pt x="590084" y="6384"/>
                    <a:pt x="515647" y="813"/>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a typeface="幼圆" panose="02010509060101010101" pitchFamily="49" charset="-122"/>
              </a:endParaRPr>
            </a:p>
          </p:txBody>
        </p:sp>
      </p:grpSp>
      <p:sp>
        <p:nvSpPr>
          <p:cNvPr id="24" name="文本框 23"/>
          <p:cNvSpPr txBox="1"/>
          <p:nvPr/>
        </p:nvSpPr>
        <p:spPr>
          <a:xfrm>
            <a:off x="3832843" y="4440431"/>
            <a:ext cx="2556285" cy="646331"/>
          </a:xfrm>
          <a:prstGeom prst="rect">
            <a:avLst/>
          </a:prstGeom>
          <a:noFill/>
        </p:spPr>
        <p:txBody>
          <a:bodyPr wrap="square" rtlCol="0">
            <a:spAutoFit/>
          </a:bodyPr>
          <a:lstStyle/>
          <a:p>
            <a:r>
              <a:rPr lang="zh-CN" altLang="en-US" spc="100" dirty="0" smtClean="0">
                <a:latin typeface="幼圆" panose="02010509060101010101" pitchFamily="49" charset="-122"/>
                <a:ea typeface="幼圆" panose="02010509060101010101" pitchFamily="49" charset="-122"/>
              </a:rPr>
              <a:t>请替换您的文字，内容简洁明了即可</a:t>
            </a:r>
            <a:endParaRPr lang="zh-CN" altLang="en-US" spc="100" dirty="0">
              <a:latin typeface="幼圆" panose="02010509060101010101" pitchFamily="49" charset="-122"/>
              <a:ea typeface="幼圆" panose="02010509060101010101" pitchFamily="49" charset="-122"/>
            </a:endParaRPr>
          </a:p>
        </p:txBody>
      </p:sp>
      <p:sp>
        <p:nvSpPr>
          <p:cNvPr id="25" name="文本框 24"/>
          <p:cNvSpPr txBox="1"/>
          <p:nvPr/>
        </p:nvSpPr>
        <p:spPr>
          <a:xfrm>
            <a:off x="1395488" y="2189103"/>
            <a:ext cx="2556285" cy="646331"/>
          </a:xfrm>
          <a:prstGeom prst="rect">
            <a:avLst/>
          </a:prstGeom>
          <a:noFill/>
        </p:spPr>
        <p:txBody>
          <a:bodyPr wrap="square" rtlCol="0">
            <a:spAutoFit/>
          </a:bodyPr>
          <a:lstStyle/>
          <a:p>
            <a:r>
              <a:rPr lang="zh-CN" altLang="en-US" spc="100" dirty="0" smtClean="0">
                <a:latin typeface="幼圆" panose="02010509060101010101" pitchFamily="49" charset="-122"/>
                <a:ea typeface="幼圆" panose="02010509060101010101" pitchFamily="49" charset="-122"/>
              </a:rPr>
              <a:t>请替换您的文字，内容简洁明了即可</a:t>
            </a:r>
            <a:endParaRPr lang="zh-CN" altLang="en-US" spc="100" dirty="0">
              <a:latin typeface="幼圆" panose="02010509060101010101" pitchFamily="49" charset="-122"/>
              <a:ea typeface="幼圆" panose="02010509060101010101" pitchFamily="49" charset="-122"/>
            </a:endParaRPr>
          </a:p>
        </p:txBody>
      </p:sp>
      <p:sp>
        <p:nvSpPr>
          <p:cNvPr id="26" name="文本框 25"/>
          <p:cNvSpPr txBox="1"/>
          <p:nvPr/>
        </p:nvSpPr>
        <p:spPr>
          <a:xfrm>
            <a:off x="6292031" y="2189103"/>
            <a:ext cx="2556285" cy="646331"/>
          </a:xfrm>
          <a:prstGeom prst="rect">
            <a:avLst/>
          </a:prstGeom>
          <a:noFill/>
        </p:spPr>
        <p:txBody>
          <a:bodyPr wrap="square" rtlCol="0">
            <a:spAutoFit/>
          </a:bodyPr>
          <a:lstStyle/>
          <a:p>
            <a:r>
              <a:rPr lang="zh-CN" altLang="en-US" spc="100" dirty="0" smtClean="0">
                <a:latin typeface="幼圆" panose="02010509060101010101" pitchFamily="49" charset="-122"/>
                <a:ea typeface="幼圆" panose="02010509060101010101" pitchFamily="49" charset="-122"/>
              </a:rPr>
              <a:t>请替换您的文字，内容简洁明了即可</a:t>
            </a:r>
            <a:endParaRPr lang="zh-CN" altLang="en-US" spc="100" dirty="0">
              <a:latin typeface="幼圆" panose="02010509060101010101" pitchFamily="49" charset="-122"/>
              <a:ea typeface="幼圆" panose="02010509060101010101" pitchFamily="49" charset="-122"/>
            </a:endParaRPr>
          </a:p>
        </p:txBody>
      </p:sp>
      <p:sp>
        <p:nvSpPr>
          <p:cNvPr id="27" name="文本框 26"/>
          <p:cNvSpPr txBox="1"/>
          <p:nvPr/>
        </p:nvSpPr>
        <p:spPr>
          <a:xfrm>
            <a:off x="8757171" y="4440431"/>
            <a:ext cx="2556285" cy="646331"/>
          </a:xfrm>
          <a:prstGeom prst="rect">
            <a:avLst/>
          </a:prstGeom>
          <a:noFill/>
        </p:spPr>
        <p:txBody>
          <a:bodyPr wrap="square" rtlCol="0">
            <a:spAutoFit/>
          </a:bodyPr>
          <a:lstStyle/>
          <a:p>
            <a:r>
              <a:rPr lang="zh-CN" altLang="en-US" spc="100" dirty="0" smtClean="0">
                <a:latin typeface="幼圆" panose="02010509060101010101" pitchFamily="49" charset="-122"/>
                <a:ea typeface="幼圆" panose="02010509060101010101" pitchFamily="49" charset="-122"/>
              </a:rPr>
              <a:t>请替换您的文字，内容简洁明了即可</a:t>
            </a:r>
            <a:endParaRPr lang="zh-CN" altLang="en-US" spc="100" dirty="0">
              <a:latin typeface="幼圆" panose="02010509060101010101" pitchFamily="49" charset="-122"/>
              <a:ea typeface="幼圆" panose="02010509060101010101" pitchFamily="49" charset="-122"/>
            </a:endParaRPr>
          </a:p>
        </p:txBody>
      </p:sp>
      <p:sp>
        <p:nvSpPr>
          <p:cNvPr id="28" name="矩形 27"/>
          <p:cNvSpPr/>
          <p:nvPr/>
        </p:nvSpPr>
        <p:spPr>
          <a:xfrm>
            <a:off x="5540185" y="145143"/>
            <a:ext cx="4339650" cy="646331"/>
          </a:xfrm>
          <a:prstGeom prst="rect">
            <a:avLst/>
          </a:prstGeom>
          <a:noFill/>
        </p:spPr>
        <p:txBody>
          <a:bodyPr wrap="none" lIns="91440" tIns="45720" rIns="91440" bIns="45720">
            <a:spAutoFit/>
          </a:bodyPr>
          <a:lstStyle/>
          <a:p>
            <a:pPr algn="ctr"/>
            <a:r>
              <a:rPr lang="zh-CN" altLang="en-US" sz="3600" dirty="0">
                <a:ln w="0"/>
                <a:latin typeface="华文行楷" panose="02010800040101010101" pitchFamily="2" charset="-122"/>
                <a:ea typeface="华文行楷" panose="02010800040101010101" pitchFamily="2" charset="-122"/>
              </a:rPr>
              <a:t>请输入替换你的标题</a:t>
            </a:r>
            <a:endParaRPr lang="zh-CN" altLang="en-US" sz="3600" dirty="0">
              <a:ln w="0"/>
              <a:latin typeface="华文行楷" panose="02010800040101010101" pitchFamily="2" charset="-122"/>
              <a:ea typeface="华文行楷" panose="02010800040101010101" pitchFamily="2" charset="-122"/>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1000" fill="hold"/>
                                        <p:tgtEl>
                                          <p:spTgt spid="28"/>
                                        </p:tgtEl>
                                        <p:attrNameLst>
                                          <p:attrName>ppt_w</p:attrName>
                                        </p:attrNameLst>
                                      </p:cBhvr>
                                      <p:tavLst>
                                        <p:tav tm="0">
                                          <p:val>
                                            <p:fltVal val="0"/>
                                          </p:val>
                                        </p:tav>
                                        <p:tav tm="100000">
                                          <p:val>
                                            <p:strVal val="#ppt_w"/>
                                          </p:val>
                                        </p:tav>
                                      </p:tavLst>
                                    </p:anim>
                                    <p:anim calcmode="lin" valueType="num">
                                      <p:cBhvr>
                                        <p:cTn id="8" dur="1000" fill="hold"/>
                                        <p:tgtEl>
                                          <p:spTgt spid="28"/>
                                        </p:tgtEl>
                                        <p:attrNameLst>
                                          <p:attrName>ppt_h</p:attrName>
                                        </p:attrNameLst>
                                      </p:cBhvr>
                                      <p:tavLst>
                                        <p:tav tm="0">
                                          <p:val>
                                            <p:fltVal val="0"/>
                                          </p:val>
                                        </p:tav>
                                        <p:tav tm="100000">
                                          <p:val>
                                            <p:strVal val="#ppt_h"/>
                                          </p:val>
                                        </p:tav>
                                      </p:tavLst>
                                    </p:anim>
                                    <p:anim calcmode="lin" valueType="num">
                                      <p:cBhvr>
                                        <p:cTn id="9" dur="1000" fill="hold"/>
                                        <p:tgtEl>
                                          <p:spTgt spid="28"/>
                                        </p:tgtEl>
                                        <p:attrNameLst>
                                          <p:attrName>style.rotation</p:attrName>
                                        </p:attrNameLst>
                                      </p:cBhvr>
                                      <p:tavLst>
                                        <p:tav tm="0">
                                          <p:val>
                                            <p:fltVal val="90"/>
                                          </p:val>
                                        </p:tav>
                                        <p:tav tm="100000">
                                          <p:val>
                                            <p:fltVal val="0"/>
                                          </p:val>
                                        </p:tav>
                                      </p:tavLst>
                                    </p:anim>
                                    <p:animEffect transition="in" filter="fade">
                                      <p:cBhvr>
                                        <p:cTn id="10" dur="1000"/>
                                        <p:tgtEl>
                                          <p:spTgt spid="28"/>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3000"/>
                                        <p:tgtEl>
                                          <p:spTgt spid="4"/>
                                        </p:tgtEl>
                                      </p:cBhvr>
                                    </p:animEffect>
                                  </p:childTnLst>
                                </p:cTn>
                              </p:par>
                              <p:par>
                                <p:cTn id="15" presetID="22" presetClass="entr" presetSubtype="1" fill="hold" nodeType="withEffect">
                                  <p:stCondLst>
                                    <p:cond delay="100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par>
                                <p:cTn id="18" presetID="42" presetClass="entr" presetSubtype="0" fill="hold" nodeType="withEffect">
                                  <p:stCondLst>
                                    <p:cond delay="150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750"/>
                                        <p:tgtEl>
                                          <p:spTgt spid="9"/>
                                        </p:tgtEl>
                                      </p:cBhvr>
                                    </p:animEffect>
                                    <p:anim calcmode="lin" valueType="num">
                                      <p:cBhvr>
                                        <p:cTn id="21" dur="750" fill="hold"/>
                                        <p:tgtEl>
                                          <p:spTgt spid="9"/>
                                        </p:tgtEl>
                                        <p:attrNameLst>
                                          <p:attrName>ppt_x</p:attrName>
                                        </p:attrNameLst>
                                      </p:cBhvr>
                                      <p:tavLst>
                                        <p:tav tm="0">
                                          <p:val>
                                            <p:strVal val="#ppt_x"/>
                                          </p:val>
                                        </p:tav>
                                        <p:tav tm="100000">
                                          <p:val>
                                            <p:strVal val="#ppt_x"/>
                                          </p:val>
                                        </p:tav>
                                      </p:tavLst>
                                    </p:anim>
                                    <p:anim calcmode="lin" valueType="num">
                                      <p:cBhvr>
                                        <p:cTn id="22" dur="750" fill="hold"/>
                                        <p:tgtEl>
                                          <p:spTgt spid="9"/>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225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750"/>
                                        <p:tgtEl>
                                          <p:spTgt spid="25"/>
                                        </p:tgtEl>
                                      </p:cBhvr>
                                    </p:animEffect>
                                    <p:anim calcmode="lin" valueType="num">
                                      <p:cBhvr>
                                        <p:cTn id="26" dur="750" fill="hold"/>
                                        <p:tgtEl>
                                          <p:spTgt spid="25"/>
                                        </p:tgtEl>
                                        <p:attrNameLst>
                                          <p:attrName>ppt_x</p:attrName>
                                        </p:attrNameLst>
                                      </p:cBhvr>
                                      <p:tavLst>
                                        <p:tav tm="0">
                                          <p:val>
                                            <p:strVal val="#ppt_x"/>
                                          </p:val>
                                        </p:tav>
                                        <p:tav tm="100000">
                                          <p:val>
                                            <p:strVal val="#ppt_x"/>
                                          </p:val>
                                        </p:tav>
                                      </p:tavLst>
                                    </p:anim>
                                    <p:anim calcmode="lin" valueType="num">
                                      <p:cBhvr>
                                        <p:cTn id="27" dur="750" fill="hold"/>
                                        <p:tgtEl>
                                          <p:spTgt spid="25"/>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22" presetClass="entr" presetSubtype="8" restart="never" repeatDur="0"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left)">
                                      <p:cBhvr>
                                        <p:cTn id="31" dur="3000"/>
                                        <p:tgtEl>
                                          <p:spTgt spid="5"/>
                                        </p:tgtEl>
                                      </p:cBhvr>
                                    </p:animEffect>
                                  </p:childTnLst>
                                </p:cTn>
                              </p:par>
                              <p:par>
                                <p:cTn id="32" presetID="22" presetClass="entr" presetSubtype="4" restart="never" repeatDur="0" fill="hold" nodeType="withEffect">
                                  <p:stCondLst>
                                    <p:cond delay="100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par>
                                <p:cTn id="35" presetID="47" presetClass="entr" presetSubtype="0" restart="never" repeatDur="0" fill="hold" nodeType="withEffect">
                                  <p:stCondLst>
                                    <p:cond delay="150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par>
                                <p:cTn id="40" presetID="42" presetClass="entr" presetSubtype="0" restart="never" repeatDur="0" fill="hold" grpId="0" nodeType="withEffect">
                                  <p:stCondLst>
                                    <p:cond delay="225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anim calcmode="lin" valueType="num">
                                      <p:cBhvr>
                                        <p:cTn id="43" dur="1000" fill="hold"/>
                                        <p:tgtEl>
                                          <p:spTgt spid="24"/>
                                        </p:tgtEl>
                                        <p:attrNameLst>
                                          <p:attrName>ppt_x</p:attrName>
                                        </p:attrNameLst>
                                      </p:cBhvr>
                                      <p:tavLst>
                                        <p:tav tm="0">
                                          <p:val>
                                            <p:strVal val="#ppt_x"/>
                                          </p:val>
                                        </p:tav>
                                        <p:tav tm="100000">
                                          <p:val>
                                            <p:strVal val="#ppt_x"/>
                                          </p:val>
                                        </p:tav>
                                      </p:tavLst>
                                    </p:anim>
                                    <p:anim calcmode="lin" valueType="num">
                                      <p:cBhvr>
                                        <p:cTn id="44" dur="1000" fill="hold"/>
                                        <p:tgtEl>
                                          <p:spTgt spid="24"/>
                                        </p:tgtEl>
                                        <p:attrNameLst>
                                          <p:attrName>ppt_y</p:attrName>
                                        </p:attrNameLst>
                                      </p:cBhvr>
                                      <p:tavLst>
                                        <p:tav tm="0">
                                          <p:val>
                                            <p:strVal val="#ppt_y+.1"/>
                                          </p:val>
                                        </p:tav>
                                        <p:tav tm="100000">
                                          <p:val>
                                            <p:strVal val="#ppt_y"/>
                                          </p:val>
                                        </p:tav>
                                      </p:tavLst>
                                    </p:anim>
                                  </p:childTnLst>
                                </p:cTn>
                              </p:par>
                            </p:childTnLst>
                          </p:cTn>
                        </p:par>
                        <p:par>
                          <p:cTn id="45" fill="hold">
                            <p:stCondLst>
                              <p:cond delay="7000"/>
                            </p:stCondLst>
                            <p:childTnLst>
                              <p:par>
                                <p:cTn id="46" presetID="22" presetClass="entr" presetSubtype="8" restart="never" repeatDur="0" fill="hold" grpId="0" nodeType="after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left)">
                                      <p:cBhvr>
                                        <p:cTn id="48" dur="3000"/>
                                        <p:tgtEl>
                                          <p:spTgt spid="6"/>
                                        </p:tgtEl>
                                      </p:cBhvr>
                                    </p:animEffect>
                                  </p:childTnLst>
                                </p:cTn>
                              </p:par>
                              <p:par>
                                <p:cTn id="49" presetID="22" presetClass="entr" presetSubtype="1" restart="never" repeatDur="0" fill="hold" nodeType="withEffect">
                                  <p:stCondLst>
                                    <p:cond delay="1000"/>
                                  </p:stCondLst>
                                  <p:childTnLst>
                                    <p:set>
                                      <p:cBhvr>
                                        <p:cTn id="50" dur="1" fill="hold">
                                          <p:stCondLst>
                                            <p:cond delay="0"/>
                                          </p:stCondLst>
                                        </p:cTn>
                                        <p:tgtEl>
                                          <p:spTgt spid="13"/>
                                        </p:tgtEl>
                                        <p:attrNameLst>
                                          <p:attrName>style.visibility</p:attrName>
                                        </p:attrNameLst>
                                      </p:cBhvr>
                                      <p:to>
                                        <p:strVal val="visible"/>
                                      </p:to>
                                    </p:set>
                                    <p:animEffect transition="in" filter="wipe(up)">
                                      <p:cBhvr>
                                        <p:cTn id="51" dur="500"/>
                                        <p:tgtEl>
                                          <p:spTgt spid="13"/>
                                        </p:tgtEl>
                                      </p:cBhvr>
                                    </p:animEffect>
                                  </p:childTnLst>
                                </p:cTn>
                              </p:par>
                              <p:par>
                                <p:cTn id="52" presetID="42" presetClass="entr" presetSubtype="0" restart="never" repeatDur="0" fill="hold" nodeType="withEffect">
                                  <p:stCondLst>
                                    <p:cond delay="1500"/>
                                  </p:stCondLst>
                                  <p:childTnLst>
                                    <p:set>
                                      <p:cBhvr additive="base">
                                        <p:cTn id="53" dur="1" fill="hold">
                                          <p:stCondLst>
                                            <p:cond delay="0"/>
                                          </p:stCondLst>
                                        </p:cTn>
                                        <p:tgtEl>
                                          <p:spTgt spid="18"/>
                                        </p:tgtEl>
                                        <p:attrNameLst>
                                          <p:attrName>style.visibility</p:attrName>
                                        </p:attrNameLst>
                                      </p:cBhvr>
                                      <p:to>
                                        <p:strVal val="visible"/>
                                      </p:to>
                                    </p:set>
                                    <p:animEffect transition="in" filter="fade">
                                      <p:cBhvr additive="base">
                                        <p:cTn id="54" dur="750" fill="hold">
                                          <p:stCondLst>
                                            <p:cond delay="0"/>
                                          </p:stCondLst>
                                        </p:cTn>
                                        <p:tgtEl>
                                          <p:spTgt spid="18"/>
                                        </p:tgtEl>
                                      </p:cBhvr>
                                    </p:animEffect>
                                    <p:anim from="0" to="0" calcmode="lin" valueType="num">
                                      <p:cBhvr additive="base">
                                        <p:cTn id="55" dur="750" fill="hold">
                                          <p:stCondLst>
                                            <p:cond delay="0"/>
                                          </p:stCondLst>
                                        </p:cTn>
                                        <p:tgtEl>
                                          <p:spTgt spid="18"/>
                                        </p:tgtEl>
                                        <p:attrNameLst>
                                          <p:attrName>ppt_x</p:attrName>
                                        </p:attrNameLst>
                                      </p:cBhvr>
                                      <p:tavLst>
                                        <p:tav tm="0">
                                          <p:val>
                                            <p:strVal val="#ppt_x"/>
                                          </p:val>
                                        </p:tav>
                                        <p:tav tm="100000">
                                          <p:val>
                                            <p:strVal val="#ppt_x"/>
                                          </p:val>
                                        </p:tav>
                                      </p:tavLst>
                                    </p:anim>
                                    <p:anim from="0" to="0" calcmode="lin" valueType="num">
                                      <p:cBhvr additive="base">
                                        <p:cTn id="56" dur="750" fill="hold">
                                          <p:stCondLst>
                                            <p:cond delay="0"/>
                                          </p:stCondLst>
                                        </p:cTn>
                                        <p:tgtEl>
                                          <p:spTgt spid="18"/>
                                        </p:tgtEl>
                                        <p:attrNameLst>
                                          <p:attrName>ppt_y</p:attrName>
                                        </p:attrNameLst>
                                      </p:cBhvr>
                                      <p:tavLst>
                                        <p:tav tm="0">
                                          <p:val>
                                            <p:strVal val="#ppt_y+.1"/>
                                          </p:val>
                                        </p:tav>
                                        <p:tav tm="100000">
                                          <p:val>
                                            <p:strVal val="#ppt_y"/>
                                          </p:val>
                                        </p:tav>
                                      </p:tavLst>
                                    </p:anim>
                                  </p:childTnLst>
                                </p:cTn>
                              </p:par>
                              <p:par>
                                <p:cTn id="57" presetID="47" presetClass="entr" presetSubtype="0" restart="never" repeatDur="0" fill="hold" grpId="0" nodeType="withEffect">
                                  <p:stCondLst>
                                    <p:cond delay="2250"/>
                                  </p:stCondLst>
                                  <p:childTnLst>
                                    <p:set>
                                      <p:cBhvr additive="base">
                                        <p:cTn id="58" dur="1" fill="hold">
                                          <p:stCondLst>
                                            <p:cond delay="0"/>
                                          </p:stCondLst>
                                        </p:cTn>
                                        <p:tgtEl>
                                          <p:spTgt spid="26"/>
                                        </p:tgtEl>
                                        <p:attrNameLst>
                                          <p:attrName>style.visibility</p:attrName>
                                        </p:attrNameLst>
                                      </p:cBhvr>
                                      <p:to>
                                        <p:strVal val="visible"/>
                                      </p:to>
                                    </p:set>
                                    <p:animEffect transition="in" filter="fade">
                                      <p:cBhvr additive="base">
                                        <p:cTn id="59" dur="750" fill="hold">
                                          <p:stCondLst>
                                            <p:cond delay="0"/>
                                          </p:stCondLst>
                                        </p:cTn>
                                        <p:tgtEl>
                                          <p:spTgt spid="26"/>
                                        </p:tgtEl>
                                      </p:cBhvr>
                                    </p:animEffect>
                                    <p:anim from="0" to="0" calcmode="lin" valueType="num">
                                      <p:cBhvr additive="base">
                                        <p:cTn id="60" dur="750" fill="hold">
                                          <p:stCondLst>
                                            <p:cond delay="0"/>
                                          </p:stCondLst>
                                        </p:cTn>
                                        <p:tgtEl>
                                          <p:spTgt spid="26"/>
                                        </p:tgtEl>
                                        <p:attrNameLst>
                                          <p:attrName>ppt_x</p:attrName>
                                        </p:attrNameLst>
                                      </p:cBhvr>
                                      <p:tavLst>
                                        <p:tav tm="0">
                                          <p:val>
                                            <p:strVal val="#ppt_x"/>
                                          </p:val>
                                        </p:tav>
                                        <p:tav tm="100000">
                                          <p:val>
                                            <p:strVal val="#ppt_x"/>
                                          </p:val>
                                        </p:tav>
                                      </p:tavLst>
                                    </p:anim>
                                    <p:anim from="0" to="0" calcmode="lin" valueType="num">
                                      <p:cBhvr additive="base">
                                        <p:cTn id="61" dur="750" fill="hold">
                                          <p:stCondLst>
                                            <p:cond delay="0"/>
                                          </p:stCondLst>
                                        </p:cTn>
                                        <p:tgtEl>
                                          <p:spTgt spid="26"/>
                                        </p:tgtEl>
                                        <p:attrNameLst>
                                          <p:attrName>ppt_y</p:attrName>
                                        </p:attrNameLst>
                                      </p:cBhvr>
                                      <p:tavLst>
                                        <p:tav tm="0">
                                          <p:val>
                                            <p:strVal val="#ppt_y-.1"/>
                                          </p:val>
                                        </p:tav>
                                        <p:tav tm="100000">
                                          <p:val>
                                            <p:strVal val="#ppt_y"/>
                                          </p:val>
                                        </p:tav>
                                      </p:tavLst>
                                    </p:anim>
                                  </p:childTnLst>
                                </p:cTn>
                              </p:par>
                            </p:childTnLst>
                          </p:cTn>
                        </p:par>
                        <p:par>
                          <p:cTn id="62" fill="hold">
                            <p:stCondLst>
                              <p:cond delay="10000"/>
                            </p:stCondLst>
                            <p:childTnLst>
                              <p:par>
                                <p:cTn id="63" presetID="22" presetClass="entr" presetSubtype="8" restart="never" repeatDur="0" fill="hold" grpId="0" nodeType="after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wipe(left)">
                                      <p:cBhvr>
                                        <p:cTn id="65" dur="3000"/>
                                        <p:tgtEl>
                                          <p:spTgt spid="7"/>
                                        </p:tgtEl>
                                      </p:cBhvr>
                                    </p:animEffect>
                                  </p:childTnLst>
                                </p:cTn>
                              </p:par>
                              <p:par>
                                <p:cTn id="66" presetID="22" presetClass="entr" presetSubtype="4" restart="never" repeatDur="0" fill="hold" nodeType="withEffect">
                                  <p:stCondLst>
                                    <p:cond delay="1000"/>
                                  </p:stCondLst>
                                  <p:childTnLst>
                                    <p:set>
                                      <p:cBhvr>
                                        <p:cTn id="67" dur="1" fill="hold">
                                          <p:stCondLst>
                                            <p:cond delay="0"/>
                                          </p:stCondLst>
                                        </p:cTn>
                                        <p:tgtEl>
                                          <p:spTgt spid="14"/>
                                        </p:tgtEl>
                                        <p:attrNameLst>
                                          <p:attrName>style.visibility</p:attrName>
                                        </p:attrNameLst>
                                      </p:cBhvr>
                                      <p:to>
                                        <p:strVal val="visible"/>
                                      </p:to>
                                    </p:set>
                                    <p:animEffect transition="in" filter="wipe(down)">
                                      <p:cBhvr>
                                        <p:cTn id="68" dur="500"/>
                                        <p:tgtEl>
                                          <p:spTgt spid="14"/>
                                        </p:tgtEl>
                                      </p:cBhvr>
                                    </p:animEffect>
                                  </p:childTnLst>
                                </p:cTn>
                              </p:par>
                              <p:par>
                                <p:cTn id="69" presetID="47" presetClass="entr" presetSubtype="0" restart="never" repeatDur="0" fill="hold" nodeType="withEffect">
                                  <p:stCondLst>
                                    <p:cond delay="150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1000"/>
                                        <p:tgtEl>
                                          <p:spTgt spid="21"/>
                                        </p:tgtEl>
                                      </p:cBhvr>
                                    </p:animEffect>
                                    <p:anim calcmode="lin" valueType="num">
                                      <p:cBhvr>
                                        <p:cTn id="72" dur="1000" fill="hold"/>
                                        <p:tgtEl>
                                          <p:spTgt spid="21"/>
                                        </p:tgtEl>
                                        <p:attrNameLst>
                                          <p:attrName>ppt_x</p:attrName>
                                        </p:attrNameLst>
                                      </p:cBhvr>
                                      <p:tavLst>
                                        <p:tav tm="0">
                                          <p:val>
                                            <p:strVal val="#ppt_x"/>
                                          </p:val>
                                        </p:tav>
                                        <p:tav tm="100000">
                                          <p:val>
                                            <p:strVal val="#ppt_x"/>
                                          </p:val>
                                        </p:tav>
                                      </p:tavLst>
                                    </p:anim>
                                    <p:anim calcmode="lin" valueType="num">
                                      <p:cBhvr>
                                        <p:cTn id="73" dur="1000" fill="hold"/>
                                        <p:tgtEl>
                                          <p:spTgt spid="21"/>
                                        </p:tgtEl>
                                        <p:attrNameLst>
                                          <p:attrName>ppt_y</p:attrName>
                                        </p:attrNameLst>
                                      </p:cBhvr>
                                      <p:tavLst>
                                        <p:tav tm="0">
                                          <p:val>
                                            <p:strVal val="#ppt_y-.1"/>
                                          </p:val>
                                        </p:tav>
                                        <p:tav tm="100000">
                                          <p:val>
                                            <p:strVal val="#ppt_y"/>
                                          </p:val>
                                        </p:tav>
                                      </p:tavLst>
                                    </p:anim>
                                  </p:childTnLst>
                                </p:cTn>
                              </p:par>
                              <p:par>
                                <p:cTn id="74" presetID="42" presetClass="entr" presetSubtype="0" restart="never" repeatDur="0" fill="hold" grpId="0" nodeType="withEffect">
                                  <p:stCondLst>
                                    <p:cond delay="2250"/>
                                  </p:stCondLst>
                                  <p:childTnLst>
                                    <p:set>
                                      <p:cBhvr>
                                        <p:cTn id="75" dur="1" fill="hold">
                                          <p:stCondLst>
                                            <p:cond delay="0"/>
                                          </p:stCondLst>
                                        </p:cTn>
                                        <p:tgtEl>
                                          <p:spTgt spid="27"/>
                                        </p:tgtEl>
                                        <p:attrNameLst>
                                          <p:attrName>style.visibility</p:attrName>
                                        </p:attrNameLst>
                                      </p:cBhvr>
                                      <p:to>
                                        <p:strVal val="visible"/>
                                      </p:to>
                                    </p:set>
                                    <p:animEffect transition="in" filter="fade">
                                      <p:cBhvr>
                                        <p:cTn id="76" dur="1000"/>
                                        <p:tgtEl>
                                          <p:spTgt spid="27"/>
                                        </p:tgtEl>
                                      </p:cBhvr>
                                    </p:animEffect>
                                    <p:anim calcmode="lin" valueType="num">
                                      <p:cBhvr>
                                        <p:cTn id="77" dur="1000" fill="hold"/>
                                        <p:tgtEl>
                                          <p:spTgt spid="27"/>
                                        </p:tgtEl>
                                        <p:attrNameLst>
                                          <p:attrName>ppt_x</p:attrName>
                                        </p:attrNameLst>
                                      </p:cBhvr>
                                      <p:tavLst>
                                        <p:tav tm="0">
                                          <p:val>
                                            <p:strVal val="#ppt_x"/>
                                          </p:val>
                                        </p:tav>
                                        <p:tav tm="100000">
                                          <p:val>
                                            <p:strVal val="#ppt_x"/>
                                          </p:val>
                                        </p:tav>
                                      </p:tavLst>
                                    </p:anim>
                                    <p:anim calcmode="lin" valueType="num">
                                      <p:cBhvr>
                                        <p:cTn id="7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24" grpId="0"/>
      <p:bldP spid="25" grpId="0"/>
      <p:bldP spid="26" grpId="0"/>
      <p:bldP spid="27" grpId="0"/>
      <p:bldP spid="2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cstate="email">
            <a:extLst>
              <a:ext uri="{28A0092B-C50C-407E-A947-70E740481C1C}">
                <a14:useLocalDpi xmlns:a14="http://schemas.microsoft.com/office/drawing/2010/main" val="0"/>
              </a:ext>
            </a:extLst>
          </a:blip>
          <a:stretch>
            <a:fillRect/>
          </a:stretch>
        </p:blipFill>
        <p:spPr>
          <a:xfrm rot="698163">
            <a:off x="329396" y="-1099518"/>
            <a:ext cx="12098736" cy="8723659"/>
          </a:xfrm>
          <a:prstGeom prst="rect">
            <a:avLst/>
          </a:prstGeom>
        </p:spPr>
      </p:pic>
      <p:pic>
        <p:nvPicPr>
          <p:cNvPr id="4" name="图片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852228" y="2554741"/>
            <a:ext cx="4339771" cy="4339771"/>
          </a:xfrm>
          <a:prstGeom prst="rect">
            <a:avLst/>
          </a:prstGeom>
        </p:spPr>
      </p:pic>
      <p:sp>
        <p:nvSpPr>
          <p:cNvPr id="11" name="Picture 6"/>
          <p:cNvSpPr/>
          <p:nvPr/>
        </p:nvSpPr>
        <p:spPr>
          <a:xfrm>
            <a:off x="175431" y="126475"/>
            <a:ext cx="5019308" cy="4270571"/>
          </a:xfrm>
          <a:custGeom>
            <a:avLst/>
            <a:gdLst/>
            <a:ahLst/>
            <a:cxnLst/>
            <a:rect l="0" t="0" r="0" b="0"/>
            <a:pathLst>
              <a:path w="5019308" h="4270571">
                <a:moveTo>
                  <a:pt x="0" y="0"/>
                </a:moveTo>
                <a:lnTo>
                  <a:pt x="5019307" y="0"/>
                </a:lnTo>
                <a:lnTo>
                  <a:pt x="5019307" y="4270570"/>
                </a:lnTo>
                <a:lnTo>
                  <a:pt x="0" y="4270570"/>
                </a:lnTo>
                <a:close/>
              </a:path>
            </a:pathLst>
          </a:custGeom>
          <a:blipFill dpi="0" rotWithShape="1">
            <a:blip r:embed="rId3"/>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2115861" y="1707762"/>
            <a:ext cx="5326365" cy="1107996"/>
          </a:xfrm>
          <a:prstGeom prst="rect">
            <a:avLst/>
          </a:prstGeom>
          <a:noFill/>
        </p:spPr>
        <p:txBody>
          <a:bodyPr wrap="square" lIns="91440" tIns="45720" rIns="91440" bIns="45720">
            <a:spAutoFit/>
          </a:bodyPr>
          <a:lstStyle/>
          <a:p>
            <a:pPr algn="ctr"/>
            <a:r>
              <a:rPr lang="zh-CN" altLang="en-US" sz="6600" dirty="0" smtClean="0">
                <a:ln w="0"/>
                <a:solidFill>
                  <a:srgbClr val="FF0000"/>
                </a:solidFill>
                <a:effectLst>
                  <a:outerShdw blurRad="38100" dist="19050" dir="2700000" algn="tl" rotWithShape="0">
                    <a:schemeClr val="dk1">
                      <a:alpha val="40000"/>
                    </a:schemeClr>
                  </a:outerShdw>
                </a:effectLst>
                <a:latin typeface="段宁毛笔行书" panose="03000509000000000000" pitchFamily="65" charset="-122"/>
                <a:ea typeface="段宁毛笔行书" panose="03000509000000000000" pitchFamily="65" charset="-122"/>
              </a:rPr>
              <a:t>篇章</a:t>
            </a:r>
            <a:r>
              <a:rPr lang="en-US" altLang="zh-CN" sz="6600" dirty="0" smtClean="0">
                <a:ln w="0"/>
                <a:solidFill>
                  <a:srgbClr val="FF0000"/>
                </a:solidFill>
                <a:effectLst>
                  <a:outerShdw blurRad="38100" dist="19050" dir="2700000" algn="tl" rotWithShape="0">
                    <a:schemeClr val="dk1">
                      <a:alpha val="40000"/>
                    </a:schemeClr>
                  </a:outerShdw>
                </a:effectLst>
                <a:latin typeface="CKanHK-Xbold" panose="00000800000000000000" pitchFamily="50" charset="-128"/>
                <a:ea typeface="CKanHK-Xbold" panose="00000800000000000000" pitchFamily="50" charset="-128"/>
              </a:rPr>
              <a:t>5</a:t>
            </a:r>
            <a:endParaRPr lang="zh-CN" altLang="en-US" sz="6600" b="0" cap="none" spc="0" dirty="0">
              <a:ln w="0"/>
              <a:solidFill>
                <a:srgbClr val="FF0000"/>
              </a:solidFill>
              <a:effectLst>
                <a:outerShdw blurRad="38100" dist="19050" dir="2700000" algn="tl" rotWithShape="0">
                  <a:schemeClr val="dk1">
                    <a:alpha val="40000"/>
                  </a:schemeClr>
                </a:outerShdw>
              </a:effectLst>
              <a:latin typeface="CKanHK-Xbold" panose="00000800000000000000" pitchFamily="50" charset="-128"/>
              <a:ea typeface="CKanHK-Xbold" panose="00000800000000000000" pitchFamily="50" charset="-128"/>
            </a:endParaRPr>
          </a:p>
        </p:txBody>
      </p:sp>
      <p:sp>
        <p:nvSpPr>
          <p:cNvPr id="14" name="矩形 13"/>
          <p:cNvSpPr/>
          <p:nvPr/>
        </p:nvSpPr>
        <p:spPr>
          <a:xfrm>
            <a:off x="2513575" y="3003848"/>
            <a:ext cx="5326365" cy="923330"/>
          </a:xfrm>
          <a:prstGeom prst="rect">
            <a:avLst/>
          </a:prstGeom>
          <a:noFill/>
        </p:spPr>
        <p:txBody>
          <a:bodyPr wrap="square" lIns="91440" tIns="45720" rIns="91440" bIns="45720">
            <a:spAutoFit/>
          </a:bodyPr>
          <a:lstStyle/>
          <a:p>
            <a:pPr algn="ctr"/>
            <a:r>
              <a:rPr lang="zh-CN" altLang="en-US" sz="5400" dirty="0" smtClean="0">
                <a:ln w="0"/>
                <a:effectLst>
                  <a:outerShdw blurRad="38100" dist="19050" dir="2700000" algn="tl" rotWithShape="0">
                    <a:schemeClr val="dk1">
                      <a:alpha val="40000"/>
                    </a:schemeClr>
                  </a:outerShdw>
                </a:effectLst>
                <a:latin typeface="李旭科书法" panose="02000603000000000000" pitchFamily="2" charset="-122"/>
                <a:ea typeface="李旭科书法" panose="02000603000000000000" pitchFamily="2" charset="-122"/>
              </a:rPr>
              <a:t>研究结论</a:t>
            </a:r>
            <a:endParaRPr lang="zh-CN" altLang="en-US" sz="5400" b="0" cap="none" spc="0" dirty="0">
              <a:ln w="0"/>
              <a:effectLst>
                <a:outerShdw blurRad="38100" dist="19050" dir="2700000" algn="tl" rotWithShape="0">
                  <a:schemeClr val="dk1">
                    <a:alpha val="40000"/>
                  </a:schemeClr>
                </a:outerShdw>
              </a:effectLst>
              <a:latin typeface="李旭科书法" panose="02000603000000000000" pitchFamily="2" charset="-122"/>
              <a:ea typeface="李旭科书法" panose="02000603000000000000" pitchFamily="2" charset="-122"/>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11"/>
                                        </p:tgtEl>
                                        <p:attrNameLst>
                                          <p:attrName>style.visibility</p:attrName>
                                        </p:attrNameLst>
                                      </p:cBhvr>
                                      <p:to>
                                        <p:strVal val="visible"/>
                                      </p:to>
                                    </p:set>
                                    <p:anim by="(-#ppt_w*2)" calcmode="lin" valueType="num">
                                      <p:cBhvr rctx="PPT">
                                        <p:cTn id="11" dur="500" autoRev="1" fill="hold">
                                          <p:stCondLst>
                                            <p:cond delay="0"/>
                                          </p:stCondLst>
                                        </p:cTn>
                                        <p:tgtEl>
                                          <p:spTgt spid="11"/>
                                        </p:tgtEl>
                                        <p:attrNameLst>
                                          <p:attrName>ppt_w</p:attrName>
                                        </p:attrNameLst>
                                      </p:cBhvr>
                                    </p:anim>
                                    <p:anim by="(#ppt_w*0.50)" calcmode="lin" valueType="num">
                                      <p:cBhvr>
                                        <p:cTn id="12" dur="500" decel="50000" autoRev="1" fill="hold">
                                          <p:stCondLst>
                                            <p:cond delay="0"/>
                                          </p:stCondLst>
                                        </p:cTn>
                                        <p:tgtEl>
                                          <p:spTgt spid="11"/>
                                        </p:tgtEl>
                                        <p:attrNameLst>
                                          <p:attrName>ppt_x</p:attrName>
                                        </p:attrNameLst>
                                      </p:cBhvr>
                                    </p:anim>
                                    <p:anim from="(-#ppt_h/2)" to="(#ppt_y)" calcmode="lin" valueType="num">
                                      <p:cBhvr>
                                        <p:cTn id="13" dur="1000" fill="hold">
                                          <p:stCondLst>
                                            <p:cond delay="0"/>
                                          </p:stCondLst>
                                        </p:cTn>
                                        <p:tgtEl>
                                          <p:spTgt spid="11"/>
                                        </p:tgtEl>
                                        <p:attrNameLst>
                                          <p:attrName>ppt_y</p:attrName>
                                        </p:attrNameLst>
                                      </p:cBhvr>
                                    </p:anim>
                                    <p:animRot by="21600000">
                                      <p:cBhvr>
                                        <p:cTn id="14" dur="1000" fill="hold">
                                          <p:stCondLst>
                                            <p:cond delay="0"/>
                                          </p:stCondLst>
                                        </p:cTn>
                                        <p:tgtEl>
                                          <p:spTgt spid="11"/>
                                        </p:tgtEl>
                                        <p:attrNameLst>
                                          <p:attrName>r</p:attrName>
                                        </p:attrNameLst>
                                      </p:cBhvr>
                                    </p:animRot>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7"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53" presetClass="entr" presetSubtype="16"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对角圆角矩形 4"/>
          <p:cNvSpPr/>
          <p:nvPr/>
        </p:nvSpPr>
        <p:spPr bwMode="auto">
          <a:xfrm>
            <a:off x="4897445" y="2702935"/>
            <a:ext cx="1584423" cy="1855356"/>
          </a:xfrm>
          <a:prstGeom prst="round2DiagRect">
            <a:avLst/>
          </a:prstGeom>
          <a:blipFill dpi="0" rotWithShape="1">
            <a:blip r:embed="rId1" cstate="email"/>
            <a:srcRect/>
            <a:stretch>
              <a:fillRect/>
            </a:stretch>
          </a:blipFill>
          <a:ln>
            <a:noFill/>
          </a:ln>
          <a:effectLst/>
        </p:spPr>
        <p:txBody>
          <a:bodyPr rtlCol="0" anchor="ctr"/>
          <a:lstStyle/>
          <a:p>
            <a:pPr algn="ctr" eaLnBrk="1" hangingPunct="1">
              <a:spcBef>
                <a:spcPct val="0"/>
              </a:spcBef>
              <a:buFontTx/>
              <a:buNone/>
            </a:pPr>
            <a:endParaRPr lang="zh-CN" altLang="en-US">
              <a:solidFill>
                <a:srgbClr val="FFFFFF"/>
              </a:solidFill>
              <a:ea typeface="幼圆" panose="02010509060101010101" pitchFamily="49" charset="-122"/>
            </a:endParaRPr>
          </a:p>
        </p:txBody>
      </p:sp>
      <p:sp>
        <p:nvSpPr>
          <p:cNvPr id="6" name="对角圆角矩形 5"/>
          <p:cNvSpPr/>
          <p:nvPr/>
        </p:nvSpPr>
        <p:spPr bwMode="auto">
          <a:xfrm>
            <a:off x="8435148" y="2674169"/>
            <a:ext cx="1584423" cy="1855356"/>
          </a:xfrm>
          <a:prstGeom prst="round2DiagRect">
            <a:avLst/>
          </a:prstGeom>
          <a:blipFill dpi="0" rotWithShape="1">
            <a:blip r:embed="rId2" cstate="email"/>
            <a:srcRect/>
            <a:stretch>
              <a:fillRect/>
            </a:stretch>
          </a:blipFill>
          <a:ln>
            <a:noFill/>
          </a:ln>
          <a:effectLst/>
        </p:spPr>
        <p:txBody>
          <a:bodyPr rtlCol="0" anchor="ctr"/>
          <a:lstStyle/>
          <a:p>
            <a:pPr algn="ctr" eaLnBrk="1" hangingPunct="1">
              <a:spcBef>
                <a:spcPct val="0"/>
              </a:spcBef>
              <a:buFontTx/>
              <a:buNone/>
            </a:pPr>
            <a:endParaRPr lang="zh-CN" altLang="en-US">
              <a:solidFill>
                <a:srgbClr val="FFFFFF"/>
              </a:solidFill>
              <a:ea typeface="幼圆" panose="02010509060101010101" pitchFamily="49" charset="-122"/>
            </a:endParaRPr>
          </a:p>
        </p:txBody>
      </p:sp>
      <p:sp>
        <p:nvSpPr>
          <p:cNvPr id="7" name="对角圆角矩形 6"/>
          <p:cNvSpPr/>
          <p:nvPr/>
        </p:nvSpPr>
        <p:spPr bwMode="auto">
          <a:xfrm>
            <a:off x="6552073" y="4529525"/>
            <a:ext cx="1812867" cy="1423308"/>
          </a:xfrm>
          <a:prstGeom prst="round2DiagRect">
            <a:avLst/>
          </a:prstGeom>
          <a:blipFill dpi="0" rotWithShape="1">
            <a:blip r:embed="rId3" cstate="email"/>
            <a:srcRect/>
            <a:stretch>
              <a:fillRect/>
            </a:stretch>
          </a:blipFill>
          <a:ln>
            <a:noFill/>
          </a:ln>
          <a:effectLst/>
        </p:spPr>
        <p:txBody>
          <a:bodyPr rtlCol="0" anchor="ctr"/>
          <a:lstStyle/>
          <a:p>
            <a:pPr algn="ctr" eaLnBrk="1" hangingPunct="1">
              <a:spcBef>
                <a:spcPct val="0"/>
              </a:spcBef>
              <a:buFontTx/>
              <a:buNone/>
            </a:pPr>
            <a:endParaRPr lang="zh-CN" altLang="en-US">
              <a:solidFill>
                <a:srgbClr val="FFFFFF"/>
              </a:solidFill>
              <a:ea typeface="幼圆" panose="02010509060101010101" pitchFamily="49" charset="-122"/>
            </a:endParaRPr>
          </a:p>
        </p:txBody>
      </p:sp>
      <p:sp>
        <p:nvSpPr>
          <p:cNvPr id="8" name="矩形 7"/>
          <p:cNvSpPr/>
          <p:nvPr/>
        </p:nvSpPr>
        <p:spPr bwMode="auto">
          <a:xfrm>
            <a:off x="8458551" y="4559850"/>
            <a:ext cx="3497929" cy="1423308"/>
          </a:xfrm>
          <a:prstGeom prst="rect">
            <a:avLst/>
          </a:prstGeom>
          <a:noFill/>
        </p:spPr>
        <p:txBody>
          <a:bodyPr wrap="square" lIns="180000" tIns="46800" rIns="36000" rtlCol="0" anchor="ctr" anchorCtr="0">
            <a:noAutofit/>
          </a:bodyPr>
          <a:lstStyle/>
          <a:p>
            <a:pPr>
              <a:lnSpc>
                <a:spcPct val="150000"/>
              </a:lnSpc>
              <a:spcBef>
                <a:spcPts val="600"/>
              </a:spcBef>
              <a:buClr>
                <a:schemeClr val="bg1"/>
              </a:buClr>
              <a:buSzPct val="80000"/>
            </a:pPr>
            <a:r>
              <a:rPr lang="zh-CN" altLang="en-US" sz="1600" dirty="0">
                <a:solidFill>
                  <a:schemeClr val="accent2">
                    <a:lumMod val="50000"/>
                  </a:schemeClr>
                </a:solidFill>
                <a:latin typeface="幼圆" panose="02010509060101010101" pitchFamily="49" charset="-122"/>
                <a:ea typeface="幼圆" panose="02010509060101010101" pitchFamily="49" charset="-122"/>
              </a:rPr>
              <a:t>请</a:t>
            </a:r>
            <a:r>
              <a:rPr lang="zh-CN" altLang="en-US" sz="1600" dirty="0" smtClean="0">
                <a:solidFill>
                  <a:schemeClr val="accent2">
                    <a:lumMod val="50000"/>
                  </a:schemeClr>
                </a:solidFill>
                <a:latin typeface="幼圆" panose="02010509060101010101" pitchFamily="49" charset="-122"/>
                <a:ea typeface="幼圆" panose="02010509060101010101" pitchFamily="49" charset="-122"/>
              </a:rPr>
              <a:t>在此输入编辑或替换你的内容文本</a:t>
            </a:r>
            <a:r>
              <a:rPr lang="zh-CN" altLang="en-US" sz="1600" dirty="0">
                <a:solidFill>
                  <a:schemeClr val="accent2">
                    <a:lumMod val="50000"/>
                  </a:schemeClr>
                </a:solidFill>
                <a:latin typeface="幼圆" panose="02010509060101010101" pitchFamily="49" charset="-122"/>
                <a:ea typeface="幼圆" panose="02010509060101010101" pitchFamily="49" charset="-122"/>
              </a:rPr>
              <a:t>请在此输入编辑或替换你的内容</a:t>
            </a:r>
            <a:r>
              <a:rPr lang="zh-CN" altLang="en-US" sz="1600" dirty="0" smtClean="0">
                <a:solidFill>
                  <a:schemeClr val="accent2">
                    <a:lumMod val="50000"/>
                  </a:schemeClr>
                </a:solidFill>
                <a:latin typeface="幼圆" panose="02010509060101010101" pitchFamily="49" charset="-122"/>
                <a:ea typeface="幼圆" panose="02010509060101010101" pitchFamily="49" charset="-122"/>
              </a:rPr>
              <a:t>文本</a:t>
            </a:r>
            <a:r>
              <a:rPr lang="zh-CN" altLang="en-US" sz="1600" dirty="0">
                <a:solidFill>
                  <a:schemeClr val="accent2">
                    <a:lumMod val="50000"/>
                  </a:schemeClr>
                </a:solidFill>
                <a:latin typeface="幼圆" panose="02010509060101010101" pitchFamily="49" charset="-122"/>
                <a:ea typeface="幼圆" panose="02010509060101010101" pitchFamily="49" charset="-122"/>
              </a:rPr>
              <a:t>请在此输入编辑或替换你的内容文本</a:t>
            </a:r>
            <a:endParaRPr lang="zh-CN" altLang="en-US" sz="1600" dirty="0">
              <a:solidFill>
                <a:schemeClr val="accent2">
                  <a:lumMod val="50000"/>
                </a:schemeClr>
              </a:solidFill>
              <a:latin typeface="幼圆" panose="02010509060101010101" pitchFamily="49" charset="-122"/>
              <a:ea typeface="幼圆" panose="02010509060101010101" pitchFamily="49" charset="-122"/>
            </a:endParaRPr>
          </a:p>
        </p:txBody>
      </p:sp>
      <p:sp>
        <p:nvSpPr>
          <p:cNvPr id="9" name="文本框 8"/>
          <p:cNvSpPr txBox="1"/>
          <p:nvPr/>
        </p:nvSpPr>
        <p:spPr>
          <a:xfrm>
            <a:off x="9931381" y="2702935"/>
            <a:ext cx="2260619" cy="1249774"/>
          </a:xfrm>
          <a:prstGeom prst="rect">
            <a:avLst/>
          </a:prstGeom>
          <a:noFill/>
        </p:spPr>
        <p:txBody>
          <a:bodyPr wrap="square" lIns="180000" tIns="46800" rIns="36000" rtlCol="0" anchor="ctr" anchorCtr="0">
            <a:noAutofit/>
          </a:bodyPr>
          <a:lstStyle/>
          <a:p>
            <a:pPr>
              <a:lnSpc>
                <a:spcPct val="150000"/>
              </a:lnSpc>
              <a:spcBef>
                <a:spcPts val="600"/>
              </a:spcBef>
              <a:buClr>
                <a:schemeClr val="bg1">
                  <a:lumMod val="65000"/>
                </a:schemeClr>
              </a:buClr>
              <a:buSzPct val="80000"/>
            </a:pPr>
            <a:r>
              <a:rPr lang="zh-CN" altLang="en-US" sz="1500" dirty="0" smtClean="0">
                <a:solidFill>
                  <a:schemeClr val="tx1">
                    <a:lumMod val="65000"/>
                    <a:lumOff val="35000"/>
                  </a:schemeClr>
                </a:solidFill>
                <a:latin typeface="幼圆" panose="02010509060101010101" pitchFamily="49" charset="-122"/>
                <a:ea typeface="幼圆" panose="02010509060101010101" pitchFamily="49" charset="-122"/>
              </a:rPr>
              <a:t>请在替换你的内容文本</a:t>
            </a:r>
            <a:endParaRPr lang="en-US" altLang="zh-CN" sz="1500" dirty="0" smtClean="0">
              <a:solidFill>
                <a:schemeClr val="tx1">
                  <a:lumMod val="65000"/>
                  <a:lumOff val="35000"/>
                </a:schemeClr>
              </a:solidFill>
              <a:latin typeface="幼圆" panose="02010509060101010101" pitchFamily="49" charset="-122"/>
              <a:ea typeface="幼圆" panose="02010509060101010101" pitchFamily="49" charset="-122"/>
            </a:endParaRPr>
          </a:p>
          <a:p>
            <a:pPr>
              <a:lnSpc>
                <a:spcPct val="150000"/>
              </a:lnSpc>
              <a:spcBef>
                <a:spcPts val="600"/>
              </a:spcBef>
              <a:buClr>
                <a:schemeClr val="bg1">
                  <a:lumMod val="65000"/>
                </a:schemeClr>
              </a:buClr>
              <a:buSzPct val="80000"/>
            </a:pPr>
            <a:r>
              <a:rPr lang="zh-CN" altLang="en-US" sz="1500" dirty="0" smtClean="0">
                <a:solidFill>
                  <a:schemeClr val="tx1">
                    <a:lumMod val="65000"/>
                    <a:lumOff val="35000"/>
                  </a:schemeClr>
                </a:solidFill>
                <a:latin typeface="幼圆" panose="02010509060101010101" pitchFamily="49" charset="-122"/>
                <a:ea typeface="幼圆" panose="02010509060101010101" pitchFamily="49" charset="-122"/>
              </a:rPr>
              <a:t>请</a:t>
            </a:r>
            <a:r>
              <a:rPr lang="zh-CN" altLang="en-US" sz="1500" dirty="0">
                <a:solidFill>
                  <a:schemeClr val="tx1">
                    <a:lumMod val="65000"/>
                    <a:lumOff val="35000"/>
                  </a:schemeClr>
                </a:solidFill>
                <a:latin typeface="幼圆" panose="02010509060101010101" pitchFamily="49" charset="-122"/>
                <a:ea typeface="幼圆" panose="02010509060101010101" pitchFamily="49" charset="-122"/>
              </a:rPr>
              <a:t>在替换你的内容</a:t>
            </a:r>
            <a:r>
              <a:rPr lang="zh-CN" altLang="en-US" sz="1500" dirty="0" smtClean="0">
                <a:solidFill>
                  <a:schemeClr val="tx1">
                    <a:lumMod val="65000"/>
                    <a:lumOff val="35000"/>
                  </a:schemeClr>
                </a:solidFill>
                <a:latin typeface="幼圆" panose="02010509060101010101" pitchFamily="49" charset="-122"/>
                <a:ea typeface="幼圆" panose="02010509060101010101" pitchFamily="49" charset="-122"/>
              </a:rPr>
              <a:t>文本</a:t>
            </a:r>
            <a:endParaRPr lang="en-US" altLang="zh-CN" sz="1500" dirty="0" smtClean="0">
              <a:solidFill>
                <a:schemeClr val="tx1">
                  <a:lumMod val="65000"/>
                  <a:lumOff val="35000"/>
                </a:schemeClr>
              </a:solidFill>
              <a:latin typeface="幼圆" panose="02010509060101010101" pitchFamily="49" charset="-122"/>
              <a:ea typeface="幼圆" panose="02010509060101010101" pitchFamily="49" charset="-122"/>
            </a:endParaRPr>
          </a:p>
          <a:p>
            <a:pPr>
              <a:lnSpc>
                <a:spcPct val="150000"/>
              </a:lnSpc>
              <a:spcBef>
                <a:spcPts val="600"/>
              </a:spcBef>
              <a:buClr>
                <a:schemeClr val="bg1">
                  <a:lumMod val="65000"/>
                </a:schemeClr>
              </a:buClr>
              <a:buSzPct val="80000"/>
            </a:pPr>
            <a:r>
              <a:rPr lang="zh-CN" altLang="en-US" sz="1500" dirty="0" smtClean="0">
                <a:solidFill>
                  <a:schemeClr val="tx1">
                    <a:lumMod val="65000"/>
                    <a:lumOff val="35000"/>
                  </a:schemeClr>
                </a:solidFill>
                <a:latin typeface="幼圆" panose="02010509060101010101" pitchFamily="49" charset="-122"/>
                <a:ea typeface="幼圆" panose="02010509060101010101" pitchFamily="49" charset="-122"/>
              </a:rPr>
              <a:t>请</a:t>
            </a:r>
            <a:r>
              <a:rPr lang="zh-CN" altLang="en-US" sz="1500" dirty="0">
                <a:solidFill>
                  <a:schemeClr val="tx1">
                    <a:lumMod val="65000"/>
                    <a:lumOff val="35000"/>
                  </a:schemeClr>
                </a:solidFill>
                <a:latin typeface="幼圆" panose="02010509060101010101" pitchFamily="49" charset="-122"/>
                <a:ea typeface="幼圆" panose="02010509060101010101" pitchFamily="49" charset="-122"/>
              </a:rPr>
              <a:t>在替换你的内容</a:t>
            </a:r>
            <a:r>
              <a:rPr lang="zh-CN" altLang="en-US" sz="1500" dirty="0" smtClean="0">
                <a:solidFill>
                  <a:schemeClr val="tx1">
                    <a:lumMod val="65000"/>
                    <a:lumOff val="35000"/>
                  </a:schemeClr>
                </a:solidFill>
                <a:latin typeface="幼圆" panose="02010509060101010101" pitchFamily="49" charset="-122"/>
                <a:ea typeface="幼圆" panose="02010509060101010101" pitchFamily="49" charset="-122"/>
              </a:rPr>
              <a:t>文本</a:t>
            </a:r>
            <a:endParaRPr lang="zh-CN" altLang="en-US" sz="1500" dirty="0">
              <a:solidFill>
                <a:schemeClr val="tx1">
                  <a:lumMod val="65000"/>
                  <a:lumOff val="35000"/>
                </a:schemeClr>
              </a:solidFill>
              <a:latin typeface="幼圆" panose="02010509060101010101" pitchFamily="49" charset="-122"/>
              <a:ea typeface="幼圆" panose="02010509060101010101" pitchFamily="49" charset="-122"/>
            </a:endParaRPr>
          </a:p>
        </p:txBody>
      </p:sp>
      <p:sp>
        <p:nvSpPr>
          <p:cNvPr id="10" name="文本框 9"/>
          <p:cNvSpPr txBox="1"/>
          <p:nvPr/>
        </p:nvSpPr>
        <p:spPr>
          <a:xfrm>
            <a:off x="4729725" y="4664421"/>
            <a:ext cx="1868378" cy="1211047"/>
          </a:xfrm>
          <a:prstGeom prst="rect">
            <a:avLst/>
          </a:prstGeom>
          <a:noFill/>
        </p:spPr>
        <p:txBody>
          <a:bodyPr wrap="square" lIns="180000" tIns="46800" rIns="36000" rtlCol="0" anchor="ctr" anchorCtr="0">
            <a:noAutofit/>
          </a:bodyPr>
          <a:lstStyle/>
          <a:p>
            <a:pPr>
              <a:lnSpc>
                <a:spcPct val="150000"/>
              </a:lnSpc>
              <a:spcBef>
                <a:spcPts val="600"/>
              </a:spcBef>
              <a:buClr>
                <a:schemeClr val="bg1">
                  <a:lumMod val="65000"/>
                </a:schemeClr>
              </a:buClr>
              <a:buSzPct val="80000"/>
            </a:pPr>
            <a:r>
              <a:rPr lang="zh-CN" altLang="en-US" sz="1500" dirty="0" smtClean="0">
                <a:solidFill>
                  <a:schemeClr val="tx1">
                    <a:lumMod val="65000"/>
                    <a:lumOff val="35000"/>
                  </a:schemeClr>
                </a:solidFill>
                <a:latin typeface="幼圆" panose="02010509060101010101" pitchFamily="49" charset="-122"/>
                <a:ea typeface="幼圆" panose="02010509060101010101" pitchFamily="49" charset="-122"/>
              </a:rPr>
              <a:t>请在替换你的内容文本</a:t>
            </a:r>
            <a:r>
              <a:rPr lang="en-US" altLang="zh-CN" sz="1500" dirty="0" smtClean="0">
                <a:solidFill>
                  <a:schemeClr val="tx1">
                    <a:lumMod val="65000"/>
                    <a:lumOff val="35000"/>
                  </a:schemeClr>
                </a:solidFill>
                <a:latin typeface="幼圆" panose="02010509060101010101" pitchFamily="49" charset="-122"/>
                <a:ea typeface="幼圆" panose="02010509060101010101" pitchFamily="49" charset="-122"/>
              </a:rPr>
              <a:t>.</a:t>
            </a:r>
            <a:r>
              <a:rPr lang="zh-CN" altLang="en-US" sz="1500" dirty="0">
                <a:solidFill>
                  <a:schemeClr val="tx1">
                    <a:lumMod val="65000"/>
                    <a:lumOff val="35000"/>
                  </a:schemeClr>
                </a:solidFill>
                <a:latin typeface="幼圆" panose="02010509060101010101" pitchFamily="49" charset="-122"/>
                <a:ea typeface="幼圆" panose="02010509060101010101" pitchFamily="49" charset="-122"/>
              </a:rPr>
              <a:t>请在替换你的内容</a:t>
            </a:r>
            <a:r>
              <a:rPr lang="zh-CN" altLang="en-US" sz="1500" dirty="0" smtClean="0">
                <a:solidFill>
                  <a:schemeClr val="tx1">
                    <a:lumMod val="65000"/>
                    <a:lumOff val="35000"/>
                  </a:schemeClr>
                </a:solidFill>
                <a:latin typeface="幼圆" panose="02010509060101010101" pitchFamily="49" charset="-122"/>
                <a:ea typeface="幼圆" panose="02010509060101010101" pitchFamily="49" charset="-122"/>
              </a:rPr>
              <a:t>文本</a:t>
            </a:r>
            <a:endParaRPr lang="en-US" altLang="zh-CN" sz="1500" dirty="0" smtClean="0">
              <a:solidFill>
                <a:schemeClr val="tx1">
                  <a:lumMod val="65000"/>
                  <a:lumOff val="35000"/>
                </a:schemeClr>
              </a:solidFill>
              <a:latin typeface="幼圆" panose="02010509060101010101" pitchFamily="49" charset="-122"/>
              <a:ea typeface="幼圆" panose="02010509060101010101" pitchFamily="49" charset="-122"/>
            </a:endParaRPr>
          </a:p>
        </p:txBody>
      </p:sp>
      <p:sp>
        <p:nvSpPr>
          <p:cNvPr id="11" name="文本框 10"/>
          <p:cNvSpPr txBox="1"/>
          <p:nvPr/>
        </p:nvSpPr>
        <p:spPr>
          <a:xfrm>
            <a:off x="6480224" y="2646550"/>
            <a:ext cx="1868378" cy="1619057"/>
          </a:xfrm>
          <a:prstGeom prst="rect">
            <a:avLst/>
          </a:prstGeom>
          <a:noFill/>
        </p:spPr>
        <p:txBody>
          <a:bodyPr wrap="square" lIns="180000" tIns="46800" rIns="36000" rtlCol="0" anchor="ctr" anchorCtr="0">
            <a:noAutofit/>
          </a:bodyPr>
          <a:lstStyle/>
          <a:p>
            <a:pPr>
              <a:lnSpc>
                <a:spcPct val="150000"/>
              </a:lnSpc>
              <a:spcBef>
                <a:spcPts val="600"/>
              </a:spcBef>
              <a:buClr>
                <a:schemeClr val="bg1">
                  <a:lumMod val="65000"/>
                </a:schemeClr>
              </a:buClr>
              <a:buSzPct val="80000"/>
            </a:pPr>
            <a:r>
              <a:rPr lang="zh-CN" altLang="en-US" sz="1500" dirty="0" smtClean="0">
                <a:solidFill>
                  <a:schemeClr val="tx1">
                    <a:lumMod val="65000"/>
                    <a:lumOff val="35000"/>
                  </a:schemeClr>
                </a:solidFill>
                <a:latin typeface="幼圆" panose="02010509060101010101" pitchFamily="49" charset="-122"/>
                <a:ea typeface="幼圆" panose="02010509060101010101" pitchFamily="49" charset="-122"/>
              </a:rPr>
              <a:t>请在替换你的内容文本</a:t>
            </a:r>
            <a:r>
              <a:rPr lang="en-US" altLang="zh-CN" sz="1500" dirty="0" smtClean="0">
                <a:solidFill>
                  <a:schemeClr val="tx1">
                    <a:lumMod val="65000"/>
                    <a:lumOff val="35000"/>
                  </a:schemeClr>
                </a:solidFill>
                <a:latin typeface="幼圆" panose="02010509060101010101" pitchFamily="49" charset="-122"/>
                <a:ea typeface="幼圆" panose="02010509060101010101" pitchFamily="49" charset="-122"/>
              </a:rPr>
              <a:t>.</a:t>
            </a:r>
            <a:r>
              <a:rPr lang="zh-CN" altLang="en-US" sz="1500" dirty="0">
                <a:solidFill>
                  <a:schemeClr val="tx1">
                    <a:lumMod val="65000"/>
                    <a:lumOff val="35000"/>
                  </a:schemeClr>
                </a:solidFill>
                <a:latin typeface="幼圆" panose="02010509060101010101" pitchFamily="49" charset="-122"/>
                <a:ea typeface="幼圆" panose="02010509060101010101" pitchFamily="49" charset="-122"/>
              </a:rPr>
              <a:t>请在替换你的内容</a:t>
            </a:r>
            <a:r>
              <a:rPr lang="zh-CN" altLang="en-US" sz="1500" dirty="0" smtClean="0">
                <a:solidFill>
                  <a:schemeClr val="tx1">
                    <a:lumMod val="65000"/>
                    <a:lumOff val="35000"/>
                  </a:schemeClr>
                </a:solidFill>
                <a:latin typeface="幼圆" panose="02010509060101010101" pitchFamily="49" charset="-122"/>
                <a:ea typeface="幼圆" panose="02010509060101010101" pitchFamily="49" charset="-122"/>
              </a:rPr>
              <a:t>文本</a:t>
            </a:r>
            <a:r>
              <a:rPr lang="zh-CN" altLang="en-US" sz="1500" dirty="0">
                <a:solidFill>
                  <a:schemeClr val="tx1">
                    <a:lumMod val="65000"/>
                    <a:lumOff val="35000"/>
                  </a:schemeClr>
                </a:solidFill>
                <a:latin typeface="幼圆" panose="02010509060101010101" pitchFamily="49" charset="-122"/>
                <a:ea typeface="幼圆" panose="02010509060101010101" pitchFamily="49" charset="-122"/>
              </a:rPr>
              <a:t>请在替换你的内容</a:t>
            </a:r>
            <a:r>
              <a:rPr lang="zh-CN" altLang="en-US" sz="1500" dirty="0" smtClean="0">
                <a:solidFill>
                  <a:schemeClr val="tx1">
                    <a:lumMod val="65000"/>
                    <a:lumOff val="35000"/>
                  </a:schemeClr>
                </a:solidFill>
                <a:latin typeface="幼圆" panose="02010509060101010101" pitchFamily="49" charset="-122"/>
                <a:ea typeface="幼圆" panose="02010509060101010101" pitchFamily="49" charset="-122"/>
              </a:rPr>
              <a:t>文本</a:t>
            </a:r>
            <a:endParaRPr lang="en-US" altLang="zh-CN" sz="1500" dirty="0" smtClean="0">
              <a:solidFill>
                <a:schemeClr val="tx1">
                  <a:lumMod val="65000"/>
                  <a:lumOff val="35000"/>
                </a:schemeClr>
              </a:solidFill>
              <a:latin typeface="幼圆" panose="02010509060101010101" pitchFamily="49" charset="-122"/>
              <a:ea typeface="幼圆" panose="02010509060101010101" pitchFamily="49" charset="-122"/>
            </a:endParaRPr>
          </a:p>
        </p:txBody>
      </p:sp>
      <p:sp>
        <p:nvSpPr>
          <p:cNvPr id="12" name="矩形 11"/>
          <p:cNvSpPr/>
          <p:nvPr/>
        </p:nvSpPr>
        <p:spPr>
          <a:xfrm>
            <a:off x="3450156" y="26325"/>
            <a:ext cx="4339650" cy="646331"/>
          </a:xfrm>
          <a:prstGeom prst="rect">
            <a:avLst/>
          </a:prstGeom>
          <a:noFill/>
        </p:spPr>
        <p:txBody>
          <a:bodyPr wrap="none" lIns="91440" tIns="45720" rIns="91440" bIns="45720">
            <a:spAutoFit/>
          </a:bodyPr>
          <a:lstStyle/>
          <a:p>
            <a:pPr algn="ctr"/>
            <a:r>
              <a:rPr lang="zh-CN" altLang="en-US" sz="3600" dirty="0">
                <a:ln w="0"/>
                <a:latin typeface="华文行楷" panose="02010800040101010101" pitchFamily="2" charset="-122"/>
                <a:ea typeface="华文行楷" panose="02010800040101010101" pitchFamily="2" charset="-122"/>
              </a:rPr>
              <a:t>请输入替换你的标题</a:t>
            </a:r>
            <a:endParaRPr lang="zh-CN" altLang="en-US" sz="3600" dirty="0">
              <a:ln w="0"/>
              <a:latin typeface="华文行楷" panose="02010800040101010101" pitchFamily="2" charset="-122"/>
              <a:ea typeface="华文行楷" panose="02010800040101010101" pitchFamily="2" charset="-122"/>
            </a:endParaRPr>
          </a:p>
        </p:txBody>
      </p:sp>
      <p:pic>
        <p:nvPicPr>
          <p:cNvPr id="13" name="图片 1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5485850"/>
            <a:ext cx="12192000" cy="2956560"/>
          </a:xfrm>
          <a:prstGeom prst="rect">
            <a:avLst/>
          </a:prstGeom>
        </p:spPr>
      </p:pic>
      <p:pic>
        <p:nvPicPr>
          <p:cNvPr id="14" name="图片 13"/>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27291" y="-46290"/>
            <a:ext cx="4818916" cy="6256590"/>
          </a:xfrm>
          <a:prstGeom prst="rect">
            <a:avLst/>
          </a:prstGeom>
          <a:ln>
            <a:noFill/>
          </a:ln>
          <a:extLst>
            <a:ext uri="{91240B29-F687-4F45-9708-019B960494DF}">
              <a14:hiddenLine xmlns:a14="http://schemas.microsoft.com/office/drawing/2010/main">
                <a:solidFill>
                  <a:srgbClr val="FF0000"/>
                </a:solidFill>
              </a14:hiddenLine>
            </a:ext>
          </a:extLst>
        </p:spPr>
      </p:pic>
      <p:sp>
        <p:nvSpPr>
          <p:cNvPr id="15" name="矩形 14"/>
          <p:cNvSpPr/>
          <p:nvPr/>
        </p:nvSpPr>
        <p:spPr bwMode="auto">
          <a:xfrm>
            <a:off x="4897445" y="917327"/>
            <a:ext cx="6418255" cy="1423308"/>
          </a:xfrm>
          <a:prstGeom prst="rect">
            <a:avLst/>
          </a:prstGeom>
          <a:noFill/>
        </p:spPr>
        <p:txBody>
          <a:bodyPr wrap="square" lIns="180000" tIns="46800" rIns="36000" rtlCol="0" anchor="ctr" anchorCtr="0">
            <a:noAutofit/>
          </a:bodyPr>
          <a:lstStyle/>
          <a:p>
            <a:pPr>
              <a:lnSpc>
                <a:spcPct val="150000"/>
              </a:lnSpc>
              <a:spcBef>
                <a:spcPts val="600"/>
              </a:spcBef>
              <a:buClr>
                <a:schemeClr val="bg1"/>
              </a:buClr>
              <a:buSzPct val="80000"/>
            </a:pPr>
            <a:r>
              <a:rPr lang="zh-CN" altLang="en-US" sz="1600" dirty="0">
                <a:solidFill>
                  <a:schemeClr val="accent2">
                    <a:lumMod val="50000"/>
                  </a:schemeClr>
                </a:solidFill>
                <a:latin typeface="幼圆" panose="02010509060101010101" pitchFamily="49" charset="-122"/>
                <a:ea typeface="幼圆" panose="02010509060101010101" pitchFamily="49" charset="-122"/>
              </a:rPr>
              <a:t>请</a:t>
            </a:r>
            <a:r>
              <a:rPr lang="zh-CN" altLang="en-US" sz="1600" dirty="0" smtClean="0">
                <a:solidFill>
                  <a:schemeClr val="accent2">
                    <a:lumMod val="50000"/>
                  </a:schemeClr>
                </a:solidFill>
                <a:latin typeface="幼圆" panose="02010509060101010101" pitchFamily="49" charset="-122"/>
                <a:ea typeface="幼圆" panose="02010509060101010101" pitchFamily="49" charset="-122"/>
              </a:rPr>
              <a:t>在此输入编辑或替换你的内容文本</a:t>
            </a:r>
            <a:r>
              <a:rPr lang="zh-CN" altLang="en-US" sz="1600" dirty="0">
                <a:solidFill>
                  <a:schemeClr val="accent2">
                    <a:lumMod val="50000"/>
                  </a:schemeClr>
                </a:solidFill>
                <a:latin typeface="幼圆" panose="02010509060101010101" pitchFamily="49" charset="-122"/>
                <a:ea typeface="幼圆" panose="02010509060101010101" pitchFamily="49" charset="-122"/>
              </a:rPr>
              <a:t>请在此输入编辑或替换你的内容</a:t>
            </a:r>
            <a:r>
              <a:rPr lang="zh-CN" altLang="en-US" sz="1600" dirty="0" smtClean="0">
                <a:solidFill>
                  <a:schemeClr val="accent2">
                    <a:lumMod val="50000"/>
                  </a:schemeClr>
                </a:solidFill>
                <a:latin typeface="幼圆" panose="02010509060101010101" pitchFamily="49" charset="-122"/>
                <a:ea typeface="幼圆" panose="02010509060101010101" pitchFamily="49" charset="-122"/>
              </a:rPr>
              <a:t>文本</a:t>
            </a:r>
            <a:r>
              <a:rPr lang="zh-CN" altLang="en-US" sz="1600" dirty="0">
                <a:solidFill>
                  <a:schemeClr val="accent2">
                    <a:lumMod val="50000"/>
                  </a:schemeClr>
                </a:solidFill>
                <a:latin typeface="幼圆" panose="02010509060101010101" pitchFamily="49" charset="-122"/>
                <a:ea typeface="幼圆" panose="02010509060101010101" pitchFamily="49" charset="-122"/>
              </a:rPr>
              <a:t>请在此输入编辑或替换你的内容文本</a:t>
            </a:r>
            <a:endParaRPr lang="zh-CN" altLang="en-US" sz="1600" dirty="0">
              <a:solidFill>
                <a:schemeClr val="accent2">
                  <a:lumMod val="50000"/>
                </a:schemeClr>
              </a:solidFill>
              <a:latin typeface="幼圆" panose="02010509060101010101" pitchFamily="49" charset="-122"/>
              <a:ea typeface="幼圆" panose="02010509060101010101" pitchFamily="49" charset="-122"/>
            </a:endParaRPr>
          </a:p>
        </p:txBody>
      </p:sp>
      <p:cxnSp>
        <p:nvCxnSpPr>
          <p:cNvPr id="3" name="直接连接符 2"/>
          <p:cNvCxnSpPr/>
          <p:nvPr/>
        </p:nvCxnSpPr>
        <p:spPr>
          <a:xfrm>
            <a:off x="4987025" y="2131085"/>
            <a:ext cx="675583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par>
                          <p:cTn id="11" fill="hold">
                            <p:stCondLst>
                              <p:cond delay="1000"/>
                            </p:stCondLst>
                            <p:childTnLst>
                              <p:par>
                                <p:cTn id="12" presetID="35"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2000"/>
                                        <p:tgtEl>
                                          <p:spTgt spid="6"/>
                                        </p:tgtEl>
                                      </p:cBhvr>
                                    </p:animEffect>
                                    <p:anim calcmode="lin" valueType="num">
                                      <p:cBhvr>
                                        <p:cTn id="15" dur="2000" fill="hold"/>
                                        <p:tgtEl>
                                          <p:spTgt spid="6"/>
                                        </p:tgtEl>
                                        <p:attrNameLst>
                                          <p:attrName>style.rotation</p:attrName>
                                        </p:attrNameLst>
                                      </p:cBhvr>
                                      <p:tavLst>
                                        <p:tav tm="0">
                                          <p:val>
                                            <p:fltVal val="720"/>
                                          </p:val>
                                        </p:tav>
                                        <p:tav tm="100000">
                                          <p:val>
                                            <p:fltVal val="0"/>
                                          </p:val>
                                        </p:tav>
                                      </p:tavLst>
                                    </p:anim>
                                    <p:anim calcmode="lin" valueType="num">
                                      <p:cBhvr>
                                        <p:cTn id="16" dur="2000" fill="hold"/>
                                        <p:tgtEl>
                                          <p:spTgt spid="6"/>
                                        </p:tgtEl>
                                        <p:attrNameLst>
                                          <p:attrName>ppt_h</p:attrName>
                                        </p:attrNameLst>
                                      </p:cBhvr>
                                      <p:tavLst>
                                        <p:tav tm="0">
                                          <p:val>
                                            <p:fltVal val="0"/>
                                          </p:val>
                                        </p:tav>
                                        <p:tav tm="100000">
                                          <p:val>
                                            <p:strVal val="#ppt_h"/>
                                          </p:val>
                                        </p:tav>
                                      </p:tavLst>
                                    </p:anim>
                                    <p:anim calcmode="lin" valueType="num">
                                      <p:cBhvr>
                                        <p:cTn id="17" dur="2000" fill="hold"/>
                                        <p:tgtEl>
                                          <p:spTgt spid="6"/>
                                        </p:tgtEl>
                                        <p:attrNameLst>
                                          <p:attrName>ppt_w</p:attrName>
                                        </p:attrNameLst>
                                      </p:cBhvr>
                                      <p:tavLst>
                                        <p:tav tm="0">
                                          <p:val>
                                            <p:fltVal val="0"/>
                                          </p:val>
                                        </p:tav>
                                        <p:tav tm="100000">
                                          <p:val>
                                            <p:strVal val="#ppt_w"/>
                                          </p:val>
                                        </p:tav>
                                      </p:tavLst>
                                    </p:anim>
                                  </p:childTnLst>
                                </p:cTn>
                              </p:par>
                              <p:par>
                                <p:cTn id="18" presetID="35" presetClass="entr" presetSubtype="0" fill="hold" grpId="0" nodeType="withEffect">
                                  <p:stCondLst>
                                    <p:cond delay="60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2000"/>
                                        <p:tgtEl>
                                          <p:spTgt spid="5"/>
                                        </p:tgtEl>
                                      </p:cBhvr>
                                    </p:animEffect>
                                    <p:anim calcmode="lin" valueType="num">
                                      <p:cBhvr>
                                        <p:cTn id="21" dur="2000" fill="hold"/>
                                        <p:tgtEl>
                                          <p:spTgt spid="5"/>
                                        </p:tgtEl>
                                        <p:attrNameLst>
                                          <p:attrName>style.rotation</p:attrName>
                                        </p:attrNameLst>
                                      </p:cBhvr>
                                      <p:tavLst>
                                        <p:tav tm="0">
                                          <p:val>
                                            <p:fltVal val="720"/>
                                          </p:val>
                                        </p:tav>
                                        <p:tav tm="100000">
                                          <p:val>
                                            <p:fltVal val="0"/>
                                          </p:val>
                                        </p:tav>
                                      </p:tavLst>
                                    </p:anim>
                                    <p:anim calcmode="lin" valueType="num">
                                      <p:cBhvr>
                                        <p:cTn id="22" dur="2000" fill="hold"/>
                                        <p:tgtEl>
                                          <p:spTgt spid="5"/>
                                        </p:tgtEl>
                                        <p:attrNameLst>
                                          <p:attrName>ppt_h</p:attrName>
                                        </p:attrNameLst>
                                      </p:cBhvr>
                                      <p:tavLst>
                                        <p:tav tm="0">
                                          <p:val>
                                            <p:fltVal val="0"/>
                                          </p:val>
                                        </p:tav>
                                        <p:tav tm="100000">
                                          <p:val>
                                            <p:strVal val="#ppt_h"/>
                                          </p:val>
                                        </p:tav>
                                      </p:tavLst>
                                    </p:anim>
                                    <p:anim calcmode="lin" valueType="num">
                                      <p:cBhvr>
                                        <p:cTn id="23" dur="2000" fill="hold"/>
                                        <p:tgtEl>
                                          <p:spTgt spid="5"/>
                                        </p:tgtEl>
                                        <p:attrNameLst>
                                          <p:attrName>ppt_w</p:attrName>
                                        </p:attrNameLst>
                                      </p:cBhvr>
                                      <p:tavLst>
                                        <p:tav tm="0">
                                          <p:val>
                                            <p:fltVal val="0"/>
                                          </p:val>
                                        </p:tav>
                                        <p:tav tm="100000">
                                          <p:val>
                                            <p:strVal val="#ppt_w"/>
                                          </p:val>
                                        </p:tav>
                                      </p:tavLst>
                                    </p:anim>
                                  </p:childTnLst>
                                </p:cTn>
                              </p:par>
                              <p:par>
                                <p:cTn id="24" presetID="35" presetClass="entr" presetSubtype="0" fill="hold" grpId="0" nodeType="withEffect">
                                  <p:stCondLst>
                                    <p:cond delay="60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2000"/>
                                        <p:tgtEl>
                                          <p:spTgt spid="7"/>
                                        </p:tgtEl>
                                      </p:cBhvr>
                                    </p:animEffect>
                                    <p:anim calcmode="lin" valueType="num">
                                      <p:cBhvr>
                                        <p:cTn id="27" dur="2000" fill="hold"/>
                                        <p:tgtEl>
                                          <p:spTgt spid="7"/>
                                        </p:tgtEl>
                                        <p:attrNameLst>
                                          <p:attrName>style.rotation</p:attrName>
                                        </p:attrNameLst>
                                      </p:cBhvr>
                                      <p:tavLst>
                                        <p:tav tm="0">
                                          <p:val>
                                            <p:fltVal val="720"/>
                                          </p:val>
                                        </p:tav>
                                        <p:tav tm="100000">
                                          <p:val>
                                            <p:fltVal val="0"/>
                                          </p:val>
                                        </p:tav>
                                      </p:tavLst>
                                    </p:anim>
                                    <p:anim calcmode="lin" valueType="num">
                                      <p:cBhvr>
                                        <p:cTn id="28" dur="2000" fill="hold"/>
                                        <p:tgtEl>
                                          <p:spTgt spid="7"/>
                                        </p:tgtEl>
                                        <p:attrNameLst>
                                          <p:attrName>ppt_h</p:attrName>
                                        </p:attrNameLst>
                                      </p:cBhvr>
                                      <p:tavLst>
                                        <p:tav tm="0">
                                          <p:val>
                                            <p:fltVal val="0"/>
                                          </p:val>
                                        </p:tav>
                                        <p:tav tm="100000">
                                          <p:val>
                                            <p:strVal val="#ppt_h"/>
                                          </p:val>
                                        </p:tav>
                                      </p:tavLst>
                                    </p:anim>
                                    <p:anim calcmode="lin" valueType="num">
                                      <p:cBhvr>
                                        <p:cTn id="29" dur="2000" fill="hold"/>
                                        <p:tgtEl>
                                          <p:spTgt spid="7"/>
                                        </p:tgtEl>
                                        <p:attrNameLst>
                                          <p:attrName>ppt_w</p:attrName>
                                        </p:attrNameLst>
                                      </p:cBhvr>
                                      <p:tavLst>
                                        <p:tav tm="0">
                                          <p:val>
                                            <p:fltVal val="0"/>
                                          </p:val>
                                        </p:tav>
                                        <p:tav tm="100000">
                                          <p:val>
                                            <p:strVal val="#ppt_w"/>
                                          </p:val>
                                        </p:tav>
                                      </p:tavLst>
                                    </p:anim>
                                  </p:childTnLst>
                                </p:cTn>
                              </p:par>
                              <p:par>
                                <p:cTn id="30" presetID="35" presetClass="entr" presetSubtype="0" fill="hold" grpId="0" nodeType="withEffect">
                                  <p:stCondLst>
                                    <p:cond delay="20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2000"/>
                                        <p:tgtEl>
                                          <p:spTgt spid="8"/>
                                        </p:tgtEl>
                                      </p:cBhvr>
                                    </p:animEffect>
                                    <p:anim calcmode="lin" valueType="num">
                                      <p:cBhvr>
                                        <p:cTn id="33" dur="2000" fill="hold"/>
                                        <p:tgtEl>
                                          <p:spTgt spid="8"/>
                                        </p:tgtEl>
                                        <p:attrNameLst>
                                          <p:attrName>style.rotation</p:attrName>
                                        </p:attrNameLst>
                                      </p:cBhvr>
                                      <p:tavLst>
                                        <p:tav tm="0">
                                          <p:val>
                                            <p:fltVal val="720"/>
                                          </p:val>
                                        </p:tav>
                                        <p:tav tm="100000">
                                          <p:val>
                                            <p:fltVal val="0"/>
                                          </p:val>
                                        </p:tav>
                                      </p:tavLst>
                                    </p:anim>
                                    <p:anim calcmode="lin" valueType="num">
                                      <p:cBhvr>
                                        <p:cTn id="34" dur="2000" fill="hold"/>
                                        <p:tgtEl>
                                          <p:spTgt spid="8"/>
                                        </p:tgtEl>
                                        <p:attrNameLst>
                                          <p:attrName>ppt_h</p:attrName>
                                        </p:attrNameLst>
                                      </p:cBhvr>
                                      <p:tavLst>
                                        <p:tav tm="0">
                                          <p:val>
                                            <p:fltVal val="0"/>
                                          </p:val>
                                        </p:tav>
                                        <p:tav tm="100000">
                                          <p:val>
                                            <p:strVal val="#ppt_h"/>
                                          </p:val>
                                        </p:tav>
                                      </p:tavLst>
                                    </p:anim>
                                    <p:anim calcmode="lin" valueType="num">
                                      <p:cBhvr>
                                        <p:cTn id="35" dur="2000" fill="hold"/>
                                        <p:tgtEl>
                                          <p:spTgt spid="8"/>
                                        </p:tgtEl>
                                        <p:attrNameLst>
                                          <p:attrName>ppt_w</p:attrName>
                                        </p:attrNameLst>
                                      </p:cBhvr>
                                      <p:tavLst>
                                        <p:tav tm="0">
                                          <p:val>
                                            <p:fltVal val="0"/>
                                          </p:val>
                                        </p:tav>
                                        <p:tav tm="100000">
                                          <p:val>
                                            <p:strVal val="#ppt_w"/>
                                          </p:val>
                                        </p:tav>
                                      </p:tavLst>
                                    </p:anim>
                                  </p:childTnLst>
                                </p:cTn>
                              </p:par>
                              <p:par>
                                <p:cTn id="36" presetID="35" presetClass="entr" presetSubtype="0" fill="hold" grpId="0" nodeType="withEffect">
                                  <p:stCondLst>
                                    <p:cond delay="60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2000"/>
                                        <p:tgtEl>
                                          <p:spTgt spid="9"/>
                                        </p:tgtEl>
                                      </p:cBhvr>
                                    </p:animEffect>
                                    <p:anim calcmode="lin" valueType="num">
                                      <p:cBhvr>
                                        <p:cTn id="39" dur="2000" fill="hold"/>
                                        <p:tgtEl>
                                          <p:spTgt spid="9"/>
                                        </p:tgtEl>
                                        <p:attrNameLst>
                                          <p:attrName>style.rotation</p:attrName>
                                        </p:attrNameLst>
                                      </p:cBhvr>
                                      <p:tavLst>
                                        <p:tav tm="0">
                                          <p:val>
                                            <p:fltVal val="720"/>
                                          </p:val>
                                        </p:tav>
                                        <p:tav tm="100000">
                                          <p:val>
                                            <p:fltVal val="0"/>
                                          </p:val>
                                        </p:tav>
                                      </p:tavLst>
                                    </p:anim>
                                    <p:anim calcmode="lin" valueType="num">
                                      <p:cBhvr>
                                        <p:cTn id="40" dur="2000" fill="hold"/>
                                        <p:tgtEl>
                                          <p:spTgt spid="9"/>
                                        </p:tgtEl>
                                        <p:attrNameLst>
                                          <p:attrName>ppt_h</p:attrName>
                                        </p:attrNameLst>
                                      </p:cBhvr>
                                      <p:tavLst>
                                        <p:tav tm="0">
                                          <p:val>
                                            <p:fltVal val="0"/>
                                          </p:val>
                                        </p:tav>
                                        <p:tav tm="100000">
                                          <p:val>
                                            <p:strVal val="#ppt_h"/>
                                          </p:val>
                                        </p:tav>
                                      </p:tavLst>
                                    </p:anim>
                                    <p:anim calcmode="lin" valueType="num">
                                      <p:cBhvr>
                                        <p:cTn id="41" dur="2000" fill="hold"/>
                                        <p:tgtEl>
                                          <p:spTgt spid="9"/>
                                        </p:tgtEl>
                                        <p:attrNameLst>
                                          <p:attrName>ppt_w</p:attrName>
                                        </p:attrNameLst>
                                      </p:cBhvr>
                                      <p:tavLst>
                                        <p:tav tm="0">
                                          <p:val>
                                            <p:fltVal val="0"/>
                                          </p:val>
                                        </p:tav>
                                        <p:tav tm="100000">
                                          <p:val>
                                            <p:strVal val="#ppt_w"/>
                                          </p:val>
                                        </p:tav>
                                      </p:tavLst>
                                    </p:anim>
                                  </p:childTnLst>
                                </p:cTn>
                              </p:par>
                              <p:par>
                                <p:cTn id="42" presetID="35" presetClass="entr" presetSubtype="0" fill="hold" grpId="0" nodeType="withEffect">
                                  <p:stCondLst>
                                    <p:cond delay="40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2000"/>
                                        <p:tgtEl>
                                          <p:spTgt spid="11"/>
                                        </p:tgtEl>
                                      </p:cBhvr>
                                    </p:animEffect>
                                    <p:anim calcmode="lin" valueType="num">
                                      <p:cBhvr>
                                        <p:cTn id="45" dur="2000" fill="hold"/>
                                        <p:tgtEl>
                                          <p:spTgt spid="11"/>
                                        </p:tgtEl>
                                        <p:attrNameLst>
                                          <p:attrName>style.rotation</p:attrName>
                                        </p:attrNameLst>
                                      </p:cBhvr>
                                      <p:tavLst>
                                        <p:tav tm="0">
                                          <p:val>
                                            <p:fltVal val="720"/>
                                          </p:val>
                                        </p:tav>
                                        <p:tav tm="100000">
                                          <p:val>
                                            <p:fltVal val="0"/>
                                          </p:val>
                                        </p:tav>
                                      </p:tavLst>
                                    </p:anim>
                                    <p:anim calcmode="lin" valueType="num">
                                      <p:cBhvr>
                                        <p:cTn id="46" dur="2000" fill="hold"/>
                                        <p:tgtEl>
                                          <p:spTgt spid="11"/>
                                        </p:tgtEl>
                                        <p:attrNameLst>
                                          <p:attrName>ppt_h</p:attrName>
                                        </p:attrNameLst>
                                      </p:cBhvr>
                                      <p:tavLst>
                                        <p:tav tm="0">
                                          <p:val>
                                            <p:fltVal val="0"/>
                                          </p:val>
                                        </p:tav>
                                        <p:tav tm="100000">
                                          <p:val>
                                            <p:strVal val="#ppt_h"/>
                                          </p:val>
                                        </p:tav>
                                      </p:tavLst>
                                    </p:anim>
                                    <p:anim calcmode="lin" valueType="num">
                                      <p:cBhvr>
                                        <p:cTn id="47" dur="2000" fill="hold"/>
                                        <p:tgtEl>
                                          <p:spTgt spid="11"/>
                                        </p:tgtEl>
                                        <p:attrNameLst>
                                          <p:attrName>ppt_w</p:attrName>
                                        </p:attrNameLst>
                                      </p:cBhvr>
                                      <p:tavLst>
                                        <p:tav tm="0">
                                          <p:val>
                                            <p:fltVal val="0"/>
                                          </p:val>
                                        </p:tav>
                                        <p:tav tm="100000">
                                          <p:val>
                                            <p:strVal val="#ppt_w"/>
                                          </p:val>
                                        </p:tav>
                                      </p:tavLst>
                                    </p:anim>
                                  </p:childTnLst>
                                </p:cTn>
                              </p:par>
                              <p:par>
                                <p:cTn id="48" presetID="35" presetClass="entr" presetSubtype="0" fill="hold" grpId="0" nodeType="withEffect">
                                  <p:stCondLst>
                                    <p:cond delay="110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2000"/>
                                        <p:tgtEl>
                                          <p:spTgt spid="10"/>
                                        </p:tgtEl>
                                      </p:cBhvr>
                                    </p:animEffect>
                                    <p:anim calcmode="lin" valueType="num">
                                      <p:cBhvr>
                                        <p:cTn id="51" dur="2000" fill="hold"/>
                                        <p:tgtEl>
                                          <p:spTgt spid="10"/>
                                        </p:tgtEl>
                                        <p:attrNameLst>
                                          <p:attrName>style.rotation</p:attrName>
                                        </p:attrNameLst>
                                      </p:cBhvr>
                                      <p:tavLst>
                                        <p:tav tm="0">
                                          <p:val>
                                            <p:fltVal val="720"/>
                                          </p:val>
                                        </p:tav>
                                        <p:tav tm="100000">
                                          <p:val>
                                            <p:fltVal val="0"/>
                                          </p:val>
                                        </p:tav>
                                      </p:tavLst>
                                    </p:anim>
                                    <p:anim calcmode="lin" valueType="num">
                                      <p:cBhvr>
                                        <p:cTn id="52" dur="2000" fill="hold"/>
                                        <p:tgtEl>
                                          <p:spTgt spid="10"/>
                                        </p:tgtEl>
                                        <p:attrNameLst>
                                          <p:attrName>ppt_h</p:attrName>
                                        </p:attrNameLst>
                                      </p:cBhvr>
                                      <p:tavLst>
                                        <p:tav tm="0">
                                          <p:val>
                                            <p:fltVal val="0"/>
                                          </p:val>
                                        </p:tav>
                                        <p:tav tm="100000">
                                          <p:val>
                                            <p:strVal val="#ppt_h"/>
                                          </p:val>
                                        </p:tav>
                                      </p:tavLst>
                                    </p:anim>
                                    <p:anim calcmode="lin" valueType="num">
                                      <p:cBhvr>
                                        <p:cTn id="53" dur="2000" fill="hold"/>
                                        <p:tgtEl>
                                          <p:spTgt spid="10"/>
                                        </p:tgtEl>
                                        <p:attrNameLst>
                                          <p:attrName>ppt_w</p:attrName>
                                        </p:attrNameLst>
                                      </p:cBhvr>
                                      <p:tavLst>
                                        <p:tav tm="0">
                                          <p:val>
                                            <p:fltVal val="0"/>
                                          </p:val>
                                        </p:tav>
                                        <p:tav tm="100000">
                                          <p:val>
                                            <p:strVal val="#ppt_w"/>
                                          </p:val>
                                        </p:tav>
                                      </p:tavLst>
                                    </p:anim>
                                  </p:childTnLst>
                                </p:cTn>
                              </p:par>
                            </p:childTnLst>
                          </p:cTn>
                        </p:par>
                        <p:par>
                          <p:cTn id="54" fill="hold">
                            <p:stCondLst>
                              <p:cond delay="3000"/>
                            </p:stCondLst>
                            <p:childTnLst>
                              <p:par>
                                <p:cTn id="55" presetID="47" presetClass="entr" presetSubtype="0" fill="hold" nodeType="after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1000"/>
                                        <p:tgtEl>
                                          <p:spTgt spid="14"/>
                                        </p:tgtEl>
                                      </p:cBhvr>
                                    </p:animEffect>
                                    <p:anim calcmode="lin" valueType="num">
                                      <p:cBhvr>
                                        <p:cTn id="58" dur="1000" fill="hold"/>
                                        <p:tgtEl>
                                          <p:spTgt spid="14"/>
                                        </p:tgtEl>
                                        <p:attrNameLst>
                                          <p:attrName>ppt_x</p:attrName>
                                        </p:attrNameLst>
                                      </p:cBhvr>
                                      <p:tavLst>
                                        <p:tav tm="0">
                                          <p:val>
                                            <p:strVal val="#ppt_x"/>
                                          </p:val>
                                        </p:tav>
                                        <p:tav tm="100000">
                                          <p:val>
                                            <p:strVal val="#ppt_x"/>
                                          </p:val>
                                        </p:tav>
                                      </p:tavLst>
                                    </p:anim>
                                    <p:anim calcmode="lin" valueType="num">
                                      <p:cBhvr>
                                        <p:cTn id="59" dur="1000" fill="hold"/>
                                        <p:tgtEl>
                                          <p:spTgt spid="14"/>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1000"/>
                                        <p:tgtEl>
                                          <p:spTgt spid="13"/>
                                        </p:tgtEl>
                                      </p:cBhvr>
                                    </p:animEffect>
                                    <p:anim calcmode="lin" valueType="num">
                                      <p:cBhvr>
                                        <p:cTn id="63" dur="1000" fill="hold"/>
                                        <p:tgtEl>
                                          <p:spTgt spid="13"/>
                                        </p:tgtEl>
                                        <p:attrNameLst>
                                          <p:attrName>ppt_x</p:attrName>
                                        </p:attrNameLst>
                                      </p:cBhvr>
                                      <p:tavLst>
                                        <p:tav tm="0">
                                          <p:val>
                                            <p:strVal val="#ppt_x"/>
                                          </p:val>
                                        </p:tav>
                                        <p:tav tm="100000">
                                          <p:val>
                                            <p:strVal val="#ppt_x"/>
                                          </p:val>
                                        </p:tav>
                                      </p:tavLst>
                                    </p:anim>
                                    <p:anim calcmode="lin" valueType="num">
                                      <p:cBhvr>
                                        <p:cTn id="64" dur="1000" fill="hold"/>
                                        <p:tgtEl>
                                          <p:spTgt spid="13"/>
                                        </p:tgtEl>
                                        <p:attrNameLst>
                                          <p:attrName>ppt_y</p:attrName>
                                        </p:attrNameLst>
                                      </p:cBhvr>
                                      <p:tavLst>
                                        <p:tav tm="0">
                                          <p:val>
                                            <p:strVal val="#ppt_y+.1"/>
                                          </p:val>
                                        </p:tav>
                                        <p:tav tm="100000">
                                          <p:val>
                                            <p:strVal val="#ppt_y"/>
                                          </p:val>
                                        </p:tav>
                                      </p:tavLst>
                                    </p:anim>
                                  </p:childTnLst>
                                </p:cTn>
                              </p:par>
                            </p:childTnLst>
                          </p:cTn>
                        </p:par>
                        <p:par>
                          <p:cTn id="65" fill="hold">
                            <p:stCondLst>
                              <p:cond delay="4000"/>
                            </p:stCondLst>
                            <p:childTnLst>
                              <p:par>
                                <p:cTn id="66" presetID="22" presetClass="entr" presetSubtype="4" fill="hold" nodeType="after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wipe(down)">
                                      <p:cBhvr>
                                        <p:cTn id="68" dur="500"/>
                                        <p:tgtEl>
                                          <p:spTgt spid="3"/>
                                        </p:tgtEl>
                                      </p:cBhvr>
                                    </p:animEffect>
                                  </p:childTnLst>
                                </p:cTn>
                              </p:par>
                              <p:par>
                                <p:cTn id="69" presetID="35" presetClass="entr" presetSubtype="0" fill="hold" grpId="0" nodeType="withEffect">
                                  <p:stCondLst>
                                    <p:cond delay="20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2000"/>
                                        <p:tgtEl>
                                          <p:spTgt spid="15"/>
                                        </p:tgtEl>
                                      </p:cBhvr>
                                    </p:animEffect>
                                    <p:anim calcmode="lin" valueType="num">
                                      <p:cBhvr>
                                        <p:cTn id="72" dur="2000" fill="hold"/>
                                        <p:tgtEl>
                                          <p:spTgt spid="15"/>
                                        </p:tgtEl>
                                        <p:attrNameLst>
                                          <p:attrName>style.rotation</p:attrName>
                                        </p:attrNameLst>
                                      </p:cBhvr>
                                      <p:tavLst>
                                        <p:tav tm="0">
                                          <p:val>
                                            <p:fltVal val="720"/>
                                          </p:val>
                                        </p:tav>
                                        <p:tav tm="100000">
                                          <p:val>
                                            <p:fltVal val="0"/>
                                          </p:val>
                                        </p:tav>
                                      </p:tavLst>
                                    </p:anim>
                                    <p:anim calcmode="lin" valueType="num">
                                      <p:cBhvr>
                                        <p:cTn id="73" dur="2000" fill="hold"/>
                                        <p:tgtEl>
                                          <p:spTgt spid="15"/>
                                        </p:tgtEl>
                                        <p:attrNameLst>
                                          <p:attrName>ppt_h</p:attrName>
                                        </p:attrNameLst>
                                      </p:cBhvr>
                                      <p:tavLst>
                                        <p:tav tm="0">
                                          <p:val>
                                            <p:fltVal val="0"/>
                                          </p:val>
                                        </p:tav>
                                        <p:tav tm="100000">
                                          <p:val>
                                            <p:strVal val="#ppt_h"/>
                                          </p:val>
                                        </p:tav>
                                      </p:tavLst>
                                    </p:anim>
                                    <p:anim calcmode="lin" valueType="num">
                                      <p:cBhvr>
                                        <p:cTn id="74" dur="2000" fill="hold"/>
                                        <p:tgtEl>
                                          <p:spTgt spid="1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9" grpId="0"/>
      <p:bldP spid="10" grpId="0"/>
      <p:bldP spid="11" grpId="0"/>
      <p:bldP spid="12" grpId="0"/>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9200482" y="2092739"/>
            <a:ext cx="2127000" cy="21270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spc="100" dirty="0" smtClean="0">
                <a:solidFill>
                  <a:schemeClr val="bg1"/>
                </a:solidFill>
                <a:latin typeface="幼圆" panose="02010509060101010101" pitchFamily="49" charset="-122"/>
                <a:ea typeface="幼圆" panose="02010509060101010101" pitchFamily="49" charset="-122"/>
              </a:rPr>
              <a:t>标题</a:t>
            </a:r>
            <a:endParaRPr lang="en-US" altLang="zh-CN" sz="2000" b="1" spc="100" dirty="0" smtClean="0">
              <a:solidFill>
                <a:schemeClr val="bg1"/>
              </a:solidFill>
              <a:latin typeface="幼圆" panose="02010509060101010101" pitchFamily="49" charset="-122"/>
              <a:ea typeface="幼圆" panose="02010509060101010101" pitchFamily="49" charset="-122"/>
            </a:endParaRPr>
          </a:p>
          <a:p>
            <a:pPr algn="ctr"/>
            <a:endParaRPr lang="en-US" altLang="zh-CN" sz="2000" b="1" spc="100" dirty="0" smtClean="0">
              <a:solidFill>
                <a:schemeClr val="bg1"/>
              </a:solidFill>
              <a:latin typeface="幼圆" panose="02010509060101010101" pitchFamily="49" charset="-122"/>
              <a:ea typeface="幼圆" panose="02010509060101010101" pitchFamily="49" charset="-122"/>
            </a:endParaRPr>
          </a:p>
          <a:p>
            <a:pPr algn="ctr"/>
            <a:r>
              <a:rPr lang="zh-CN" altLang="en-US" b="1" spc="100" dirty="0">
                <a:solidFill>
                  <a:schemeClr val="bg1"/>
                </a:solidFill>
                <a:latin typeface="幼圆" panose="02010509060101010101" pitchFamily="49" charset="-122"/>
                <a:ea typeface="幼圆" panose="02010509060101010101" pitchFamily="49" charset="-122"/>
              </a:rPr>
              <a:t>请替换您的文字，内容简洁明了即</a:t>
            </a:r>
            <a:r>
              <a:rPr lang="zh-CN" altLang="en-US" b="1" spc="100" dirty="0" smtClean="0">
                <a:solidFill>
                  <a:schemeClr val="bg1"/>
                </a:solidFill>
                <a:latin typeface="幼圆" panose="02010509060101010101" pitchFamily="49" charset="-122"/>
                <a:ea typeface="幼圆" panose="02010509060101010101" pitchFamily="49" charset="-122"/>
              </a:rPr>
              <a:t>可</a:t>
            </a:r>
            <a:endParaRPr lang="zh-CN" altLang="en-US" b="1" spc="100" dirty="0">
              <a:solidFill>
                <a:schemeClr val="bg1"/>
              </a:solidFill>
              <a:latin typeface="幼圆" panose="02010509060101010101" pitchFamily="49" charset="-122"/>
              <a:ea typeface="幼圆" panose="02010509060101010101" pitchFamily="49" charset="-122"/>
            </a:endParaRPr>
          </a:p>
        </p:txBody>
      </p:sp>
      <p:grpSp>
        <p:nvGrpSpPr>
          <p:cNvPr id="3" name="组合 2"/>
          <p:cNvGrpSpPr/>
          <p:nvPr/>
        </p:nvGrpSpPr>
        <p:grpSpPr>
          <a:xfrm>
            <a:off x="5457005" y="2101890"/>
            <a:ext cx="1982640" cy="2244645"/>
            <a:chOff x="2336425" y="2066728"/>
            <a:chExt cx="2739890" cy="3177319"/>
          </a:xfrm>
        </p:grpSpPr>
        <p:sp>
          <p:nvSpPr>
            <p:cNvPr id="4" name="椭圆 3"/>
            <p:cNvSpPr/>
            <p:nvPr/>
          </p:nvSpPr>
          <p:spPr>
            <a:xfrm>
              <a:off x="3435146" y="2176461"/>
              <a:ext cx="504825" cy="50482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5" name="椭圆 4"/>
            <p:cNvSpPr/>
            <p:nvPr/>
          </p:nvSpPr>
          <p:spPr>
            <a:xfrm>
              <a:off x="2974253" y="2284198"/>
              <a:ext cx="333375" cy="3333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6" name="椭圆 5"/>
            <p:cNvSpPr/>
            <p:nvPr/>
          </p:nvSpPr>
          <p:spPr>
            <a:xfrm>
              <a:off x="3914007" y="2066728"/>
              <a:ext cx="333375" cy="33337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7" name="椭圆 6"/>
            <p:cNvSpPr/>
            <p:nvPr/>
          </p:nvSpPr>
          <p:spPr>
            <a:xfrm>
              <a:off x="4159554" y="2359987"/>
              <a:ext cx="257586" cy="25758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8" name="椭圆 7"/>
            <p:cNvSpPr/>
            <p:nvPr/>
          </p:nvSpPr>
          <p:spPr>
            <a:xfrm>
              <a:off x="4379470" y="2525014"/>
              <a:ext cx="166463" cy="1664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9" name="椭圆 8"/>
            <p:cNvSpPr/>
            <p:nvPr/>
          </p:nvSpPr>
          <p:spPr>
            <a:xfrm>
              <a:off x="4662111" y="2796560"/>
              <a:ext cx="247425" cy="24742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0" name="椭圆 9"/>
            <p:cNvSpPr/>
            <p:nvPr/>
          </p:nvSpPr>
          <p:spPr>
            <a:xfrm>
              <a:off x="4828890" y="3204840"/>
              <a:ext cx="247425" cy="24742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1" name="椭圆 10"/>
            <p:cNvSpPr/>
            <p:nvPr/>
          </p:nvSpPr>
          <p:spPr>
            <a:xfrm>
              <a:off x="3348400" y="4552525"/>
              <a:ext cx="691522" cy="69152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2" name="椭圆 11"/>
            <p:cNvSpPr/>
            <p:nvPr/>
          </p:nvSpPr>
          <p:spPr>
            <a:xfrm>
              <a:off x="4255757" y="4552021"/>
              <a:ext cx="247425" cy="2474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3" name="椭圆 12"/>
            <p:cNvSpPr/>
            <p:nvPr/>
          </p:nvSpPr>
          <p:spPr>
            <a:xfrm>
              <a:off x="4512528" y="4171547"/>
              <a:ext cx="325708" cy="32570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4" name="椭圆 13"/>
            <p:cNvSpPr/>
            <p:nvPr/>
          </p:nvSpPr>
          <p:spPr>
            <a:xfrm>
              <a:off x="4146850" y="4843494"/>
              <a:ext cx="120664" cy="12066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5" name="椭圆 14"/>
            <p:cNvSpPr/>
            <p:nvPr/>
          </p:nvSpPr>
          <p:spPr>
            <a:xfrm>
              <a:off x="2976039" y="4702113"/>
              <a:ext cx="429156" cy="42915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6" name="椭圆 15"/>
            <p:cNvSpPr/>
            <p:nvPr/>
          </p:nvSpPr>
          <p:spPr>
            <a:xfrm>
              <a:off x="2869760" y="4543499"/>
              <a:ext cx="321293" cy="3212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7" name="椭圆 16"/>
            <p:cNvSpPr/>
            <p:nvPr/>
          </p:nvSpPr>
          <p:spPr>
            <a:xfrm>
              <a:off x="2653513" y="4220161"/>
              <a:ext cx="231023" cy="23102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8" name="椭圆 17"/>
            <p:cNvSpPr/>
            <p:nvPr/>
          </p:nvSpPr>
          <p:spPr>
            <a:xfrm>
              <a:off x="2336425" y="3805643"/>
              <a:ext cx="395416" cy="3954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9" name="椭圆 18"/>
            <p:cNvSpPr/>
            <p:nvPr/>
          </p:nvSpPr>
          <p:spPr>
            <a:xfrm>
              <a:off x="2429923" y="3607379"/>
              <a:ext cx="149060" cy="1490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20" name="椭圆 19"/>
            <p:cNvSpPr/>
            <p:nvPr/>
          </p:nvSpPr>
          <p:spPr>
            <a:xfrm>
              <a:off x="3972537" y="4848253"/>
              <a:ext cx="216313" cy="21631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grpSp>
      <p:sp>
        <p:nvSpPr>
          <p:cNvPr id="21" name="燕尾形 20"/>
          <p:cNvSpPr/>
          <p:nvPr/>
        </p:nvSpPr>
        <p:spPr>
          <a:xfrm>
            <a:off x="7504733" y="2606196"/>
            <a:ext cx="914910" cy="949037"/>
          </a:xfrm>
          <a:prstGeom prst="chevron">
            <a:avLst>
              <a:gd name="adj" fmla="val 6665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a typeface="幼圆" panose="02010509060101010101" pitchFamily="49" charset="-122"/>
            </a:endParaRPr>
          </a:p>
        </p:txBody>
      </p:sp>
      <p:sp>
        <p:nvSpPr>
          <p:cNvPr id="22" name="燕尾形 21"/>
          <p:cNvSpPr/>
          <p:nvPr/>
        </p:nvSpPr>
        <p:spPr>
          <a:xfrm>
            <a:off x="8163658" y="2606196"/>
            <a:ext cx="914910" cy="949037"/>
          </a:xfrm>
          <a:prstGeom prst="chevron">
            <a:avLst>
              <a:gd name="adj" fmla="val 6665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a typeface="幼圆" panose="02010509060101010101" pitchFamily="49" charset="-122"/>
            </a:endParaRPr>
          </a:p>
        </p:txBody>
      </p:sp>
      <p:sp>
        <p:nvSpPr>
          <p:cNvPr id="23" name="文本框 22"/>
          <p:cNvSpPr txBox="1"/>
          <p:nvPr/>
        </p:nvSpPr>
        <p:spPr>
          <a:xfrm>
            <a:off x="5632525" y="2987390"/>
            <a:ext cx="1872208" cy="461665"/>
          </a:xfrm>
          <a:prstGeom prst="rect">
            <a:avLst/>
          </a:prstGeom>
          <a:noFill/>
        </p:spPr>
        <p:txBody>
          <a:bodyPr wrap="square" rtlCol="0">
            <a:spAutoFit/>
          </a:bodyPr>
          <a:lstStyle/>
          <a:p>
            <a:r>
              <a:rPr lang="zh-CN" altLang="en-US" sz="2400" b="1" spc="100" dirty="0" smtClean="0">
                <a:solidFill>
                  <a:schemeClr val="accent3"/>
                </a:solidFill>
                <a:latin typeface="幼圆" panose="02010509060101010101" pitchFamily="49" charset="-122"/>
                <a:ea typeface="幼圆" panose="02010509060101010101" pitchFamily="49" charset="-122"/>
              </a:rPr>
              <a:t>请替换标题</a:t>
            </a:r>
            <a:endParaRPr lang="zh-CN" altLang="en-US" sz="2400" b="1" spc="100" dirty="0">
              <a:solidFill>
                <a:schemeClr val="accent3"/>
              </a:solidFill>
              <a:latin typeface="幼圆" panose="02010509060101010101" pitchFamily="49" charset="-122"/>
              <a:ea typeface="幼圆" panose="02010509060101010101" pitchFamily="49" charset="-122"/>
            </a:endParaRPr>
          </a:p>
        </p:txBody>
      </p:sp>
      <p:sp>
        <p:nvSpPr>
          <p:cNvPr id="24" name="椭圆 23"/>
          <p:cNvSpPr/>
          <p:nvPr/>
        </p:nvSpPr>
        <p:spPr>
          <a:xfrm>
            <a:off x="3106213" y="2214134"/>
            <a:ext cx="153634" cy="15363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25" name="文本框 24"/>
          <p:cNvSpPr txBox="1"/>
          <p:nvPr/>
        </p:nvSpPr>
        <p:spPr>
          <a:xfrm>
            <a:off x="3295507" y="1907426"/>
            <a:ext cx="2364887" cy="646331"/>
          </a:xfrm>
          <a:prstGeom prst="rect">
            <a:avLst/>
          </a:prstGeom>
          <a:noFill/>
        </p:spPr>
        <p:txBody>
          <a:bodyPr wrap="square" rtlCol="0">
            <a:spAutoFit/>
          </a:bodyPr>
          <a:lstStyle/>
          <a:p>
            <a:r>
              <a:rPr lang="zh-CN" altLang="en-US" b="1" spc="100" dirty="0" smtClean="0">
                <a:solidFill>
                  <a:schemeClr val="accent3"/>
                </a:solidFill>
                <a:latin typeface="幼圆" panose="02010509060101010101" pitchFamily="49" charset="-122"/>
                <a:ea typeface="幼圆" panose="02010509060101010101" pitchFamily="49" charset="-122"/>
              </a:rPr>
              <a:t>请替换您的文字，内容简洁明了即可</a:t>
            </a:r>
            <a:endParaRPr lang="zh-CN" altLang="en-US" b="1" spc="100" dirty="0">
              <a:solidFill>
                <a:schemeClr val="accent3"/>
              </a:solidFill>
              <a:latin typeface="幼圆" panose="02010509060101010101" pitchFamily="49" charset="-122"/>
              <a:ea typeface="幼圆" panose="02010509060101010101" pitchFamily="49" charset="-122"/>
            </a:endParaRPr>
          </a:p>
        </p:txBody>
      </p:sp>
      <p:sp>
        <p:nvSpPr>
          <p:cNvPr id="26" name="椭圆 25"/>
          <p:cNvSpPr/>
          <p:nvPr/>
        </p:nvSpPr>
        <p:spPr>
          <a:xfrm>
            <a:off x="3106213" y="3311551"/>
            <a:ext cx="153634" cy="153634"/>
          </a:xfrm>
          <a:prstGeom prst="ellipse">
            <a:avLst/>
          </a:prstGeom>
          <a:solidFill>
            <a:schemeClr val="accent1">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lumMod val="25000"/>
                </a:schemeClr>
              </a:solidFill>
              <a:ea typeface="幼圆" panose="02010509060101010101" pitchFamily="49" charset="-122"/>
            </a:endParaRPr>
          </a:p>
        </p:txBody>
      </p:sp>
      <p:sp>
        <p:nvSpPr>
          <p:cNvPr id="27" name="文本框 26"/>
          <p:cNvSpPr txBox="1"/>
          <p:nvPr/>
        </p:nvSpPr>
        <p:spPr>
          <a:xfrm>
            <a:off x="3295507" y="3004843"/>
            <a:ext cx="2364887" cy="646331"/>
          </a:xfrm>
          <a:prstGeom prst="rect">
            <a:avLst/>
          </a:prstGeom>
          <a:noFill/>
        </p:spPr>
        <p:txBody>
          <a:bodyPr wrap="square" rtlCol="0">
            <a:spAutoFit/>
          </a:bodyPr>
          <a:lstStyle/>
          <a:p>
            <a:r>
              <a:rPr lang="zh-CN" altLang="en-US" b="1" spc="100" dirty="0" smtClean="0">
                <a:solidFill>
                  <a:schemeClr val="accent1">
                    <a:lumMod val="75000"/>
                  </a:schemeClr>
                </a:solidFill>
                <a:latin typeface="幼圆" panose="02010509060101010101" pitchFamily="49" charset="-122"/>
                <a:ea typeface="幼圆" panose="02010509060101010101" pitchFamily="49" charset="-122"/>
              </a:rPr>
              <a:t>请替换您的文字，内容简洁明了即可</a:t>
            </a:r>
            <a:endParaRPr lang="zh-CN" altLang="en-US" b="1" spc="100" dirty="0">
              <a:solidFill>
                <a:schemeClr val="accent1">
                  <a:lumMod val="75000"/>
                </a:schemeClr>
              </a:solidFill>
              <a:latin typeface="幼圆" panose="02010509060101010101" pitchFamily="49" charset="-122"/>
              <a:ea typeface="幼圆" panose="02010509060101010101" pitchFamily="49" charset="-122"/>
            </a:endParaRPr>
          </a:p>
        </p:txBody>
      </p:sp>
      <p:sp>
        <p:nvSpPr>
          <p:cNvPr id="28" name="椭圆 27"/>
          <p:cNvSpPr/>
          <p:nvPr/>
        </p:nvSpPr>
        <p:spPr>
          <a:xfrm>
            <a:off x="3106213" y="4408968"/>
            <a:ext cx="153634" cy="1536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29" name="文本框 28"/>
          <p:cNvSpPr txBox="1"/>
          <p:nvPr/>
        </p:nvSpPr>
        <p:spPr>
          <a:xfrm>
            <a:off x="3295507" y="4102260"/>
            <a:ext cx="2364887" cy="646331"/>
          </a:xfrm>
          <a:prstGeom prst="rect">
            <a:avLst/>
          </a:prstGeom>
          <a:noFill/>
        </p:spPr>
        <p:txBody>
          <a:bodyPr wrap="square" rtlCol="0">
            <a:spAutoFit/>
          </a:bodyPr>
          <a:lstStyle/>
          <a:p>
            <a:r>
              <a:rPr lang="zh-CN" altLang="en-US" b="1" spc="100" dirty="0" smtClean="0">
                <a:solidFill>
                  <a:schemeClr val="accent4"/>
                </a:solidFill>
                <a:latin typeface="幼圆" panose="02010509060101010101" pitchFamily="49" charset="-122"/>
                <a:ea typeface="幼圆" panose="02010509060101010101" pitchFamily="49" charset="-122"/>
              </a:rPr>
              <a:t>请替换您的文字，内容简洁明了即可</a:t>
            </a:r>
            <a:endParaRPr lang="zh-CN" altLang="en-US" b="1" spc="100" dirty="0">
              <a:solidFill>
                <a:schemeClr val="accent4"/>
              </a:solidFill>
              <a:latin typeface="幼圆" panose="02010509060101010101" pitchFamily="49" charset="-122"/>
              <a:ea typeface="幼圆" panose="02010509060101010101" pitchFamily="49" charset="-122"/>
            </a:endParaRPr>
          </a:p>
        </p:txBody>
      </p:sp>
      <p:sp>
        <p:nvSpPr>
          <p:cNvPr id="30" name="矩形 29"/>
          <p:cNvSpPr/>
          <p:nvPr/>
        </p:nvSpPr>
        <p:spPr>
          <a:xfrm>
            <a:off x="1682666" y="351239"/>
            <a:ext cx="4339650" cy="646331"/>
          </a:xfrm>
          <a:prstGeom prst="rect">
            <a:avLst/>
          </a:prstGeom>
          <a:noFill/>
        </p:spPr>
        <p:txBody>
          <a:bodyPr wrap="none" lIns="91440" tIns="45720" rIns="91440" bIns="45720">
            <a:spAutoFit/>
          </a:bodyPr>
          <a:lstStyle/>
          <a:p>
            <a:pPr algn="ctr"/>
            <a:r>
              <a:rPr lang="zh-CN" altLang="en-US" sz="3600" dirty="0">
                <a:ln w="0"/>
                <a:latin typeface="华文行楷" panose="02010800040101010101" pitchFamily="2" charset="-122"/>
                <a:ea typeface="华文行楷" panose="02010800040101010101" pitchFamily="2" charset="-122"/>
              </a:rPr>
              <a:t>请输入替换你的标题</a:t>
            </a:r>
            <a:endParaRPr lang="zh-CN" altLang="en-US" sz="3600" dirty="0">
              <a:ln w="0"/>
              <a:latin typeface="华文行楷" panose="02010800040101010101" pitchFamily="2" charset="-122"/>
              <a:ea typeface="华文行楷" panose="02010800040101010101" pitchFamily="2" charset="-122"/>
            </a:endParaRPr>
          </a:p>
        </p:txBody>
      </p:sp>
      <p:pic>
        <p:nvPicPr>
          <p:cNvPr id="32" name="图片 31"/>
          <p:cNvPicPr>
            <a:picLocks noChangeAspect="1"/>
          </p:cNvPicPr>
          <p:nvPr/>
        </p:nvPicPr>
        <p:blipFill>
          <a:blip r:embed="rId1" cstate="email">
            <a:extLst>
              <a:ext uri="{28A0092B-C50C-407E-A947-70E740481C1C}">
                <a14:useLocalDpi xmlns:a14="http://schemas.microsoft.com/office/drawing/2010/main" val="0"/>
              </a:ext>
            </a:extLst>
          </a:blip>
          <a:stretch>
            <a:fillRect/>
          </a:stretch>
        </p:blipFill>
        <p:spPr>
          <a:xfrm>
            <a:off x="-77111" y="3673207"/>
            <a:ext cx="5731395" cy="3079085"/>
          </a:xfrm>
          <a:prstGeom prst="rect">
            <a:avLst/>
          </a:prstGeom>
        </p:spPr>
      </p:pic>
      <p:sp>
        <p:nvSpPr>
          <p:cNvPr id="33" name="文本框 32"/>
          <p:cNvSpPr txBox="1"/>
          <p:nvPr/>
        </p:nvSpPr>
        <p:spPr>
          <a:xfrm>
            <a:off x="6039168" y="5554678"/>
            <a:ext cx="5757287" cy="923330"/>
          </a:xfrm>
          <a:prstGeom prst="rect">
            <a:avLst/>
          </a:prstGeom>
          <a:noFill/>
        </p:spPr>
        <p:txBody>
          <a:bodyPr wrap="square" rtlCol="0">
            <a:spAutoFit/>
          </a:bodyPr>
          <a:lstStyle/>
          <a:p>
            <a:r>
              <a:rPr lang="zh-CN" altLang="en-US" spc="100" dirty="0" smtClean="0">
                <a:solidFill>
                  <a:schemeClr val="accent3"/>
                </a:solidFill>
                <a:latin typeface="幼圆" panose="02010509060101010101" pitchFamily="49" charset="-122"/>
                <a:ea typeface="幼圆" panose="02010509060101010101" pitchFamily="49" charset="-122"/>
              </a:rPr>
              <a:t>请替换您的文字内容简洁明了即</a:t>
            </a:r>
            <a:r>
              <a:rPr lang="zh-CN" altLang="en-US" spc="100" dirty="0">
                <a:solidFill>
                  <a:schemeClr val="accent3"/>
                </a:solidFill>
                <a:latin typeface="幼圆" panose="02010509060101010101" pitchFamily="49" charset="-122"/>
                <a:ea typeface="幼圆" panose="02010509060101010101" pitchFamily="49" charset="-122"/>
              </a:rPr>
              <a:t>可请替换您的文字内容简洁明了即</a:t>
            </a:r>
            <a:r>
              <a:rPr lang="zh-CN" altLang="en-US" spc="100" dirty="0" smtClean="0">
                <a:solidFill>
                  <a:schemeClr val="accent3"/>
                </a:solidFill>
                <a:latin typeface="幼圆" panose="02010509060101010101" pitchFamily="49" charset="-122"/>
                <a:ea typeface="幼圆" panose="02010509060101010101" pitchFamily="49" charset="-122"/>
              </a:rPr>
              <a:t>可</a:t>
            </a:r>
            <a:r>
              <a:rPr lang="zh-CN" altLang="en-US" spc="100" dirty="0">
                <a:solidFill>
                  <a:schemeClr val="accent3"/>
                </a:solidFill>
                <a:latin typeface="幼圆" panose="02010509060101010101" pitchFamily="49" charset="-122"/>
                <a:ea typeface="幼圆" panose="02010509060101010101" pitchFamily="49" charset="-122"/>
              </a:rPr>
              <a:t>请替换您的文字内容简洁明了即可</a:t>
            </a:r>
            <a:endParaRPr lang="zh-CN" altLang="en-US" spc="100" dirty="0">
              <a:solidFill>
                <a:schemeClr val="accent3"/>
              </a:solidFill>
              <a:latin typeface="幼圆" panose="02010509060101010101" pitchFamily="49" charset="-122"/>
              <a:ea typeface="幼圆" panose="02010509060101010101" pitchFamily="49" charset="-122"/>
            </a:endParaRPr>
          </a:p>
          <a:p>
            <a:endParaRPr lang="zh-CN" altLang="en-US" spc="100" dirty="0">
              <a:solidFill>
                <a:schemeClr val="accent3"/>
              </a:solidFill>
              <a:latin typeface="幼圆" panose="02010509060101010101" pitchFamily="49" charset="-122"/>
              <a:ea typeface="幼圆" panose="02010509060101010101" pitchFamily="49" charset="-122"/>
            </a:endParaRPr>
          </a:p>
        </p:txBody>
      </p:sp>
      <p:cxnSp>
        <p:nvCxnSpPr>
          <p:cNvPr id="34" name="直接连接符 33"/>
          <p:cNvCxnSpPr/>
          <p:nvPr/>
        </p:nvCxnSpPr>
        <p:spPr>
          <a:xfrm>
            <a:off x="5025488" y="5270784"/>
            <a:ext cx="6480000" cy="6494"/>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ppt_w</p:attrName>
                                        </p:attrNameLst>
                                      </p:cBhvr>
                                      <p:tavLst>
                                        <p:tav tm="0">
                                          <p:val>
                                            <p:fltVal val="0"/>
                                          </p:val>
                                        </p:tav>
                                        <p:tav tm="100000">
                                          <p:val>
                                            <p:strVal val="#ppt_w"/>
                                          </p:val>
                                        </p:tav>
                                      </p:tavLst>
                                    </p:anim>
                                    <p:anim calcmode="lin" valueType="num">
                                      <p:cBhvr>
                                        <p:cTn id="8" dur="1000" fill="hold"/>
                                        <p:tgtEl>
                                          <p:spTgt spid="30"/>
                                        </p:tgtEl>
                                        <p:attrNameLst>
                                          <p:attrName>ppt_h</p:attrName>
                                        </p:attrNameLst>
                                      </p:cBhvr>
                                      <p:tavLst>
                                        <p:tav tm="0">
                                          <p:val>
                                            <p:fltVal val="0"/>
                                          </p:val>
                                        </p:tav>
                                        <p:tav tm="100000">
                                          <p:val>
                                            <p:strVal val="#ppt_h"/>
                                          </p:val>
                                        </p:tav>
                                      </p:tavLst>
                                    </p:anim>
                                    <p:anim calcmode="lin" valueType="num">
                                      <p:cBhvr>
                                        <p:cTn id="9" dur="1000" fill="hold"/>
                                        <p:tgtEl>
                                          <p:spTgt spid="30"/>
                                        </p:tgtEl>
                                        <p:attrNameLst>
                                          <p:attrName>style.rotation</p:attrName>
                                        </p:attrNameLst>
                                      </p:cBhvr>
                                      <p:tavLst>
                                        <p:tav tm="0">
                                          <p:val>
                                            <p:fltVal val="90"/>
                                          </p:val>
                                        </p:tav>
                                        <p:tav tm="100000">
                                          <p:val>
                                            <p:fltVal val="0"/>
                                          </p:val>
                                        </p:tav>
                                      </p:tavLst>
                                    </p:anim>
                                    <p:animEffect transition="in" filter="fade">
                                      <p:cBhvr>
                                        <p:cTn id="10" dur="1000"/>
                                        <p:tgtEl>
                                          <p:spTgt spid="30"/>
                                        </p:tgtEl>
                                      </p:cBhvr>
                                    </p:animEffect>
                                  </p:childTnLst>
                                </p:cTn>
                              </p:par>
                              <p:par>
                                <p:cTn id="11" presetID="31" presetClass="entr" presetSubtype="0" fill="hold" nodeType="withEffect">
                                  <p:stCondLst>
                                    <p:cond delay="800"/>
                                  </p:stCondLst>
                                  <p:childTnLst>
                                    <p:set>
                                      <p:cBhvr>
                                        <p:cTn id="12" dur="1" fill="hold">
                                          <p:stCondLst>
                                            <p:cond delay="0"/>
                                          </p:stCondLst>
                                        </p:cTn>
                                        <p:tgtEl>
                                          <p:spTgt spid="32"/>
                                        </p:tgtEl>
                                        <p:attrNameLst>
                                          <p:attrName>style.visibility</p:attrName>
                                        </p:attrNameLst>
                                      </p:cBhvr>
                                      <p:to>
                                        <p:strVal val="visible"/>
                                      </p:to>
                                    </p:set>
                                    <p:anim calcmode="lin" valueType="num">
                                      <p:cBhvr>
                                        <p:cTn id="13" dur="1000" fill="hold"/>
                                        <p:tgtEl>
                                          <p:spTgt spid="32"/>
                                        </p:tgtEl>
                                        <p:attrNameLst>
                                          <p:attrName>ppt_w</p:attrName>
                                        </p:attrNameLst>
                                      </p:cBhvr>
                                      <p:tavLst>
                                        <p:tav tm="0">
                                          <p:val>
                                            <p:fltVal val="0"/>
                                          </p:val>
                                        </p:tav>
                                        <p:tav tm="100000">
                                          <p:val>
                                            <p:strVal val="#ppt_w"/>
                                          </p:val>
                                        </p:tav>
                                      </p:tavLst>
                                    </p:anim>
                                    <p:anim calcmode="lin" valueType="num">
                                      <p:cBhvr>
                                        <p:cTn id="14" dur="1000" fill="hold"/>
                                        <p:tgtEl>
                                          <p:spTgt spid="32"/>
                                        </p:tgtEl>
                                        <p:attrNameLst>
                                          <p:attrName>ppt_h</p:attrName>
                                        </p:attrNameLst>
                                      </p:cBhvr>
                                      <p:tavLst>
                                        <p:tav tm="0">
                                          <p:val>
                                            <p:fltVal val="0"/>
                                          </p:val>
                                        </p:tav>
                                        <p:tav tm="100000">
                                          <p:val>
                                            <p:strVal val="#ppt_h"/>
                                          </p:val>
                                        </p:tav>
                                      </p:tavLst>
                                    </p:anim>
                                    <p:anim calcmode="lin" valueType="num">
                                      <p:cBhvr>
                                        <p:cTn id="15" dur="1000" fill="hold"/>
                                        <p:tgtEl>
                                          <p:spTgt spid="32"/>
                                        </p:tgtEl>
                                        <p:attrNameLst>
                                          <p:attrName>style.rotation</p:attrName>
                                        </p:attrNameLst>
                                      </p:cBhvr>
                                      <p:tavLst>
                                        <p:tav tm="0">
                                          <p:val>
                                            <p:fltVal val="90"/>
                                          </p:val>
                                        </p:tav>
                                        <p:tav tm="100000">
                                          <p:val>
                                            <p:fltVal val="0"/>
                                          </p:val>
                                        </p:tav>
                                      </p:tavLst>
                                    </p:anim>
                                    <p:animEffect transition="in" filter="fade">
                                      <p:cBhvr>
                                        <p:cTn id="16" dur="1000"/>
                                        <p:tgtEl>
                                          <p:spTgt spid="32"/>
                                        </p:tgtEl>
                                      </p:cBhvr>
                                    </p:animEffect>
                                  </p:childTnLst>
                                </p:cTn>
                              </p:par>
                            </p:childTnLst>
                          </p:cTn>
                        </p:par>
                        <p:par>
                          <p:cTn id="17" fill="hold">
                            <p:stCondLst>
                              <p:cond delay="1000"/>
                            </p:stCondLst>
                            <p:childTnLst>
                              <p:par>
                                <p:cTn id="18" presetID="2" presetClass="entr" presetSubtype="8"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additive="base">
                                        <p:cTn id="20" dur="500" fill="hold"/>
                                        <p:tgtEl>
                                          <p:spTgt spid="24"/>
                                        </p:tgtEl>
                                        <p:attrNameLst>
                                          <p:attrName>ppt_x</p:attrName>
                                        </p:attrNameLst>
                                      </p:cBhvr>
                                      <p:tavLst>
                                        <p:tav tm="0">
                                          <p:val>
                                            <p:strVal val="0-#ppt_w/2"/>
                                          </p:val>
                                        </p:tav>
                                        <p:tav tm="100000">
                                          <p:val>
                                            <p:strVal val="#ppt_x"/>
                                          </p:val>
                                        </p:tav>
                                      </p:tavLst>
                                    </p:anim>
                                    <p:anim calcmode="lin" valueType="num">
                                      <p:cBhvr additive="base">
                                        <p:cTn id="21" dur="500" fill="hold"/>
                                        <p:tgtEl>
                                          <p:spTgt spid="24"/>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3" presetClass="entr" presetSubtype="16" fill="hold" grpId="0" nodeType="after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p:cTn id="25" dur="500" fill="hold"/>
                                        <p:tgtEl>
                                          <p:spTgt spid="25"/>
                                        </p:tgtEl>
                                        <p:attrNameLst>
                                          <p:attrName>ppt_w</p:attrName>
                                        </p:attrNameLst>
                                      </p:cBhvr>
                                      <p:tavLst>
                                        <p:tav tm="0">
                                          <p:val>
                                            <p:fltVal val="0"/>
                                          </p:val>
                                        </p:tav>
                                        <p:tav tm="100000">
                                          <p:val>
                                            <p:strVal val="#ppt_w"/>
                                          </p:val>
                                        </p:tav>
                                      </p:tavLst>
                                    </p:anim>
                                    <p:anim calcmode="lin" valueType="num">
                                      <p:cBhvr>
                                        <p:cTn id="26" dur="500" fill="hold"/>
                                        <p:tgtEl>
                                          <p:spTgt spid="25"/>
                                        </p:tgtEl>
                                        <p:attrNameLst>
                                          <p:attrName>ppt_h</p:attrName>
                                        </p:attrNameLst>
                                      </p:cBhvr>
                                      <p:tavLst>
                                        <p:tav tm="0">
                                          <p:val>
                                            <p:fltVal val="0"/>
                                          </p:val>
                                        </p:tav>
                                        <p:tav tm="100000">
                                          <p:val>
                                            <p:strVal val="#ppt_h"/>
                                          </p:val>
                                        </p:tav>
                                      </p:tavLst>
                                    </p:anim>
                                  </p:childTnLst>
                                </p:cTn>
                              </p:par>
                            </p:childTnLst>
                          </p:cTn>
                        </p:par>
                        <p:par>
                          <p:cTn id="27" fill="hold">
                            <p:stCondLst>
                              <p:cond delay="2000"/>
                            </p:stCondLst>
                            <p:childTnLst>
                              <p:par>
                                <p:cTn id="28" presetID="2" presetClass="entr" presetSubtype="8" restart="never" repeatDur="0" fill="hold" grpId="0" nodeType="after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additive="base">
                                        <p:cTn id="30" dur="500" fill="hold"/>
                                        <p:tgtEl>
                                          <p:spTgt spid="26"/>
                                        </p:tgtEl>
                                        <p:attrNameLst>
                                          <p:attrName>ppt_x</p:attrName>
                                        </p:attrNameLst>
                                      </p:cBhvr>
                                      <p:tavLst>
                                        <p:tav tm="0">
                                          <p:val>
                                            <p:strVal val="0-#ppt_w/2"/>
                                          </p:val>
                                        </p:tav>
                                        <p:tav tm="100000">
                                          <p:val>
                                            <p:strVal val="#ppt_x"/>
                                          </p:val>
                                        </p:tav>
                                      </p:tavLst>
                                    </p:anim>
                                    <p:anim calcmode="lin" valueType="num">
                                      <p:cBhvr additive="base">
                                        <p:cTn id="31" dur="500" fill="hold"/>
                                        <p:tgtEl>
                                          <p:spTgt spid="26"/>
                                        </p:tgtEl>
                                        <p:attrNameLst>
                                          <p:attrName>ppt_y</p:attrName>
                                        </p:attrNameLst>
                                      </p:cBhvr>
                                      <p:tavLst>
                                        <p:tav tm="0">
                                          <p:val>
                                            <p:strVal val="#ppt_y"/>
                                          </p:val>
                                        </p:tav>
                                        <p:tav tm="100000">
                                          <p:val>
                                            <p:strVal val="#ppt_y"/>
                                          </p:val>
                                        </p:tav>
                                      </p:tavLst>
                                    </p:anim>
                                  </p:childTnLst>
                                </p:cTn>
                              </p:par>
                            </p:childTnLst>
                          </p:cTn>
                        </p:par>
                        <p:par>
                          <p:cTn id="32" fill="hold">
                            <p:stCondLst>
                              <p:cond delay="2500"/>
                            </p:stCondLst>
                            <p:childTnLst>
                              <p:par>
                                <p:cTn id="33" presetID="23" presetClass="entr" presetSubtype="16" restart="never" repeatDur="0"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p:cTn id="35" dur="500" fill="hold"/>
                                        <p:tgtEl>
                                          <p:spTgt spid="27"/>
                                        </p:tgtEl>
                                        <p:attrNameLst>
                                          <p:attrName>ppt_w</p:attrName>
                                        </p:attrNameLst>
                                      </p:cBhvr>
                                      <p:tavLst>
                                        <p:tav tm="0">
                                          <p:val>
                                            <p:fltVal val="0"/>
                                          </p:val>
                                        </p:tav>
                                        <p:tav tm="100000">
                                          <p:val>
                                            <p:strVal val="#ppt_w"/>
                                          </p:val>
                                        </p:tav>
                                      </p:tavLst>
                                    </p:anim>
                                    <p:anim calcmode="lin" valueType="num">
                                      <p:cBhvr>
                                        <p:cTn id="36" dur="500" fill="hold"/>
                                        <p:tgtEl>
                                          <p:spTgt spid="27"/>
                                        </p:tgtEl>
                                        <p:attrNameLst>
                                          <p:attrName>ppt_h</p:attrName>
                                        </p:attrNameLst>
                                      </p:cBhvr>
                                      <p:tavLst>
                                        <p:tav tm="0">
                                          <p:val>
                                            <p:fltVal val="0"/>
                                          </p:val>
                                        </p:tav>
                                        <p:tav tm="100000">
                                          <p:val>
                                            <p:strVal val="#ppt_h"/>
                                          </p:val>
                                        </p:tav>
                                      </p:tavLst>
                                    </p:anim>
                                  </p:childTnLst>
                                </p:cTn>
                              </p:par>
                            </p:childTnLst>
                          </p:cTn>
                        </p:par>
                        <p:par>
                          <p:cTn id="37" fill="hold">
                            <p:stCondLst>
                              <p:cond delay="3000"/>
                            </p:stCondLst>
                            <p:childTnLst>
                              <p:par>
                                <p:cTn id="38" presetID="2" presetClass="entr" presetSubtype="8" restart="never" repeatDur="0" fill="hold" grpId="0" nodeType="afterEffect">
                                  <p:stCondLst>
                                    <p:cond delay="0"/>
                                  </p:stCondLst>
                                  <p:childTnLst>
                                    <p:set>
                                      <p:cBhvr>
                                        <p:cTn id="39" dur="1" fill="hold">
                                          <p:stCondLst>
                                            <p:cond delay="0"/>
                                          </p:stCondLst>
                                        </p:cTn>
                                        <p:tgtEl>
                                          <p:spTgt spid="28"/>
                                        </p:tgtEl>
                                        <p:attrNameLst>
                                          <p:attrName>style.visibility</p:attrName>
                                        </p:attrNameLst>
                                      </p:cBhvr>
                                      <p:to>
                                        <p:strVal val="visible"/>
                                      </p:to>
                                    </p:set>
                                    <p:anim calcmode="lin" valueType="num">
                                      <p:cBhvr additive="base">
                                        <p:cTn id="40" dur="500" fill="hold"/>
                                        <p:tgtEl>
                                          <p:spTgt spid="28"/>
                                        </p:tgtEl>
                                        <p:attrNameLst>
                                          <p:attrName>ppt_x</p:attrName>
                                        </p:attrNameLst>
                                      </p:cBhvr>
                                      <p:tavLst>
                                        <p:tav tm="0">
                                          <p:val>
                                            <p:strVal val="0-#ppt_w/2"/>
                                          </p:val>
                                        </p:tav>
                                        <p:tav tm="100000">
                                          <p:val>
                                            <p:strVal val="#ppt_x"/>
                                          </p:val>
                                        </p:tav>
                                      </p:tavLst>
                                    </p:anim>
                                    <p:anim calcmode="lin" valueType="num">
                                      <p:cBhvr additive="base">
                                        <p:cTn id="41" dur="500" fill="hold"/>
                                        <p:tgtEl>
                                          <p:spTgt spid="28"/>
                                        </p:tgtEl>
                                        <p:attrNameLst>
                                          <p:attrName>ppt_y</p:attrName>
                                        </p:attrNameLst>
                                      </p:cBhvr>
                                      <p:tavLst>
                                        <p:tav tm="0">
                                          <p:val>
                                            <p:strVal val="#ppt_y"/>
                                          </p:val>
                                        </p:tav>
                                        <p:tav tm="100000">
                                          <p:val>
                                            <p:strVal val="#ppt_y"/>
                                          </p:val>
                                        </p:tav>
                                      </p:tavLst>
                                    </p:anim>
                                  </p:childTnLst>
                                </p:cTn>
                              </p:par>
                            </p:childTnLst>
                          </p:cTn>
                        </p:par>
                        <p:par>
                          <p:cTn id="42" fill="hold">
                            <p:stCondLst>
                              <p:cond delay="3500"/>
                            </p:stCondLst>
                            <p:childTnLst>
                              <p:par>
                                <p:cTn id="43" presetID="23" presetClass="entr" presetSubtype="16" restart="never" repeatDur="0" fill="hold" grpId="0" nodeType="afterEffect">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cBhvr>
                                        <p:cTn id="45" dur="500" fill="hold"/>
                                        <p:tgtEl>
                                          <p:spTgt spid="29"/>
                                        </p:tgtEl>
                                        <p:attrNameLst>
                                          <p:attrName>ppt_w</p:attrName>
                                        </p:attrNameLst>
                                      </p:cBhvr>
                                      <p:tavLst>
                                        <p:tav tm="0">
                                          <p:val>
                                            <p:fltVal val="0"/>
                                          </p:val>
                                        </p:tav>
                                        <p:tav tm="100000">
                                          <p:val>
                                            <p:strVal val="#ppt_w"/>
                                          </p:val>
                                        </p:tav>
                                      </p:tavLst>
                                    </p:anim>
                                    <p:anim calcmode="lin" valueType="num">
                                      <p:cBhvr>
                                        <p:cTn id="46" dur="500" fill="hold"/>
                                        <p:tgtEl>
                                          <p:spTgt spid="29"/>
                                        </p:tgtEl>
                                        <p:attrNameLst>
                                          <p:attrName>ppt_h</p:attrName>
                                        </p:attrNameLst>
                                      </p:cBhvr>
                                      <p:tavLst>
                                        <p:tav tm="0">
                                          <p:val>
                                            <p:fltVal val="0"/>
                                          </p:val>
                                        </p:tav>
                                        <p:tav tm="100000">
                                          <p:val>
                                            <p:strVal val="#ppt_h"/>
                                          </p:val>
                                        </p:tav>
                                      </p:tavLst>
                                    </p:anim>
                                  </p:childTnLst>
                                </p:cTn>
                              </p:par>
                            </p:childTnLst>
                          </p:cTn>
                        </p:par>
                        <p:par>
                          <p:cTn id="47" fill="hold">
                            <p:stCondLst>
                              <p:cond delay="4000"/>
                            </p:stCondLst>
                            <p:childTnLst>
                              <p:par>
                                <p:cTn id="48" presetID="21" presetClass="entr" presetSubtype="3" fill="hold" nodeType="after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wheel(3)">
                                      <p:cBhvr>
                                        <p:cTn id="50" dur="1250"/>
                                        <p:tgtEl>
                                          <p:spTgt spid="3"/>
                                        </p:tgtEl>
                                      </p:cBhvr>
                                    </p:animEffect>
                                  </p:childTnLst>
                                </p:cTn>
                              </p:par>
                            </p:childTnLst>
                          </p:cTn>
                        </p:par>
                        <p:par>
                          <p:cTn id="51" fill="hold">
                            <p:stCondLst>
                              <p:cond delay="5500"/>
                            </p:stCondLst>
                            <p:childTnLst>
                              <p:par>
                                <p:cTn id="52" presetID="23" presetClass="entr" presetSubtype="16" fill="hold" grpId="0" nodeType="afterEffect">
                                  <p:stCondLst>
                                    <p:cond delay="0"/>
                                  </p:stCondLst>
                                  <p:childTnLst>
                                    <p:set>
                                      <p:cBhvr>
                                        <p:cTn id="53" dur="1" fill="hold">
                                          <p:stCondLst>
                                            <p:cond delay="0"/>
                                          </p:stCondLst>
                                        </p:cTn>
                                        <p:tgtEl>
                                          <p:spTgt spid="23"/>
                                        </p:tgtEl>
                                        <p:attrNameLst>
                                          <p:attrName>style.visibility</p:attrName>
                                        </p:attrNameLst>
                                      </p:cBhvr>
                                      <p:to>
                                        <p:strVal val="visible"/>
                                      </p:to>
                                    </p:set>
                                    <p:anim calcmode="lin" valueType="num">
                                      <p:cBhvr>
                                        <p:cTn id="54" dur="500" fill="hold"/>
                                        <p:tgtEl>
                                          <p:spTgt spid="23"/>
                                        </p:tgtEl>
                                        <p:attrNameLst>
                                          <p:attrName>ppt_w</p:attrName>
                                        </p:attrNameLst>
                                      </p:cBhvr>
                                      <p:tavLst>
                                        <p:tav tm="0">
                                          <p:val>
                                            <p:fltVal val="0"/>
                                          </p:val>
                                        </p:tav>
                                        <p:tav tm="100000">
                                          <p:val>
                                            <p:strVal val="#ppt_w"/>
                                          </p:val>
                                        </p:tav>
                                      </p:tavLst>
                                    </p:anim>
                                    <p:anim calcmode="lin" valueType="num">
                                      <p:cBhvr>
                                        <p:cTn id="55" dur="500" fill="hold"/>
                                        <p:tgtEl>
                                          <p:spTgt spid="23"/>
                                        </p:tgtEl>
                                        <p:attrNameLst>
                                          <p:attrName>ppt_h</p:attrName>
                                        </p:attrNameLst>
                                      </p:cBhvr>
                                      <p:tavLst>
                                        <p:tav tm="0">
                                          <p:val>
                                            <p:fltVal val="0"/>
                                          </p:val>
                                        </p:tav>
                                        <p:tav tm="100000">
                                          <p:val>
                                            <p:strVal val="#ppt_h"/>
                                          </p:val>
                                        </p:tav>
                                      </p:tavLst>
                                    </p:anim>
                                  </p:childTnLst>
                                </p:cTn>
                              </p:par>
                            </p:childTnLst>
                          </p:cTn>
                        </p:par>
                        <p:par>
                          <p:cTn id="56" fill="hold">
                            <p:stCondLst>
                              <p:cond delay="6000"/>
                            </p:stCondLst>
                            <p:childTnLst>
                              <p:par>
                                <p:cTn id="57" presetID="22" presetClass="entr" presetSubtype="8" fill="hold" grpId="0" nodeType="after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wipe(left)">
                                      <p:cBhvr>
                                        <p:cTn id="59" dur="750"/>
                                        <p:tgtEl>
                                          <p:spTgt spid="21"/>
                                        </p:tgtEl>
                                      </p:cBhvr>
                                    </p:animEffect>
                                  </p:childTnLst>
                                </p:cTn>
                              </p:par>
                            </p:childTnLst>
                          </p:cTn>
                        </p:par>
                        <p:par>
                          <p:cTn id="60" fill="hold">
                            <p:stCondLst>
                              <p:cond delay="7000"/>
                            </p:stCondLst>
                            <p:childTnLst>
                              <p:par>
                                <p:cTn id="61" presetID="22" presetClass="entr" presetSubtype="8" fill="hold" grpId="0" nodeType="after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wipe(left)">
                                      <p:cBhvr>
                                        <p:cTn id="63" dur="750"/>
                                        <p:tgtEl>
                                          <p:spTgt spid="22"/>
                                        </p:tgtEl>
                                      </p:cBhvr>
                                    </p:animEffect>
                                  </p:childTnLst>
                                </p:cTn>
                              </p:par>
                            </p:childTnLst>
                          </p:cTn>
                        </p:par>
                        <p:par>
                          <p:cTn id="64" fill="hold">
                            <p:stCondLst>
                              <p:cond delay="8000"/>
                            </p:stCondLst>
                            <p:childTnLst>
                              <p:par>
                                <p:cTn id="65" presetID="14" presetClass="entr" presetSubtype="10" fill="hold" grpId="0" nodeType="afterEffect">
                                  <p:stCondLst>
                                    <p:cond delay="0"/>
                                  </p:stCondLst>
                                  <p:childTnLst>
                                    <p:set>
                                      <p:cBhvr>
                                        <p:cTn id="66" dur="1" fill="hold">
                                          <p:stCondLst>
                                            <p:cond delay="0"/>
                                          </p:stCondLst>
                                        </p:cTn>
                                        <p:tgtEl>
                                          <p:spTgt spid="2"/>
                                        </p:tgtEl>
                                        <p:attrNameLst>
                                          <p:attrName>style.visibility</p:attrName>
                                        </p:attrNameLst>
                                      </p:cBhvr>
                                      <p:to>
                                        <p:strVal val="visible"/>
                                      </p:to>
                                    </p:set>
                                    <p:animEffect transition="in" filter="randombar(horizontal)">
                                      <p:cBhvr>
                                        <p:cTn id="67" dur="750"/>
                                        <p:tgtEl>
                                          <p:spTgt spid="2"/>
                                        </p:tgtEl>
                                      </p:cBhvr>
                                    </p:animEffect>
                                  </p:childTnLst>
                                </p:cTn>
                              </p:par>
                            </p:childTnLst>
                          </p:cTn>
                        </p:par>
                        <p:par>
                          <p:cTn id="68" fill="hold">
                            <p:stCondLst>
                              <p:cond delay="9000"/>
                            </p:stCondLst>
                            <p:childTnLst>
                              <p:par>
                                <p:cTn id="69" presetID="53" presetClass="entr" presetSubtype="16" fill="hold" grpId="0" nodeType="afterEffect">
                                  <p:stCondLst>
                                    <p:cond delay="0"/>
                                  </p:stCondLst>
                                  <p:childTnLst>
                                    <p:set>
                                      <p:cBhvr>
                                        <p:cTn id="70" dur="1" fill="hold">
                                          <p:stCondLst>
                                            <p:cond delay="0"/>
                                          </p:stCondLst>
                                        </p:cTn>
                                        <p:tgtEl>
                                          <p:spTgt spid="33"/>
                                        </p:tgtEl>
                                        <p:attrNameLst>
                                          <p:attrName>style.visibility</p:attrName>
                                        </p:attrNameLst>
                                      </p:cBhvr>
                                      <p:to>
                                        <p:strVal val="visible"/>
                                      </p:to>
                                    </p:set>
                                    <p:anim calcmode="lin" valueType="num">
                                      <p:cBhvr>
                                        <p:cTn id="71" dur="500" fill="hold"/>
                                        <p:tgtEl>
                                          <p:spTgt spid="33"/>
                                        </p:tgtEl>
                                        <p:attrNameLst>
                                          <p:attrName>ppt_w</p:attrName>
                                        </p:attrNameLst>
                                      </p:cBhvr>
                                      <p:tavLst>
                                        <p:tav tm="0">
                                          <p:val>
                                            <p:fltVal val="0"/>
                                          </p:val>
                                        </p:tav>
                                        <p:tav tm="100000">
                                          <p:val>
                                            <p:strVal val="#ppt_w"/>
                                          </p:val>
                                        </p:tav>
                                      </p:tavLst>
                                    </p:anim>
                                    <p:anim calcmode="lin" valueType="num">
                                      <p:cBhvr>
                                        <p:cTn id="72" dur="500" fill="hold"/>
                                        <p:tgtEl>
                                          <p:spTgt spid="33"/>
                                        </p:tgtEl>
                                        <p:attrNameLst>
                                          <p:attrName>ppt_h</p:attrName>
                                        </p:attrNameLst>
                                      </p:cBhvr>
                                      <p:tavLst>
                                        <p:tav tm="0">
                                          <p:val>
                                            <p:fltVal val="0"/>
                                          </p:val>
                                        </p:tav>
                                        <p:tav tm="100000">
                                          <p:val>
                                            <p:strVal val="#ppt_h"/>
                                          </p:val>
                                        </p:tav>
                                      </p:tavLst>
                                    </p:anim>
                                    <p:animEffect transition="in" filter="fade">
                                      <p:cBhvr>
                                        <p:cTn id="73" dur="500"/>
                                        <p:tgtEl>
                                          <p:spTgt spid="33"/>
                                        </p:tgtEl>
                                      </p:cBhvr>
                                    </p:animEffect>
                                  </p:childTnLst>
                                </p:cTn>
                              </p:par>
                            </p:childTnLst>
                          </p:cTn>
                        </p:par>
                        <p:par>
                          <p:cTn id="74" fill="hold">
                            <p:stCondLst>
                              <p:cond delay="9500"/>
                            </p:stCondLst>
                            <p:childTnLst>
                              <p:par>
                                <p:cTn id="75" presetID="22" presetClass="entr" presetSubtype="8" fill="hold" nodeType="after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wipe(left)">
                                      <p:cBhvr>
                                        <p:cTn id="7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animBg="1"/>
      <p:bldP spid="22" grpId="0" animBg="1"/>
      <p:bldP spid="23" grpId="0"/>
      <p:bldP spid="24" grpId="0" animBg="1"/>
      <p:bldP spid="25" grpId="0"/>
      <p:bldP spid="26" grpId="0" animBg="1"/>
      <p:bldP spid="27" grpId="0"/>
      <p:bldP spid="28" grpId="0" animBg="1"/>
      <p:bldP spid="29" grpId="0"/>
      <p:bldP spid="30" grpId="0"/>
      <p:bldP spid="3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1"/>
          <p:cNvSpPr/>
          <p:nvPr/>
        </p:nvSpPr>
        <p:spPr>
          <a:xfrm>
            <a:off x="-47508" y="-46832"/>
            <a:ext cx="6930208" cy="6282531"/>
          </a:xfrm>
          <a:custGeom>
            <a:avLst/>
            <a:gdLst/>
            <a:ahLst/>
            <a:cxnLst/>
            <a:rect l="0" t="0" r="0" b="0"/>
            <a:pathLst>
              <a:path w="8963623" h="6858001">
                <a:moveTo>
                  <a:pt x="0" y="0"/>
                </a:moveTo>
                <a:lnTo>
                  <a:pt x="8963622" y="0"/>
                </a:lnTo>
                <a:lnTo>
                  <a:pt x="8963622" y="6858000"/>
                </a:lnTo>
                <a:lnTo>
                  <a:pt x="0" y="6858000"/>
                </a:lnTo>
                <a:close/>
              </a:path>
            </a:pathLst>
          </a:custGeom>
          <a:blipFill dpi="0" rotWithShape="1">
            <a:blip r:embed="rId1">
              <a:alphaModFix amt="60000"/>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MH_Picture_3"/>
          <p:cNvSpPr/>
          <p:nvPr>
            <p:custDataLst>
              <p:tags r:id="rId2"/>
            </p:custDataLst>
          </p:nvPr>
        </p:nvSpPr>
        <p:spPr>
          <a:xfrm>
            <a:off x="8524875" y="3802063"/>
            <a:ext cx="3513138" cy="2906712"/>
          </a:xfrm>
          <a:prstGeom prst="rect">
            <a:avLst/>
          </a:prstGeom>
          <a:blipFill dpi="0" rotWithShape="1">
            <a:blip r:embed="rId3"/>
            <a:srcRect/>
            <a:stretch>
              <a:fillRect/>
            </a:stretch>
          </a:blipFill>
          <a:ln w="31750">
            <a:solidFill>
              <a:srgbClr val="FFFFFF"/>
            </a:solidFill>
          </a:ln>
          <a:effectLst>
            <a:outerShdw blurRad="381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ea typeface="幼圆" panose="02010509060101010101" pitchFamily="49" charset="-122"/>
            </a:endParaRPr>
          </a:p>
        </p:txBody>
      </p:sp>
      <p:sp>
        <p:nvSpPr>
          <p:cNvPr id="6" name="MH_Picture_1"/>
          <p:cNvSpPr/>
          <p:nvPr>
            <p:custDataLst>
              <p:tags r:id="rId4"/>
            </p:custDataLst>
          </p:nvPr>
        </p:nvSpPr>
        <p:spPr>
          <a:xfrm>
            <a:off x="7291389" y="1541463"/>
            <a:ext cx="2903537" cy="2336800"/>
          </a:xfrm>
          <a:prstGeom prst="rect">
            <a:avLst/>
          </a:prstGeom>
          <a:blipFill dpi="0" rotWithShape="1">
            <a:blip r:embed="rId5"/>
            <a:srcRect/>
            <a:stretch>
              <a:fillRect t="-6000" b="1000"/>
            </a:stretch>
          </a:blipFill>
          <a:ln w="31750">
            <a:solidFill>
              <a:srgbClr val="FFFFFF"/>
            </a:solidFill>
          </a:ln>
          <a:effectLst>
            <a:outerShdw blurRad="381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ea typeface="幼圆" panose="02010509060101010101" pitchFamily="49" charset="-122"/>
            </a:endParaRPr>
          </a:p>
        </p:txBody>
      </p:sp>
      <p:sp>
        <p:nvSpPr>
          <p:cNvPr id="7" name="MH_Picture_2"/>
          <p:cNvSpPr/>
          <p:nvPr>
            <p:custDataLst>
              <p:tags r:id="rId6"/>
            </p:custDataLst>
          </p:nvPr>
        </p:nvSpPr>
        <p:spPr>
          <a:xfrm>
            <a:off x="6632576" y="3470275"/>
            <a:ext cx="2322513" cy="1868488"/>
          </a:xfrm>
          <a:prstGeom prst="rect">
            <a:avLst/>
          </a:prstGeom>
          <a:blipFill dpi="0" rotWithShape="1">
            <a:blip r:embed="rId7"/>
            <a:srcRect/>
            <a:stretch>
              <a:fillRect l="-13000"/>
            </a:stretch>
          </a:blipFill>
          <a:ln w="31750">
            <a:solidFill>
              <a:srgbClr val="FFFFFF"/>
            </a:solidFill>
          </a:ln>
          <a:effectLst>
            <a:outerShdw blurRad="381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ea typeface="幼圆" panose="02010509060101010101" pitchFamily="49" charset="-122"/>
            </a:endParaRPr>
          </a:p>
        </p:txBody>
      </p:sp>
      <p:sp>
        <p:nvSpPr>
          <p:cNvPr id="9" name="矩形 8"/>
          <p:cNvSpPr/>
          <p:nvPr/>
        </p:nvSpPr>
        <p:spPr>
          <a:xfrm>
            <a:off x="7291389" y="569581"/>
            <a:ext cx="4339650" cy="646331"/>
          </a:xfrm>
          <a:prstGeom prst="rect">
            <a:avLst/>
          </a:prstGeom>
          <a:noFill/>
        </p:spPr>
        <p:txBody>
          <a:bodyPr wrap="none" lIns="91440" tIns="45720" rIns="91440" bIns="45720">
            <a:spAutoFit/>
          </a:bodyPr>
          <a:lstStyle/>
          <a:p>
            <a:pPr algn="ctr"/>
            <a:r>
              <a:rPr lang="zh-CN" altLang="en-US" sz="3600" dirty="0">
                <a:ln w="0"/>
                <a:latin typeface="华文行楷" panose="02010800040101010101" pitchFamily="2" charset="-122"/>
                <a:ea typeface="华文行楷" panose="02010800040101010101" pitchFamily="2" charset="-122"/>
              </a:rPr>
              <a:t>请输入替换你的标题</a:t>
            </a:r>
            <a:endParaRPr lang="zh-CN" altLang="en-US" sz="3600" dirty="0">
              <a:ln w="0"/>
              <a:latin typeface="华文行楷" panose="02010800040101010101" pitchFamily="2" charset="-122"/>
              <a:ea typeface="华文行楷" panose="02010800040101010101" pitchFamily="2" charset="-122"/>
            </a:endParaRPr>
          </a:p>
        </p:txBody>
      </p:sp>
      <p:sp>
        <p:nvSpPr>
          <p:cNvPr id="10" name="MH_SubTitle_2"/>
          <p:cNvSpPr txBox="1">
            <a:spLocks noChangeArrowheads="1"/>
          </p:cNvSpPr>
          <p:nvPr>
            <p:custDataLst>
              <p:tags r:id="rId8"/>
            </p:custDataLst>
          </p:nvPr>
        </p:nvSpPr>
        <p:spPr bwMode="auto">
          <a:xfrm>
            <a:off x="1676400" y="892746"/>
            <a:ext cx="4547487" cy="5527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a:lnSpc>
                <a:spcPct val="200000"/>
              </a:lnSpc>
            </a:pPr>
            <a:r>
              <a:rPr lang="zh-CN" altLang="en-US" dirty="0">
                <a:latin typeface="幼圆" panose="02010509060101010101" pitchFamily="49" charset="-122"/>
                <a:ea typeface="幼圆" panose="02010509060101010101" pitchFamily="49" charset="-122"/>
              </a:rPr>
              <a:t>点击添加标题</a:t>
            </a:r>
            <a:r>
              <a:rPr lang="zh-CN" altLang="en-US" dirty="0" smtClean="0">
                <a:latin typeface="幼圆" panose="02010509060101010101" pitchFamily="49" charset="-122"/>
                <a:ea typeface="幼圆" panose="02010509060101010101" pitchFamily="49" charset="-122"/>
              </a:rPr>
              <a:t>文字</a:t>
            </a:r>
            <a:r>
              <a:rPr lang="zh-CN" altLang="en-US" dirty="0">
                <a:latin typeface="幼圆" panose="02010509060101010101" pitchFamily="49" charset="-122"/>
                <a:ea typeface="幼圆" panose="02010509060101010101" pitchFamily="49" charset="-122"/>
              </a:rPr>
              <a:t>点击添加标题</a:t>
            </a:r>
            <a:r>
              <a:rPr lang="zh-CN" altLang="en-US" dirty="0" smtClean="0">
                <a:latin typeface="幼圆" panose="02010509060101010101" pitchFamily="49" charset="-122"/>
                <a:ea typeface="幼圆" panose="02010509060101010101" pitchFamily="49" charset="-122"/>
              </a:rPr>
              <a:t>文字点击</a:t>
            </a:r>
            <a:r>
              <a:rPr lang="zh-CN" altLang="en-US" dirty="0">
                <a:latin typeface="幼圆" panose="02010509060101010101" pitchFamily="49" charset="-122"/>
                <a:ea typeface="幼圆" panose="02010509060101010101" pitchFamily="49" charset="-122"/>
              </a:rPr>
              <a:t>添加标题文字</a:t>
            </a:r>
            <a:endParaRPr lang="en-US" altLang="zh-CN" dirty="0">
              <a:latin typeface="幼圆" panose="02010509060101010101" pitchFamily="49" charset="-122"/>
              <a:ea typeface="幼圆" panose="02010509060101010101" pitchFamily="49" charset="-122"/>
            </a:endParaRPr>
          </a:p>
          <a:p>
            <a:pPr eaLnBrk="1" hangingPunct="1">
              <a:lnSpc>
                <a:spcPct val="200000"/>
              </a:lnSpc>
            </a:pPr>
            <a:r>
              <a:rPr lang="zh-CN" altLang="en-US" dirty="0" smtClean="0">
                <a:latin typeface="幼圆" panose="02010509060101010101" pitchFamily="49" charset="-122"/>
                <a:ea typeface="幼圆" panose="02010509060101010101" pitchFamily="49" charset="-122"/>
              </a:rPr>
              <a:t>点击</a:t>
            </a:r>
            <a:r>
              <a:rPr lang="zh-CN" altLang="en-US" dirty="0">
                <a:latin typeface="幼圆" panose="02010509060101010101" pitchFamily="49" charset="-122"/>
                <a:ea typeface="幼圆" panose="02010509060101010101" pitchFamily="49" charset="-122"/>
              </a:rPr>
              <a:t>添加标题</a:t>
            </a:r>
            <a:r>
              <a:rPr lang="zh-CN" altLang="en-US" dirty="0" smtClean="0">
                <a:latin typeface="幼圆" panose="02010509060101010101" pitchFamily="49" charset="-122"/>
                <a:ea typeface="幼圆" panose="02010509060101010101" pitchFamily="49" charset="-122"/>
              </a:rPr>
              <a:t>文字点击</a:t>
            </a:r>
            <a:r>
              <a:rPr lang="zh-CN" altLang="en-US" dirty="0">
                <a:latin typeface="幼圆" panose="02010509060101010101" pitchFamily="49" charset="-122"/>
                <a:ea typeface="幼圆" panose="02010509060101010101" pitchFamily="49" charset="-122"/>
              </a:rPr>
              <a:t>添加标题</a:t>
            </a:r>
            <a:r>
              <a:rPr lang="zh-CN" altLang="en-US" dirty="0" smtClean="0">
                <a:latin typeface="幼圆" panose="02010509060101010101" pitchFamily="49" charset="-122"/>
                <a:ea typeface="幼圆" panose="02010509060101010101" pitchFamily="49" charset="-122"/>
              </a:rPr>
              <a:t>文字点击</a:t>
            </a:r>
            <a:r>
              <a:rPr lang="zh-CN" altLang="en-US" dirty="0">
                <a:latin typeface="幼圆" panose="02010509060101010101" pitchFamily="49" charset="-122"/>
                <a:ea typeface="幼圆" panose="02010509060101010101" pitchFamily="49" charset="-122"/>
              </a:rPr>
              <a:t>添加标题</a:t>
            </a:r>
            <a:r>
              <a:rPr lang="zh-CN" altLang="en-US" dirty="0" smtClean="0">
                <a:latin typeface="幼圆" panose="02010509060101010101" pitchFamily="49" charset="-122"/>
                <a:ea typeface="幼圆" panose="02010509060101010101" pitchFamily="49" charset="-122"/>
              </a:rPr>
              <a:t>文字点击</a:t>
            </a:r>
            <a:r>
              <a:rPr lang="zh-CN" altLang="en-US" dirty="0">
                <a:latin typeface="幼圆" panose="02010509060101010101" pitchFamily="49" charset="-122"/>
                <a:ea typeface="幼圆" panose="02010509060101010101" pitchFamily="49" charset="-122"/>
              </a:rPr>
              <a:t>添加标题</a:t>
            </a:r>
            <a:r>
              <a:rPr lang="zh-CN" altLang="en-US" dirty="0" smtClean="0">
                <a:latin typeface="幼圆" panose="02010509060101010101" pitchFamily="49" charset="-122"/>
                <a:ea typeface="幼圆" panose="02010509060101010101" pitchFamily="49" charset="-122"/>
              </a:rPr>
              <a:t>文字点击</a:t>
            </a:r>
            <a:r>
              <a:rPr lang="zh-CN" altLang="en-US" dirty="0">
                <a:latin typeface="幼圆" panose="02010509060101010101" pitchFamily="49" charset="-122"/>
                <a:ea typeface="幼圆" panose="02010509060101010101" pitchFamily="49" charset="-122"/>
              </a:rPr>
              <a:t>添加标题</a:t>
            </a:r>
            <a:r>
              <a:rPr lang="zh-CN" altLang="en-US" dirty="0" smtClean="0">
                <a:latin typeface="幼圆" panose="02010509060101010101" pitchFamily="49" charset="-122"/>
                <a:ea typeface="幼圆" panose="02010509060101010101" pitchFamily="49" charset="-122"/>
              </a:rPr>
              <a:t>文字点击</a:t>
            </a:r>
            <a:r>
              <a:rPr lang="zh-CN" altLang="en-US" dirty="0">
                <a:latin typeface="幼圆" panose="02010509060101010101" pitchFamily="49" charset="-122"/>
                <a:ea typeface="幼圆" panose="02010509060101010101" pitchFamily="49" charset="-122"/>
              </a:rPr>
              <a:t>添加标题</a:t>
            </a:r>
            <a:r>
              <a:rPr lang="zh-CN" altLang="en-US" dirty="0" smtClean="0">
                <a:latin typeface="幼圆" panose="02010509060101010101" pitchFamily="49" charset="-122"/>
                <a:ea typeface="幼圆" panose="02010509060101010101" pitchFamily="49" charset="-122"/>
              </a:rPr>
              <a:t>文字点击</a:t>
            </a:r>
            <a:r>
              <a:rPr lang="zh-CN" altLang="en-US" dirty="0">
                <a:latin typeface="幼圆" panose="02010509060101010101" pitchFamily="49" charset="-122"/>
                <a:ea typeface="幼圆" panose="02010509060101010101" pitchFamily="49" charset="-122"/>
              </a:rPr>
              <a:t>添加标题</a:t>
            </a:r>
            <a:r>
              <a:rPr lang="zh-CN" altLang="en-US" dirty="0" smtClean="0">
                <a:latin typeface="幼圆" panose="02010509060101010101" pitchFamily="49" charset="-122"/>
                <a:ea typeface="幼圆" panose="02010509060101010101" pitchFamily="49" charset="-122"/>
              </a:rPr>
              <a:t>文字点击</a:t>
            </a:r>
            <a:r>
              <a:rPr lang="zh-CN" altLang="en-US" dirty="0">
                <a:latin typeface="幼圆" panose="02010509060101010101" pitchFamily="49" charset="-122"/>
                <a:ea typeface="幼圆" panose="02010509060101010101" pitchFamily="49" charset="-122"/>
              </a:rPr>
              <a:t>添加标题</a:t>
            </a:r>
            <a:r>
              <a:rPr lang="zh-CN" altLang="en-US" dirty="0" smtClean="0">
                <a:latin typeface="幼圆" panose="02010509060101010101" pitchFamily="49" charset="-122"/>
                <a:ea typeface="幼圆" panose="02010509060101010101" pitchFamily="49" charset="-122"/>
              </a:rPr>
              <a:t>文字点击</a:t>
            </a:r>
            <a:r>
              <a:rPr lang="zh-CN" altLang="en-US" dirty="0">
                <a:latin typeface="幼圆" panose="02010509060101010101" pitchFamily="49" charset="-122"/>
                <a:ea typeface="幼圆" panose="02010509060101010101" pitchFamily="49" charset="-122"/>
              </a:rPr>
              <a:t>添加标题文字</a:t>
            </a:r>
            <a:endParaRPr lang="en-US" altLang="zh-CN" dirty="0">
              <a:latin typeface="幼圆" panose="02010509060101010101" pitchFamily="49" charset="-122"/>
              <a:ea typeface="幼圆" panose="02010509060101010101" pitchFamily="49" charset="-122"/>
            </a:endParaRPr>
          </a:p>
          <a:p>
            <a:pPr>
              <a:lnSpc>
                <a:spcPct val="130000"/>
              </a:lnSpc>
            </a:pPr>
            <a:r>
              <a:rPr lang="zh-CN" altLang="en-US" dirty="0">
                <a:latin typeface="幼圆" panose="02010509060101010101" pitchFamily="49" charset="-122"/>
                <a:ea typeface="幼圆" panose="02010509060101010101" pitchFamily="49" charset="-122"/>
              </a:rPr>
              <a:t>点击添加标题</a:t>
            </a:r>
            <a:r>
              <a:rPr lang="zh-CN" altLang="en-US" dirty="0" smtClean="0">
                <a:latin typeface="幼圆" panose="02010509060101010101" pitchFamily="49" charset="-122"/>
                <a:ea typeface="幼圆" panose="02010509060101010101" pitchFamily="49" charset="-122"/>
              </a:rPr>
              <a:t>文字点击</a:t>
            </a:r>
            <a:r>
              <a:rPr lang="zh-CN" altLang="en-US" dirty="0">
                <a:latin typeface="幼圆" panose="02010509060101010101" pitchFamily="49" charset="-122"/>
                <a:ea typeface="幼圆" panose="02010509060101010101" pitchFamily="49" charset="-122"/>
              </a:rPr>
              <a:t>添加标题</a:t>
            </a:r>
            <a:r>
              <a:rPr lang="zh-CN" altLang="en-US" dirty="0" smtClean="0">
                <a:latin typeface="幼圆" panose="02010509060101010101" pitchFamily="49" charset="-122"/>
                <a:ea typeface="幼圆" panose="02010509060101010101" pitchFamily="49" charset="-122"/>
              </a:rPr>
              <a:t>文字</a:t>
            </a:r>
            <a:r>
              <a:rPr lang="zh-CN" altLang="en-US" dirty="0">
                <a:latin typeface="幼圆" panose="02010509060101010101" pitchFamily="49" charset="-122"/>
                <a:ea typeface="幼圆" panose="02010509060101010101" pitchFamily="49" charset="-122"/>
              </a:rPr>
              <a:t>点击添加标题</a:t>
            </a:r>
            <a:r>
              <a:rPr lang="zh-CN" altLang="en-US" dirty="0" smtClean="0">
                <a:latin typeface="幼圆" panose="02010509060101010101" pitchFamily="49" charset="-122"/>
                <a:ea typeface="幼圆" panose="02010509060101010101" pitchFamily="49" charset="-122"/>
              </a:rPr>
              <a:t>文字点击</a:t>
            </a:r>
            <a:r>
              <a:rPr lang="zh-CN" altLang="en-US" dirty="0">
                <a:latin typeface="幼圆" panose="02010509060101010101" pitchFamily="49" charset="-122"/>
                <a:ea typeface="幼圆" panose="02010509060101010101" pitchFamily="49" charset="-122"/>
              </a:rPr>
              <a:t>添加标题文字</a:t>
            </a:r>
            <a:endParaRPr lang="en-US" altLang="zh-CN" dirty="0">
              <a:latin typeface="幼圆" panose="02010509060101010101" pitchFamily="49" charset="-122"/>
              <a:ea typeface="幼圆" panose="02010509060101010101" pitchFamily="49" charset="-122"/>
            </a:endParaRPr>
          </a:p>
          <a:p>
            <a:pPr>
              <a:lnSpc>
                <a:spcPct val="130000"/>
              </a:lnSpc>
            </a:pPr>
            <a:endParaRPr lang="en-US" altLang="zh-CN" dirty="0">
              <a:latin typeface="幼圆" panose="02010509060101010101" pitchFamily="49" charset="-122"/>
              <a:ea typeface="幼圆" panose="02010509060101010101" pitchFamily="49" charset="-122"/>
            </a:endParaRPr>
          </a:p>
          <a:p>
            <a:pPr eaLnBrk="1" hangingPunct="1">
              <a:lnSpc>
                <a:spcPct val="130000"/>
              </a:lnSpc>
            </a:pPr>
            <a:endParaRPr lang="en-US" altLang="zh-CN" dirty="0">
              <a:latin typeface="幼圆" panose="02010509060101010101" pitchFamily="49" charset="-122"/>
              <a:ea typeface="幼圆" panose="02010509060101010101" pitchFamily="49" charset="-122"/>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par>
                          <p:cTn id="11" fill="hold">
                            <p:stCondLst>
                              <p:cond delay="1000"/>
                            </p:stCondLst>
                            <p:childTnLst>
                              <p:par>
                                <p:cTn id="12" presetID="34"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 from="(-#ppt_w/2)" to="(#ppt_x)" calcmode="lin" valueType="num">
                                      <p:cBhvr>
                                        <p:cTn id="14" dur="600" fill="hold">
                                          <p:stCondLst>
                                            <p:cond delay="0"/>
                                          </p:stCondLst>
                                        </p:cTn>
                                        <p:tgtEl>
                                          <p:spTgt spid="6"/>
                                        </p:tgtEl>
                                        <p:attrNameLst>
                                          <p:attrName>ppt_x</p:attrName>
                                        </p:attrNameLst>
                                      </p:cBhvr>
                                    </p:anim>
                                    <p:anim from="0" to="-1.0" calcmode="lin" valueType="num">
                                      <p:cBhvr>
                                        <p:cTn id="15" dur="200" decel="50000" autoRev="1" fill="hold">
                                          <p:stCondLst>
                                            <p:cond delay="600"/>
                                          </p:stCondLst>
                                        </p:cTn>
                                        <p:tgtEl>
                                          <p:spTgt spid="6"/>
                                        </p:tgtEl>
                                        <p:attrNameLst>
                                          <p:attrName>xshear</p:attrName>
                                        </p:attrNameLst>
                                      </p:cBhvr>
                                    </p:anim>
                                    <p:animScale>
                                      <p:cBhvr>
                                        <p:cTn id="16" dur="200" decel="100000" autoRev="1" fill="hold">
                                          <p:stCondLst>
                                            <p:cond delay="600"/>
                                          </p:stCondLst>
                                        </p:cTn>
                                        <p:tgtEl>
                                          <p:spTgt spid="6"/>
                                        </p:tgtEl>
                                      </p:cBhvr>
                                      <p:from x="100000" y="100000"/>
                                      <p:to x="80000" y="100000"/>
                                    </p:animScale>
                                    <p:anim by="(#ppt_h/3+#ppt_w*0.1)" calcmode="lin" valueType="num">
                                      <p:cBhvr additive="sum">
                                        <p:cTn id="17" dur="200" decel="100000" autoRev="1" fill="hold">
                                          <p:stCondLst>
                                            <p:cond delay="600"/>
                                          </p:stCondLst>
                                        </p:cTn>
                                        <p:tgtEl>
                                          <p:spTgt spid="6"/>
                                        </p:tgtEl>
                                        <p:attrNameLst>
                                          <p:attrName>ppt_x</p:attrName>
                                        </p:attrNameLst>
                                      </p:cBhvr>
                                    </p:anim>
                                  </p:childTnLst>
                                </p:cTn>
                              </p:par>
                              <p:par>
                                <p:cTn id="18" presetID="34" presetClass="entr" presetSubtype="0" fill="hold" grpId="0" nodeType="withEffect">
                                  <p:stCondLst>
                                    <p:cond delay="300"/>
                                  </p:stCondLst>
                                  <p:childTnLst>
                                    <p:set>
                                      <p:cBhvr>
                                        <p:cTn id="19" dur="1" fill="hold">
                                          <p:stCondLst>
                                            <p:cond delay="0"/>
                                          </p:stCondLst>
                                        </p:cTn>
                                        <p:tgtEl>
                                          <p:spTgt spid="7"/>
                                        </p:tgtEl>
                                        <p:attrNameLst>
                                          <p:attrName>style.visibility</p:attrName>
                                        </p:attrNameLst>
                                      </p:cBhvr>
                                      <p:to>
                                        <p:strVal val="visible"/>
                                      </p:to>
                                    </p:set>
                                    <p:anim from="(-#ppt_w/2)" to="(#ppt_x)" calcmode="lin" valueType="num">
                                      <p:cBhvr>
                                        <p:cTn id="20" dur="600" fill="hold">
                                          <p:stCondLst>
                                            <p:cond delay="0"/>
                                          </p:stCondLst>
                                        </p:cTn>
                                        <p:tgtEl>
                                          <p:spTgt spid="7"/>
                                        </p:tgtEl>
                                        <p:attrNameLst>
                                          <p:attrName>ppt_x</p:attrName>
                                        </p:attrNameLst>
                                      </p:cBhvr>
                                    </p:anim>
                                    <p:anim from="0" to="-1.0" calcmode="lin" valueType="num">
                                      <p:cBhvr>
                                        <p:cTn id="21" dur="200" decel="50000" autoRev="1" fill="hold">
                                          <p:stCondLst>
                                            <p:cond delay="600"/>
                                          </p:stCondLst>
                                        </p:cTn>
                                        <p:tgtEl>
                                          <p:spTgt spid="7"/>
                                        </p:tgtEl>
                                        <p:attrNameLst>
                                          <p:attrName>xshear</p:attrName>
                                        </p:attrNameLst>
                                      </p:cBhvr>
                                    </p:anim>
                                    <p:animScale>
                                      <p:cBhvr>
                                        <p:cTn id="22" dur="200" decel="100000" autoRev="1" fill="hold">
                                          <p:stCondLst>
                                            <p:cond delay="600"/>
                                          </p:stCondLst>
                                        </p:cTn>
                                        <p:tgtEl>
                                          <p:spTgt spid="7"/>
                                        </p:tgtEl>
                                      </p:cBhvr>
                                      <p:from x="100000" y="100000"/>
                                      <p:to x="80000" y="100000"/>
                                    </p:animScale>
                                    <p:anim by="(#ppt_h/3+#ppt_w*0.1)" calcmode="lin" valueType="num">
                                      <p:cBhvr additive="sum">
                                        <p:cTn id="23" dur="200" decel="100000" autoRev="1" fill="hold">
                                          <p:stCondLst>
                                            <p:cond delay="600"/>
                                          </p:stCondLst>
                                        </p:cTn>
                                        <p:tgtEl>
                                          <p:spTgt spid="7"/>
                                        </p:tgtEl>
                                        <p:attrNameLst>
                                          <p:attrName>ppt_x</p:attrName>
                                        </p:attrNameLst>
                                      </p:cBhvr>
                                    </p:anim>
                                  </p:childTnLst>
                                </p:cTn>
                              </p:par>
                              <p:par>
                                <p:cTn id="24" presetID="34"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 from="(-#ppt_w/2)" to="(#ppt_x)" calcmode="lin" valueType="num">
                                      <p:cBhvr>
                                        <p:cTn id="26" dur="600" fill="hold">
                                          <p:stCondLst>
                                            <p:cond delay="0"/>
                                          </p:stCondLst>
                                        </p:cTn>
                                        <p:tgtEl>
                                          <p:spTgt spid="5"/>
                                        </p:tgtEl>
                                        <p:attrNameLst>
                                          <p:attrName>ppt_x</p:attrName>
                                        </p:attrNameLst>
                                      </p:cBhvr>
                                    </p:anim>
                                    <p:anim from="0" to="-1.0" calcmode="lin" valueType="num">
                                      <p:cBhvr>
                                        <p:cTn id="27" dur="200" decel="50000" autoRev="1" fill="hold">
                                          <p:stCondLst>
                                            <p:cond delay="600"/>
                                          </p:stCondLst>
                                        </p:cTn>
                                        <p:tgtEl>
                                          <p:spTgt spid="5"/>
                                        </p:tgtEl>
                                        <p:attrNameLst>
                                          <p:attrName>xshear</p:attrName>
                                        </p:attrNameLst>
                                      </p:cBhvr>
                                    </p:anim>
                                    <p:animScale>
                                      <p:cBhvr>
                                        <p:cTn id="28" dur="200" decel="100000" autoRev="1" fill="hold">
                                          <p:stCondLst>
                                            <p:cond delay="600"/>
                                          </p:stCondLst>
                                        </p:cTn>
                                        <p:tgtEl>
                                          <p:spTgt spid="5"/>
                                        </p:tgtEl>
                                      </p:cBhvr>
                                      <p:from x="100000" y="100000"/>
                                      <p:to x="80000" y="100000"/>
                                    </p:animScale>
                                    <p:anim by="(#ppt_h/3+#ppt_w*0.1)" calcmode="lin" valueType="num">
                                      <p:cBhvr additive="sum">
                                        <p:cTn id="29" dur="200" decel="100000" autoRev="1" fill="hold">
                                          <p:stCondLst>
                                            <p:cond delay="600"/>
                                          </p:stCondLst>
                                        </p:cTn>
                                        <p:tgtEl>
                                          <p:spTgt spid="5"/>
                                        </p:tgtEl>
                                        <p:attrNameLst>
                                          <p:attrName>ppt_x</p:attrName>
                                        </p:attrNameLst>
                                      </p:cBhvr>
                                    </p:anim>
                                  </p:childTnLst>
                                </p:cTn>
                              </p:par>
                            </p:childTnLst>
                          </p:cTn>
                        </p:par>
                        <p:par>
                          <p:cTn id="30" fill="hold">
                            <p:stCondLst>
                              <p:cond delay="2000"/>
                            </p:stCondLst>
                            <p:childTnLst>
                              <p:par>
                                <p:cTn id="31" presetID="53" presetClass="entr" presetSubtype="16"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Effect transition="in" filter="fade">
                                      <p:cBhvr>
                                        <p:cTn id="35" dur="500"/>
                                        <p:tgtEl>
                                          <p:spTgt spid="10"/>
                                        </p:tgtEl>
                                      </p:cBhvr>
                                    </p:animEffect>
                                  </p:childTnLst>
                                </p:cTn>
                              </p:par>
                            </p:childTnLst>
                          </p:cTn>
                        </p:par>
                        <p:par>
                          <p:cTn id="36" fill="hold">
                            <p:stCondLst>
                              <p:cond delay="2500"/>
                            </p:stCondLst>
                            <p:childTnLst>
                              <p:par>
                                <p:cTn id="37" presetID="10" presetClass="entr" presetSubtype="0" fill="hold" grpId="0" nodeType="after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9"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燕尾形 4"/>
          <p:cNvSpPr/>
          <p:nvPr/>
        </p:nvSpPr>
        <p:spPr>
          <a:xfrm>
            <a:off x="922932" y="2921631"/>
            <a:ext cx="684076" cy="972108"/>
          </a:xfrm>
          <a:prstGeom prst="chevron">
            <a:avLst/>
          </a:prstGeom>
          <a:solidFill>
            <a:srgbClr val="E944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a typeface="幼圆" panose="02010509060101010101" pitchFamily="49" charset="-122"/>
            </a:endParaRPr>
          </a:p>
        </p:txBody>
      </p:sp>
      <p:sp>
        <p:nvSpPr>
          <p:cNvPr id="6" name="燕尾形 5"/>
          <p:cNvSpPr/>
          <p:nvPr/>
        </p:nvSpPr>
        <p:spPr>
          <a:xfrm>
            <a:off x="1579106" y="2921631"/>
            <a:ext cx="684076" cy="972108"/>
          </a:xfrm>
          <a:prstGeom prst="chevron">
            <a:avLst/>
          </a:prstGeom>
          <a:solidFill>
            <a:srgbClr val="F76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a typeface="幼圆" panose="02010509060101010101" pitchFamily="49" charset="-122"/>
            </a:endParaRPr>
          </a:p>
        </p:txBody>
      </p:sp>
      <p:sp>
        <p:nvSpPr>
          <p:cNvPr id="7" name="燕尾形 6"/>
          <p:cNvSpPr/>
          <p:nvPr/>
        </p:nvSpPr>
        <p:spPr>
          <a:xfrm>
            <a:off x="2233351" y="2921631"/>
            <a:ext cx="684076" cy="972108"/>
          </a:xfrm>
          <a:prstGeom prst="chevron">
            <a:avLst/>
          </a:prstGeom>
          <a:solidFill>
            <a:srgbClr val="DE85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a typeface="幼圆" panose="02010509060101010101" pitchFamily="49" charset="-122"/>
            </a:endParaRPr>
          </a:p>
        </p:txBody>
      </p:sp>
      <p:sp>
        <p:nvSpPr>
          <p:cNvPr id="8" name="燕尾形 7"/>
          <p:cNvSpPr/>
          <p:nvPr/>
        </p:nvSpPr>
        <p:spPr>
          <a:xfrm>
            <a:off x="2923512" y="2921631"/>
            <a:ext cx="684076" cy="972108"/>
          </a:xfrm>
          <a:prstGeom prst="chevron">
            <a:avLst/>
          </a:prstGeom>
          <a:solidFill>
            <a:srgbClr val="D83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a typeface="幼圆" panose="02010509060101010101" pitchFamily="49" charset="-122"/>
            </a:endParaRPr>
          </a:p>
        </p:txBody>
      </p:sp>
      <p:sp>
        <p:nvSpPr>
          <p:cNvPr id="9" name="KSO_Shape"/>
          <p:cNvSpPr/>
          <p:nvPr/>
        </p:nvSpPr>
        <p:spPr bwMode="auto">
          <a:xfrm>
            <a:off x="3607588" y="2816042"/>
            <a:ext cx="1268074" cy="1214399"/>
          </a:xfrm>
          <a:custGeom>
            <a:avLst/>
            <a:gdLst>
              <a:gd name="T0" fmla="*/ 803970 w 12269552"/>
              <a:gd name="T1" fmla="*/ 262762 h 11753851"/>
              <a:gd name="T2" fmla="*/ 1171916 w 12269552"/>
              <a:gd name="T3" fmla="*/ 262762 h 11753851"/>
              <a:gd name="T4" fmla="*/ 1241319 w 12269552"/>
              <a:gd name="T5" fmla="*/ 290855 h 11753851"/>
              <a:gd name="T6" fmla="*/ 1475966 w 12269552"/>
              <a:gd name="T7" fmla="*/ 525518 h 11753851"/>
              <a:gd name="T8" fmla="*/ 1670404 w 12269552"/>
              <a:gd name="T9" fmla="*/ 331067 h 11753851"/>
              <a:gd name="T10" fmla="*/ 1721079 w 12269552"/>
              <a:gd name="T11" fmla="*/ 312889 h 11753851"/>
              <a:gd name="T12" fmla="*/ 1800397 w 12269552"/>
              <a:gd name="T13" fmla="*/ 391661 h 11753851"/>
              <a:gd name="T14" fmla="*/ 1782220 w 12269552"/>
              <a:gd name="T15" fmla="*/ 441238 h 11753851"/>
              <a:gd name="T16" fmla="*/ 1547572 w 12269552"/>
              <a:gd name="T17" fmla="*/ 678105 h 11753851"/>
              <a:gd name="T18" fmla="*/ 1419232 w 12269552"/>
              <a:gd name="T19" fmla="*/ 688571 h 11753851"/>
              <a:gd name="T20" fmla="*/ 1275469 w 12269552"/>
              <a:gd name="T21" fmla="*/ 544247 h 11753851"/>
              <a:gd name="T22" fmla="*/ 1050185 w 12269552"/>
              <a:gd name="T23" fmla="*/ 804250 h 11753851"/>
              <a:gd name="T24" fmla="*/ 1256190 w 12269552"/>
              <a:gd name="T25" fmla="*/ 1010268 h 11753851"/>
              <a:gd name="T26" fmla="*/ 1274918 w 12269552"/>
              <a:gd name="T27" fmla="*/ 1130905 h 11753851"/>
              <a:gd name="T28" fmla="*/ 1159247 w 12269552"/>
              <a:gd name="T29" fmla="*/ 1646503 h 11753851"/>
              <a:gd name="T30" fmla="*/ 1063405 w 12269552"/>
              <a:gd name="T31" fmla="*/ 1724724 h 11753851"/>
              <a:gd name="T32" fmla="*/ 965360 w 12269552"/>
              <a:gd name="T33" fmla="*/ 1626672 h 11753851"/>
              <a:gd name="T34" fmla="*/ 968114 w 12269552"/>
              <a:gd name="T35" fmla="*/ 1601884 h 11753851"/>
              <a:gd name="T36" fmla="*/ 1063405 w 12269552"/>
              <a:gd name="T37" fmla="*/ 1179380 h 11753851"/>
              <a:gd name="T38" fmla="*/ 828757 w 12269552"/>
              <a:gd name="T39" fmla="*/ 951327 h 11753851"/>
              <a:gd name="T40" fmla="*/ 627709 w 12269552"/>
              <a:gd name="T41" fmla="*/ 1176075 h 11753851"/>
              <a:gd name="T42" fmla="*/ 508182 w 12269552"/>
              <a:gd name="T43" fmla="*/ 1213533 h 11753851"/>
              <a:gd name="T44" fmla="*/ 100027 w 12269552"/>
              <a:gd name="T45" fmla="*/ 1214084 h 11753851"/>
              <a:gd name="T46" fmla="*/ 2533 w 12269552"/>
              <a:gd name="T47" fmla="*/ 1137515 h 11753851"/>
              <a:gd name="T48" fmla="*/ 75791 w 12269552"/>
              <a:gd name="T49" fmla="*/ 1020735 h 11753851"/>
              <a:gd name="T50" fmla="*/ 100578 w 12269552"/>
              <a:gd name="T51" fmla="*/ 1018531 h 11753851"/>
              <a:gd name="T52" fmla="*/ 451999 w 12269552"/>
              <a:gd name="T53" fmla="*/ 1019633 h 11753851"/>
              <a:gd name="T54" fmla="*/ 971969 w 12269552"/>
              <a:gd name="T55" fmla="*/ 417001 h 11753851"/>
              <a:gd name="T56" fmla="*/ 835918 w 12269552"/>
              <a:gd name="T57" fmla="*/ 416450 h 11753851"/>
              <a:gd name="T58" fmla="*/ 599617 w 12269552"/>
              <a:gd name="T59" fmla="*/ 689122 h 11753851"/>
              <a:gd name="T60" fmla="*/ 541231 w 12269552"/>
              <a:gd name="T61" fmla="*/ 716664 h 11753851"/>
              <a:gd name="T62" fmla="*/ 464667 w 12269552"/>
              <a:gd name="T63" fmla="*/ 640647 h 11753851"/>
              <a:gd name="T64" fmla="*/ 490556 w 12269552"/>
              <a:gd name="T65" fmla="*/ 583358 h 11753851"/>
              <a:gd name="T66" fmla="*/ 745033 w 12269552"/>
              <a:gd name="T67" fmla="*/ 290304 h 11753851"/>
              <a:gd name="T68" fmla="*/ 803970 w 12269552"/>
              <a:gd name="T69" fmla="*/ 262762 h 11753851"/>
              <a:gd name="T70" fmla="*/ 1357685 w 12269552"/>
              <a:gd name="T71" fmla="*/ 0 h 11753851"/>
              <a:gd name="T72" fmla="*/ 1509449 w 12269552"/>
              <a:gd name="T73" fmla="*/ 151764 h 11753851"/>
              <a:gd name="T74" fmla="*/ 1357685 w 12269552"/>
              <a:gd name="T75" fmla="*/ 303527 h 11753851"/>
              <a:gd name="T76" fmla="*/ 1205921 w 12269552"/>
              <a:gd name="T77" fmla="*/ 151764 h 11753851"/>
              <a:gd name="T78" fmla="*/ 1357685 w 12269552"/>
              <a:gd name="T79" fmla="*/ 0 h 1175385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2269552" h="11753851">
                <a:moveTo>
                  <a:pt x="5478990" y="1790700"/>
                </a:moveTo>
                <a:cubicBezTo>
                  <a:pt x="7986505" y="1790700"/>
                  <a:pt x="7986505" y="1790700"/>
                  <a:pt x="7986505" y="1790700"/>
                </a:cubicBezTo>
                <a:cubicBezTo>
                  <a:pt x="8170440" y="1790700"/>
                  <a:pt x="8335605" y="1862026"/>
                  <a:pt x="8459480" y="1982155"/>
                </a:cubicBezTo>
                <a:cubicBezTo>
                  <a:pt x="10058584" y="3581364"/>
                  <a:pt x="10058584" y="3581364"/>
                  <a:pt x="10058584" y="3581364"/>
                </a:cubicBezTo>
                <a:cubicBezTo>
                  <a:pt x="11383663" y="2256197"/>
                  <a:pt x="11383663" y="2256197"/>
                  <a:pt x="11383663" y="2256197"/>
                </a:cubicBezTo>
                <a:cubicBezTo>
                  <a:pt x="11477507" y="2177363"/>
                  <a:pt x="11597628" y="2132315"/>
                  <a:pt x="11729010" y="2132315"/>
                </a:cubicBezTo>
                <a:cubicBezTo>
                  <a:pt x="12029311" y="2132315"/>
                  <a:pt x="12269552" y="2372572"/>
                  <a:pt x="12269552" y="2669139"/>
                </a:cubicBezTo>
                <a:cubicBezTo>
                  <a:pt x="12269552" y="2796776"/>
                  <a:pt x="12220753" y="2916904"/>
                  <a:pt x="12145678" y="3007000"/>
                </a:cubicBezTo>
                <a:cubicBezTo>
                  <a:pt x="10546573" y="4621226"/>
                  <a:pt x="10546573" y="4621226"/>
                  <a:pt x="10546573" y="4621226"/>
                </a:cubicBezTo>
                <a:cubicBezTo>
                  <a:pt x="10062338" y="5105494"/>
                  <a:pt x="9671946" y="4692552"/>
                  <a:pt x="9671946" y="4692552"/>
                </a:cubicBezTo>
                <a:cubicBezTo>
                  <a:pt x="8692213" y="3709001"/>
                  <a:pt x="8692213" y="3709001"/>
                  <a:pt x="8692213" y="3709001"/>
                </a:cubicBezTo>
                <a:cubicBezTo>
                  <a:pt x="7156923" y="5480895"/>
                  <a:pt x="7156923" y="5480895"/>
                  <a:pt x="7156923" y="5480895"/>
                </a:cubicBezTo>
                <a:cubicBezTo>
                  <a:pt x="8560831" y="6884896"/>
                  <a:pt x="8560831" y="6884896"/>
                  <a:pt x="8560831" y="6884896"/>
                </a:cubicBezTo>
                <a:cubicBezTo>
                  <a:pt x="8560831" y="6884896"/>
                  <a:pt x="8857379" y="7158939"/>
                  <a:pt x="8688459" y="7707025"/>
                </a:cubicBezTo>
                <a:cubicBezTo>
                  <a:pt x="7900169" y="11220781"/>
                  <a:pt x="7900169" y="11220781"/>
                  <a:pt x="7900169" y="11220781"/>
                </a:cubicBezTo>
                <a:cubicBezTo>
                  <a:pt x="7840108" y="11524856"/>
                  <a:pt x="7569837" y="11753851"/>
                  <a:pt x="7247013" y="11753851"/>
                </a:cubicBezTo>
                <a:cubicBezTo>
                  <a:pt x="6879144" y="11753851"/>
                  <a:pt x="6578843" y="11453530"/>
                  <a:pt x="6578843" y="11085637"/>
                </a:cubicBezTo>
                <a:cubicBezTo>
                  <a:pt x="6578843" y="11025572"/>
                  <a:pt x="6586351" y="10969262"/>
                  <a:pt x="6597612" y="10916706"/>
                </a:cubicBezTo>
                <a:cubicBezTo>
                  <a:pt x="7247013" y="8037378"/>
                  <a:pt x="7247013" y="8037378"/>
                  <a:pt x="7247013" y="8037378"/>
                </a:cubicBezTo>
                <a:cubicBezTo>
                  <a:pt x="5647909" y="6483216"/>
                  <a:pt x="5647909" y="6483216"/>
                  <a:pt x="5647909" y="6483216"/>
                </a:cubicBezTo>
                <a:cubicBezTo>
                  <a:pt x="4277784" y="8014854"/>
                  <a:pt x="4277784" y="8014854"/>
                  <a:pt x="4277784" y="8014854"/>
                </a:cubicBezTo>
                <a:cubicBezTo>
                  <a:pt x="4277784" y="8014854"/>
                  <a:pt x="4056312" y="8288897"/>
                  <a:pt x="3463217" y="8270127"/>
                </a:cubicBezTo>
                <a:cubicBezTo>
                  <a:pt x="681676" y="8273881"/>
                  <a:pt x="681676" y="8273881"/>
                  <a:pt x="681676" y="8273881"/>
                </a:cubicBezTo>
                <a:cubicBezTo>
                  <a:pt x="370114" y="8277635"/>
                  <a:pt x="88581" y="8067410"/>
                  <a:pt x="17260" y="7752073"/>
                </a:cubicBezTo>
                <a:cubicBezTo>
                  <a:pt x="-65323" y="7391688"/>
                  <a:pt x="156149" y="7038811"/>
                  <a:pt x="516511" y="6956222"/>
                </a:cubicBezTo>
                <a:cubicBezTo>
                  <a:pt x="572817" y="6944960"/>
                  <a:pt x="629124" y="6941206"/>
                  <a:pt x="685430" y="6941206"/>
                </a:cubicBezTo>
                <a:cubicBezTo>
                  <a:pt x="3080333" y="6948714"/>
                  <a:pt x="3080333" y="6948714"/>
                  <a:pt x="3080333" y="6948714"/>
                </a:cubicBezTo>
                <a:cubicBezTo>
                  <a:pt x="6623888" y="2841824"/>
                  <a:pt x="6623888" y="2841824"/>
                  <a:pt x="6623888" y="2841824"/>
                </a:cubicBezTo>
                <a:lnTo>
                  <a:pt x="5696708" y="2838070"/>
                </a:lnTo>
                <a:cubicBezTo>
                  <a:pt x="4086342" y="4696306"/>
                  <a:pt x="4086342" y="4696306"/>
                  <a:pt x="4086342" y="4696306"/>
                </a:cubicBezTo>
                <a:cubicBezTo>
                  <a:pt x="3992498" y="4812681"/>
                  <a:pt x="3849855" y="4884007"/>
                  <a:pt x="3688443" y="4884007"/>
                </a:cubicBezTo>
                <a:cubicBezTo>
                  <a:pt x="3399403" y="4884007"/>
                  <a:pt x="3166669" y="4651258"/>
                  <a:pt x="3166669" y="4365953"/>
                </a:cubicBezTo>
                <a:cubicBezTo>
                  <a:pt x="3166669" y="4208284"/>
                  <a:pt x="3234237" y="4069386"/>
                  <a:pt x="3343097" y="3975536"/>
                </a:cubicBezTo>
                <a:cubicBezTo>
                  <a:pt x="5077337" y="1978401"/>
                  <a:pt x="5077337" y="1978401"/>
                  <a:pt x="5077337" y="1978401"/>
                </a:cubicBezTo>
                <a:cubicBezTo>
                  <a:pt x="5171181" y="1862026"/>
                  <a:pt x="5313824" y="1790700"/>
                  <a:pt x="5478990" y="1790700"/>
                </a:cubicBezTo>
                <a:close/>
                <a:moveTo>
                  <a:pt x="9252509" y="0"/>
                </a:moveTo>
                <a:cubicBezTo>
                  <a:pt x="9823713" y="0"/>
                  <a:pt x="10286766" y="463053"/>
                  <a:pt x="10286766" y="1034257"/>
                </a:cubicBezTo>
                <a:cubicBezTo>
                  <a:pt x="10286766" y="1605461"/>
                  <a:pt x="9823713" y="2068514"/>
                  <a:pt x="9252509" y="2068514"/>
                </a:cubicBezTo>
                <a:cubicBezTo>
                  <a:pt x="8681305" y="2068514"/>
                  <a:pt x="8218252" y="1605461"/>
                  <a:pt x="8218252" y="1034257"/>
                </a:cubicBezTo>
                <a:cubicBezTo>
                  <a:pt x="8218252" y="463053"/>
                  <a:pt x="8681305" y="0"/>
                  <a:pt x="9252509" y="0"/>
                </a:cubicBezTo>
                <a:close/>
              </a:path>
            </a:pathLst>
          </a:custGeom>
          <a:solidFill>
            <a:schemeClr val="accent3"/>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ea typeface="幼圆" panose="02010509060101010101" pitchFamily="49" charset="-122"/>
            </a:endParaRPr>
          </a:p>
        </p:txBody>
      </p:sp>
      <p:cxnSp>
        <p:nvCxnSpPr>
          <p:cNvPr id="10" name="直接箭头连接符 9"/>
          <p:cNvCxnSpPr/>
          <p:nvPr/>
        </p:nvCxnSpPr>
        <p:spPr>
          <a:xfrm flipV="1">
            <a:off x="922932" y="2147036"/>
            <a:ext cx="0" cy="774595"/>
          </a:xfrm>
          <a:prstGeom prst="straightConnector1">
            <a:avLst/>
          </a:prstGeom>
          <a:ln w="158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6000700" y="2003107"/>
            <a:ext cx="2938957" cy="646331"/>
          </a:xfrm>
          <a:prstGeom prst="rect">
            <a:avLst/>
          </a:prstGeom>
          <a:noFill/>
        </p:spPr>
        <p:txBody>
          <a:bodyPr wrap="square" rtlCol="0">
            <a:spAutoFit/>
          </a:bodyPr>
          <a:lstStyle/>
          <a:p>
            <a:r>
              <a:rPr lang="zh-CN" altLang="en-US" spc="100" dirty="0" smtClean="0">
                <a:solidFill>
                  <a:schemeClr val="tx1">
                    <a:lumMod val="65000"/>
                    <a:lumOff val="35000"/>
                  </a:schemeClr>
                </a:solidFill>
                <a:latin typeface="幼圆" panose="02010509060101010101" pitchFamily="49" charset="-122"/>
                <a:ea typeface="幼圆" panose="02010509060101010101" pitchFamily="49" charset="-122"/>
              </a:rPr>
              <a:t>请替换您的文字，内容简洁明了即可</a:t>
            </a:r>
            <a:endParaRPr lang="zh-CN" altLang="en-US" spc="100" dirty="0">
              <a:solidFill>
                <a:schemeClr val="tx1">
                  <a:lumMod val="65000"/>
                  <a:lumOff val="35000"/>
                </a:schemeClr>
              </a:solidFill>
              <a:latin typeface="幼圆" panose="02010509060101010101" pitchFamily="49" charset="-122"/>
              <a:ea typeface="幼圆" panose="02010509060101010101" pitchFamily="49" charset="-122"/>
            </a:endParaRPr>
          </a:p>
        </p:txBody>
      </p:sp>
      <p:sp>
        <p:nvSpPr>
          <p:cNvPr id="12" name="文本框 11"/>
          <p:cNvSpPr txBox="1"/>
          <p:nvPr/>
        </p:nvSpPr>
        <p:spPr>
          <a:xfrm>
            <a:off x="5976134" y="1639252"/>
            <a:ext cx="1872208" cy="400110"/>
          </a:xfrm>
          <a:prstGeom prst="rect">
            <a:avLst/>
          </a:prstGeom>
          <a:noFill/>
        </p:spPr>
        <p:txBody>
          <a:bodyPr wrap="square" rtlCol="0">
            <a:spAutoFit/>
          </a:bodyPr>
          <a:lstStyle/>
          <a:p>
            <a:r>
              <a:rPr lang="zh-CN" altLang="en-US" sz="2000" b="1" spc="100" dirty="0" smtClean="0">
                <a:solidFill>
                  <a:schemeClr val="accent2"/>
                </a:solidFill>
                <a:latin typeface="幼圆" panose="02010509060101010101" pitchFamily="49" charset="-122"/>
                <a:ea typeface="幼圆" panose="02010509060101010101" pitchFamily="49" charset="-122"/>
              </a:rPr>
              <a:t>请替换标题</a:t>
            </a:r>
            <a:endParaRPr lang="zh-CN" altLang="en-US" sz="2000" b="1" spc="100" dirty="0">
              <a:solidFill>
                <a:schemeClr val="accent2"/>
              </a:solidFill>
              <a:latin typeface="幼圆" panose="02010509060101010101" pitchFamily="49" charset="-122"/>
              <a:ea typeface="幼圆" panose="02010509060101010101" pitchFamily="49" charset="-122"/>
            </a:endParaRPr>
          </a:p>
        </p:txBody>
      </p:sp>
      <p:sp>
        <p:nvSpPr>
          <p:cNvPr id="13" name="文本框 12"/>
          <p:cNvSpPr txBox="1"/>
          <p:nvPr/>
        </p:nvSpPr>
        <p:spPr>
          <a:xfrm>
            <a:off x="272729" y="1695236"/>
            <a:ext cx="1278142" cy="400110"/>
          </a:xfrm>
          <a:prstGeom prst="rect">
            <a:avLst/>
          </a:prstGeom>
          <a:noFill/>
        </p:spPr>
        <p:txBody>
          <a:bodyPr wrap="square" rtlCol="0">
            <a:spAutoFit/>
          </a:bodyPr>
          <a:lstStyle/>
          <a:p>
            <a:r>
              <a:rPr lang="zh-CN" altLang="en-US" sz="2000" b="1" spc="100" dirty="0" smtClean="0">
                <a:solidFill>
                  <a:schemeClr val="accent2"/>
                </a:solidFill>
                <a:latin typeface="幼圆" panose="02010509060101010101" pitchFamily="49" charset="-122"/>
                <a:ea typeface="幼圆" panose="02010509060101010101" pitchFamily="49" charset="-122"/>
              </a:rPr>
              <a:t>观点总结</a:t>
            </a:r>
            <a:endParaRPr lang="zh-CN" altLang="en-US" sz="2000" b="1" spc="100" dirty="0">
              <a:solidFill>
                <a:schemeClr val="accent2"/>
              </a:solidFill>
              <a:latin typeface="幼圆" panose="02010509060101010101" pitchFamily="49" charset="-122"/>
              <a:ea typeface="幼圆" panose="02010509060101010101" pitchFamily="49" charset="-122"/>
            </a:endParaRPr>
          </a:p>
        </p:txBody>
      </p:sp>
      <p:cxnSp>
        <p:nvCxnSpPr>
          <p:cNvPr id="14" name="直接箭头连接符 13"/>
          <p:cNvCxnSpPr/>
          <p:nvPr/>
        </p:nvCxnSpPr>
        <p:spPr>
          <a:xfrm flipV="1">
            <a:off x="2229417" y="2534333"/>
            <a:ext cx="0" cy="387299"/>
          </a:xfrm>
          <a:prstGeom prst="straightConnector1">
            <a:avLst/>
          </a:prstGeom>
          <a:ln w="158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1639286" y="1950457"/>
            <a:ext cx="1278142" cy="400110"/>
          </a:xfrm>
          <a:prstGeom prst="rect">
            <a:avLst/>
          </a:prstGeom>
          <a:noFill/>
        </p:spPr>
        <p:txBody>
          <a:bodyPr wrap="square" rtlCol="0">
            <a:spAutoFit/>
          </a:bodyPr>
          <a:lstStyle/>
          <a:p>
            <a:r>
              <a:rPr lang="zh-CN" altLang="en-US" sz="2000" b="1" spc="100" dirty="0" smtClean="0">
                <a:solidFill>
                  <a:schemeClr val="accent1">
                    <a:lumMod val="50000"/>
                  </a:schemeClr>
                </a:solidFill>
                <a:latin typeface="幼圆" panose="02010509060101010101" pitchFamily="49" charset="-122"/>
                <a:ea typeface="幼圆" panose="02010509060101010101" pitchFamily="49" charset="-122"/>
              </a:rPr>
              <a:t>观点总结</a:t>
            </a:r>
            <a:endParaRPr lang="zh-CN" altLang="en-US" sz="2000" b="1" spc="100" dirty="0">
              <a:solidFill>
                <a:schemeClr val="accent1">
                  <a:lumMod val="50000"/>
                </a:schemeClr>
              </a:solidFill>
              <a:latin typeface="幼圆" panose="02010509060101010101" pitchFamily="49" charset="-122"/>
              <a:ea typeface="幼圆" panose="02010509060101010101" pitchFamily="49" charset="-122"/>
            </a:endParaRPr>
          </a:p>
        </p:txBody>
      </p:sp>
      <p:cxnSp>
        <p:nvCxnSpPr>
          <p:cNvPr id="16" name="直接箭头连接符 15"/>
          <p:cNvCxnSpPr/>
          <p:nvPr/>
        </p:nvCxnSpPr>
        <p:spPr>
          <a:xfrm>
            <a:off x="1597084" y="3893739"/>
            <a:ext cx="0" cy="629561"/>
          </a:xfrm>
          <a:prstGeom prst="straightConnector1">
            <a:avLst/>
          </a:prstGeom>
          <a:ln w="158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893268" y="4500960"/>
            <a:ext cx="1302282" cy="400110"/>
          </a:xfrm>
          <a:prstGeom prst="rect">
            <a:avLst/>
          </a:prstGeom>
          <a:noFill/>
        </p:spPr>
        <p:txBody>
          <a:bodyPr wrap="square" rtlCol="0">
            <a:spAutoFit/>
          </a:bodyPr>
          <a:lstStyle/>
          <a:p>
            <a:r>
              <a:rPr lang="zh-CN" altLang="en-US" sz="2000" b="1" spc="100" dirty="0" smtClean="0">
                <a:solidFill>
                  <a:schemeClr val="accent4"/>
                </a:solidFill>
                <a:latin typeface="幼圆" panose="02010509060101010101" pitchFamily="49" charset="-122"/>
                <a:ea typeface="幼圆" panose="02010509060101010101" pitchFamily="49" charset="-122"/>
              </a:rPr>
              <a:t>观点总结</a:t>
            </a:r>
            <a:endParaRPr lang="zh-CN" altLang="en-US" sz="2000" b="1" spc="100" dirty="0">
              <a:solidFill>
                <a:schemeClr val="accent4"/>
              </a:solidFill>
              <a:latin typeface="幼圆" panose="02010509060101010101" pitchFamily="49" charset="-122"/>
              <a:ea typeface="幼圆" panose="02010509060101010101" pitchFamily="49" charset="-122"/>
            </a:endParaRPr>
          </a:p>
        </p:txBody>
      </p:sp>
      <p:cxnSp>
        <p:nvCxnSpPr>
          <p:cNvPr id="18" name="直接箭头连接符 17"/>
          <p:cNvCxnSpPr/>
          <p:nvPr/>
        </p:nvCxnSpPr>
        <p:spPr>
          <a:xfrm>
            <a:off x="3009122" y="3893739"/>
            <a:ext cx="0" cy="938760"/>
          </a:xfrm>
          <a:prstGeom prst="straightConnector1">
            <a:avLst/>
          </a:prstGeom>
          <a:ln w="158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2305306" y="4813422"/>
            <a:ext cx="1302282" cy="400110"/>
          </a:xfrm>
          <a:prstGeom prst="rect">
            <a:avLst/>
          </a:prstGeom>
          <a:noFill/>
        </p:spPr>
        <p:txBody>
          <a:bodyPr wrap="square" rtlCol="0">
            <a:spAutoFit/>
          </a:bodyPr>
          <a:lstStyle/>
          <a:p>
            <a:r>
              <a:rPr lang="zh-CN" altLang="en-US" sz="2000" b="1" spc="100" dirty="0" smtClean="0">
                <a:solidFill>
                  <a:schemeClr val="accent3"/>
                </a:solidFill>
                <a:latin typeface="幼圆" panose="02010509060101010101" pitchFamily="49" charset="-122"/>
                <a:ea typeface="幼圆" panose="02010509060101010101" pitchFamily="49" charset="-122"/>
              </a:rPr>
              <a:t>观点总结</a:t>
            </a:r>
            <a:endParaRPr lang="zh-CN" altLang="en-US" sz="2000" b="1" spc="100" dirty="0">
              <a:solidFill>
                <a:schemeClr val="accent3"/>
              </a:solidFill>
              <a:latin typeface="幼圆" panose="02010509060101010101" pitchFamily="49" charset="-122"/>
              <a:ea typeface="幼圆" panose="02010509060101010101" pitchFamily="49" charset="-122"/>
            </a:endParaRPr>
          </a:p>
        </p:txBody>
      </p:sp>
      <p:sp>
        <p:nvSpPr>
          <p:cNvPr id="20" name="文本框 19"/>
          <p:cNvSpPr txBox="1"/>
          <p:nvPr/>
        </p:nvSpPr>
        <p:spPr>
          <a:xfrm>
            <a:off x="6000700" y="3079090"/>
            <a:ext cx="2938957" cy="646331"/>
          </a:xfrm>
          <a:prstGeom prst="rect">
            <a:avLst/>
          </a:prstGeom>
          <a:noFill/>
        </p:spPr>
        <p:txBody>
          <a:bodyPr wrap="square" rtlCol="0">
            <a:spAutoFit/>
          </a:bodyPr>
          <a:lstStyle/>
          <a:p>
            <a:r>
              <a:rPr lang="zh-CN" altLang="en-US" spc="100" dirty="0" smtClean="0">
                <a:solidFill>
                  <a:schemeClr val="tx1">
                    <a:lumMod val="65000"/>
                    <a:lumOff val="35000"/>
                  </a:schemeClr>
                </a:solidFill>
                <a:latin typeface="幼圆" panose="02010509060101010101" pitchFamily="49" charset="-122"/>
                <a:ea typeface="幼圆" panose="02010509060101010101" pitchFamily="49" charset="-122"/>
              </a:rPr>
              <a:t>请替换您的文字，内容简洁明了即可</a:t>
            </a:r>
            <a:endParaRPr lang="zh-CN" altLang="en-US" spc="100" dirty="0">
              <a:solidFill>
                <a:schemeClr val="tx1">
                  <a:lumMod val="65000"/>
                  <a:lumOff val="35000"/>
                </a:schemeClr>
              </a:solidFill>
              <a:latin typeface="幼圆" panose="02010509060101010101" pitchFamily="49" charset="-122"/>
              <a:ea typeface="幼圆" panose="02010509060101010101" pitchFamily="49" charset="-122"/>
            </a:endParaRPr>
          </a:p>
        </p:txBody>
      </p:sp>
      <p:sp>
        <p:nvSpPr>
          <p:cNvPr id="21" name="文本框 20"/>
          <p:cNvSpPr txBox="1"/>
          <p:nvPr/>
        </p:nvSpPr>
        <p:spPr>
          <a:xfrm>
            <a:off x="5976134" y="2715235"/>
            <a:ext cx="1872208" cy="400110"/>
          </a:xfrm>
          <a:prstGeom prst="rect">
            <a:avLst/>
          </a:prstGeom>
          <a:noFill/>
        </p:spPr>
        <p:txBody>
          <a:bodyPr wrap="square" rtlCol="0">
            <a:spAutoFit/>
          </a:bodyPr>
          <a:lstStyle/>
          <a:p>
            <a:r>
              <a:rPr lang="zh-CN" altLang="en-US" sz="2000" b="1" spc="100" dirty="0" smtClean="0">
                <a:solidFill>
                  <a:schemeClr val="accent4"/>
                </a:solidFill>
                <a:latin typeface="幼圆" panose="02010509060101010101" pitchFamily="49" charset="-122"/>
                <a:ea typeface="幼圆" panose="02010509060101010101" pitchFamily="49" charset="-122"/>
              </a:rPr>
              <a:t>请替换标题</a:t>
            </a:r>
            <a:endParaRPr lang="zh-CN" altLang="en-US" sz="2000" b="1" spc="100" dirty="0">
              <a:solidFill>
                <a:schemeClr val="accent4"/>
              </a:solidFill>
              <a:latin typeface="幼圆" panose="02010509060101010101" pitchFamily="49" charset="-122"/>
              <a:ea typeface="幼圆" panose="02010509060101010101" pitchFamily="49" charset="-122"/>
            </a:endParaRPr>
          </a:p>
        </p:txBody>
      </p:sp>
      <p:sp>
        <p:nvSpPr>
          <p:cNvPr id="22" name="文本框 21"/>
          <p:cNvSpPr txBox="1"/>
          <p:nvPr/>
        </p:nvSpPr>
        <p:spPr>
          <a:xfrm>
            <a:off x="6000700" y="4155073"/>
            <a:ext cx="2938957" cy="646331"/>
          </a:xfrm>
          <a:prstGeom prst="rect">
            <a:avLst/>
          </a:prstGeom>
          <a:noFill/>
        </p:spPr>
        <p:txBody>
          <a:bodyPr wrap="square" rtlCol="0">
            <a:spAutoFit/>
          </a:bodyPr>
          <a:lstStyle/>
          <a:p>
            <a:r>
              <a:rPr lang="zh-CN" altLang="en-US" spc="100" dirty="0" smtClean="0">
                <a:solidFill>
                  <a:schemeClr val="tx1">
                    <a:lumMod val="65000"/>
                    <a:lumOff val="35000"/>
                  </a:schemeClr>
                </a:solidFill>
                <a:latin typeface="幼圆" panose="02010509060101010101" pitchFamily="49" charset="-122"/>
                <a:ea typeface="幼圆" panose="02010509060101010101" pitchFamily="49" charset="-122"/>
              </a:rPr>
              <a:t>请替换您的文字，内容简洁明了即可</a:t>
            </a:r>
            <a:endParaRPr lang="zh-CN" altLang="en-US" spc="100" dirty="0">
              <a:solidFill>
                <a:schemeClr val="tx1">
                  <a:lumMod val="65000"/>
                  <a:lumOff val="35000"/>
                </a:schemeClr>
              </a:solidFill>
              <a:latin typeface="幼圆" panose="02010509060101010101" pitchFamily="49" charset="-122"/>
              <a:ea typeface="幼圆" panose="02010509060101010101" pitchFamily="49" charset="-122"/>
            </a:endParaRPr>
          </a:p>
        </p:txBody>
      </p:sp>
      <p:sp>
        <p:nvSpPr>
          <p:cNvPr id="23" name="文本框 22"/>
          <p:cNvSpPr txBox="1"/>
          <p:nvPr/>
        </p:nvSpPr>
        <p:spPr>
          <a:xfrm>
            <a:off x="5976134" y="3791218"/>
            <a:ext cx="1872208" cy="400110"/>
          </a:xfrm>
          <a:prstGeom prst="rect">
            <a:avLst/>
          </a:prstGeom>
          <a:noFill/>
        </p:spPr>
        <p:txBody>
          <a:bodyPr wrap="square" rtlCol="0">
            <a:spAutoFit/>
          </a:bodyPr>
          <a:lstStyle/>
          <a:p>
            <a:r>
              <a:rPr lang="zh-CN" altLang="en-US" sz="2000" b="1" spc="100" dirty="0" smtClean="0">
                <a:solidFill>
                  <a:schemeClr val="tx1">
                    <a:lumMod val="65000"/>
                    <a:lumOff val="35000"/>
                  </a:schemeClr>
                </a:solidFill>
                <a:latin typeface="幼圆" panose="02010509060101010101" pitchFamily="49" charset="-122"/>
                <a:ea typeface="幼圆" panose="02010509060101010101" pitchFamily="49" charset="-122"/>
              </a:rPr>
              <a:t>请替换标题</a:t>
            </a:r>
            <a:endParaRPr lang="zh-CN" altLang="en-US" sz="2000" b="1" spc="100" dirty="0">
              <a:solidFill>
                <a:schemeClr val="tx1">
                  <a:lumMod val="65000"/>
                  <a:lumOff val="35000"/>
                </a:schemeClr>
              </a:solidFill>
              <a:latin typeface="幼圆" panose="02010509060101010101" pitchFamily="49" charset="-122"/>
              <a:ea typeface="幼圆" panose="02010509060101010101" pitchFamily="49" charset="-122"/>
            </a:endParaRPr>
          </a:p>
        </p:txBody>
      </p:sp>
      <p:sp>
        <p:nvSpPr>
          <p:cNvPr id="24" name="文本框 23"/>
          <p:cNvSpPr txBox="1"/>
          <p:nvPr/>
        </p:nvSpPr>
        <p:spPr>
          <a:xfrm>
            <a:off x="6000700" y="5235819"/>
            <a:ext cx="2938957" cy="646331"/>
          </a:xfrm>
          <a:prstGeom prst="rect">
            <a:avLst/>
          </a:prstGeom>
          <a:noFill/>
        </p:spPr>
        <p:txBody>
          <a:bodyPr wrap="square" rtlCol="0">
            <a:spAutoFit/>
          </a:bodyPr>
          <a:lstStyle/>
          <a:p>
            <a:r>
              <a:rPr lang="zh-CN" altLang="en-US" spc="100" dirty="0" smtClean="0">
                <a:solidFill>
                  <a:schemeClr val="tx1">
                    <a:lumMod val="65000"/>
                    <a:lumOff val="35000"/>
                  </a:schemeClr>
                </a:solidFill>
                <a:latin typeface="幼圆" panose="02010509060101010101" pitchFamily="49" charset="-122"/>
                <a:ea typeface="幼圆" panose="02010509060101010101" pitchFamily="49" charset="-122"/>
              </a:rPr>
              <a:t>请替换您的文字，内容简洁明了即可</a:t>
            </a:r>
            <a:endParaRPr lang="zh-CN" altLang="en-US" spc="100" dirty="0">
              <a:solidFill>
                <a:schemeClr val="tx1">
                  <a:lumMod val="65000"/>
                  <a:lumOff val="35000"/>
                </a:schemeClr>
              </a:solidFill>
              <a:latin typeface="幼圆" panose="02010509060101010101" pitchFamily="49" charset="-122"/>
              <a:ea typeface="幼圆" panose="02010509060101010101" pitchFamily="49" charset="-122"/>
            </a:endParaRPr>
          </a:p>
        </p:txBody>
      </p:sp>
      <p:sp>
        <p:nvSpPr>
          <p:cNvPr id="25" name="文本框 24"/>
          <p:cNvSpPr txBox="1"/>
          <p:nvPr/>
        </p:nvSpPr>
        <p:spPr>
          <a:xfrm>
            <a:off x="5976134" y="4871964"/>
            <a:ext cx="1872208" cy="400110"/>
          </a:xfrm>
          <a:prstGeom prst="rect">
            <a:avLst/>
          </a:prstGeom>
          <a:noFill/>
        </p:spPr>
        <p:txBody>
          <a:bodyPr wrap="square" rtlCol="0">
            <a:spAutoFit/>
          </a:bodyPr>
          <a:lstStyle/>
          <a:p>
            <a:r>
              <a:rPr lang="zh-CN" altLang="en-US" sz="2000" b="1" spc="100" dirty="0" smtClean="0">
                <a:solidFill>
                  <a:schemeClr val="accent3"/>
                </a:solidFill>
                <a:latin typeface="幼圆" panose="02010509060101010101" pitchFamily="49" charset="-122"/>
                <a:ea typeface="幼圆" panose="02010509060101010101" pitchFamily="49" charset="-122"/>
              </a:rPr>
              <a:t>请替换标题</a:t>
            </a:r>
            <a:endParaRPr lang="zh-CN" altLang="en-US" sz="2000" b="1" spc="100" dirty="0">
              <a:solidFill>
                <a:schemeClr val="accent3"/>
              </a:solidFill>
              <a:latin typeface="幼圆" panose="02010509060101010101" pitchFamily="49" charset="-122"/>
              <a:ea typeface="幼圆" panose="02010509060101010101" pitchFamily="49" charset="-122"/>
            </a:endParaRPr>
          </a:p>
        </p:txBody>
      </p:sp>
      <p:sp>
        <p:nvSpPr>
          <p:cNvPr id="26" name="文本框 25"/>
          <p:cNvSpPr txBox="1"/>
          <p:nvPr/>
        </p:nvSpPr>
        <p:spPr>
          <a:xfrm>
            <a:off x="5074376" y="1495228"/>
            <a:ext cx="1049493" cy="830997"/>
          </a:xfrm>
          <a:prstGeom prst="rect">
            <a:avLst/>
          </a:prstGeom>
          <a:noFill/>
        </p:spPr>
        <p:txBody>
          <a:bodyPr wrap="square" rtlCol="0">
            <a:spAutoFit/>
          </a:bodyPr>
          <a:lstStyle/>
          <a:p>
            <a:r>
              <a:rPr lang="en-US" altLang="zh-CN" sz="4800" dirty="0" smtClean="0">
                <a:solidFill>
                  <a:schemeClr val="accent2"/>
                </a:solidFill>
                <a:latin typeface="Arial Rounded MT Bold" panose="020F0704030504030204" pitchFamily="34" charset="0"/>
                <a:ea typeface="幼圆" panose="02010509060101010101" pitchFamily="49" charset="-122"/>
              </a:rPr>
              <a:t>01</a:t>
            </a:r>
            <a:endParaRPr lang="zh-CN" altLang="en-US" sz="4800" dirty="0">
              <a:solidFill>
                <a:schemeClr val="accent2"/>
              </a:solidFill>
              <a:latin typeface="Arial Rounded MT Bold" panose="020F0704030504030204" pitchFamily="34" charset="0"/>
              <a:ea typeface="幼圆" panose="02010509060101010101" pitchFamily="49" charset="-122"/>
            </a:endParaRPr>
          </a:p>
        </p:txBody>
      </p:sp>
      <p:sp>
        <p:nvSpPr>
          <p:cNvPr id="27" name="文本框 26"/>
          <p:cNvSpPr txBox="1"/>
          <p:nvPr/>
        </p:nvSpPr>
        <p:spPr>
          <a:xfrm>
            <a:off x="5074376" y="2608438"/>
            <a:ext cx="1049493" cy="830997"/>
          </a:xfrm>
          <a:prstGeom prst="rect">
            <a:avLst/>
          </a:prstGeom>
          <a:noFill/>
        </p:spPr>
        <p:txBody>
          <a:bodyPr wrap="square" rtlCol="0">
            <a:spAutoFit/>
          </a:bodyPr>
          <a:lstStyle/>
          <a:p>
            <a:r>
              <a:rPr lang="en-US" altLang="zh-CN" sz="4800" dirty="0" smtClean="0">
                <a:solidFill>
                  <a:schemeClr val="accent4"/>
                </a:solidFill>
                <a:latin typeface="Arial Rounded MT Bold" panose="020F0704030504030204" pitchFamily="34" charset="0"/>
                <a:ea typeface="幼圆" panose="02010509060101010101" pitchFamily="49" charset="-122"/>
              </a:rPr>
              <a:t>02</a:t>
            </a:r>
            <a:endParaRPr lang="zh-CN" altLang="en-US" sz="4800" dirty="0">
              <a:solidFill>
                <a:schemeClr val="accent4"/>
              </a:solidFill>
              <a:latin typeface="Arial Rounded MT Bold" panose="020F0704030504030204" pitchFamily="34" charset="0"/>
              <a:ea typeface="幼圆" panose="02010509060101010101" pitchFamily="49" charset="-122"/>
            </a:endParaRPr>
          </a:p>
        </p:txBody>
      </p:sp>
      <p:sp>
        <p:nvSpPr>
          <p:cNvPr id="28" name="文本框 27"/>
          <p:cNvSpPr txBox="1"/>
          <p:nvPr/>
        </p:nvSpPr>
        <p:spPr>
          <a:xfrm>
            <a:off x="5074376" y="3698343"/>
            <a:ext cx="1049493" cy="830997"/>
          </a:xfrm>
          <a:prstGeom prst="rect">
            <a:avLst/>
          </a:prstGeom>
          <a:noFill/>
        </p:spPr>
        <p:txBody>
          <a:bodyPr wrap="square" rtlCol="0">
            <a:spAutoFit/>
          </a:bodyPr>
          <a:lstStyle/>
          <a:p>
            <a:r>
              <a:rPr lang="en-US" altLang="zh-CN" sz="4800" dirty="0" smtClean="0">
                <a:solidFill>
                  <a:schemeClr val="accent1">
                    <a:lumMod val="25000"/>
                  </a:schemeClr>
                </a:solidFill>
                <a:latin typeface="Arial Rounded MT Bold" panose="020F0704030504030204" pitchFamily="34" charset="0"/>
                <a:ea typeface="幼圆" panose="02010509060101010101" pitchFamily="49" charset="-122"/>
              </a:rPr>
              <a:t>03</a:t>
            </a:r>
            <a:endParaRPr lang="zh-CN" altLang="en-US" sz="4800" dirty="0">
              <a:solidFill>
                <a:schemeClr val="accent1">
                  <a:lumMod val="25000"/>
                </a:schemeClr>
              </a:solidFill>
              <a:latin typeface="Arial Rounded MT Bold" panose="020F0704030504030204" pitchFamily="34" charset="0"/>
              <a:ea typeface="幼圆" panose="02010509060101010101" pitchFamily="49" charset="-122"/>
            </a:endParaRPr>
          </a:p>
        </p:txBody>
      </p:sp>
      <p:sp>
        <p:nvSpPr>
          <p:cNvPr id="29" name="文本框 28"/>
          <p:cNvSpPr txBox="1"/>
          <p:nvPr/>
        </p:nvSpPr>
        <p:spPr>
          <a:xfrm>
            <a:off x="5074376" y="4788105"/>
            <a:ext cx="1049493" cy="830997"/>
          </a:xfrm>
          <a:prstGeom prst="rect">
            <a:avLst/>
          </a:prstGeom>
          <a:noFill/>
        </p:spPr>
        <p:txBody>
          <a:bodyPr wrap="square" rtlCol="0">
            <a:spAutoFit/>
          </a:bodyPr>
          <a:lstStyle/>
          <a:p>
            <a:r>
              <a:rPr lang="en-US" altLang="zh-CN" sz="4800" dirty="0" smtClean="0">
                <a:solidFill>
                  <a:schemeClr val="accent3"/>
                </a:solidFill>
                <a:latin typeface="Arial Rounded MT Bold" panose="020F0704030504030204" pitchFamily="34" charset="0"/>
                <a:ea typeface="幼圆" panose="02010509060101010101" pitchFamily="49" charset="-122"/>
              </a:rPr>
              <a:t>04</a:t>
            </a:r>
            <a:endParaRPr lang="zh-CN" altLang="en-US" sz="4800" dirty="0">
              <a:solidFill>
                <a:schemeClr val="accent3"/>
              </a:solidFill>
              <a:latin typeface="Arial Rounded MT Bold" panose="020F0704030504030204" pitchFamily="34" charset="0"/>
              <a:ea typeface="幼圆" panose="02010509060101010101" pitchFamily="49" charset="-122"/>
            </a:endParaRPr>
          </a:p>
        </p:txBody>
      </p:sp>
      <p:sp>
        <p:nvSpPr>
          <p:cNvPr id="30" name="矩形 29"/>
          <p:cNvSpPr/>
          <p:nvPr/>
        </p:nvSpPr>
        <p:spPr>
          <a:xfrm>
            <a:off x="272729" y="207369"/>
            <a:ext cx="4339650" cy="646331"/>
          </a:xfrm>
          <a:prstGeom prst="rect">
            <a:avLst/>
          </a:prstGeom>
          <a:noFill/>
        </p:spPr>
        <p:txBody>
          <a:bodyPr wrap="none" lIns="91440" tIns="45720" rIns="91440" bIns="45720">
            <a:spAutoFit/>
          </a:bodyPr>
          <a:lstStyle/>
          <a:p>
            <a:pPr algn="ctr"/>
            <a:r>
              <a:rPr lang="zh-CN" altLang="en-US" sz="3600" dirty="0">
                <a:ln w="0"/>
                <a:latin typeface="华文行楷" panose="02010800040101010101" pitchFamily="2" charset="-122"/>
                <a:ea typeface="华文行楷" panose="02010800040101010101" pitchFamily="2" charset="-122"/>
              </a:rPr>
              <a:t>请输入替换你的标题</a:t>
            </a:r>
            <a:endParaRPr lang="zh-CN" altLang="en-US" sz="3600" dirty="0">
              <a:ln w="0"/>
              <a:latin typeface="华文行楷" panose="02010800040101010101" pitchFamily="2" charset="-122"/>
              <a:ea typeface="华文行楷" panose="02010800040101010101" pitchFamily="2" charset="-122"/>
            </a:endParaRPr>
          </a:p>
        </p:txBody>
      </p:sp>
      <p:pic>
        <p:nvPicPr>
          <p:cNvPr id="31" name="图片 30"/>
          <p:cNvPicPr>
            <a:picLocks noChangeAspect="1"/>
          </p:cNvPicPr>
          <p:nvPr/>
        </p:nvPicPr>
        <p:blipFill>
          <a:blip r:embed="rId1" cstate="email">
            <a:extLst>
              <a:ext uri="{28A0092B-C50C-407E-A947-70E740481C1C}">
                <a14:useLocalDpi xmlns:a14="http://schemas.microsoft.com/office/drawing/2010/main" val="0"/>
              </a:ext>
            </a:extLst>
          </a:blip>
          <a:stretch>
            <a:fillRect/>
          </a:stretch>
        </p:blipFill>
        <p:spPr>
          <a:xfrm>
            <a:off x="8672025" y="0"/>
            <a:ext cx="3519975" cy="4550045"/>
          </a:xfrm>
          <a:prstGeom prst="rect">
            <a:avLst/>
          </a:prstGeom>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8" presetClass="entr" presetSubtype="0" accel="50000"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1000" fill="hold"/>
                                        <p:tgtEl>
                                          <p:spTgt spid="31"/>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4" dur="1000" fill="hold"/>
                                        <p:tgtEl>
                                          <p:spTgt spid="31"/>
                                        </p:tgtEl>
                                        <p:attrNameLst>
                                          <p:attrName>ppt_x</p:attrName>
                                        </p:attrNameLst>
                                      </p:cBhvr>
                                      <p:tavLst>
                                        <p:tav tm="0">
                                          <p:val>
                                            <p:fltVal val="-1"/>
                                          </p:val>
                                        </p:tav>
                                        <p:tav tm="50000">
                                          <p:val>
                                            <p:fltVal val="0.95"/>
                                          </p:val>
                                        </p:tav>
                                        <p:tav tm="100000">
                                          <p:val>
                                            <p:strVal val="#ppt_x"/>
                                          </p:val>
                                        </p:tav>
                                      </p:tavLst>
                                    </p:anim>
                                    <p:anim calcmode="lin" valueType="num">
                                      <p:cBhvr>
                                        <p:cTn id="15" dur="1000" fill="hold"/>
                                        <p:tgtEl>
                                          <p:spTgt spid="31"/>
                                        </p:tgtEl>
                                        <p:attrNameLst>
                                          <p:attrName>ppt_y</p:attrName>
                                        </p:attrNameLst>
                                      </p:cBhvr>
                                      <p:tavLst>
                                        <p:tav tm="0">
                                          <p:val>
                                            <p:strVal val="#ppt_y"/>
                                          </p:val>
                                        </p:tav>
                                        <p:tav tm="100000">
                                          <p:val>
                                            <p:strVal val="#ppt_y"/>
                                          </p:val>
                                        </p:tav>
                                      </p:tavLst>
                                    </p:anim>
                                    <p:animEffect transition="in" filter="fade">
                                      <p:cBhvr>
                                        <p:cTn id="16" dur="1000"/>
                                        <p:tgtEl>
                                          <p:spTgt spid="31"/>
                                        </p:tgtEl>
                                      </p:cBhvr>
                                    </p:animEffect>
                                  </p:childTnLst>
                                </p:cTn>
                              </p:par>
                            </p:childTnLst>
                          </p:cTn>
                        </p:par>
                        <p:par>
                          <p:cTn id="17" fill="hold">
                            <p:stCondLst>
                              <p:cond delay="2000"/>
                            </p:stCondLst>
                            <p:childTnLst>
                              <p:par>
                                <p:cTn id="18" presetID="14" presetClass="entr" presetSubtype="1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par>
                          <p:cTn id="21" fill="hold">
                            <p:stCondLst>
                              <p:cond delay="2500"/>
                            </p:stCondLst>
                            <p:childTnLst>
                              <p:par>
                                <p:cTn id="22" presetID="22" presetClass="entr" presetSubtype="4"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par>
                          <p:cTn id="25" fill="hold">
                            <p:stCondLst>
                              <p:cond delay="3000"/>
                            </p:stCondLst>
                            <p:childTnLst>
                              <p:par>
                                <p:cTn id="26" presetID="47" presetClass="entr" presetSubtype="0"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750"/>
                                        <p:tgtEl>
                                          <p:spTgt spid="13"/>
                                        </p:tgtEl>
                                      </p:cBhvr>
                                    </p:animEffect>
                                    <p:anim calcmode="lin" valueType="num">
                                      <p:cBhvr>
                                        <p:cTn id="29" dur="750" fill="hold"/>
                                        <p:tgtEl>
                                          <p:spTgt spid="13"/>
                                        </p:tgtEl>
                                        <p:attrNameLst>
                                          <p:attrName>ppt_x</p:attrName>
                                        </p:attrNameLst>
                                      </p:cBhvr>
                                      <p:tavLst>
                                        <p:tav tm="0">
                                          <p:val>
                                            <p:strVal val="#ppt_x"/>
                                          </p:val>
                                        </p:tav>
                                        <p:tav tm="100000">
                                          <p:val>
                                            <p:strVal val="#ppt_x"/>
                                          </p:val>
                                        </p:tav>
                                      </p:tavLst>
                                    </p:anim>
                                    <p:anim calcmode="lin" valueType="num">
                                      <p:cBhvr>
                                        <p:cTn id="30" dur="750" fill="hold"/>
                                        <p:tgtEl>
                                          <p:spTgt spid="13"/>
                                        </p:tgtEl>
                                        <p:attrNameLst>
                                          <p:attrName>ppt_y</p:attrName>
                                        </p:attrNameLst>
                                      </p:cBhvr>
                                      <p:tavLst>
                                        <p:tav tm="0">
                                          <p:val>
                                            <p:strVal val="#ppt_y-.1"/>
                                          </p:val>
                                        </p:tav>
                                        <p:tav tm="100000">
                                          <p:val>
                                            <p:strVal val="#ppt_y"/>
                                          </p:val>
                                        </p:tav>
                                      </p:tavLst>
                                    </p:anim>
                                  </p:childTnLst>
                                </p:cTn>
                              </p:par>
                            </p:childTnLst>
                          </p:cTn>
                        </p:par>
                        <p:par>
                          <p:cTn id="31" fill="hold">
                            <p:stCondLst>
                              <p:cond delay="4000"/>
                            </p:stCondLst>
                            <p:childTnLst>
                              <p:par>
                                <p:cTn id="32" presetID="14" presetClass="entr" presetSubtype="10" restart="never" repeatDur="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randombar(horizontal)">
                                      <p:cBhvr>
                                        <p:cTn id="34" dur="500"/>
                                        <p:tgtEl>
                                          <p:spTgt spid="6"/>
                                        </p:tgtEl>
                                      </p:cBhvr>
                                    </p:animEffect>
                                  </p:childTnLst>
                                </p:cTn>
                              </p:par>
                            </p:childTnLst>
                          </p:cTn>
                        </p:par>
                        <p:par>
                          <p:cTn id="35" fill="hold">
                            <p:stCondLst>
                              <p:cond delay="4500"/>
                            </p:stCondLst>
                            <p:childTnLst>
                              <p:par>
                                <p:cTn id="36" presetID="22" presetClass="entr" presetSubtype="1" restart="never" repeatDur="0"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up)">
                                      <p:cBhvr>
                                        <p:cTn id="38" dur="500"/>
                                        <p:tgtEl>
                                          <p:spTgt spid="16"/>
                                        </p:tgtEl>
                                      </p:cBhvr>
                                    </p:animEffect>
                                  </p:childTnLst>
                                </p:cTn>
                              </p:par>
                            </p:childTnLst>
                          </p:cTn>
                        </p:par>
                        <p:par>
                          <p:cTn id="39" fill="hold">
                            <p:stCondLst>
                              <p:cond delay="5000"/>
                            </p:stCondLst>
                            <p:childTnLst>
                              <p:par>
                                <p:cTn id="40" presetID="42" presetClass="entr" presetSubtype="0" restart="never" repeatDur="0" fill="hold" grpId="0"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childTnLst>
                          </p:cTn>
                        </p:par>
                        <p:par>
                          <p:cTn id="45" fill="hold">
                            <p:stCondLst>
                              <p:cond delay="6000"/>
                            </p:stCondLst>
                            <p:childTnLst>
                              <p:par>
                                <p:cTn id="46" presetID="14" presetClass="entr" presetSubtype="10" restart="never" repeatDur="0" fill="hold" grpId="0" nodeType="after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randombar(horizontal)">
                                      <p:cBhvr>
                                        <p:cTn id="48" dur="500"/>
                                        <p:tgtEl>
                                          <p:spTgt spid="7"/>
                                        </p:tgtEl>
                                      </p:cBhvr>
                                    </p:animEffect>
                                  </p:childTnLst>
                                </p:cTn>
                              </p:par>
                            </p:childTnLst>
                          </p:cTn>
                        </p:par>
                        <p:par>
                          <p:cTn id="49" fill="hold">
                            <p:stCondLst>
                              <p:cond delay="6500"/>
                            </p:stCondLst>
                            <p:childTnLst>
                              <p:par>
                                <p:cTn id="50" presetID="22" presetClass="entr" presetSubtype="4" restart="never" repeatDur="0" fill="hold"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down)">
                                      <p:cBhvr>
                                        <p:cTn id="52" dur="500"/>
                                        <p:tgtEl>
                                          <p:spTgt spid="14"/>
                                        </p:tgtEl>
                                      </p:cBhvr>
                                    </p:animEffect>
                                  </p:childTnLst>
                                </p:cTn>
                              </p:par>
                            </p:childTnLst>
                          </p:cTn>
                        </p:par>
                        <p:par>
                          <p:cTn id="53" fill="hold">
                            <p:stCondLst>
                              <p:cond delay="7000"/>
                            </p:stCondLst>
                            <p:childTnLst>
                              <p:par>
                                <p:cTn id="54" presetID="47" presetClass="entr" presetSubtype="0" restart="never" repeatDur="0" fill="hold" grpId="0" nodeType="afterEffect">
                                  <p:stCondLst>
                                    <p:cond delay="0"/>
                                  </p:stCondLst>
                                  <p:childTnLst>
                                    <p:set>
                                      <p:cBhvr additive="base">
                                        <p:cTn id="55" dur="1" fill="hold">
                                          <p:stCondLst>
                                            <p:cond delay="0"/>
                                          </p:stCondLst>
                                        </p:cTn>
                                        <p:tgtEl>
                                          <p:spTgt spid="15"/>
                                        </p:tgtEl>
                                        <p:attrNameLst>
                                          <p:attrName>style.visibility</p:attrName>
                                        </p:attrNameLst>
                                      </p:cBhvr>
                                      <p:to>
                                        <p:strVal val="visible"/>
                                      </p:to>
                                    </p:set>
                                    <p:animEffect transition="in" filter="fade">
                                      <p:cBhvr additive="base">
                                        <p:cTn id="56" dur="750" fill="hold">
                                          <p:stCondLst>
                                            <p:cond delay="0"/>
                                          </p:stCondLst>
                                        </p:cTn>
                                        <p:tgtEl>
                                          <p:spTgt spid="15"/>
                                        </p:tgtEl>
                                      </p:cBhvr>
                                    </p:animEffect>
                                    <p:anim from="0" to="0" calcmode="lin" valueType="num">
                                      <p:cBhvr additive="base">
                                        <p:cTn id="57" dur="750" fill="hold">
                                          <p:stCondLst>
                                            <p:cond delay="0"/>
                                          </p:stCondLst>
                                        </p:cTn>
                                        <p:tgtEl>
                                          <p:spTgt spid="15"/>
                                        </p:tgtEl>
                                        <p:attrNameLst>
                                          <p:attrName>ppt_x</p:attrName>
                                        </p:attrNameLst>
                                      </p:cBhvr>
                                      <p:tavLst>
                                        <p:tav tm="0">
                                          <p:val>
                                            <p:strVal val="#ppt_x"/>
                                          </p:val>
                                        </p:tav>
                                        <p:tav tm="100000">
                                          <p:val>
                                            <p:strVal val="#ppt_x"/>
                                          </p:val>
                                        </p:tav>
                                      </p:tavLst>
                                    </p:anim>
                                    <p:anim from="0" to="0" calcmode="lin" valueType="num">
                                      <p:cBhvr additive="base">
                                        <p:cTn id="58" dur="750" fill="hold">
                                          <p:stCondLst>
                                            <p:cond delay="0"/>
                                          </p:stCondLst>
                                        </p:cTn>
                                        <p:tgtEl>
                                          <p:spTgt spid="15"/>
                                        </p:tgtEl>
                                        <p:attrNameLst>
                                          <p:attrName>ppt_y</p:attrName>
                                        </p:attrNameLst>
                                      </p:cBhvr>
                                      <p:tavLst>
                                        <p:tav tm="0">
                                          <p:val>
                                            <p:strVal val="#ppt_y-.1"/>
                                          </p:val>
                                        </p:tav>
                                        <p:tav tm="100000">
                                          <p:val>
                                            <p:strVal val="#ppt_y"/>
                                          </p:val>
                                        </p:tav>
                                      </p:tavLst>
                                    </p:anim>
                                  </p:childTnLst>
                                </p:cTn>
                              </p:par>
                            </p:childTnLst>
                          </p:cTn>
                        </p:par>
                        <p:par>
                          <p:cTn id="59" fill="hold">
                            <p:stCondLst>
                              <p:cond delay="8000"/>
                            </p:stCondLst>
                            <p:childTnLst>
                              <p:par>
                                <p:cTn id="60" presetID="14" presetClass="entr" presetSubtype="10" restart="never" repeatDur="0" fill="hold" grpId="0" nodeType="after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randombar(horizontal)">
                                      <p:cBhvr>
                                        <p:cTn id="62" dur="500"/>
                                        <p:tgtEl>
                                          <p:spTgt spid="8"/>
                                        </p:tgtEl>
                                      </p:cBhvr>
                                    </p:animEffect>
                                  </p:childTnLst>
                                </p:cTn>
                              </p:par>
                            </p:childTnLst>
                          </p:cTn>
                        </p:par>
                        <p:par>
                          <p:cTn id="63" fill="hold">
                            <p:stCondLst>
                              <p:cond delay="8500"/>
                            </p:stCondLst>
                            <p:childTnLst>
                              <p:par>
                                <p:cTn id="64" presetID="22" presetClass="entr" presetSubtype="1" restart="never" repeatDur="0" fill="hold" nodeType="after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wipe(up)">
                                      <p:cBhvr>
                                        <p:cTn id="66" dur="500"/>
                                        <p:tgtEl>
                                          <p:spTgt spid="18"/>
                                        </p:tgtEl>
                                      </p:cBhvr>
                                    </p:animEffect>
                                  </p:childTnLst>
                                </p:cTn>
                              </p:par>
                            </p:childTnLst>
                          </p:cTn>
                        </p:par>
                        <p:par>
                          <p:cTn id="67" fill="hold">
                            <p:stCondLst>
                              <p:cond delay="9000"/>
                            </p:stCondLst>
                            <p:childTnLst>
                              <p:par>
                                <p:cTn id="68" presetID="42" presetClass="entr" presetSubtype="0" restart="never" repeatDur="0" fill="hold" grpId="0" nodeType="after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fade">
                                      <p:cBhvr>
                                        <p:cTn id="70" dur="1000"/>
                                        <p:tgtEl>
                                          <p:spTgt spid="19"/>
                                        </p:tgtEl>
                                      </p:cBhvr>
                                    </p:animEffect>
                                    <p:anim calcmode="lin" valueType="num">
                                      <p:cBhvr>
                                        <p:cTn id="71" dur="1000" fill="hold"/>
                                        <p:tgtEl>
                                          <p:spTgt spid="19"/>
                                        </p:tgtEl>
                                        <p:attrNameLst>
                                          <p:attrName>ppt_x</p:attrName>
                                        </p:attrNameLst>
                                      </p:cBhvr>
                                      <p:tavLst>
                                        <p:tav tm="0">
                                          <p:val>
                                            <p:strVal val="#ppt_x"/>
                                          </p:val>
                                        </p:tav>
                                        <p:tav tm="100000">
                                          <p:val>
                                            <p:strVal val="#ppt_x"/>
                                          </p:val>
                                        </p:tav>
                                      </p:tavLst>
                                    </p:anim>
                                    <p:anim calcmode="lin" valueType="num">
                                      <p:cBhvr>
                                        <p:cTn id="72" dur="1000" fill="hold"/>
                                        <p:tgtEl>
                                          <p:spTgt spid="19"/>
                                        </p:tgtEl>
                                        <p:attrNameLst>
                                          <p:attrName>ppt_y</p:attrName>
                                        </p:attrNameLst>
                                      </p:cBhvr>
                                      <p:tavLst>
                                        <p:tav tm="0">
                                          <p:val>
                                            <p:strVal val="#ppt_y+.1"/>
                                          </p:val>
                                        </p:tav>
                                        <p:tav tm="100000">
                                          <p:val>
                                            <p:strVal val="#ppt_y"/>
                                          </p:val>
                                        </p:tav>
                                      </p:tavLst>
                                    </p:anim>
                                  </p:childTnLst>
                                </p:cTn>
                              </p:par>
                            </p:childTnLst>
                          </p:cTn>
                        </p:par>
                        <p:par>
                          <p:cTn id="73" fill="hold">
                            <p:stCondLst>
                              <p:cond delay="10000"/>
                            </p:stCondLst>
                            <p:childTnLst>
                              <p:par>
                                <p:cTn id="74" presetID="2" presetClass="entr" presetSubtype="8" fill="hold" grpId="0" nodeType="afterEffect">
                                  <p:stCondLst>
                                    <p:cond delay="0"/>
                                  </p:stCondLst>
                                  <p:childTnLst>
                                    <p:set>
                                      <p:cBhvr>
                                        <p:cTn id="75" dur="1" fill="hold">
                                          <p:stCondLst>
                                            <p:cond delay="0"/>
                                          </p:stCondLst>
                                        </p:cTn>
                                        <p:tgtEl>
                                          <p:spTgt spid="9"/>
                                        </p:tgtEl>
                                        <p:attrNameLst>
                                          <p:attrName>style.visibility</p:attrName>
                                        </p:attrNameLst>
                                      </p:cBhvr>
                                      <p:to>
                                        <p:strVal val="visible"/>
                                      </p:to>
                                    </p:set>
                                    <p:anim calcmode="lin" valueType="num">
                                      <p:cBhvr additive="base">
                                        <p:cTn id="76" dur="750" fill="hold"/>
                                        <p:tgtEl>
                                          <p:spTgt spid="9"/>
                                        </p:tgtEl>
                                        <p:attrNameLst>
                                          <p:attrName>ppt_x</p:attrName>
                                        </p:attrNameLst>
                                      </p:cBhvr>
                                      <p:tavLst>
                                        <p:tav tm="0">
                                          <p:val>
                                            <p:strVal val="0-#ppt_w/2"/>
                                          </p:val>
                                        </p:tav>
                                        <p:tav tm="100000">
                                          <p:val>
                                            <p:strVal val="#ppt_x"/>
                                          </p:val>
                                        </p:tav>
                                      </p:tavLst>
                                    </p:anim>
                                    <p:anim calcmode="lin" valueType="num">
                                      <p:cBhvr additive="base">
                                        <p:cTn id="77" dur="750" fill="hold"/>
                                        <p:tgtEl>
                                          <p:spTgt spid="9"/>
                                        </p:tgtEl>
                                        <p:attrNameLst>
                                          <p:attrName>ppt_y</p:attrName>
                                        </p:attrNameLst>
                                      </p:cBhvr>
                                      <p:tavLst>
                                        <p:tav tm="0">
                                          <p:val>
                                            <p:strVal val="#ppt_y"/>
                                          </p:val>
                                        </p:tav>
                                        <p:tav tm="100000">
                                          <p:val>
                                            <p:strVal val="#ppt_y"/>
                                          </p:val>
                                        </p:tav>
                                      </p:tavLst>
                                    </p:anim>
                                  </p:childTnLst>
                                </p:cTn>
                              </p:par>
                            </p:childTnLst>
                          </p:cTn>
                        </p:par>
                        <p:par>
                          <p:cTn id="78" fill="hold">
                            <p:stCondLst>
                              <p:cond delay="11000"/>
                            </p:stCondLst>
                            <p:childTnLst>
                              <p:par>
                                <p:cTn id="79" presetID="2" presetClass="entr" presetSubtype="8" fill="hold" grpId="0" nodeType="afterEffect">
                                  <p:stCondLst>
                                    <p:cond delay="0"/>
                                  </p:stCondLst>
                                  <p:childTnLst>
                                    <p:set>
                                      <p:cBhvr>
                                        <p:cTn id="80" dur="1" fill="hold">
                                          <p:stCondLst>
                                            <p:cond delay="0"/>
                                          </p:stCondLst>
                                        </p:cTn>
                                        <p:tgtEl>
                                          <p:spTgt spid="26"/>
                                        </p:tgtEl>
                                        <p:attrNameLst>
                                          <p:attrName>style.visibility</p:attrName>
                                        </p:attrNameLst>
                                      </p:cBhvr>
                                      <p:to>
                                        <p:strVal val="visible"/>
                                      </p:to>
                                    </p:set>
                                    <p:anim calcmode="lin" valueType="num">
                                      <p:cBhvr additive="base">
                                        <p:cTn id="81" dur="750" fill="hold"/>
                                        <p:tgtEl>
                                          <p:spTgt spid="26"/>
                                        </p:tgtEl>
                                        <p:attrNameLst>
                                          <p:attrName>ppt_x</p:attrName>
                                        </p:attrNameLst>
                                      </p:cBhvr>
                                      <p:tavLst>
                                        <p:tav tm="0">
                                          <p:val>
                                            <p:strVal val="0-#ppt_w/2"/>
                                          </p:val>
                                        </p:tav>
                                        <p:tav tm="100000">
                                          <p:val>
                                            <p:strVal val="#ppt_x"/>
                                          </p:val>
                                        </p:tav>
                                      </p:tavLst>
                                    </p:anim>
                                    <p:anim calcmode="lin" valueType="num">
                                      <p:cBhvr additive="base">
                                        <p:cTn id="82" dur="750" fill="hold"/>
                                        <p:tgtEl>
                                          <p:spTgt spid="26"/>
                                        </p:tgtEl>
                                        <p:attrNameLst>
                                          <p:attrName>ppt_y</p:attrName>
                                        </p:attrNameLst>
                                      </p:cBhvr>
                                      <p:tavLst>
                                        <p:tav tm="0">
                                          <p:val>
                                            <p:strVal val="#ppt_y"/>
                                          </p:val>
                                        </p:tav>
                                        <p:tav tm="100000">
                                          <p:val>
                                            <p:strVal val="#ppt_y"/>
                                          </p:val>
                                        </p:tav>
                                      </p:tavLst>
                                    </p:anim>
                                  </p:childTnLst>
                                </p:cTn>
                              </p:par>
                            </p:childTnLst>
                          </p:cTn>
                        </p:par>
                        <p:par>
                          <p:cTn id="83" fill="hold">
                            <p:stCondLst>
                              <p:cond delay="12000"/>
                            </p:stCondLst>
                            <p:childTnLst>
                              <p:par>
                                <p:cTn id="84" presetID="2" presetClass="entr" presetSubtype="2" fill="hold" grpId="0" nodeType="afterEffect">
                                  <p:stCondLst>
                                    <p:cond delay="0"/>
                                  </p:stCondLst>
                                  <p:childTnLst>
                                    <p:set>
                                      <p:cBhvr>
                                        <p:cTn id="85" dur="1" fill="hold">
                                          <p:stCondLst>
                                            <p:cond delay="0"/>
                                          </p:stCondLst>
                                        </p:cTn>
                                        <p:tgtEl>
                                          <p:spTgt spid="12"/>
                                        </p:tgtEl>
                                        <p:attrNameLst>
                                          <p:attrName>style.visibility</p:attrName>
                                        </p:attrNameLst>
                                      </p:cBhvr>
                                      <p:to>
                                        <p:strVal val="visible"/>
                                      </p:to>
                                    </p:set>
                                    <p:anim calcmode="lin" valueType="num">
                                      <p:cBhvr additive="base">
                                        <p:cTn id="86" dur="750" fill="hold"/>
                                        <p:tgtEl>
                                          <p:spTgt spid="12"/>
                                        </p:tgtEl>
                                        <p:attrNameLst>
                                          <p:attrName>ppt_x</p:attrName>
                                        </p:attrNameLst>
                                      </p:cBhvr>
                                      <p:tavLst>
                                        <p:tav tm="0">
                                          <p:val>
                                            <p:strVal val="1+#ppt_w/2"/>
                                          </p:val>
                                        </p:tav>
                                        <p:tav tm="100000">
                                          <p:val>
                                            <p:strVal val="#ppt_x"/>
                                          </p:val>
                                        </p:tav>
                                      </p:tavLst>
                                    </p:anim>
                                    <p:anim calcmode="lin" valueType="num">
                                      <p:cBhvr additive="base">
                                        <p:cTn id="87" dur="750" fill="hold"/>
                                        <p:tgtEl>
                                          <p:spTgt spid="12"/>
                                        </p:tgtEl>
                                        <p:attrNameLst>
                                          <p:attrName>ppt_y</p:attrName>
                                        </p:attrNameLst>
                                      </p:cBhvr>
                                      <p:tavLst>
                                        <p:tav tm="0">
                                          <p:val>
                                            <p:strVal val="#ppt_y"/>
                                          </p:val>
                                        </p:tav>
                                        <p:tav tm="100000">
                                          <p:val>
                                            <p:strVal val="#ppt_y"/>
                                          </p:val>
                                        </p:tav>
                                      </p:tavLst>
                                    </p:anim>
                                  </p:childTnLst>
                                </p:cTn>
                              </p:par>
                            </p:childTnLst>
                          </p:cTn>
                        </p:par>
                        <p:par>
                          <p:cTn id="88" fill="hold">
                            <p:stCondLst>
                              <p:cond delay="13000"/>
                            </p:stCondLst>
                            <p:childTnLst>
                              <p:par>
                                <p:cTn id="89" presetID="52" presetClass="entr" presetSubtype="0" fill="hold" grpId="0" nodeType="afterEffect">
                                  <p:stCondLst>
                                    <p:cond delay="0"/>
                                  </p:stCondLst>
                                  <p:childTnLst>
                                    <p:set>
                                      <p:cBhvr>
                                        <p:cTn id="90" dur="1" fill="hold">
                                          <p:stCondLst>
                                            <p:cond delay="0"/>
                                          </p:stCondLst>
                                        </p:cTn>
                                        <p:tgtEl>
                                          <p:spTgt spid="11"/>
                                        </p:tgtEl>
                                        <p:attrNameLst>
                                          <p:attrName>style.visibility</p:attrName>
                                        </p:attrNameLst>
                                      </p:cBhvr>
                                      <p:to>
                                        <p:strVal val="visible"/>
                                      </p:to>
                                    </p:set>
                                    <p:animScale>
                                      <p:cBhvr>
                                        <p:cTn id="91" dur="75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92" dur="750" decel="50000" fill="hold">
                                          <p:stCondLst>
                                            <p:cond delay="0"/>
                                          </p:stCondLst>
                                        </p:cTn>
                                        <p:tgtEl>
                                          <p:spTgt spid="11"/>
                                        </p:tgtEl>
                                        <p:attrNameLst>
                                          <p:attrName>ppt_x</p:attrName>
                                          <p:attrName>ppt_y</p:attrName>
                                        </p:attrNameLst>
                                      </p:cBhvr>
                                    </p:animMotion>
                                    <p:animEffect transition="in" filter="fade">
                                      <p:cBhvr>
                                        <p:cTn id="93" dur="750"/>
                                        <p:tgtEl>
                                          <p:spTgt spid="11"/>
                                        </p:tgtEl>
                                      </p:cBhvr>
                                    </p:animEffect>
                                  </p:childTnLst>
                                </p:cTn>
                              </p:par>
                            </p:childTnLst>
                          </p:cTn>
                        </p:par>
                        <p:par>
                          <p:cTn id="94" fill="hold">
                            <p:stCondLst>
                              <p:cond delay="14000"/>
                            </p:stCondLst>
                            <p:childTnLst>
                              <p:par>
                                <p:cTn id="95" presetID="2" presetClass="entr" presetSubtype="8" restart="never" repeatDur="0" fill="hold" grpId="0" nodeType="afterEffect">
                                  <p:stCondLst>
                                    <p:cond delay="0"/>
                                  </p:stCondLst>
                                  <p:childTnLst>
                                    <p:set>
                                      <p:cBhvr>
                                        <p:cTn id="96" dur="1" fill="hold">
                                          <p:stCondLst>
                                            <p:cond delay="0"/>
                                          </p:stCondLst>
                                        </p:cTn>
                                        <p:tgtEl>
                                          <p:spTgt spid="27"/>
                                        </p:tgtEl>
                                        <p:attrNameLst>
                                          <p:attrName>style.visibility</p:attrName>
                                        </p:attrNameLst>
                                      </p:cBhvr>
                                      <p:to>
                                        <p:strVal val="visible"/>
                                      </p:to>
                                    </p:set>
                                    <p:anim calcmode="lin" valueType="num">
                                      <p:cBhvr additive="base">
                                        <p:cTn id="97" dur="750" fill="hold"/>
                                        <p:tgtEl>
                                          <p:spTgt spid="27"/>
                                        </p:tgtEl>
                                        <p:attrNameLst>
                                          <p:attrName>ppt_x</p:attrName>
                                        </p:attrNameLst>
                                      </p:cBhvr>
                                      <p:tavLst>
                                        <p:tav tm="0">
                                          <p:val>
                                            <p:strVal val="0-#ppt_w/2"/>
                                          </p:val>
                                        </p:tav>
                                        <p:tav tm="100000">
                                          <p:val>
                                            <p:strVal val="#ppt_x"/>
                                          </p:val>
                                        </p:tav>
                                      </p:tavLst>
                                    </p:anim>
                                    <p:anim calcmode="lin" valueType="num">
                                      <p:cBhvr additive="base">
                                        <p:cTn id="98" dur="750" fill="hold"/>
                                        <p:tgtEl>
                                          <p:spTgt spid="27"/>
                                        </p:tgtEl>
                                        <p:attrNameLst>
                                          <p:attrName>ppt_y</p:attrName>
                                        </p:attrNameLst>
                                      </p:cBhvr>
                                      <p:tavLst>
                                        <p:tav tm="0">
                                          <p:val>
                                            <p:strVal val="#ppt_y"/>
                                          </p:val>
                                        </p:tav>
                                        <p:tav tm="100000">
                                          <p:val>
                                            <p:strVal val="#ppt_y"/>
                                          </p:val>
                                        </p:tav>
                                      </p:tavLst>
                                    </p:anim>
                                  </p:childTnLst>
                                </p:cTn>
                              </p:par>
                            </p:childTnLst>
                          </p:cTn>
                        </p:par>
                        <p:par>
                          <p:cTn id="99" fill="hold">
                            <p:stCondLst>
                              <p:cond delay="15000"/>
                            </p:stCondLst>
                            <p:childTnLst>
                              <p:par>
                                <p:cTn id="100" presetID="2" presetClass="entr" presetSubtype="2" fill="hold" grpId="0" nodeType="afterEffect">
                                  <p:stCondLst>
                                    <p:cond delay="0"/>
                                  </p:stCondLst>
                                  <p:childTnLst>
                                    <p:set>
                                      <p:cBhvr>
                                        <p:cTn id="101" dur="1" fill="hold">
                                          <p:stCondLst>
                                            <p:cond delay="0"/>
                                          </p:stCondLst>
                                        </p:cTn>
                                        <p:tgtEl>
                                          <p:spTgt spid="21"/>
                                        </p:tgtEl>
                                        <p:attrNameLst>
                                          <p:attrName>style.visibility</p:attrName>
                                        </p:attrNameLst>
                                      </p:cBhvr>
                                      <p:to>
                                        <p:strVal val="visible"/>
                                      </p:to>
                                    </p:set>
                                    <p:anim calcmode="lin" valueType="num">
                                      <p:cBhvr additive="base">
                                        <p:cTn id="102" dur="750" fill="hold"/>
                                        <p:tgtEl>
                                          <p:spTgt spid="21"/>
                                        </p:tgtEl>
                                        <p:attrNameLst>
                                          <p:attrName>ppt_x</p:attrName>
                                        </p:attrNameLst>
                                      </p:cBhvr>
                                      <p:tavLst>
                                        <p:tav tm="0">
                                          <p:val>
                                            <p:strVal val="1+#ppt_w/2"/>
                                          </p:val>
                                        </p:tav>
                                        <p:tav tm="100000">
                                          <p:val>
                                            <p:strVal val="#ppt_x"/>
                                          </p:val>
                                        </p:tav>
                                      </p:tavLst>
                                    </p:anim>
                                    <p:anim calcmode="lin" valueType="num">
                                      <p:cBhvr additive="base">
                                        <p:cTn id="103" dur="750" fill="hold"/>
                                        <p:tgtEl>
                                          <p:spTgt spid="21"/>
                                        </p:tgtEl>
                                        <p:attrNameLst>
                                          <p:attrName>ppt_y</p:attrName>
                                        </p:attrNameLst>
                                      </p:cBhvr>
                                      <p:tavLst>
                                        <p:tav tm="0">
                                          <p:val>
                                            <p:strVal val="#ppt_y"/>
                                          </p:val>
                                        </p:tav>
                                        <p:tav tm="100000">
                                          <p:val>
                                            <p:strVal val="#ppt_y"/>
                                          </p:val>
                                        </p:tav>
                                      </p:tavLst>
                                    </p:anim>
                                  </p:childTnLst>
                                </p:cTn>
                              </p:par>
                            </p:childTnLst>
                          </p:cTn>
                        </p:par>
                        <p:par>
                          <p:cTn id="104" fill="hold">
                            <p:stCondLst>
                              <p:cond delay="16000"/>
                            </p:stCondLst>
                            <p:childTnLst>
                              <p:par>
                                <p:cTn id="105" presetID="52" presetClass="entr" presetSubtype="0" fill="hold" grpId="0" nodeType="afterEffect">
                                  <p:stCondLst>
                                    <p:cond delay="0"/>
                                  </p:stCondLst>
                                  <p:childTnLst>
                                    <p:set>
                                      <p:cBhvr>
                                        <p:cTn id="106" dur="1" fill="hold">
                                          <p:stCondLst>
                                            <p:cond delay="0"/>
                                          </p:stCondLst>
                                        </p:cTn>
                                        <p:tgtEl>
                                          <p:spTgt spid="20"/>
                                        </p:tgtEl>
                                        <p:attrNameLst>
                                          <p:attrName>style.visibility</p:attrName>
                                        </p:attrNameLst>
                                      </p:cBhvr>
                                      <p:to>
                                        <p:strVal val="visible"/>
                                      </p:to>
                                    </p:set>
                                    <p:animScale>
                                      <p:cBhvr>
                                        <p:cTn id="107" dur="750" decel="50000" fill="hold">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08" dur="750" decel="50000" fill="hold">
                                          <p:stCondLst>
                                            <p:cond delay="0"/>
                                          </p:stCondLst>
                                        </p:cTn>
                                        <p:tgtEl>
                                          <p:spTgt spid="20"/>
                                        </p:tgtEl>
                                        <p:attrNameLst>
                                          <p:attrName>ppt_x</p:attrName>
                                          <p:attrName>ppt_y</p:attrName>
                                        </p:attrNameLst>
                                      </p:cBhvr>
                                    </p:animMotion>
                                    <p:animEffect transition="in" filter="fade">
                                      <p:cBhvr>
                                        <p:cTn id="109" dur="750"/>
                                        <p:tgtEl>
                                          <p:spTgt spid="20"/>
                                        </p:tgtEl>
                                      </p:cBhvr>
                                    </p:animEffect>
                                  </p:childTnLst>
                                </p:cTn>
                              </p:par>
                            </p:childTnLst>
                          </p:cTn>
                        </p:par>
                        <p:par>
                          <p:cTn id="110" fill="hold">
                            <p:stCondLst>
                              <p:cond delay="17000"/>
                            </p:stCondLst>
                            <p:childTnLst>
                              <p:par>
                                <p:cTn id="111" presetID="2" presetClass="entr" presetSubtype="8" restart="never" repeatDur="0" fill="hold" grpId="0" nodeType="afterEffect">
                                  <p:stCondLst>
                                    <p:cond delay="0"/>
                                  </p:stCondLst>
                                  <p:childTnLst>
                                    <p:set>
                                      <p:cBhvr>
                                        <p:cTn id="112" dur="1" fill="hold">
                                          <p:stCondLst>
                                            <p:cond delay="0"/>
                                          </p:stCondLst>
                                        </p:cTn>
                                        <p:tgtEl>
                                          <p:spTgt spid="28"/>
                                        </p:tgtEl>
                                        <p:attrNameLst>
                                          <p:attrName>style.visibility</p:attrName>
                                        </p:attrNameLst>
                                      </p:cBhvr>
                                      <p:to>
                                        <p:strVal val="visible"/>
                                      </p:to>
                                    </p:set>
                                    <p:anim calcmode="lin" valueType="num">
                                      <p:cBhvr additive="base">
                                        <p:cTn id="113" dur="750" fill="hold"/>
                                        <p:tgtEl>
                                          <p:spTgt spid="28"/>
                                        </p:tgtEl>
                                        <p:attrNameLst>
                                          <p:attrName>ppt_x</p:attrName>
                                        </p:attrNameLst>
                                      </p:cBhvr>
                                      <p:tavLst>
                                        <p:tav tm="0">
                                          <p:val>
                                            <p:strVal val="0-#ppt_w/2"/>
                                          </p:val>
                                        </p:tav>
                                        <p:tav tm="100000">
                                          <p:val>
                                            <p:strVal val="#ppt_x"/>
                                          </p:val>
                                        </p:tav>
                                      </p:tavLst>
                                    </p:anim>
                                    <p:anim calcmode="lin" valueType="num">
                                      <p:cBhvr additive="base">
                                        <p:cTn id="114" dur="750" fill="hold"/>
                                        <p:tgtEl>
                                          <p:spTgt spid="28"/>
                                        </p:tgtEl>
                                        <p:attrNameLst>
                                          <p:attrName>ppt_y</p:attrName>
                                        </p:attrNameLst>
                                      </p:cBhvr>
                                      <p:tavLst>
                                        <p:tav tm="0">
                                          <p:val>
                                            <p:strVal val="#ppt_y"/>
                                          </p:val>
                                        </p:tav>
                                        <p:tav tm="100000">
                                          <p:val>
                                            <p:strVal val="#ppt_y"/>
                                          </p:val>
                                        </p:tav>
                                      </p:tavLst>
                                    </p:anim>
                                  </p:childTnLst>
                                </p:cTn>
                              </p:par>
                            </p:childTnLst>
                          </p:cTn>
                        </p:par>
                        <p:par>
                          <p:cTn id="115" fill="hold">
                            <p:stCondLst>
                              <p:cond delay="18000"/>
                            </p:stCondLst>
                            <p:childTnLst>
                              <p:par>
                                <p:cTn id="116" presetID="2" presetClass="entr" presetSubtype="2" fill="hold" grpId="0" nodeType="afterEffect">
                                  <p:stCondLst>
                                    <p:cond delay="0"/>
                                  </p:stCondLst>
                                  <p:childTnLst>
                                    <p:set>
                                      <p:cBhvr>
                                        <p:cTn id="117" dur="1" fill="hold">
                                          <p:stCondLst>
                                            <p:cond delay="0"/>
                                          </p:stCondLst>
                                        </p:cTn>
                                        <p:tgtEl>
                                          <p:spTgt spid="23"/>
                                        </p:tgtEl>
                                        <p:attrNameLst>
                                          <p:attrName>style.visibility</p:attrName>
                                        </p:attrNameLst>
                                      </p:cBhvr>
                                      <p:to>
                                        <p:strVal val="visible"/>
                                      </p:to>
                                    </p:set>
                                    <p:anim calcmode="lin" valueType="num">
                                      <p:cBhvr additive="base">
                                        <p:cTn id="118" dur="750" fill="hold"/>
                                        <p:tgtEl>
                                          <p:spTgt spid="23"/>
                                        </p:tgtEl>
                                        <p:attrNameLst>
                                          <p:attrName>ppt_x</p:attrName>
                                        </p:attrNameLst>
                                      </p:cBhvr>
                                      <p:tavLst>
                                        <p:tav tm="0">
                                          <p:val>
                                            <p:strVal val="1+#ppt_w/2"/>
                                          </p:val>
                                        </p:tav>
                                        <p:tav tm="100000">
                                          <p:val>
                                            <p:strVal val="#ppt_x"/>
                                          </p:val>
                                        </p:tav>
                                      </p:tavLst>
                                    </p:anim>
                                    <p:anim calcmode="lin" valueType="num">
                                      <p:cBhvr additive="base">
                                        <p:cTn id="119" dur="750" fill="hold"/>
                                        <p:tgtEl>
                                          <p:spTgt spid="23"/>
                                        </p:tgtEl>
                                        <p:attrNameLst>
                                          <p:attrName>ppt_y</p:attrName>
                                        </p:attrNameLst>
                                      </p:cBhvr>
                                      <p:tavLst>
                                        <p:tav tm="0">
                                          <p:val>
                                            <p:strVal val="#ppt_y"/>
                                          </p:val>
                                        </p:tav>
                                        <p:tav tm="100000">
                                          <p:val>
                                            <p:strVal val="#ppt_y"/>
                                          </p:val>
                                        </p:tav>
                                      </p:tavLst>
                                    </p:anim>
                                  </p:childTnLst>
                                </p:cTn>
                              </p:par>
                            </p:childTnLst>
                          </p:cTn>
                        </p:par>
                        <p:par>
                          <p:cTn id="120" fill="hold">
                            <p:stCondLst>
                              <p:cond delay="19000"/>
                            </p:stCondLst>
                            <p:childTnLst>
                              <p:par>
                                <p:cTn id="121" presetID="52" presetClass="entr" presetSubtype="0" fill="hold" grpId="0" nodeType="afterEffect">
                                  <p:stCondLst>
                                    <p:cond delay="0"/>
                                  </p:stCondLst>
                                  <p:childTnLst>
                                    <p:set>
                                      <p:cBhvr>
                                        <p:cTn id="122" dur="1" fill="hold">
                                          <p:stCondLst>
                                            <p:cond delay="0"/>
                                          </p:stCondLst>
                                        </p:cTn>
                                        <p:tgtEl>
                                          <p:spTgt spid="22"/>
                                        </p:tgtEl>
                                        <p:attrNameLst>
                                          <p:attrName>style.visibility</p:attrName>
                                        </p:attrNameLst>
                                      </p:cBhvr>
                                      <p:to>
                                        <p:strVal val="visible"/>
                                      </p:to>
                                    </p:set>
                                    <p:animScale>
                                      <p:cBhvr>
                                        <p:cTn id="123" dur="75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4" dur="750" decel="50000" fill="hold">
                                          <p:stCondLst>
                                            <p:cond delay="0"/>
                                          </p:stCondLst>
                                        </p:cTn>
                                        <p:tgtEl>
                                          <p:spTgt spid="22"/>
                                        </p:tgtEl>
                                        <p:attrNameLst>
                                          <p:attrName>ppt_x</p:attrName>
                                          <p:attrName>ppt_y</p:attrName>
                                        </p:attrNameLst>
                                      </p:cBhvr>
                                    </p:animMotion>
                                    <p:animEffect transition="in" filter="fade">
                                      <p:cBhvr>
                                        <p:cTn id="125" dur="750"/>
                                        <p:tgtEl>
                                          <p:spTgt spid="22"/>
                                        </p:tgtEl>
                                      </p:cBhvr>
                                    </p:animEffect>
                                  </p:childTnLst>
                                </p:cTn>
                              </p:par>
                            </p:childTnLst>
                          </p:cTn>
                        </p:par>
                        <p:par>
                          <p:cTn id="126" fill="hold">
                            <p:stCondLst>
                              <p:cond delay="20000"/>
                            </p:stCondLst>
                            <p:childTnLst>
                              <p:par>
                                <p:cTn id="127" presetID="2" presetClass="entr" presetSubtype="8" restart="never" repeatDur="0" fill="hold" grpId="0" nodeType="afterEffect">
                                  <p:stCondLst>
                                    <p:cond delay="0"/>
                                  </p:stCondLst>
                                  <p:childTnLst>
                                    <p:set>
                                      <p:cBhvr>
                                        <p:cTn id="128" dur="1" fill="hold">
                                          <p:stCondLst>
                                            <p:cond delay="0"/>
                                          </p:stCondLst>
                                        </p:cTn>
                                        <p:tgtEl>
                                          <p:spTgt spid="29"/>
                                        </p:tgtEl>
                                        <p:attrNameLst>
                                          <p:attrName>style.visibility</p:attrName>
                                        </p:attrNameLst>
                                      </p:cBhvr>
                                      <p:to>
                                        <p:strVal val="visible"/>
                                      </p:to>
                                    </p:set>
                                    <p:anim calcmode="lin" valueType="num">
                                      <p:cBhvr additive="base">
                                        <p:cTn id="129" dur="750" fill="hold"/>
                                        <p:tgtEl>
                                          <p:spTgt spid="29"/>
                                        </p:tgtEl>
                                        <p:attrNameLst>
                                          <p:attrName>ppt_x</p:attrName>
                                        </p:attrNameLst>
                                      </p:cBhvr>
                                      <p:tavLst>
                                        <p:tav tm="0">
                                          <p:val>
                                            <p:strVal val="0-#ppt_w/2"/>
                                          </p:val>
                                        </p:tav>
                                        <p:tav tm="100000">
                                          <p:val>
                                            <p:strVal val="#ppt_x"/>
                                          </p:val>
                                        </p:tav>
                                      </p:tavLst>
                                    </p:anim>
                                    <p:anim calcmode="lin" valueType="num">
                                      <p:cBhvr additive="base">
                                        <p:cTn id="130" dur="750" fill="hold"/>
                                        <p:tgtEl>
                                          <p:spTgt spid="29"/>
                                        </p:tgtEl>
                                        <p:attrNameLst>
                                          <p:attrName>ppt_y</p:attrName>
                                        </p:attrNameLst>
                                      </p:cBhvr>
                                      <p:tavLst>
                                        <p:tav tm="0">
                                          <p:val>
                                            <p:strVal val="#ppt_y"/>
                                          </p:val>
                                        </p:tav>
                                        <p:tav tm="100000">
                                          <p:val>
                                            <p:strVal val="#ppt_y"/>
                                          </p:val>
                                        </p:tav>
                                      </p:tavLst>
                                    </p:anim>
                                  </p:childTnLst>
                                </p:cTn>
                              </p:par>
                            </p:childTnLst>
                          </p:cTn>
                        </p:par>
                        <p:par>
                          <p:cTn id="131" fill="hold">
                            <p:stCondLst>
                              <p:cond delay="21000"/>
                            </p:stCondLst>
                            <p:childTnLst>
                              <p:par>
                                <p:cTn id="132" presetID="2" presetClass="entr" presetSubtype="2" fill="hold" grpId="0" nodeType="afterEffect">
                                  <p:stCondLst>
                                    <p:cond delay="0"/>
                                  </p:stCondLst>
                                  <p:childTnLst>
                                    <p:set>
                                      <p:cBhvr>
                                        <p:cTn id="133" dur="1" fill="hold">
                                          <p:stCondLst>
                                            <p:cond delay="0"/>
                                          </p:stCondLst>
                                        </p:cTn>
                                        <p:tgtEl>
                                          <p:spTgt spid="25"/>
                                        </p:tgtEl>
                                        <p:attrNameLst>
                                          <p:attrName>style.visibility</p:attrName>
                                        </p:attrNameLst>
                                      </p:cBhvr>
                                      <p:to>
                                        <p:strVal val="visible"/>
                                      </p:to>
                                    </p:set>
                                    <p:anim calcmode="lin" valueType="num">
                                      <p:cBhvr additive="base">
                                        <p:cTn id="134" dur="750" fill="hold"/>
                                        <p:tgtEl>
                                          <p:spTgt spid="25"/>
                                        </p:tgtEl>
                                        <p:attrNameLst>
                                          <p:attrName>ppt_x</p:attrName>
                                        </p:attrNameLst>
                                      </p:cBhvr>
                                      <p:tavLst>
                                        <p:tav tm="0">
                                          <p:val>
                                            <p:strVal val="1+#ppt_w/2"/>
                                          </p:val>
                                        </p:tav>
                                        <p:tav tm="100000">
                                          <p:val>
                                            <p:strVal val="#ppt_x"/>
                                          </p:val>
                                        </p:tav>
                                      </p:tavLst>
                                    </p:anim>
                                    <p:anim calcmode="lin" valueType="num">
                                      <p:cBhvr additive="base">
                                        <p:cTn id="135" dur="750" fill="hold"/>
                                        <p:tgtEl>
                                          <p:spTgt spid="25"/>
                                        </p:tgtEl>
                                        <p:attrNameLst>
                                          <p:attrName>ppt_y</p:attrName>
                                        </p:attrNameLst>
                                      </p:cBhvr>
                                      <p:tavLst>
                                        <p:tav tm="0">
                                          <p:val>
                                            <p:strVal val="#ppt_y"/>
                                          </p:val>
                                        </p:tav>
                                        <p:tav tm="100000">
                                          <p:val>
                                            <p:strVal val="#ppt_y"/>
                                          </p:val>
                                        </p:tav>
                                      </p:tavLst>
                                    </p:anim>
                                  </p:childTnLst>
                                </p:cTn>
                              </p:par>
                            </p:childTnLst>
                          </p:cTn>
                        </p:par>
                        <p:par>
                          <p:cTn id="136" fill="hold">
                            <p:stCondLst>
                              <p:cond delay="22000"/>
                            </p:stCondLst>
                            <p:childTnLst>
                              <p:par>
                                <p:cTn id="137" presetID="52" presetClass="entr" presetSubtype="0" fill="hold" grpId="0" nodeType="afterEffect">
                                  <p:stCondLst>
                                    <p:cond delay="0"/>
                                  </p:stCondLst>
                                  <p:childTnLst>
                                    <p:set>
                                      <p:cBhvr>
                                        <p:cTn id="138" dur="1" fill="hold">
                                          <p:stCondLst>
                                            <p:cond delay="0"/>
                                          </p:stCondLst>
                                        </p:cTn>
                                        <p:tgtEl>
                                          <p:spTgt spid="24"/>
                                        </p:tgtEl>
                                        <p:attrNameLst>
                                          <p:attrName>style.visibility</p:attrName>
                                        </p:attrNameLst>
                                      </p:cBhvr>
                                      <p:to>
                                        <p:strVal val="visible"/>
                                      </p:to>
                                    </p:set>
                                    <p:animScale>
                                      <p:cBhvr>
                                        <p:cTn id="139" dur="750" decel="50000" fill="hold">
                                          <p:stCondLst>
                                            <p:cond delay="0"/>
                                          </p:stCondLst>
                                        </p:cTn>
                                        <p:tgtEl>
                                          <p:spTgt spid="2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0" dur="750" decel="50000" fill="hold">
                                          <p:stCondLst>
                                            <p:cond delay="0"/>
                                          </p:stCondLst>
                                        </p:cTn>
                                        <p:tgtEl>
                                          <p:spTgt spid="24"/>
                                        </p:tgtEl>
                                        <p:attrNameLst>
                                          <p:attrName>ppt_x</p:attrName>
                                          <p:attrName>ppt_y</p:attrName>
                                        </p:attrNameLst>
                                      </p:cBhvr>
                                    </p:animMotion>
                                    <p:animEffect transition="in" filter="fade">
                                      <p:cBhvr>
                                        <p:cTn id="141"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1" grpId="0"/>
      <p:bldP spid="12" grpId="0"/>
      <p:bldP spid="13" grpId="0"/>
      <p:bldP spid="15" grpId="0"/>
      <p:bldP spid="17" grpId="0"/>
      <p:bldP spid="19" grpId="0"/>
      <p:bldP spid="20" grpId="0"/>
      <p:bldP spid="21" grpId="0"/>
      <p:bldP spid="22" grpId="0"/>
      <p:bldP spid="23" grpId="0"/>
      <p:bldP spid="24" grpId="0"/>
      <p:bldP spid="25" grpId="0"/>
      <p:bldP spid="26" grpId="0"/>
      <p:bldP spid="27" grpId="0"/>
      <p:bldP spid="28" grpId="0"/>
      <p:bldP spid="29" grpId="0"/>
      <p:bldP spid="30"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MH_Title_1"/>
          <p:cNvSpPr/>
          <p:nvPr>
            <p:custDataLst>
              <p:tags r:id="rId1"/>
            </p:custDataLst>
          </p:nvPr>
        </p:nvSpPr>
        <p:spPr>
          <a:xfrm>
            <a:off x="1893889" y="1509713"/>
            <a:ext cx="2436813" cy="475615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zh-CN" altLang="en-US" sz="6000" b="1" spc="600" dirty="0" smtClean="0">
                <a:solidFill>
                  <a:schemeClr val="tx1"/>
                </a:solidFill>
                <a:latin typeface="李旭科书法" panose="02000603000000000000" pitchFamily="2" charset="-122"/>
                <a:ea typeface="李旭科书法" panose="02000603000000000000" pitchFamily="2" charset="-122"/>
              </a:rPr>
              <a:t>标 题</a:t>
            </a:r>
            <a:endParaRPr lang="zh-CN" altLang="en-US" sz="6000" b="1" spc="600" dirty="0">
              <a:solidFill>
                <a:schemeClr val="tx1"/>
              </a:solidFill>
              <a:latin typeface="李旭科书法" panose="02000603000000000000" pitchFamily="2" charset="-122"/>
              <a:ea typeface="李旭科书法" panose="02000603000000000000" pitchFamily="2" charset="-122"/>
            </a:endParaRPr>
          </a:p>
        </p:txBody>
      </p:sp>
      <p:cxnSp>
        <p:nvCxnSpPr>
          <p:cNvPr id="7" name="MH_Other_1"/>
          <p:cNvCxnSpPr/>
          <p:nvPr>
            <p:custDataLst>
              <p:tags r:id="rId2"/>
            </p:custDataLst>
          </p:nvPr>
        </p:nvCxnSpPr>
        <p:spPr>
          <a:xfrm flipH="1">
            <a:off x="4397376" y="2551113"/>
            <a:ext cx="5135563" cy="0"/>
          </a:xfrm>
          <a:prstGeom prst="line">
            <a:avLst/>
          </a:prstGeom>
          <a:ln w="3175">
            <a:solidFill>
              <a:srgbClr val="1DC3D1"/>
            </a:solidFill>
          </a:ln>
        </p:spPr>
        <p:style>
          <a:lnRef idx="1">
            <a:schemeClr val="accent1"/>
          </a:lnRef>
          <a:fillRef idx="0">
            <a:schemeClr val="accent1"/>
          </a:fillRef>
          <a:effectRef idx="0">
            <a:schemeClr val="accent1"/>
          </a:effectRef>
          <a:fontRef idx="minor">
            <a:schemeClr val="tx1"/>
          </a:fontRef>
        </p:style>
      </p:cxnSp>
      <p:sp>
        <p:nvSpPr>
          <p:cNvPr id="2052" name="MH_SubTitle_1"/>
          <p:cNvSpPr txBox="1">
            <a:spLocks noChangeArrowheads="1"/>
          </p:cNvSpPr>
          <p:nvPr>
            <p:custDataLst>
              <p:tags r:id="rId3"/>
            </p:custDataLst>
          </p:nvPr>
        </p:nvSpPr>
        <p:spPr bwMode="auto">
          <a:xfrm>
            <a:off x="4264025" y="1984375"/>
            <a:ext cx="1487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defRPr/>
            </a:pPr>
            <a:r>
              <a:rPr lang="zh-CN" altLang="en-US" sz="1600" dirty="0" smtClean="0">
                <a:solidFill>
                  <a:schemeClr val="accent1"/>
                </a:solidFill>
                <a:latin typeface="+mn-lt"/>
                <a:ea typeface="+mn-ea"/>
              </a:rPr>
              <a:t>标题</a:t>
            </a:r>
            <a:endParaRPr lang="zh-CN" altLang="en-US" sz="1600" dirty="0">
              <a:solidFill>
                <a:schemeClr val="accent1"/>
              </a:solidFill>
              <a:latin typeface="+mn-lt"/>
              <a:ea typeface="+mn-ea"/>
            </a:endParaRPr>
          </a:p>
        </p:txBody>
      </p:sp>
      <p:sp>
        <p:nvSpPr>
          <p:cNvPr id="36" name="MH_Other_2"/>
          <p:cNvSpPr/>
          <p:nvPr>
            <p:custDataLst>
              <p:tags r:id="rId4"/>
            </p:custDataLst>
          </p:nvPr>
        </p:nvSpPr>
        <p:spPr>
          <a:xfrm>
            <a:off x="4741863" y="1509713"/>
            <a:ext cx="544512" cy="430212"/>
          </a:xfrm>
          <a:custGeom>
            <a:avLst/>
            <a:gdLst/>
            <a:ahLst/>
            <a:cxnLst/>
            <a:rect l="l" t="t" r="r" b="b"/>
            <a:pathLst>
              <a:path w="936104" h="739561">
                <a:moveTo>
                  <a:pt x="282640" y="667561"/>
                </a:moveTo>
                <a:lnTo>
                  <a:pt x="653465" y="667561"/>
                </a:lnTo>
                <a:lnTo>
                  <a:pt x="684077" y="739561"/>
                </a:lnTo>
                <a:lnTo>
                  <a:pt x="252028" y="739561"/>
                </a:lnTo>
                <a:close/>
                <a:moveTo>
                  <a:pt x="54052" y="52175"/>
                </a:moveTo>
                <a:lnTo>
                  <a:pt x="54052" y="520175"/>
                </a:lnTo>
                <a:lnTo>
                  <a:pt x="882052" y="520175"/>
                </a:lnTo>
                <a:lnTo>
                  <a:pt x="882052" y="52175"/>
                </a:lnTo>
                <a:close/>
                <a:moveTo>
                  <a:pt x="0" y="0"/>
                </a:moveTo>
                <a:lnTo>
                  <a:pt x="936104" y="0"/>
                </a:lnTo>
                <a:lnTo>
                  <a:pt x="936104" y="648000"/>
                </a:lnTo>
                <a:lnTo>
                  <a:pt x="0" y="648000"/>
                </a:lnTo>
                <a:close/>
              </a:path>
            </a:pathLst>
          </a:custGeom>
          <a:solidFill>
            <a:srgbClr val="5F482D"/>
          </a:solidFill>
          <a:ln>
            <a:noFill/>
          </a:ln>
        </p:spPr>
        <p:style>
          <a:lnRef idx="2">
            <a:schemeClr val="accent1">
              <a:shade val="50000"/>
            </a:schemeClr>
          </a:lnRef>
          <a:fillRef idx="1">
            <a:schemeClr val="accent1"/>
          </a:fillRef>
          <a:effectRef idx="0">
            <a:schemeClr val="accent1"/>
          </a:effectRef>
          <a:fontRef idx="minor">
            <a:schemeClr val="lt1"/>
          </a:fontRef>
        </p:style>
        <p:txBody>
          <a:bodyPr bIns="324000" anchor="ctr">
            <a:scene3d>
              <a:camera prst="orthographicFront"/>
              <a:lightRig rig="threePt" dir="t"/>
            </a:scene3d>
            <a:sp3d contourW="12700">
              <a:contourClr>
                <a:srgbClr val="FFFFFF"/>
              </a:contourClr>
            </a:sp3d>
          </a:bodyPr>
          <a:lstStyle/>
          <a:p>
            <a:pPr algn="ctr">
              <a:defRPr/>
            </a:pPr>
            <a:endParaRPr lang="zh-CN" altLang="en-US" dirty="0">
              <a:solidFill>
                <a:srgbClr val="17C2CF"/>
              </a:solidFill>
            </a:endParaRPr>
          </a:p>
        </p:txBody>
      </p:sp>
      <p:sp>
        <p:nvSpPr>
          <p:cNvPr id="2054" name="MH_SubTitle_2"/>
          <p:cNvSpPr txBox="1">
            <a:spLocks noChangeArrowheads="1"/>
          </p:cNvSpPr>
          <p:nvPr>
            <p:custDataLst>
              <p:tags r:id="rId5"/>
            </p:custDataLst>
          </p:nvPr>
        </p:nvSpPr>
        <p:spPr bwMode="auto">
          <a:xfrm>
            <a:off x="4264025" y="3325814"/>
            <a:ext cx="14874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defRPr/>
            </a:pPr>
            <a:r>
              <a:rPr lang="zh-CN" altLang="en-US" sz="1600" dirty="0" smtClean="0">
                <a:solidFill>
                  <a:schemeClr val="accent1"/>
                </a:solidFill>
                <a:latin typeface="+mn-lt"/>
                <a:ea typeface="+mn-ea"/>
              </a:rPr>
              <a:t>标题</a:t>
            </a:r>
            <a:endParaRPr lang="zh-CN" altLang="en-US" sz="1600" dirty="0">
              <a:solidFill>
                <a:schemeClr val="accent1"/>
              </a:solidFill>
              <a:latin typeface="+mn-lt"/>
              <a:ea typeface="+mn-ea"/>
            </a:endParaRPr>
          </a:p>
        </p:txBody>
      </p:sp>
      <p:sp>
        <p:nvSpPr>
          <p:cNvPr id="37" name="MH_Other_3"/>
          <p:cNvSpPr/>
          <p:nvPr>
            <p:custDataLst>
              <p:tags r:id="rId6"/>
            </p:custDataLst>
          </p:nvPr>
        </p:nvSpPr>
        <p:spPr>
          <a:xfrm flipH="1">
            <a:off x="4741863" y="2778125"/>
            <a:ext cx="544512" cy="496888"/>
          </a:xfrm>
          <a:custGeom>
            <a:avLst/>
            <a:gdLst/>
            <a:ahLst/>
            <a:cxnLst/>
            <a:rect l="l" t="t" r="r" b="b"/>
            <a:pathLst>
              <a:path w="1301527" h="1186978">
                <a:moveTo>
                  <a:pt x="744913" y="309576"/>
                </a:moveTo>
                <a:lnTo>
                  <a:pt x="744913" y="877403"/>
                </a:lnTo>
                <a:lnTo>
                  <a:pt x="1001726" y="719489"/>
                </a:lnTo>
                <a:lnTo>
                  <a:pt x="1259526" y="719489"/>
                </a:lnTo>
                <a:cubicBezTo>
                  <a:pt x="1282723" y="719489"/>
                  <a:pt x="1301527" y="700685"/>
                  <a:pt x="1301527" y="677488"/>
                </a:cubicBezTo>
                <a:lnTo>
                  <a:pt x="1301527" y="509490"/>
                </a:lnTo>
                <a:cubicBezTo>
                  <a:pt x="1301527" y="486293"/>
                  <a:pt x="1282723" y="467489"/>
                  <a:pt x="1259526" y="467489"/>
                </a:cubicBezTo>
                <a:lnTo>
                  <a:pt x="1001724" y="467489"/>
                </a:lnTo>
                <a:close/>
                <a:moveTo>
                  <a:pt x="486516" y="175870"/>
                </a:moveTo>
                <a:cubicBezTo>
                  <a:pt x="371649" y="278215"/>
                  <a:pt x="300385" y="427530"/>
                  <a:pt x="300385" y="593488"/>
                </a:cubicBezTo>
                <a:cubicBezTo>
                  <a:pt x="300385" y="759449"/>
                  <a:pt x="371649" y="908762"/>
                  <a:pt x="486516" y="1011109"/>
                </a:cubicBezTo>
                <a:lnTo>
                  <a:pt x="609421" y="924274"/>
                </a:lnTo>
                <a:cubicBezTo>
                  <a:pt x="509665" y="848549"/>
                  <a:pt x="446248" y="728424"/>
                  <a:pt x="446248" y="593488"/>
                </a:cubicBezTo>
                <a:cubicBezTo>
                  <a:pt x="446248" y="458553"/>
                  <a:pt x="509665" y="338428"/>
                  <a:pt x="609421" y="262704"/>
                </a:cubicBezTo>
                <a:close/>
                <a:moveTo>
                  <a:pt x="237591" y="0"/>
                </a:moveTo>
                <a:cubicBezTo>
                  <a:pt x="89700" y="153897"/>
                  <a:pt x="0" y="363218"/>
                  <a:pt x="0" y="593490"/>
                </a:cubicBezTo>
                <a:cubicBezTo>
                  <a:pt x="0" y="823760"/>
                  <a:pt x="89700" y="1033081"/>
                  <a:pt x="237589" y="1186978"/>
                </a:cubicBezTo>
                <a:lnTo>
                  <a:pt x="362934" y="1098420"/>
                </a:lnTo>
                <a:cubicBezTo>
                  <a:pt x="233669" y="969220"/>
                  <a:pt x="153719" y="790692"/>
                  <a:pt x="153719" y="593490"/>
                </a:cubicBezTo>
                <a:cubicBezTo>
                  <a:pt x="153719" y="396288"/>
                  <a:pt x="233671" y="217758"/>
                  <a:pt x="362936" y="88558"/>
                </a:cubicBezTo>
                <a:close/>
              </a:path>
            </a:pathLst>
          </a:custGeom>
          <a:solidFill>
            <a:srgbClr val="CA83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a:solidFill>
                <a:srgbClr val="17C2CF"/>
              </a:solidFill>
            </a:endParaRPr>
          </a:p>
        </p:txBody>
      </p:sp>
      <p:sp>
        <p:nvSpPr>
          <p:cNvPr id="2056" name="MH_SubTitle_3"/>
          <p:cNvSpPr txBox="1">
            <a:spLocks noChangeArrowheads="1"/>
          </p:cNvSpPr>
          <p:nvPr>
            <p:custDataLst>
              <p:tags r:id="rId7"/>
            </p:custDataLst>
          </p:nvPr>
        </p:nvSpPr>
        <p:spPr bwMode="auto">
          <a:xfrm>
            <a:off x="4264025" y="4622800"/>
            <a:ext cx="1487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defRPr/>
            </a:pPr>
            <a:r>
              <a:rPr lang="zh-CN" altLang="en-US" sz="1600" dirty="0" smtClean="0">
                <a:solidFill>
                  <a:schemeClr val="accent1"/>
                </a:solidFill>
                <a:latin typeface="+mn-lt"/>
                <a:ea typeface="+mn-ea"/>
              </a:rPr>
              <a:t>标题</a:t>
            </a:r>
            <a:endParaRPr lang="zh-CN" altLang="en-US" sz="1600" dirty="0">
              <a:solidFill>
                <a:schemeClr val="accent1"/>
              </a:solidFill>
              <a:latin typeface="+mn-lt"/>
              <a:ea typeface="+mn-ea"/>
            </a:endParaRPr>
          </a:p>
        </p:txBody>
      </p:sp>
      <p:sp>
        <p:nvSpPr>
          <p:cNvPr id="38" name="MH_Other_4"/>
          <p:cNvSpPr/>
          <p:nvPr>
            <p:custDataLst>
              <p:tags r:id="rId8"/>
            </p:custDataLst>
          </p:nvPr>
        </p:nvSpPr>
        <p:spPr bwMode="auto">
          <a:xfrm>
            <a:off x="4800601" y="4081463"/>
            <a:ext cx="544513" cy="474662"/>
          </a:xfrm>
          <a:custGeom>
            <a:avLst/>
            <a:gdLst>
              <a:gd name="T0" fmla="*/ 979217 w 2433638"/>
              <a:gd name="T1" fmla="*/ 1098870 h 2124076"/>
              <a:gd name="T2" fmla="*/ 173881 w 2433638"/>
              <a:gd name="T3" fmla="*/ 432901 h 2124076"/>
              <a:gd name="T4" fmla="*/ 155458 w 2433638"/>
              <a:gd name="T5" fmla="*/ 437460 h 2124076"/>
              <a:gd name="T6" fmla="*/ 139312 w 2433638"/>
              <a:gd name="T7" fmla="*/ 446991 h 2124076"/>
              <a:gd name="T8" fmla="*/ 126684 w 2433638"/>
              <a:gd name="T9" fmla="*/ 460667 h 2124076"/>
              <a:gd name="T10" fmla="*/ 118611 w 2433638"/>
              <a:gd name="T11" fmla="*/ 477036 h 2124076"/>
              <a:gd name="T12" fmla="*/ 115713 w 2433638"/>
              <a:gd name="T13" fmla="*/ 496099 h 2124076"/>
              <a:gd name="T14" fmla="*/ 117576 w 2433638"/>
              <a:gd name="T15" fmla="*/ 1502909 h 2124076"/>
              <a:gd name="T16" fmla="*/ 125029 w 2433638"/>
              <a:gd name="T17" fmla="*/ 1520107 h 2124076"/>
              <a:gd name="T18" fmla="*/ 137035 w 2433638"/>
              <a:gd name="T19" fmla="*/ 1534197 h 2124076"/>
              <a:gd name="T20" fmla="*/ 152560 w 2433638"/>
              <a:gd name="T21" fmla="*/ 1544350 h 2124076"/>
              <a:gd name="T22" fmla="*/ 170776 w 2433638"/>
              <a:gd name="T23" fmla="*/ 1549944 h 2124076"/>
              <a:gd name="T24" fmla="*/ 1002920 w 2433638"/>
              <a:gd name="T25" fmla="*/ 1550566 h 2124076"/>
              <a:gd name="T26" fmla="*/ 1021550 w 2433638"/>
              <a:gd name="T27" fmla="*/ 1545800 h 2124076"/>
              <a:gd name="T28" fmla="*/ 1037696 w 2433638"/>
              <a:gd name="T29" fmla="*/ 1536269 h 2124076"/>
              <a:gd name="T30" fmla="*/ 1050116 w 2433638"/>
              <a:gd name="T31" fmla="*/ 1522800 h 2124076"/>
              <a:gd name="T32" fmla="*/ 1058396 w 2433638"/>
              <a:gd name="T33" fmla="*/ 1506017 h 2124076"/>
              <a:gd name="T34" fmla="*/ 1061294 w 2433638"/>
              <a:gd name="T35" fmla="*/ 1487161 h 2124076"/>
              <a:gd name="T36" fmla="*/ 1061087 w 2433638"/>
              <a:gd name="T37" fmla="*/ 492784 h 2124076"/>
              <a:gd name="T38" fmla="*/ 1057361 w 2433638"/>
              <a:gd name="T39" fmla="*/ 474342 h 2124076"/>
              <a:gd name="T40" fmla="*/ 1048253 w 2433638"/>
              <a:gd name="T41" fmla="*/ 457973 h 2124076"/>
              <a:gd name="T42" fmla="*/ 1035212 w 2433638"/>
              <a:gd name="T43" fmla="*/ 445126 h 2124076"/>
              <a:gd name="T44" fmla="*/ 1018859 w 2433638"/>
              <a:gd name="T45" fmla="*/ 436424 h 2124076"/>
              <a:gd name="T46" fmla="*/ 999608 w 2433638"/>
              <a:gd name="T47" fmla="*/ 432694 h 2124076"/>
              <a:gd name="T48" fmla="*/ 1176801 w 2433638"/>
              <a:gd name="T49" fmla="*/ 1487161 h 2124076"/>
              <a:gd name="T50" fmla="*/ 1168728 w 2433638"/>
              <a:gd name="T51" fmla="*/ 1539792 h 2124076"/>
              <a:gd name="T52" fmla="*/ 1145957 w 2433638"/>
              <a:gd name="T53" fmla="*/ 1585998 h 2124076"/>
              <a:gd name="T54" fmla="*/ 1111182 w 2433638"/>
              <a:gd name="T55" fmla="*/ 1623502 h 2124076"/>
              <a:gd name="T56" fmla="*/ 1066469 w 2433638"/>
              <a:gd name="T57" fmla="*/ 1649818 h 2124076"/>
              <a:gd name="T58" fmla="*/ 1014719 w 2433638"/>
              <a:gd name="T59" fmla="*/ 1662871 h 2124076"/>
              <a:gd name="T60" fmla="*/ 153180 w 2433638"/>
              <a:gd name="T61" fmla="*/ 1661628 h 2124076"/>
              <a:gd name="T62" fmla="*/ 102466 w 2433638"/>
              <a:gd name="T63" fmla="*/ 1646295 h 2124076"/>
              <a:gd name="T64" fmla="*/ 59409 w 2433638"/>
              <a:gd name="T65" fmla="*/ 1617908 h 2124076"/>
              <a:gd name="T66" fmla="*/ 26289 w 2433638"/>
              <a:gd name="T67" fmla="*/ 1578746 h 2124076"/>
              <a:gd name="T68" fmla="*/ 6003 w 2433638"/>
              <a:gd name="T69" fmla="*/ 1531296 h 2124076"/>
              <a:gd name="T70" fmla="*/ 0 w 2433638"/>
              <a:gd name="T71" fmla="*/ 496099 h 2124076"/>
              <a:gd name="T72" fmla="*/ 8280 w 2433638"/>
              <a:gd name="T73" fmla="*/ 443676 h 2124076"/>
              <a:gd name="T74" fmla="*/ 31050 w 2433638"/>
              <a:gd name="T75" fmla="*/ 397469 h 2124076"/>
              <a:gd name="T76" fmla="*/ 66033 w 2433638"/>
              <a:gd name="T77" fmla="*/ 359965 h 2124076"/>
              <a:gd name="T78" fmla="*/ 110331 w 2433638"/>
              <a:gd name="T79" fmla="*/ 333442 h 2124076"/>
              <a:gd name="T80" fmla="*/ 162081 w 2433638"/>
              <a:gd name="T81" fmla="*/ 320596 h 2124076"/>
              <a:gd name="T82" fmla="*/ 1023827 w 2433638"/>
              <a:gd name="T83" fmla="*/ 321425 h 2124076"/>
              <a:gd name="T84" fmla="*/ 1074749 w 2433638"/>
              <a:gd name="T85" fmla="*/ 336966 h 2124076"/>
              <a:gd name="T86" fmla="*/ 1117806 w 2433638"/>
              <a:gd name="T87" fmla="*/ 365352 h 2124076"/>
              <a:gd name="T88" fmla="*/ 1150512 w 2433638"/>
              <a:gd name="T89" fmla="*/ 404514 h 2124076"/>
              <a:gd name="T90" fmla="*/ 1171005 w 2433638"/>
              <a:gd name="T91" fmla="*/ 451964 h 2124076"/>
              <a:gd name="T92" fmla="*/ 1176801 w 2433638"/>
              <a:gd name="T93" fmla="*/ 497443 h 2124076"/>
              <a:gd name="T94" fmla="*/ 1779124 w 2433638"/>
              <a:gd name="T95" fmla="*/ 2694 h 2124076"/>
              <a:gd name="T96" fmla="*/ 1821773 w 2433638"/>
              <a:gd name="T97" fmla="*/ 17411 h 2124076"/>
              <a:gd name="T98" fmla="*/ 1859246 w 2433638"/>
              <a:gd name="T99" fmla="*/ 44565 h 2124076"/>
              <a:gd name="T100" fmla="*/ 1887196 w 2433638"/>
              <a:gd name="T101" fmla="*/ 81253 h 2124076"/>
              <a:gd name="T102" fmla="*/ 1902101 w 2433638"/>
              <a:gd name="T103" fmla="*/ 122915 h 2124076"/>
              <a:gd name="T104" fmla="*/ 1904172 w 2433638"/>
              <a:gd name="T105" fmla="*/ 166444 h 2124076"/>
              <a:gd name="T106" fmla="*/ 1893406 w 2433638"/>
              <a:gd name="T107" fmla="*/ 209142 h 2124076"/>
              <a:gd name="T108" fmla="*/ 1870011 w 2433638"/>
              <a:gd name="T109" fmla="*/ 247696 h 2124076"/>
              <a:gd name="T110" fmla="*/ 1645796 w 2433638"/>
              <a:gd name="T111" fmla="*/ 39175 h 2124076"/>
              <a:gd name="T112" fmla="*/ 1684511 w 2433638"/>
              <a:gd name="T113" fmla="*/ 14302 h 2124076"/>
              <a:gd name="T114" fmla="*/ 1727160 w 2433638"/>
              <a:gd name="T115" fmla="*/ 1658 h 212407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433638" h="2124076">
                <a:moveTo>
                  <a:pt x="713371" y="1577975"/>
                </a:moveTo>
                <a:lnTo>
                  <a:pt x="804863" y="1667192"/>
                </a:lnTo>
                <a:lnTo>
                  <a:pt x="574675" y="1801813"/>
                </a:lnTo>
                <a:lnTo>
                  <a:pt x="713371" y="1577975"/>
                </a:lnTo>
                <a:close/>
                <a:moveTo>
                  <a:pt x="994071" y="1152525"/>
                </a:moveTo>
                <a:lnTo>
                  <a:pt x="1250950" y="1402947"/>
                </a:lnTo>
                <a:lnTo>
                  <a:pt x="852445" y="1631950"/>
                </a:lnTo>
                <a:lnTo>
                  <a:pt x="757237" y="1538868"/>
                </a:lnTo>
                <a:lnTo>
                  <a:pt x="994071" y="1152525"/>
                </a:lnTo>
                <a:close/>
                <a:moveTo>
                  <a:pt x="230859" y="552164"/>
                </a:moveTo>
                <a:lnTo>
                  <a:pt x="226364" y="552428"/>
                </a:lnTo>
                <a:lnTo>
                  <a:pt x="222133" y="552693"/>
                </a:lnTo>
                <a:lnTo>
                  <a:pt x="218166" y="553222"/>
                </a:lnTo>
                <a:lnTo>
                  <a:pt x="213935" y="553751"/>
                </a:lnTo>
                <a:lnTo>
                  <a:pt x="209968" y="554809"/>
                </a:lnTo>
                <a:lnTo>
                  <a:pt x="206266" y="555867"/>
                </a:lnTo>
                <a:lnTo>
                  <a:pt x="202299" y="557190"/>
                </a:lnTo>
                <a:lnTo>
                  <a:pt x="198597" y="558513"/>
                </a:lnTo>
                <a:lnTo>
                  <a:pt x="194895" y="560100"/>
                </a:lnTo>
                <a:lnTo>
                  <a:pt x="191457" y="561952"/>
                </a:lnTo>
                <a:lnTo>
                  <a:pt x="187755" y="564068"/>
                </a:lnTo>
                <a:lnTo>
                  <a:pt x="184582" y="565920"/>
                </a:lnTo>
                <a:lnTo>
                  <a:pt x="181144" y="568301"/>
                </a:lnTo>
                <a:lnTo>
                  <a:pt x="177971" y="570682"/>
                </a:lnTo>
                <a:lnTo>
                  <a:pt x="175062" y="573063"/>
                </a:lnTo>
                <a:lnTo>
                  <a:pt x="171888" y="575708"/>
                </a:lnTo>
                <a:lnTo>
                  <a:pt x="169244" y="578883"/>
                </a:lnTo>
                <a:lnTo>
                  <a:pt x="166599" y="581793"/>
                </a:lnTo>
                <a:lnTo>
                  <a:pt x="164219" y="584703"/>
                </a:lnTo>
                <a:lnTo>
                  <a:pt x="161839" y="588142"/>
                </a:lnTo>
                <a:lnTo>
                  <a:pt x="159724" y="591316"/>
                </a:lnTo>
                <a:lnTo>
                  <a:pt x="157608" y="594491"/>
                </a:lnTo>
                <a:lnTo>
                  <a:pt x="156022" y="598194"/>
                </a:lnTo>
                <a:lnTo>
                  <a:pt x="154435" y="601633"/>
                </a:lnTo>
                <a:lnTo>
                  <a:pt x="152848" y="605601"/>
                </a:lnTo>
                <a:lnTo>
                  <a:pt x="151526" y="609041"/>
                </a:lnTo>
                <a:lnTo>
                  <a:pt x="150204" y="613009"/>
                </a:lnTo>
                <a:lnTo>
                  <a:pt x="149411" y="616977"/>
                </a:lnTo>
                <a:lnTo>
                  <a:pt x="148882" y="620945"/>
                </a:lnTo>
                <a:lnTo>
                  <a:pt x="148088" y="624913"/>
                </a:lnTo>
                <a:lnTo>
                  <a:pt x="147824" y="629146"/>
                </a:lnTo>
                <a:lnTo>
                  <a:pt x="147824" y="633378"/>
                </a:lnTo>
                <a:lnTo>
                  <a:pt x="147824" y="1898686"/>
                </a:lnTo>
                <a:lnTo>
                  <a:pt x="147824" y="1902918"/>
                </a:lnTo>
                <a:lnTo>
                  <a:pt x="148088" y="1906887"/>
                </a:lnTo>
                <a:lnTo>
                  <a:pt x="148882" y="1911119"/>
                </a:lnTo>
                <a:lnTo>
                  <a:pt x="149411" y="1915087"/>
                </a:lnTo>
                <a:lnTo>
                  <a:pt x="150204" y="1918791"/>
                </a:lnTo>
                <a:lnTo>
                  <a:pt x="151526" y="1922759"/>
                </a:lnTo>
                <a:lnTo>
                  <a:pt x="152848" y="1926463"/>
                </a:lnTo>
                <a:lnTo>
                  <a:pt x="154435" y="1930166"/>
                </a:lnTo>
                <a:lnTo>
                  <a:pt x="156022" y="1933605"/>
                </a:lnTo>
                <a:lnTo>
                  <a:pt x="157608" y="1937309"/>
                </a:lnTo>
                <a:lnTo>
                  <a:pt x="159724" y="1940748"/>
                </a:lnTo>
                <a:lnTo>
                  <a:pt x="161839" y="1944187"/>
                </a:lnTo>
                <a:lnTo>
                  <a:pt x="164219" y="1947097"/>
                </a:lnTo>
                <a:lnTo>
                  <a:pt x="166599" y="1950272"/>
                </a:lnTo>
                <a:lnTo>
                  <a:pt x="169244" y="1953446"/>
                </a:lnTo>
                <a:lnTo>
                  <a:pt x="171888" y="1956091"/>
                </a:lnTo>
                <a:lnTo>
                  <a:pt x="175062" y="1958737"/>
                </a:lnTo>
                <a:lnTo>
                  <a:pt x="177971" y="1961382"/>
                </a:lnTo>
                <a:lnTo>
                  <a:pt x="181144" y="1963763"/>
                </a:lnTo>
                <a:lnTo>
                  <a:pt x="184582" y="1965880"/>
                </a:lnTo>
                <a:lnTo>
                  <a:pt x="187755" y="1967996"/>
                </a:lnTo>
                <a:lnTo>
                  <a:pt x="191457" y="1970112"/>
                </a:lnTo>
                <a:lnTo>
                  <a:pt x="194895" y="1971700"/>
                </a:lnTo>
                <a:lnTo>
                  <a:pt x="198597" y="1973551"/>
                </a:lnTo>
                <a:lnTo>
                  <a:pt x="202299" y="1974874"/>
                </a:lnTo>
                <a:lnTo>
                  <a:pt x="206266" y="1976197"/>
                </a:lnTo>
                <a:lnTo>
                  <a:pt x="209968" y="1977255"/>
                </a:lnTo>
                <a:lnTo>
                  <a:pt x="213935" y="1978049"/>
                </a:lnTo>
                <a:lnTo>
                  <a:pt x="218166" y="1978842"/>
                </a:lnTo>
                <a:lnTo>
                  <a:pt x="222133" y="1979636"/>
                </a:lnTo>
                <a:lnTo>
                  <a:pt x="226364" y="1979900"/>
                </a:lnTo>
                <a:lnTo>
                  <a:pt x="230859" y="1979900"/>
                </a:lnTo>
                <a:lnTo>
                  <a:pt x="1273033" y="1979900"/>
                </a:lnTo>
                <a:lnTo>
                  <a:pt x="1276999" y="1979900"/>
                </a:lnTo>
                <a:lnTo>
                  <a:pt x="1281230" y="1979636"/>
                </a:lnTo>
                <a:lnTo>
                  <a:pt x="1285461" y="1978842"/>
                </a:lnTo>
                <a:lnTo>
                  <a:pt x="1289693" y="1978049"/>
                </a:lnTo>
                <a:lnTo>
                  <a:pt x="1293395" y="1977255"/>
                </a:lnTo>
                <a:lnTo>
                  <a:pt x="1297626" y="1976197"/>
                </a:lnTo>
                <a:lnTo>
                  <a:pt x="1301593" y="1974874"/>
                </a:lnTo>
                <a:lnTo>
                  <a:pt x="1305030" y="1973551"/>
                </a:lnTo>
                <a:lnTo>
                  <a:pt x="1308997" y="1971700"/>
                </a:lnTo>
                <a:lnTo>
                  <a:pt x="1312435" y="1970112"/>
                </a:lnTo>
                <a:lnTo>
                  <a:pt x="1315873" y="1967996"/>
                </a:lnTo>
                <a:lnTo>
                  <a:pt x="1319310" y="1965880"/>
                </a:lnTo>
                <a:lnTo>
                  <a:pt x="1322484" y="1963763"/>
                </a:lnTo>
                <a:lnTo>
                  <a:pt x="1325657" y="1961382"/>
                </a:lnTo>
                <a:lnTo>
                  <a:pt x="1328566" y="1958737"/>
                </a:lnTo>
                <a:lnTo>
                  <a:pt x="1331475" y="1956091"/>
                </a:lnTo>
                <a:lnTo>
                  <a:pt x="1334119" y="1953446"/>
                </a:lnTo>
                <a:lnTo>
                  <a:pt x="1336764" y="1950272"/>
                </a:lnTo>
                <a:lnTo>
                  <a:pt x="1339144" y="1947097"/>
                </a:lnTo>
                <a:lnTo>
                  <a:pt x="1341524" y="1944187"/>
                </a:lnTo>
                <a:lnTo>
                  <a:pt x="1343639" y="1940748"/>
                </a:lnTo>
                <a:lnTo>
                  <a:pt x="1345755" y="1937309"/>
                </a:lnTo>
                <a:lnTo>
                  <a:pt x="1347606" y="1933605"/>
                </a:lnTo>
                <a:lnTo>
                  <a:pt x="1349457" y="1930166"/>
                </a:lnTo>
                <a:lnTo>
                  <a:pt x="1350779" y="1926463"/>
                </a:lnTo>
                <a:lnTo>
                  <a:pt x="1352101" y="1922759"/>
                </a:lnTo>
                <a:lnTo>
                  <a:pt x="1353159" y="1918791"/>
                </a:lnTo>
                <a:lnTo>
                  <a:pt x="1354217" y="1915087"/>
                </a:lnTo>
                <a:lnTo>
                  <a:pt x="1354746" y="1911119"/>
                </a:lnTo>
                <a:lnTo>
                  <a:pt x="1355275" y="1906887"/>
                </a:lnTo>
                <a:lnTo>
                  <a:pt x="1355539" y="1902918"/>
                </a:lnTo>
                <a:lnTo>
                  <a:pt x="1355804" y="1898686"/>
                </a:lnTo>
                <a:lnTo>
                  <a:pt x="1355804" y="1327749"/>
                </a:lnTo>
                <a:lnTo>
                  <a:pt x="1312492" y="1370013"/>
                </a:lnTo>
                <a:lnTo>
                  <a:pt x="1031875" y="1095852"/>
                </a:lnTo>
                <a:lnTo>
                  <a:pt x="1355804" y="779295"/>
                </a:lnTo>
                <a:lnTo>
                  <a:pt x="1355804" y="633378"/>
                </a:lnTo>
                <a:lnTo>
                  <a:pt x="1355539" y="629146"/>
                </a:lnTo>
                <a:lnTo>
                  <a:pt x="1355275" y="624913"/>
                </a:lnTo>
                <a:lnTo>
                  <a:pt x="1354746" y="620945"/>
                </a:lnTo>
                <a:lnTo>
                  <a:pt x="1354217" y="616977"/>
                </a:lnTo>
                <a:lnTo>
                  <a:pt x="1353159" y="613009"/>
                </a:lnTo>
                <a:lnTo>
                  <a:pt x="1352101" y="609041"/>
                </a:lnTo>
                <a:lnTo>
                  <a:pt x="1350779" y="605601"/>
                </a:lnTo>
                <a:lnTo>
                  <a:pt x="1349457" y="601633"/>
                </a:lnTo>
                <a:lnTo>
                  <a:pt x="1347606" y="598194"/>
                </a:lnTo>
                <a:lnTo>
                  <a:pt x="1345755" y="594491"/>
                </a:lnTo>
                <a:lnTo>
                  <a:pt x="1343639" y="591316"/>
                </a:lnTo>
                <a:lnTo>
                  <a:pt x="1341524" y="588142"/>
                </a:lnTo>
                <a:lnTo>
                  <a:pt x="1339144" y="584703"/>
                </a:lnTo>
                <a:lnTo>
                  <a:pt x="1336764" y="581793"/>
                </a:lnTo>
                <a:lnTo>
                  <a:pt x="1334119" y="578883"/>
                </a:lnTo>
                <a:lnTo>
                  <a:pt x="1331475" y="575708"/>
                </a:lnTo>
                <a:lnTo>
                  <a:pt x="1328566" y="573063"/>
                </a:lnTo>
                <a:lnTo>
                  <a:pt x="1325657" y="570682"/>
                </a:lnTo>
                <a:lnTo>
                  <a:pt x="1322484" y="568301"/>
                </a:lnTo>
                <a:lnTo>
                  <a:pt x="1319310" y="565920"/>
                </a:lnTo>
                <a:lnTo>
                  <a:pt x="1315873" y="564068"/>
                </a:lnTo>
                <a:lnTo>
                  <a:pt x="1312435" y="561952"/>
                </a:lnTo>
                <a:lnTo>
                  <a:pt x="1308997" y="560100"/>
                </a:lnTo>
                <a:lnTo>
                  <a:pt x="1305030" y="558513"/>
                </a:lnTo>
                <a:lnTo>
                  <a:pt x="1301593" y="557190"/>
                </a:lnTo>
                <a:lnTo>
                  <a:pt x="1297626" y="555867"/>
                </a:lnTo>
                <a:lnTo>
                  <a:pt x="1293395" y="554809"/>
                </a:lnTo>
                <a:lnTo>
                  <a:pt x="1289693" y="553751"/>
                </a:lnTo>
                <a:lnTo>
                  <a:pt x="1285461" y="553222"/>
                </a:lnTo>
                <a:lnTo>
                  <a:pt x="1281230" y="552693"/>
                </a:lnTo>
                <a:lnTo>
                  <a:pt x="1276999" y="552428"/>
                </a:lnTo>
                <a:lnTo>
                  <a:pt x="1273033" y="552164"/>
                </a:lnTo>
                <a:lnTo>
                  <a:pt x="230859" y="552164"/>
                </a:lnTo>
                <a:close/>
                <a:moveTo>
                  <a:pt x="1950691" y="197947"/>
                </a:moveTo>
                <a:lnTo>
                  <a:pt x="2231837" y="472902"/>
                </a:lnTo>
                <a:lnTo>
                  <a:pt x="1503363" y="1183758"/>
                </a:lnTo>
                <a:lnTo>
                  <a:pt x="1503363" y="1898686"/>
                </a:lnTo>
                <a:lnTo>
                  <a:pt x="1503099" y="1910326"/>
                </a:lnTo>
                <a:lnTo>
                  <a:pt x="1502305" y="1921701"/>
                </a:lnTo>
                <a:lnTo>
                  <a:pt x="1500719" y="1933076"/>
                </a:lnTo>
                <a:lnTo>
                  <a:pt x="1498603" y="1944187"/>
                </a:lnTo>
                <a:lnTo>
                  <a:pt x="1495959" y="1955033"/>
                </a:lnTo>
                <a:lnTo>
                  <a:pt x="1493050" y="1965880"/>
                </a:lnTo>
                <a:lnTo>
                  <a:pt x="1489348" y="1976197"/>
                </a:lnTo>
                <a:lnTo>
                  <a:pt x="1485381" y="1986249"/>
                </a:lnTo>
                <a:lnTo>
                  <a:pt x="1480621" y="1996567"/>
                </a:lnTo>
                <a:lnTo>
                  <a:pt x="1475332" y="2006090"/>
                </a:lnTo>
                <a:lnTo>
                  <a:pt x="1469779" y="2015614"/>
                </a:lnTo>
                <a:lnTo>
                  <a:pt x="1463961" y="2024873"/>
                </a:lnTo>
                <a:lnTo>
                  <a:pt x="1457614" y="2033338"/>
                </a:lnTo>
                <a:lnTo>
                  <a:pt x="1450739" y="2042068"/>
                </a:lnTo>
                <a:lnTo>
                  <a:pt x="1443334" y="2050004"/>
                </a:lnTo>
                <a:lnTo>
                  <a:pt x="1435930" y="2057940"/>
                </a:lnTo>
                <a:lnTo>
                  <a:pt x="1427997" y="2065612"/>
                </a:lnTo>
                <a:lnTo>
                  <a:pt x="1419535" y="2072755"/>
                </a:lnTo>
                <a:lnTo>
                  <a:pt x="1410543" y="2079104"/>
                </a:lnTo>
                <a:lnTo>
                  <a:pt x="1401817" y="2085453"/>
                </a:lnTo>
                <a:lnTo>
                  <a:pt x="1392561" y="2091273"/>
                </a:lnTo>
                <a:lnTo>
                  <a:pt x="1382777" y="2096828"/>
                </a:lnTo>
                <a:lnTo>
                  <a:pt x="1372992" y="2101855"/>
                </a:lnTo>
                <a:lnTo>
                  <a:pt x="1362415" y="2106352"/>
                </a:lnTo>
                <a:lnTo>
                  <a:pt x="1352101" y="2110320"/>
                </a:lnTo>
                <a:lnTo>
                  <a:pt x="1341259" y="2114024"/>
                </a:lnTo>
                <a:lnTo>
                  <a:pt x="1330417" y="2116934"/>
                </a:lnTo>
                <a:lnTo>
                  <a:pt x="1319310" y="2119314"/>
                </a:lnTo>
                <a:lnTo>
                  <a:pt x="1307939" y="2121431"/>
                </a:lnTo>
                <a:lnTo>
                  <a:pt x="1296304" y="2123018"/>
                </a:lnTo>
                <a:lnTo>
                  <a:pt x="1284933" y="2123812"/>
                </a:lnTo>
                <a:lnTo>
                  <a:pt x="1273033" y="2124076"/>
                </a:lnTo>
                <a:lnTo>
                  <a:pt x="230859" y="2124076"/>
                </a:lnTo>
                <a:lnTo>
                  <a:pt x="218959" y="2123812"/>
                </a:lnTo>
                <a:lnTo>
                  <a:pt x="207059" y="2123018"/>
                </a:lnTo>
                <a:lnTo>
                  <a:pt x="195688" y="2121431"/>
                </a:lnTo>
                <a:lnTo>
                  <a:pt x="184582" y="2119314"/>
                </a:lnTo>
                <a:lnTo>
                  <a:pt x="173211" y="2116934"/>
                </a:lnTo>
                <a:lnTo>
                  <a:pt x="162104" y="2114024"/>
                </a:lnTo>
                <a:lnTo>
                  <a:pt x="151526" y="2110320"/>
                </a:lnTo>
                <a:lnTo>
                  <a:pt x="140948" y="2106352"/>
                </a:lnTo>
                <a:lnTo>
                  <a:pt x="130900" y="2101855"/>
                </a:lnTo>
                <a:lnTo>
                  <a:pt x="120851" y="2096828"/>
                </a:lnTo>
                <a:lnTo>
                  <a:pt x="111331" y="2091273"/>
                </a:lnTo>
                <a:lnTo>
                  <a:pt x="101811" y="2085453"/>
                </a:lnTo>
                <a:lnTo>
                  <a:pt x="92820" y="2079104"/>
                </a:lnTo>
                <a:lnTo>
                  <a:pt x="84357" y="2072755"/>
                </a:lnTo>
                <a:lnTo>
                  <a:pt x="75895" y="2065612"/>
                </a:lnTo>
                <a:lnTo>
                  <a:pt x="67962" y="2057940"/>
                </a:lnTo>
                <a:lnTo>
                  <a:pt x="60293" y="2050004"/>
                </a:lnTo>
                <a:lnTo>
                  <a:pt x="53153" y="2042068"/>
                </a:lnTo>
                <a:lnTo>
                  <a:pt x="46278" y="2033338"/>
                </a:lnTo>
                <a:lnTo>
                  <a:pt x="39666" y="2024873"/>
                </a:lnTo>
                <a:lnTo>
                  <a:pt x="33584" y="2015614"/>
                </a:lnTo>
                <a:lnTo>
                  <a:pt x="28031" y="2006090"/>
                </a:lnTo>
                <a:lnTo>
                  <a:pt x="23006" y="1996567"/>
                </a:lnTo>
                <a:lnTo>
                  <a:pt x="18511" y="1986249"/>
                </a:lnTo>
                <a:lnTo>
                  <a:pt x="14280" y="1976197"/>
                </a:lnTo>
                <a:lnTo>
                  <a:pt x="10578" y="1965880"/>
                </a:lnTo>
                <a:lnTo>
                  <a:pt x="7669" y="1955033"/>
                </a:lnTo>
                <a:lnTo>
                  <a:pt x="4760" y="1944187"/>
                </a:lnTo>
                <a:lnTo>
                  <a:pt x="2909" y="1933076"/>
                </a:lnTo>
                <a:lnTo>
                  <a:pt x="1322" y="1921701"/>
                </a:lnTo>
                <a:lnTo>
                  <a:pt x="529" y="1910326"/>
                </a:lnTo>
                <a:lnTo>
                  <a:pt x="0" y="1898686"/>
                </a:lnTo>
                <a:lnTo>
                  <a:pt x="0" y="633378"/>
                </a:lnTo>
                <a:lnTo>
                  <a:pt x="529" y="621739"/>
                </a:lnTo>
                <a:lnTo>
                  <a:pt x="1322" y="610363"/>
                </a:lnTo>
                <a:lnTo>
                  <a:pt x="2909" y="598988"/>
                </a:lnTo>
                <a:lnTo>
                  <a:pt x="4760" y="587613"/>
                </a:lnTo>
                <a:lnTo>
                  <a:pt x="7669" y="577031"/>
                </a:lnTo>
                <a:lnTo>
                  <a:pt x="10578" y="566449"/>
                </a:lnTo>
                <a:lnTo>
                  <a:pt x="14280" y="555867"/>
                </a:lnTo>
                <a:lnTo>
                  <a:pt x="18511" y="545550"/>
                </a:lnTo>
                <a:lnTo>
                  <a:pt x="23006" y="535762"/>
                </a:lnTo>
                <a:lnTo>
                  <a:pt x="28031" y="525974"/>
                </a:lnTo>
                <a:lnTo>
                  <a:pt x="33584" y="516451"/>
                </a:lnTo>
                <a:lnTo>
                  <a:pt x="39666" y="507456"/>
                </a:lnTo>
                <a:lnTo>
                  <a:pt x="46278" y="498462"/>
                </a:lnTo>
                <a:lnTo>
                  <a:pt x="53153" y="489996"/>
                </a:lnTo>
                <a:lnTo>
                  <a:pt x="60293" y="481795"/>
                </a:lnTo>
                <a:lnTo>
                  <a:pt x="67962" y="474124"/>
                </a:lnTo>
                <a:lnTo>
                  <a:pt x="75895" y="466717"/>
                </a:lnTo>
                <a:lnTo>
                  <a:pt x="84357" y="459574"/>
                </a:lnTo>
                <a:lnTo>
                  <a:pt x="92820" y="452696"/>
                </a:lnTo>
                <a:lnTo>
                  <a:pt x="101811" y="446347"/>
                </a:lnTo>
                <a:lnTo>
                  <a:pt x="111331" y="440527"/>
                </a:lnTo>
                <a:lnTo>
                  <a:pt x="120851" y="435236"/>
                </a:lnTo>
                <a:lnTo>
                  <a:pt x="130900" y="430474"/>
                </a:lnTo>
                <a:lnTo>
                  <a:pt x="140948" y="425712"/>
                </a:lnTo>
                <a:lnTo>
                  <a:pt x="151526" y="421744"/>
                </a:lnTo>
                <a:lnTo>
                  <a:pt x="162104" y="418305"/>
                </a:lnTo>
                <a:lnTo>
                  <a:pt x="173211" y="415131"/>
                </a:lnTo>
                <a:lnTo>
                  <a:pt x="184582" y="412485"/>
                </a:lnTo>
                <a:lnTo>
                  <a:pt x="195688" y="410634"/>
                </a:lnTo>
                <a:lnTo>
                  <a:pt x="207059" y="409311"/>
                </a:lnTo>
                <a:lnTo>
                  <a:pt x="218959" y="408253"/>
                </a:lnTo>
                <a:lnTo>
                  <a:pt x="230859" y="407988"/>
                </a:lnTo>
                <a:lnTo>
                  <a:pt x="1273033" y="407988"/>
                </a:lnTo>
                <a:lnTo>
                  <a:pt x="1284933" y="408253"/>
                </a:lnTo>
                <a:lnTo>
                  <a:pt x="1296304" y="409311"/>
                </a:lnTo>
                <a:lnTo>
                  <a:pt x="1307939" y="410369"/>
                </a:lnTo>
                <a:lnTo>
                  <a:pt x="1319310" y="412485"/>
                </a:lnTo>
                <a:lnTo>
                  <a:pt x="1330417" y="415131"/>
                </a:lnTo>
                <a:lnTo>
                  <a:pt x="1341259" y="418305"/>
                </a:lnTo>
                <a:lnTo>
                  <a:pt x="1352101" y="421744"/>
                </a:lnTo>
                <a:lnTo>
                  <a:pt x="1362415" y="425712"/>
                </a:lnTo>
                <a:lnTo>
                  <a:pt x="1372992" y="430210"/>
                </a:lnTo>
                <a:lnTo>
                  <a:pt x="1382777" y="435236"/>
                </a:lnTo>
                <a:lnTo>
                  <a:pt x="1392561" y="440527"/>
                </a:lnTo>
                <a:lnTo>
                  <a:pt x="1401817" y="446347"/>
                </a:lnTo>
                <a:lnTo>
                  <a:pt x="1410543" y="452696"/>
                </a:lnTo>
                <a:lnTo>
                  <a:pt x="1419535" y="459574"/>
                </a:lnTo>
                <a:lnTo>
                  <a:pt x="1427997" y="466452"/>
                </a:lnTo>
                <a:lnTo>
                  <a:pt x="1435930" y="473859"/>
                </a:lnTo>
                <a:lnTo>
                  <a:pt x="1443334" y="481795"/>
                </a:lnTo>
                <a:lnTo>
                  <a:pt x="1450739" y="489996"/>
                </a:lnTo>
                <a:lnTo>
                  <a:pt x="1457614" y="498462"/>
                </a:lnTo>
                <a:lnTo>
                  <a:pt x="1463961" y="507456"/>
                </a:lnTo>
                <a:lnTo>
                  <a:pt x="1469779" y="516451"/>
                </a:lnTo>
                <a:lnTo>
                  <a:pt x="1475332" y="525974"/>
                </a:lnTo>
                <a:lnTo>
                  <a:pt x="1480621" y="535762"/>
                </a:lnTo>
                <a:lnTo>
                  <a:pt x="1485381" y="545550"/>
                </a:lnTo>
                <a:lnTo>
                  <a:pt x="1489348" y="555867"/>
                </a:lnTo>
                <a:lnTo>
                  <a:pt x="1493050" y="566449"/>
                </a:lnTo>
                <a:lnTo>
                  <a:pt x="1495959" y="577031"/>
                </a:lnTo>
                <a:lnTo>
                  <a:pt x="1498603" y="587613"/>
                </a:lnTo>
                <a:lnTo>
                  <a:pt x="1500719" y="598988"/>
                </a:lnTo>
                <a:lnTo>
                  <a:pt x="1502305" y="610363"/>
                </a:lnTo>
                <a:lnTo>
                  <a:pt x="1503099" y="621739"/>
                </a:lnTo>
                <a:lnTo>
                  <a:pt x="1503363" y="633378"/>
                </a:lnTo>
                <a:lnTo>
                  <a:pt x="1503363" y="635094"/>
                </a:lnTo>
                <a:lnTo>
                  <a:pt x="1950691" y="197947"/>
                </a:lnTo>
                <a:close/>
                <a:moveTo>
                  <a:pt x="2235011" y="0"/>
                </a:moveTo>
                <a:lnTo>
                  <a:pt x="2244532" y="265"/>
                </a:lnTo>
                <a:lnTo>
                  <a:pt x="2254054" y="794"/>
                </a:lnTo>
                <a:lnTo>
                  <a:pt x="2263575" y="2117"/>
                </a:lnTo>
                <a:lnTo>
                  <a:pt x="2272832" y="3440"/>
                </a:lnTo>
                <a:lnTo>
                  <a:pt x="2282354" y="5557"/>
                </a:lnTo>
                <a:lnTo>
                  <a:pt x="2291611" y="7939"/>
                </a:lnTo>
                <a:lnTo>
                  <a:pt x="2300867" y="11115"/>
                </a:lnTo>
                <a:lnTo>
                  <a:pt x="2309860" y="14290"/>
                </a:lnTo>
                <a:lnTo>
                  <a:pt x="2318588" y="18260"/>
                </a:lnTo>
                <a:lnTo>
                  <a:pt x="2327316" y="22229"/>
                </a:lnTo>
                <a:lnTo>
                  <a:pt x="2336044" y="26728"/>
                </a:lnTo>
                <a:lnTo>
                  <a:pt x="2344243" y="32021"/>
                </a:lnTo>
                <a:lnTo>
                  <a:pt x="2352442" y="37578"/>
                </a:lnTo>
                <a:lnTo>
                  <a:pt x="2360376" y="43400"/>
                </a:lnTo>
                <a:lnTo>
                  <a:pt x="2368046" y="50016"/>
                </a:lnTo>
                <a:lnTo>
                  <a:pt x="2375187" y="56897"/>
                </a:lnTo>
                <a:lnTo>
                  <a:pt x="2382328" y="64042"/>
                </a:lnTo>
                <a:lnTo>
                  <a:pt x="2388940" y="71451"/>
                </a:lnTo>
                <a:lnTo>
                  <a:pt x="2395024" y="79126"/>
                </a:lnTo>
                <a:lnTo>
                  <a:pt x="2400842" y="87065"/>
                </a:lnTo>
                <a:lnTo>
                  <a:pt x="2406132" y="95533"/>
                </a:lnTo>
                <a:lnTo>
                  <a:pt x="2410893" y="103737"/>
                </a:lnTo>
                <a:lnTo>
                  <a:pt x="2415124" y="112205"/>
                </a:lnTo>
                <a:lnTo>
                  <a:pt x="2418827" y="120938"/>
                </a:lnTo>
                <a:lnTo>
                  <a:pt x="2422265" y="129671"/>
                </a:lnTo>
                <a:lnTo>
                  <a:pt x="2425175" y="138669"/>
                </a:lnTo>
                <a:lnTo>
                  <a:pt x="2427820" y="147666"/>
                </a:lnTo>
                <a:lnTo>
                  <a:pt x="2429935" y="156928"/>
                </a:lnTo>
                <a:lnTo>
                  <a:pt x="2431522" y="165926"/>
                </a:lnTo>
                <a:lnTo>
                  <a:pt x="2432580" y="175188"/>
                </a:lnTo>
                <a:lnTo>
                  <a:pt x="2433109" y="184450"/>
                </a:lnTo>
                <a:lnTo>
                  <a:pt x="2433638" y="193713"/>
                </a:lnTo>
                <a:lnTo>
                  <a:pt x="2433109" y="203239"/>
                </a:lnTo>
                <a:lnTo>
                  <a:pt x="2432580" y="212502"/>
                </a:lnTo>
                <a:lnTo>
                  <a:pt x="2431522" y="221764"/>
                </a:lnTo>
                <a:lnTo>
                  <a:pt x="2429935" y="231026"/>
                </a:lnTo>
                <a:lnTo>
                  <a:pt x="2427820" y="240024"/>
                </a:lnTo>
                <a:lnTo>
                  <a:pt x="2425175" y="249021"/>
                </a:lnTo>
                <a:lnTo>
                  <a:pt x="2422265" y="258019"/>
                </a:lnTo>
                <a:lnTo>
                  <a:pt x="2418827" y="267016"/>
                </a:lnTo>
                <a:lnTo>
                  <a:pt x="2415124" y="275485"/>
                </a:lnTo>
                <a:lnTo>
                  <a:pt x="2410893" y="283953"/>
                </a:lnTo>
                <a:lnTo>
                  <a:pt x="2406132" y="292157"/>
                </a:lnTo>
                <a:lnTo>
                  <a:pt x="2400842" y="300625"/>
                </a:lnTo>
                <a:lnTo>
                  <a:pt x="2395024" y="308564"/>
                </a:lnTo>
                <a:lnTo>
                  <a:pt x="2388940" y="316238"/>
                </a:lnTo>
                <a:lnTo>
                  <a:pt x="2382328" y="323648"/>
                </a:lnTo>
                <a:lnTo>
                  <a:pt x="2375187" y="330793"/>
                </a:lnTo>
                <a:lnTo>
                  <a:pt x="2295842" y="408596"/>
                </a:lnTo>
                <a:lnTo>
                  <a:pt x="2015490" y="134434"/>
                </a:lnTo>
                <a:lnTo>
                  <a:pt x="2095099" y="56897"/>
                </a:lnTo>
                <a:lnTo>
                  <a:pt x="2102505" y="50016"/>
                </a:lnTo>
                <a:lnTo>
                  <a:pt x="2110175" y="43400"/>
                </a:lnTo>
                <a:lnTo>
                  <a:pt x="2117845" y="37578"/>
                </a:lnTo>
                <a:lnTo>
                  <a:pt x="2126044" y="32021"/>
                </a:lnTo>
                <a:lnTo>
                  <a:pt x="2134507" y="26728"/>
                </a:lnTo>
                <a:lnTo>
                  <a:pt x="2142971" y="22229"/>
                </a:lnTo>
                <a:lnTo>
                  <a:pt x="2151963" y="18260"/>
                </a:lnTo>
                <a:lnTo>
                  <a:pt x="2160427" y="14290"/>
                </a:lnTo>
                <a:lnTo>
                  <a:pt x="2169684" y="11115"/>
                </a:lnTo>
                <a:lnTo>
                  <a:pt x="2178676" y="7939"/>
                </a:lnTo>
                <a:lnTo>
                  <a:pt x="2187933" y="5557"/>
                </a:lnTo>
                <a:lnTo>
                  <a:pt x="2197454" y="3440"/>
                </a:lnTo>
                <a:lnTo>
                  <a:pt x="2206447" y="2117"/>
                </a:lnTo>
                <a:lnTo>
                  <a:pt x="2215968" y="794"/>
                </a:lnTo>
                <a:lnTo>
                  <a:pt x="2225490" y="265"/>
                </a:lnTo>
                <a:lnTo>
                  <a:pt x="2235011" y="0"/>
                </a:lnTo>
                <a:close/>
              </a:path>
            </a:pathLst>
          </a:custGeom>
          <a:solidFill>
            <a:srgbClr val="D6D40B"/>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a:solidFill>
                <a:srgbClr val="17C2CF"/>
              </a:solidFill>
            </a:endParaRPr>
          </a:p>
        </p:txBody>
      </p:sp>
      <p:sp>
        <p:nvSpPr>
          <p:cNvPr id="2058" name="MH_SubTitle_4"/>
          <p:cNvSpPr txBox="1">
            <a:spLocks noChangeArrowheads="1"/>
          </p:cNvSpPr>
          <p:nvPr>
            <p:custDataLst>
              <p:tags r:id="rId9"/>
            </p:custDataLst>
          </p:nvPr>
        </p:nvSpPr>
        <p:spPr bwMode="auto">
          <a:xfrm>
            <a:off x="4264025" y="5827714"/>
            <a:ext cx="14874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defRPr/>
            </a:pPr>
            <a:r>
              <a:rPr lang="zh-CN" altLang="en-US" sz="1600" dirty="0" smtClean="0">
                <a:solidFill>
                  <a:schemeClr val="accent1"/>
                </a:solidFill>
                <a:latin typeface="+mn-lt"/>
                <a:ea typeface="+mn-ea"/>
              </a:rPr>
              <a:t>标题</a:t>
            </a:r>
            <a:endParaRPr lang="zh-CN" altLang="en-US" sz="1600" dirty="0">
              <a:solidFill>
                <a:schemeClr val="accent1"/>
              </a:solidFill>
              <a:latin typeface="+mn-lt"/>
              <a:ea typeface="+mn-ea"/>
            </a:endParaRPr>
          </a:p>
        </p:txBody>
      </p:sp>
      <p:sp>
        <p:nvSpPr>
          <p:cNvPr id="39" name="MH_Other_5"/>
          <p:cNvSpPr/>
          <p:nvPr>
            <p:custDataLst>
              <p:tags r:id="rId10"/>
            </p:custDataLst>
          </p:nvPr>
        </p:nvSpPr>
        <p:spPr bwMode="auto">
          <a:xfrm>
            <a:off x="4756151" y="5345113"/>
            <a:ext cx="544513" cy="463550"/>
          </a:xfrm>
          <a:custGeom>
            <a:avLst/>
            <a:gdLst>
              <a:gd name="T0" fmla="*/ 1221908 w 2276475"/>
              <a:gd name="T1" fmla="*/ 1328927 h 1936751"/>
              <a:gd name="T2" fmla="*/ 1196654 w 2276475"/>
              <a:gd name="T3" fmla="*/ 1388292 h 1936751"/>
              <a:gd name="T4" fmla="*/ 691864 w 2276475"/>
              <a:gd name="T5" fmla="*/ 1376845 h 1936751"/>
              <a:gd name="T6" fmla="*/ 695585 w 2276475"/>
              <a:gd name="T7" fmla="*/ 1314285 h 1936751"/>
              <a:gd name="T8" fmla="*/ 1104489 w 2276475"/>
              <a:gd name="T9" fmla="*/ 1115137 h 1936751"/>
              <a:gd name="T10" fmla="*/ 1117497 w 2276475"/>
              <a:gd name="T11" fmla="*/ 1168850 h 1936751"/>
              <a:gd name="T12" fmla="*/ 811396 w 2276475"/>
              <a:gd name="T13" fmla="*/ 1188695 h 1936751"/>
              <a:gd name="T14" fmla="*/ 783254 w 2276475"/>
              <a:gd name="T15" fmla="*/ 1141068 h 1936751"/>
              <a:gd name="T16" fmla="*/ 309026 w 2276475"/>
              <a:gd name="T17" fmla="*/ 898551 h 1936751"/>
              <a:gd name="T18" fmla="*/ 798665 w 2276475"/>
              <a:gd name="T19" fmla="*/ 935449 h 1936751"/>
              <a:gd name="T20" fmla="*/ 759855 w 2276475"/>
              <a:gd name="T21" fmla="*/ 989335 h 1936751"/>
              <a:gd name="T22" fmla="*/ 259317 w 2276475"/>
              <a:gd name="T23" fmla="*/ 967303 h 1936751"/>
              <a:gd name="T24" fmla="*/ 277393 w 2276475"/>
              <a:gd name="T25" fmla="*/ 906514 h 1936751"/>
              <a:gd name="T26" fmla="*/ 1086287 w 2276475"/>
              <a:gd name="T27" fmla="*/ 817903 h 1936751"/>
              <a:gd name="T28" fmla="*/ 1028372 w 2276475"/>
              <a:gd name="T29" fmla="*/ 919230 h 1936751"/>
              <a:gd name="T30" fmla="*/ 999280 w 2276475"/>
              <a:gd name="T31" fmla="*/ 917630 h 1936751"/>
              <a:gd name="T32" fmla="*/ 289574 w 2276475"/>
              <a:gd name="T33" fmla="*/ 706099 h 1936751"/>
              <a:gd name="T34" fmla="*/ 590631 w 2276475"/>
              <a:gd name="T35" fmla="*/ 735033 h 1936751"/>
              <a:gd name="T36" fmla="*/ 567535 w 2276475"/>
              <a:gd name="T37" fmla="*/ 784938 h 1936751"/>
              <a:gd name="T38" fmla="*/ 259309 w 2276475"/>
              <a:gd name="T39" fmla="*/ 770073 h 1936751"/>
              <a:gd name="T40" fmla="*/ 267273 w 2276475"/>
              <a:gd name="T41" fmla="*/ 715124 h 1936751"/>
              <a:gd name="T42" fmla="*/ 836933 w 2276475"/>
              <a:gd name="T43" fmla="*/ 505684 h 1936751"/>
              <a:gd name="T44" fmla="*/ 846494 w 2276475"/>
              <a:gd name="T45" fmla="*/ 574170 h 1936751"/>
              <a:gd name="T46" fmla="*/ 268069 w 2276475"/>
              <a:gd name="T47" fmla="*/ 592752 h 1936751"/>
              <a:gd name="T48" fmla="*/ 238855 w 2276475"/>
              <a:gd name="T49" fmla="*/ 530105 h 1936751"/>
              <a:gd name="T50" fmla="*/ 1467818 w 2276475"/>
              <a:gd name="T51" fmla="*/ 344025 h 1936751"/>
              <a:gd name="T52" fmla="*/ 1566759 w 2276475"/>
              <a:gd name="T53" fmla="*/ 428438 h 1936751"/>
              <a:gd name="T54" fmla="*/ 1578461 w 2276475"/>
              <a:gd name="T55" fmla="*/ 479936 h 1936751"/>
              <a:gd name="T56" fmla="*/ 1197862 w 2276475"/>
              <a:gd name="T57" fmla="*/ 846789 h 1936751"/>
              <a:gd name="T58" fmla="*/ 1138817 w 2276475"/>
              <a:gd name="T59" fmla="*/ 842806 h 1936751"/>
              <a:gd name="T60" fmla="*/ 1093869 w 2276475"/>
              <a:gd name="T61" fmla="*/ 799538 h 1936751"/>
              <a:gd name="T62" fmla="*/ 1075782 w 2276475"/>
              <a:gd name="T63" fmla="*/ 737423 h 1936751"/>
              <a:gd name="T64" fmla="*/ 1456382 w 2276475"/>
              <a:gd name="T65" fmla="*/ 344821 h 1936751"/>
              <a:gd name="T66" fmla="*/ 199469 w 2276475"/>
              <a:gd name="T67" fmla="*/ 367345 h 1936751"/>
              <a:gd name="T68" fmla="*/ 114475 w 2276475"/>
              <a:gd name="T69" fmla="*/ 448541 h 1936751"/>
              <a:gd name="T70" fmla="*/ 103321 w 2276475"/>
              <a:gd name="T71" fmla="*/ 1407238 h 1936751"/>
              <a:gd name="T72" fmla="*/ 171315 w 2276475"/>
              <a:gd name="T73" fmla="*/ 1503559 h 1936751"/>
              <a:gd name="T74" fmla="*/ 1382734 w 2276475"/>
              <a:gd name="T75" fmla="*/ 1530890 h 1936751"/>
              <a:gd name="T76" fmla="*/ 1488975 w 2276475"/>
              <a:gd name="T77" fmla="*/ 1477289 h 1936751"/>
              <a:gd name="T78" fmla="*/ 1531737 w 2276475"/>
              <a:gd name="T79" fmla="*/ 1365845 h 1936751"/>
              <a:gd name="T80" fmla="*/ 1605841 w 2276475"/>
              <a:gd name="T81" fmla="*/ 1539381 h 1936751"/>
              <a:gd name="T82" fmla="*/ 1513146 w 2276475"/>
              <a:gd name="T83" fmla="*/ 1611821 h 1936751"/>
              <a:gd name="T84" fmla="*/ 101461 w 2276475"/>
              <a:gd name="T85" fmla="*/ 1605982 h 1936751"/>
              <a:gd name="T86" fmla="*/ 16468 w 2276475"/>
              <a:gd name="T87" fmla="*/ 1525317 h 1936751"/>
              <a:gd name="T88" fmla="*/ 5312 w 2276475"/>
              <a:gd name="T89" fmla="*/ 391226 h 1936751"/>
              <a:gd name="T90" fmla="*/ 73307 w 2276475"/>
              <a:gd name="T91" fmla="*/ 295170 h 1936751"/>
              <a:gd name="T92" fmla="*/ 1746529 w 2276475"/>
              <a:gd name="T93" fmla="*/ 88926 h 1936751"/>
              <a:gd name="T94" fmla="*/ 1805153 w 2276475"/>
              <a:gd name="T95" fmla="*/ 114614 h 1936751"/>
              <a:gd name="T96" fmla="*/ 1838312 w 2276475"/>
              <a:gd name="T97" fmla="*/ 176846 h 1936751"/>
              <a:gd name="T98" fmla="*/ 1821600 w 2276475"/>
              <a:gd name="T99" fmla="*/ 237490 h 1936751"/>
              <a:gd name="T100" fmla="*/ 1620792 w 2276475"/>
              <a:gd name="T101" fmla="*/ 421806 h 1936751"/>
              <a:gd name="T102" fmla="*/ 1543068 w 2276475"/>
              <a:gd name="T103" fmla="*/ 339447 h 1936751"/>
              <a:gd name="T104" fmla="*/ 1506460 w 2276475"/>
              <a:gd name="T105" fmla="*/ 289925 h 1936751"/>
              <a:gd name="T106" fmla="*/ 1716818 w 2276475"/>
              <a:gd name="T107" fmla="*/ 92634 h 1936751"/>
              <a:gd name="T108" fmla="*/ 1893521 w 2276475"/>
              <a:gd name="T109" fmla="*/ 35131 h 1936751"/>
              <a:gd name="T110" fmla="*/ 1889783 w 2276475"/>
              <a:gd name="T111" fmla="*/ 106078 h 1936751"/>
              <a:gd name="T112" fmla="*/ 1844400 w 2276475"/>
              <a:gd name="T113" fmla="*/ 105545 h 1936751"/>
              <a:gd name="T114" fmla="*/ 1793944 w 2276475"/>
              <a:gd name="T115" fmla="*/ 59669 h 1936751"/>
              <a:gd name="T116" fmla="*/ 1847069 w 2276475"/>
              <a:gd name="T117" fmla="*/ 16194 h 1936751"/>
              <a:gd name="T118" fmla="*/ 1697756 w 2276475"/>
              <a:gd name="T119" fmla="*/ 22017 h 1936751"/>
              <a:gd name="T120" fmla="*/ 1364698 w 2276475"/>
              <a:gd name="T121" fmla="*/ 383050 h 1936751"/>
              <a:gd name="T122" fmla="*/ 1317840 w 2276475"/>
              <a:gd name="T123" fmla="*/ 375887 h 1936751"/>
              <a:gd name="T124" fmla="*/ 1320237 w 2276475"/>
              <a:gd name="T125" fmla="*/ 329200 h 19367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76475" h="1936751">
                <a:moveTo>
                  <a:pt x="872202" y="1555750"/>
                </a:moveTo>
                <a:lnTo>
                  <a:pt x="879190" y="1555750"/>
                </a:lnTo>
                <a:lnTo>
                  <a:pt x="1397284" y="1555750"/>
                </a:lnTo>
                <a:lnTo>
                  <a:pt x="1404272" y="1555750"/>
                </a:lnTo>
                <a:lnTo>
                  <a:pt x="1410943" y="1557024"/>
                </a:lnTo>
                <a:lnTo>
                  <a:pt x="1417614" y="1557979"/>
                </a:lnTo>
                <a:lnTo>
                  <a:pt x="1423649" y="1560208"/>
                </a:lnTo>
                <a:lnTo>
                  <a:pt x="1430002" y="1562437"/>
                </a:lnTo>
                <a:lnTo>
                  <a:pt x="1435403" y="1565303"/>
                </a:lnTo>
                <a:lnTo>
                  <a:pt x="1440485" y="1568168"/>
                </a:lnTo>
                <a:lnTo>
                  <a:pt x="1445567" y="1571989"/>
                </a:lnTo>
                <a:lnTo>
                  <a:pt x="1450015" y="1576128"/>
                </a:lnTo>
                <a:lnTo>
                  <a:pt x="1453509" y="1580268"/>
                </a:lnTo>
                <a:lnTo>
                  <a:pt x="1457321" y="1584726"/>
                </a:lnTo>
                <a:lnTo>
                  <a:pt x="1460180" y="1589502"/>
                </a:lnTo>
                <a:lnTo>
                  <a:pt x="1462403" y="1594915"/>
                </a:lnTo>
                <a:lnTo>
                  <a:pt x="1463674" y="1600009"/>
                </a:lnTo>
                <a:lnTo>
                  <a:pt x="1464944" y="1605741"/>
                </a:lnTo>
                <a:lnTo>
                  <a:pt x="1465262" y="1611472"/>
                </a:lnTo>
                <a:lnTo>
                  <a:pt x="1464944" y="1617203"/>
                </a:lnTo>
                <a:lnTo>
                  <a:pt x="1463674" y="1622935"/>
                </a:lnTo>
                <a:lnTo>
                  <a:pt x="1462403" y="1628029"/>
                </a:lnTo>
                <a:lnTo>
                  <a:pt x="1460180" y="1633124"/>
                </a:lnTo>
                <a:lnTo>
                  <a:pt x="1457321" y="1638218"/>
                </a:lnTo>
                <a:lnTo>
                  <a:pt x="1453509" y="1642358"/>
                </a:lnTo>
                <a:lnTo>
                  <a:pt x="1450015" y="1646815"/>
                </a:lnTo>
                <a:lnTo>
                  <a:pt x="1445567" y="1650955"/>
                </a:lnTo>
                <a:lnTo>
                  <a:pt x="1440485" y="1654457"/>
                </a:lnTo>
                <a:lnTo>
                  <a:pt x="1435403" y="1657641"/>
                </a:lnTo>
                <a:lnTo>
                  <a:pt x="1430002" y="1660507"/>
                </a:lnTo>
                <a:lnTo>
                  <a:pt x="1423649" y="1662736"/>
                </a:lnTo>
                <a:lnTo>
                  <a:pt x="1417614" y="1664328"/>
                </a:lnTo>
                <a:lnTo>
                  <a:pt x="1410943" y="1665920"/>
                </a:lnTo>
                <a:lnTo>
                  <a:pt x="1404272" y="1666875"/>
                </a:lnTo>
                <a:lnTo>
                  <a:pt x="1397284" y="1666875"/>
                </a:lnTo>
                <a:lnTo>
                  <a:pt x="879190" y="1666875"/>
                </a:lnTo>
                <a:lnTo>
                  <a:pt x="872202" y="1666875"/>
                </a:lnTo>
                <a:lnTo>
                  <a:pt x="865531" y="1665920"/>
                </a:lnTo>
                <a:lnTo>
                  <a:pt x="858860" y="1664328"/>
                </a:lnTo>
                <a:lnTo>
                  <a:pt x="852507" y="1662736"/>
                </a:lnTo>
                <a:lnTo>
                  <a:pt x="846790" y="1660507"/>
                </a:lnTo>
                <a:lnTo>
                  <a:pt x="841389" y="1657641"/>
                </a:lnTo>
                <a:lnTo>
                  <a:pt x="835989" y="1654139"/>
                </a:lnTo>
                <a:lnTo>
                  <a:pt x="831224" y="1650955"/>
                </a:lnTo>
                <a:lnTo>
                  <a:pt x="826777" y="1646815"/>
                </a:lnTo>
                <a:lnTo>
                  <a:pt x="822648" y="1642358"/>
                </a:lnTo>
                <a:lnTo>
                  <a:pt x="819471" y="1637900"/>
                </a:lnTo>
                <a:lnTo>
                  <a:pt x="816612" y="1633124"/>
                </a:lnTo>
                <a:lnTo>
                  <a:pt x="814389" y="1628029"/>
                </a:lnTo>
                <a:lnTo>
                  <a:pt x="812483" y="1622935"/>
                </a:lnTo>
                <a:lnTo>
                  <a:pt x="811530" y="1617203"/>
                </a:lnTo>
                <a:lnTo>
                  <a:pt x="811212" y="1611472"/>
                </a:lnTo>
                <a:lnTo>
                  <a:pt x="811530" y="1605741"/>
                </a:lnTo>
                <a:lnTo>
                  <a:pt x="812483" y="1600009"/>
                </a:lnTo>
                <a:lnTo>
                  <a:pt x="814389" y="1594915"/>
                </a:lnTo>
                <a:lnTo>
                  <a:pt x="816612" y="1589820"/>
                </a:lnTo>
                <a:lnTo>
                  <a:pt x="819471" y="1584726"/>
                </a:lnTo>
                <a:lnTo>
                  <a:pt x="822648" y="1580268"/>
                </a:lnTo>
                <a:lnTo>
                  <a:pt x="826777" y="1576128"/>
                </a:lnTo>
                <a:lnTo>
                  <a:pt x="831224" y="1571989"/>
                </a:lnTo>
                <a:lnTo>
                  <a:pt x="835989" y="1568168"/>
                </a:lnTo>
                <a:lnTo>
                  <a:pt x="841389" y="1565303"/>
                </a:lnTo>
                <a:lnTo>
                  <a:pt x="846790" y="1562437"/>
                </a:lnTo>
                <a:lnTo>
                  <a:pt x="852507" y="1560208"/>
                </a:lnTo>
                <a:lnTo>
                  <a:pt x="858860" y="1558298"/>
                </a:lnTo>
                <a:lnTo>
                  <a:pt x="865531" y="1557024"/>
                </a:lnTo>
                <a:lnTo>
                  <a:pt x="872202" y="1555750"/>
                </a:lnTo>
                <a:close/>
                <a:moveTo>
                  <a:pt x="984211" y="1325563"/>
                </a:moveTo>
                <a:lnTo>
                  <a:pt x="1292263" y="1325563"/>
                </a:lnTo>
                <a:lnTo>
                  <a:pt x="1297339" y="1325880"/>
                </a:lnTo>
                <a:lnTo>
                  <a:pt x="1302415" y="1326513"/>
                </a:lnTo>
                <a:lnTo>
                  <a:pt x="1307174" y="1327779"/>
                </a:lnTo>
                <a:lnTo>
                  <a:pt x="1311615" y="1329361"/>
                </a:lnTo>
                <a:lnTo>
                  <a:pt x="1315740" y="1331260"/>
                </a:lnTo>
                <a:lnTo>
                  <a:pt x="1319864" y="1333792"/>
                </a:lnTo>
                <a:lnTo>
                  <a:pt x="1323671" y="1336640"/>
                </a:lnTo>
                <a:lnTo>
                  <a:pt x="1327161" y="1340121"/>
                </a:lnTo>
                <a:lnTo>
                  <a:pt x="1330333" y="1343286"/>
                </a:lnTo>
                <a:lnTo>
                  <a:pt x="1332871" y="1347400"/>
                </a:lnTo>
                <a:lnTo>
                  <a:pt x="1335409" y="1351198"/>
                </a:lnTo>
                <a:lnTo>
                  <a:pt x="1337630" y="1355629"/>
                </a:lnTo>
                <a:lnTo>
                  <a:pt x="1339216" y="1360059"/>
                </a:lnTo>
                <a:lnTo>
                  <a:pt x="1340485" y="1364807"/>
                </a:lnTo>
                <a:lnTo>
                  <a:pt x="1341437" y="1369870"/>
                </a:lnTo>
                <a:lnTo>
                  <a:pt x="1341437" y="1374934"/>
                </a:lnTo>
                <a:lnTo>
                  <a:pt x="1341437" y="1379681"/>
                </a:lnTo>
                <a:lnTo>
                  <a:pt x="1340485" y="1384745"/>
                </a:lnTo>
                <a:lnTo>
                  <a:pt x="1339216" y="1389492"/>
                </a:lnTo>
                <a:lnTo>
                  <a:pt x="1337630" y="1393923"/>
                </a:lnTo>
                <a:lnTo>
                  <a:pt x="1335409" y="1398037"/>
                </a:lnTo>
                <a:lnTo>
                  <a:pt x="1332871" y="1402151"/>
                </a:lnTo>
                <a:lnTo>
                  <a:pt x="1330016" y="1405632"/>
                </a:lnTo>
                <a:lnTo>
                  <a:pt x="1327161" y="1409430"/>
                </a:lnTo>
                <a:lnTo>
                  <a:pt x="1323671" y="1412595"/>
                </a:lnTo>
                <a:lnTo>
                  <a:pt x="1319864" y="1415443"/>
                </a:lnTo>
                <a:lnTo>
                  <a:pt x="1315740" y="1417659"/>
                </a:lnTo>
                <a:lnTo>
                  <a:pt x="1311615" y="1419874"/>
                </a:lnTo>
                <a:lnTo>
                  <a:pt x="1306857" y="1421773"/>
                </a:lnTo>
                <a:lnTo>
                  <a:pt x="1302415" y="1422722"/>
                </a:lnTo>
                <a:lnTo>
                  <a:pt x="1297339" y="1423672"/>
                </a:lnTo>
                <a:lnTo>
                  <a:pt x="1292263" y="1423988"/>
                </a:lnTo>
                <a:lnTo>
                  <a:pt x="984211" y="1423988"/>
                </a:lnTo>
                <a:lnTo>
                  <a:pt x="979453" y="1423672"/>
                </a:lnTo>
                <a:lnTo>
                  <a:pt x="974377" y="1422722"/>
                </a:lnTo>
                <a:lnTo>
                  <a:pt x="969618" y="1421773"/>
                </a:lnTo>
                <a:lnTo>
                  <a:pt x="965176" y="1419874"/>
                </a:lnTo>
                <a:lnTo>
                  <a:pt x="960735" y="1417659"/>
                </a:lnTo>
                <a:lnTo>
                  <a:pt x="956928" y="1415443"/>
                </a:lnTo>
                <a:lnTo>
                  <a:pt x="952803" y="1412595"/>
                </a:lnTo>
                <a:lnTo>
                  <a:pt x="949631" y="1409430"/>
                </a:lnTo>
                <a:lnTo>
                  <a:pt x="946141" y="1405632"/>
                </a:lnTo>
                <a:lnTo>
                  <a:pt x="943286" y="1402151"/>
                </a:lnTo>
                <a:lnTo>
                  <a:pt x="941065" y="1398037"/>
                </a:lnTo>
                <a:lnTo>
                  <a:pt x="938844" y="1393923"/>
                </a:lnTo>
                <a:lnTo>
                  <a:pt x="937258" y="1389492"/>
                </a:lnTo>
                <a:lnTo>
                  <a:pt x="935989" y="1384745"/>
                </a:lnTo>
                <a:lnTo>
                  <a:pt x="935355" y="1379681"/>
                </a:lnTo>
                <a:lnTo>
                  <a:pt x="935037" y="1374934"/>
                </a:lnTo>
                <a:lnTo>
                  <a:pt x="935355" y="1369870"/>
                </a:lnTo>
                <a:lnTo>
                  <a:pt x="935989" y="1364807"/>
                </a:lnTo>
                <a:lnTo>
                  <a:pt x="937258" y="1360059"/>
                </a:lnTo>
                <a:lnTo>
                  <a:pt x="938844" y="1355629"/>
                </a:lnTo>
                <a:lnTo>
                  <a:pt x="940748" y="1351198"/>
                </a:lnTo>
                <a:lnTo>
                  <a:pt x="943286" y="1347400"/>
                </a:lnTo>
                <a:lnTo>
                  <a:pt x="946141" y="1343286"/>
                </a:lnTo>
                <a:lnTo>
                  <a:pt x="949631" y="1340121"/>
                </a:lnTo>
                <a:lnTo>
                  <a:pt x="952803" y="1336640"/>
                </a:lnTo>
                <a:lnTo>
                  <a:pt x="956928" y="1333792"/>
                </a:lnTo>
                <a:lnTo>
                  <a:pt x="960735" y="1331260"/>
                </a:lnTo>
                <a:lnTo>
                  <a:pt x="965176" y="1329361"/>
                </a:lnTo>
                <a:lnTo>
                  <a:pt x="969618" y="1327779"/>
                </a:lnTo>
                <a:lnTo>
                  <a:pt x="974377" y="1326513"/>
                </a:lnTo>
                <a:lnTo>
                  <a:pt x="979453" y="1325880"/>
                </a:lnTo>
                <a:lnTo>
                  <a:pt x="984211" y="1325563"/>
                </a:lnTo>
                <a:close/>
                <a:moveTo>
                  <a:pt x="369286" y="1074738"/>
                </a:moveTo>
                <a:lnTo>
                  <a:pt x="887697" y="1074738"/>
                </a:lnTo>
                <a:lnTo>
                  <a:pt x="894368" y="1075056"/>
                </a:lnTo>
                <a:lnTo>
                  <a:pt x="901356" y="1076008"/>
                </a:lnTo>
                <a:lnTo>
                  <a:pt x="908027" y="1077278"/>
                </a:lnTo>
                <a:lnTo>
                  <a:pt x="914063" y="1079183"/>
                </a:lnTo>
                <a:lnTo>
                  <a:pt x="920098" y="1081406"/>
                </a:lnTo>
                <a:lnTo>
                  <a:pt x="925816" y="1084263"/>
                </a:lnTo>
                <a:lnTo>
                  <a:pt x="930898" y="1087438"/>
                </a:lnTo>
                <a:lnTo>
                  <a:pt x="935663" y="1090931"/>
                </a:lnTo>
                <a:lnTo>
                  <a:pt x="940110" y="1094741"/>
                </a:lnTo>
                <a:lnTo>
                  <a:pt x="944240" y="1099186"/>
                </a:lnTo>
                <a:lnTo>
                  <a:pt x="947416" y="1103948"/>
                </a:lnTo>
                <a:lnTo>
                  <a:pt x="950275" y="1108711"/>
                </a:lnTo>
                <a:lnTo>
                  <a:pt x="952499" y="1113791"/>
                </a:lnTo>
                <a:lnTo>
                  <a:pt x="954405" y="1118871"/>
                </a:lnTo>
                <a:lnTo>
                  <a:pt x="955358" y="1124903"/>
                </a:lnTo>
                <a:lnTo>
                  <a:pt x="955675" y="1130301"/>
                </a:lnTo>
                <a:lnTo>
                  <a:pt x="955358" y="1136016"/>
                </a:lnTo>
                <a:lnTo>
                  <a:pt x="954405" y="1141413"/>
                </a:lnTo>
                <a:lnTo>
                  <a:pt x="952499" y="1147128"/>
                </a:lnTo>
                <a:lnTo>
                  <a:pt x="950275" y="1152208"/>
                </a:lnTo>
                <a:lnTo>
                  <a:pt x="947416" y="1156971"/>
                </a:lnTo>
                <a:lnTo>
                  <a:pt x="944240" y="1161098"/>
                </a:lnTo>
                <a:lnTo>
                  <a:pt x="940110" y="1165543"/>
                </a:lnTo>
                <a:lnTo>
                  <a:pt x="935663" y="1169671"/>
                </a:lnTo>
                <a:lnTo>
                  <a:pt x="930898" y="1173163"/>
                </a:lnTo>
                <a:lnTo>
                  <a:pt x="925816" y="1176656"/>
                </a:lnTo>
                <a:lnTo>
                  <a:pt x="920098" y="1179196"/>
                </a:lnTo>
                <a:lnTo>
                  <a:pt x="914063" y="1181736"/>
                </a:lnTo>
                <a:lnTo>
                  <a:pt x="908027" y="1183323"/>
                </a:lnTo>
                <a:lnTo>
                  <a:pt x="901356" y="1184593"/>
                </a:lnTo>
                <a:lnTo>
                  <a:pt x="894368" y="1185546"/>
                </a:lnTo>
                <a:lnTo>
                  <a:pt x="887697" y="1185863"/>
                </a:lnTo>
                <a:lnTo>
                  <a:pt x="369286" y="1185863"/>
                </a:lnTo>
                <a:lnTo>
                  <a:pt x="362615" y="1185546"/>
                </a:lnTo>
                <a:lnTo>
                  <a:pt x="355944" y="1184593"/>
                </a:lnTo>
                <a:lnTo>
                  <a:pt x="349273" y="1183323"/>
                </a:lnTo>
                <a:lnTo>
                  <a:pt x="343238" y="1181736"/>
                </a:lnTo>
                <a:lnTo>
                  <a:pt x="337203" y="1179196"/>
                </a:lnTo>
                <a:lnTo>
                  <a:pt x="331485" y="1176656"/>
                </a:lnTo>
                <a:lnTo>
                  <a:pt x="326402" y="1173163"/>
                </a:lnTo>
                <a:lnTo>
                  <a:pt x="321637" y="1169671"/>
                </a:lnTo>
                <a:lnTo>
                  <a:pt x="317190" y="1165543"/>
                </a:lnTo>
                <a:lnTo>
                  <a:pt x="313378" y="1161098"/>
                </a:lnTo>
                <a:lnTo>
                  <a:pt x="309884" y="1156971"/>
                </a:lnTo>
                <a:lnTo>
                  <a:pt x="307025" y="1152208"/>
                </a:lnTo>
                <a:lnTo>
                  <a:pt x="304802" y="1147128"/>
                </a:lnTo>
                <a:lnTo>
                  <a:pt x="302896" y="1141413"/>
                </a:lnTo>
                <a:lnTo>
                  <a:pt x="301943" y="1136016"/>
                </a:lnTo>
                <a:lnTo>
                  <a:pt x="301625" y="1130301"/>
                </a:lnTo>
                <a:lnTo>
                  <a:pt x="301943" y="1124903"/>
                </a:lnTo>
                <a:lnTo>
                  <a:pt x="302896" y="1119188"/>
                </a:lnTo>
                <a:lnTo>
                  <a:pt x="304802" y="1113791"/>
                </a:lnTo>
                <a:lnTo>
                  <a:pt x="307025" y="1108711"/>
                </a:lnTo>
                <a:lnTo>
                  <a:pt x="309884" y="1103948"/>
                </a:lnTo>
                <a:lnTo>
                  <a:pt x="313378" y="1099186"/>
                </a:lnTo>
                <a:lnTo>
                  <a:pt x="317190" y="1094741"/>
                </a:lnTo>
                <a:lnTo>
                  <a:pt x="321637" y="1091248"/>
                </a:lnTo>
                <a:lnTo>
                  <a:pt x="326402" y="1087438"/>
                </a:lnTo>
                <a:lnTo>
                  <a:pt x="331485" y="1084263"/>
                </a:lnTo>
                <a:lnTo>
                  <a:pt x="337203" y="1081406"/>
                </a:lnTo>
                <a:lnTo>
                  <a:pt x="343238" y="1079183"/>
                </a:lnTo>
                <a:lnTo>
                  <a:pt x="349273" y="1077278"/>
                </a:lnTo>
                <a:lnTo>
                  <a:pt x="355944" y="1076008"/>
                </a:lnTo>
                <a:lnTo>
                  <a:pt x="362615" y="1075056"/>
                </a:lnTo>
                <a:lnTo>
                  <a:pt x="369286" y="1074738"/>
                </a:lnTo>
                <a:close/>
                <a:moveTo>
                  <a:pt x="1261435" y="965200"/>
                </a:moveTo>
                <a:lnTo>
                  <a:pt x="1264624" y="965200"/>
                </a:lnTo>
                <a:lnTo>
                  <a:pt x="1267814" y="965200"/>
                </a:lnTo>
                <a:lnTo>
                  <a:pt x="1271322" y="965838"/>
                </a:lnTo>
                <a:lnTo>
                  <a:pt x="1275149" y="967114"/>
                </a:lnTo>
                <a:lnTo>
                  <a:pt x="1278977" y="968390"/>
                </a:lnTo>
                <a:lnTo>
                  <a:pt x="1282804" y="969984"/>
                </a:lnTo>
                <a:lnTo>
                  <a:pt x="1290777" y="973811"/>
                </a:lnTo>
                <a:lnTo>
                  <a:pt x="1298113" y="978277"/>
                </a:lnTo>
                <a:lnTo>
                  <a:pt x="1304491" y="982742"/>
                </a:lnTo>
                <a:lnTo>
                  <a:pt x="1308637" y="986250"/>
                </a:lnTo>
                <a:lnTo>
                  <a:pt x="1312784" y="990715"/>
                </a:lnTo>
                <a:lnTo>
                  <a:pt x="1317249" y="997094"/>
                </a:lnTo>
                <a:lnTo>
                  <a:pt x="1321395" y="1004429"/>
                </a:lnTo>
                <a:lnTo>
                  <a:pt x="1325222" y="1012403"/>
                </a:lnTo>
                <a:lnTo>
                  <a:pt x="1326817" y="1016549"/>
                </a:lnTo>
                <a:lnTo>
                  <a:pt x="1328092" y="1020057"/>
                </a:lnTo>
                <a:lnTo>
                  <a:pt x="1329368" y="1024203"/>
                </a:lnTo>
                <a:lnTo>
                  <a:pt x="1330006" y="1027711"/>
                </a:lnTo>
                <a:lnTo>
                  <a:pt x="1330325" y="1030901"/>
                </a:lnTo>
                <a:lnTo>
                  <a:pt x="1330006" y="1034090"/>
                </a:lnTo>
                <a:lnTo>
                  <a:pt x="1329368" y="1036004"/>
                </a:lnTo>
                <a:lnTo>
                  <a:pt x="1327774" y="1038236"/>
                </a:lnTo>
                <a:lnTo>
                  <a:pt x="1228904" y="1099472"/>
                </a:lnTo>
                <a:lnTo>
                  <a:pt x="1226990" y="1101066"/>
                </a:lnTo>
                <a:lnTo>
                  <a:pt x="1225396" y="1102342"/>
                </a:lnTo>
                <a:lnTo>
                  <a:pt x="1223163" y="1103618"/>
                </a:lnTo>
                <a:lnTo>
                  <a:pt x="1220930" y="1104575"/>
                </a:lnTo>
                <a:lnTo>
                  <a:pt x="1219017" y="1105213"/>
                </a:lnTo>
                <a:lnTo>
                  <a:pt x="1216784" y="1105850"/>
                </a:lnTo>
                <a:lnTo>
                  <a:pt x="1212000" y="1106488"/>
                </a:lnTo>
                <a:lnTo>
                  <a:pt x="1207854" y="1105850"/>
                </a:lnTo>
                <a:lnTo>
                  <a:pt x="1205622" y="1105213"/>
                </a:lnTo>
                <a:lnTo>
                  <a:pt x="1203389" y="1104575"/>
                </a:lnTo>
                <a:lnTo>
                  <a:pt x="1201475" y="1103618"/>
                </a:lnTo>
                <a:lnTo>
                  <a:pt x="1199243" y="1102342"/>
                </a:lnTo>
                <a:lnTo>
                  <a:pt x="1197329" y="1101066"/>
                </a:lnTo>
                <a:lnTo>
                  <a:pt x="1195735" y="1099472"/>
                </a:lnTo>
                <a:lnTo>
                  <a:pt x="1194140" y="1097558"/>
                </a:lnTo>
                <a:lnTo>
                  <a:pt x="1192864" y="1095963"/>
                </a:lnTo>
                <a:lnTo>
                  <a:pt x="1191588" y="1093731"/>
                </a:lnTo>
                <a:lnTo>
                  <a:pt x="1190632" y="1091817"/>
                </a:lnTo>
                <a:lnTo>
                  <a:pt x="1189356" y="1087352"/>
                </a:lnTo>
                <a:lnTo>
                  <a:pt x="1189037" y="1082887"/>
                </a:lnTo>
                <a:lnTo>
                  <a:pt x="1189356" y="1078741"/>
                </a:lnTo>
                <a:lnTo>
                  <a:pt x="1190632" y="1074276"/>
                </a:lnTo>
                <a:lnTo>
                  <a:pt x="1191588" y="1072043"/>
                </a:lnTo>
                <a:lnTo>
                  <a:pt x="1192864" y="1070130"/>
                </a:lnTo>
                <a:lnTo>
                  <a:pt x="1194140" y="1068535"/>
                </a:lnTo>
                <a:lnTo>
                  <a:pt x="1195735" y="1066621"/>
                </a:lnTo>
                <a:lnTo>
                  <a:pt x="1257289" y="967433"/>
                </a:lnTo>
                <a:lnTo>
                  <a:pt x="1258884" y="965838"/>
                </a:lnTo>
                <a:lnTo>
                  <a:pt x="1261435" y="965200"/>
                </a:lnTo>
                <a:close/>
                <a:moveTo>
                  <a:pt x="346041" y="844550"/>
                </a:moveTo>
                <a:lnTo>
                  <a:pt x="350799" y="844550"/>
                </a:lnTo>
                <a:lnTo>
                  <a:pt x="658851" y="844550"/>
                </a:lnTo>
                <a:lnTo>
                  <a:pt x="663927" y="844550"/>
                </a:lnTo>
                <a:lnTo>
                  <a:pt x="669003" y="845185"/>
                </a:lnTo>
                <a:lnTo>
                  <a:pt x="673762" y="846773"/>
                </a:lnTo>
                <a:lnTo>
                  <a:pt x="678204" y="848043"/>
                </a:lnTo>
                <a:lnTo>
                  <a:pt x="682645" y="850265"/>
                </a:lnTo>
                <a:lnTo>
                  <a:pt x="686452" y="852805"/>
                </a:lnTo>
                <a:lnTo>
                  <a:pt x="690259" y="855345"/>
                </a:lnTo>
                <a:lnTo>
                  <a:pt x="693749" y="858838"/>
                </a:lnTo>
                <a:lnTo>
                  <a:pt x="697239" y="862330"/>
                </a:lnTo>
                <a:lnTo>
                  <a:pt x="699777" y="865823"/>
                </a:lnTo>
                <a:lnTo>
                  <a:pt x="702315" y="869950"/>
                </a:lnTo>
                <a:lnTo>
                  <a:pt x="704218" y="874395"/>
                </a:lnTo>
                <a:lnTo>
                  <a:pt x="705804" y="879158"/>
                </a:lnTo>
                <a:lnTo>
                  <a:pt x="707391" y="883920"/>
                </a:lnTo>
                <a:lnTo>
                  <a:pt x="708025" y="888683"/>
                </a:lnTo>
                <a:lnTo>
                  <a:pt x="708025" y="893763"/>
                </a:lnTo>
                <a:lnTo>
                  <a:pt x="708025" y="898843"/>
                </a:lnTo>
                <a:lnTo>
                  <a:pt x="707391" y="903605"/>
                </a:lnTo>
                <a:lnTo>
                  <a:pt x="705804" y="908368"/>
                </a:lnTo>
                <a:lnTo>
                  <a:pt x="704218" y="912495"/>
                </a:lnTo>
                <a:lnTo>
                  <a:pt x="702315" y="916940"/>
                </a:lnTo>
                <a:lnTo>
                  <a:pt x="699777" y="921068"/>
                </a:lnTo>
                <a:lnTo>
                  <a:pt x="697239" y="924878"/>
                </a:lnTo>
                <a:lnTo>
                  <a:pt x="693749" y="928370"/>
                </a:lnTo>
                <a:lnTo>
                  <a:pt x="690259" y="931545"/>
                </a:lnTo>
                <a:lnTo>
                  <a:pt x="686452" y="934403"/>
                </a:lnTo>
                <a:lnTo>
                  <a:pt x="682645" y="936943"/>
                </a:lnTo>
                <a:lnTo>
                  <a:pt x="678204" y="938848"/>
                </a:lnTo>
                <a:lnTo>
                  <a:pt x="673762" y="940753"/>
                </a:lnTo>
                <a:lnTo>
                  <a:pt x="669003" y="941705"/>
                </a:lnTo>
                <a:lnTo>
                  <a:pt x="663927" y="942658"/>
                </a:lnTo>
                <a:lnTo>
                  <a:pt x="658851" y="942975"/>
                </a:lnTo>
                <a:lnTo>
                  <a:pt x="350799" y="942975"/>
                </a:lnTo>
                <a:lnTo>
                  <a:pt x="346041" y="942658"/>
                </a:lnTo>
                <a:lnTo>
                  <a:pt x="340965" y="941705"/>
                </a:lnTo>
                <a:lnTo>
                  <a:pt x="336206" y="940753"/>
                </a:lnTo>
                <a:lnTo>
                  <a:pt x="331764" y="938848"/>
                </a:lnTo>
                <a:lnTo>
                  <a:pt x="327323" y="936943"/>
                </a:lnTo>
                <a:lnTo>
                  <a:pt x="323516" y="934403"/>
                </a:lnTo>
                <a:lnTo>
                  <a:pt x="319391" y="931545"/>
                </a:lnTo>
                <a:lnTo>
                  <a:pt x="316219" y="928370"/>
                </a:lnTo>
                <a:lnTo>
                  <a:pt x="312729" y="924878"/>
                </a:lnTo>
                <a:lnTo>
                  <a:pt x="309874" y="921068"/>
                </a:lnTo>
                <a:lnTo>
                  <a:pt x="307653" y="916940"/>
                </a:lnTo>
                <a:lnTo>
                  <a:pt x="305432" y="912495"/>
                </a:lnTo>
                <a:lnTo>
                  <a:pt x="303846" y="908368"/>
                </a:lnTo>
                <a:lnTo>
                  <a:pt x="302577" y="903605"/>
                </a:lnTo>
                <a:lnTo>
                  <a:pt x="301943" y="898843"/>
                </a:lnTo>
                <a:lnTo>
                  <a:pt x="301625" y="893763"/>
                </a:lnTo>
                <a:lnTo>
                  <a:pt x="301943" y="888683"/>
                </a:lnTo>
                <a:lnTo>
                  <a:pt x="302577" y="883920"/>
                </a:lnTo>
                <a:lnTo>
                  <a:pt x="303846" y="879158"/>
                </a:lnTo>
                <a:lnTo>
                  <a:pt x="305432" y="874395"/>
                </a:lnTo>
                <a:lnTo>
                  <a:pt x="307336" y="869950"/>
                </a:lnTo>
                <a:lnTo>
                  <a:pt x="309874" y="865823"/>
                </a:lnTo>
                <a:lnTo>
                  <a:pt x="312729" y="862330"/>
                </a:lnTo>
                <a:lnTo>
                  <a:pt x="316219" y="858838"/>
                </a:lnTo>
                <a:lnTo>
                  <a:pt x="319391" y="855345"/>
                </a:lnTo>
                <a:lnTo>
                  <a:pt x="323516" y="852805"/>
                </a:lnTo>
                <a:lnTo>
                  <a:pt x="327323" y="850265"/>
                </a:lnTo>
                <a:lnTo>
                  <a:pt x="331764" y="848043"/>
                </a:lnTo>
                <a:lnTo>
                  <a:pt x="336206" y="846773"/>
                </a:lnTo>
                <a:lnTo>
                  <a:pt x="340965" y="845185"/>
                </a:lnTo>
                <a:lnTo>
                  <a:pt x="346041" y="844550"/>
                </a:lnTo>
                <a:close/>
                <a:moveTo>
                  <a:pt x="344144" y="590550"/>
                </a:moveTo>
                <a:lnTo>
                  <a:pt x="960782" y="590550"/>
                </a:lnTo>
                <a:lnTo>
                  <a:pt x="966812" y="591185"/>
                </a:lnTo>
                <a:lnTo>
                  <a:pt x="973159" y="592138"/>
                </a:lnTo>
                <a:lnTo>
                  <a:pt x="978871" y="593725"/>
                </a:lnTo>
                <a:lnTo>
                  <a:pt x="984584" y="595630"/>
                </a:lnTo>
                <a:lnTo>
                  <a:pt x="990296" y="598488"/>
                </a:lnTo>
                <a:lnTo>
                  <a:pt x="995374" y="601345"/>
                </a:lnTo>
                <a:lnTo>
                  <a:pt x="1000135" y="604838"/>
                </a:lnTo>
                <a:lnTo>
                  <a:pt x="1004260" y="608965"/>
                </a:lnTo>
                <a:lnTo>
                  <a:pt x="1008386" y="613410"/>
                </a:lnTo>
                <a:lnTo>
                  <a:pt x="1011560" y="617855"/>
                </a:lnTo>
                <a:lnTo>
                  <a:pt x="1015051" y="623253"/>
                </a:lnTo>
                <a:lnTo>
                  <a:pt x="1017590" y="628650"/>
                </a:lnTo>
                <a:lnTo>
                  <a:pt x="1019811" y="634048"/>
                </a:lnTo>
                <a:lnTo>
                  <a:pt x="1021081" y="639763"/>
                </a:lnTo>
                <a:lnTo>
                  <a:pt x="1021715" y="646113"/>
                </a:lnTo>
                <a:lnTo>
                  <a:pt x="1022350" y="652145"/>
                </a:lnTo>
                <a:lnTo>
                  <a:pt x="1021715" y="658813"/>
                </a:lnTo>
                <a:lnTo>
                  <a:pt x="1021081" y="664528"/>
                </a:lnTo>
                <a:lnTo>
                  <a:pt x="1019811" y="670878"/>
                </a:lnTo>
                <a:lnTo>
                  <a:pt x="1017590" y="676275"/>
                </a:lnTo>
                <a:lnTo>
                  <a:pt x="1015051" y="681673"/>
                </a:lnTo>
                <a:lnTo>
                  <a:pt x="1011560" y="686753"/>
                </a:lnTo>
                <a:lnTo>
                  <a:pt x="1008386" y="691515"/>
                </a:lnTo>
                <a:lnTo>
                  <a:pt x="1004260" y="695960"/>
                </a:lnTo>
                <a:lnTo>
                  <a:pt x="1000135" y="700088"/>
                </a:lnTo>
                <a:lnTo>
                  <a:pt x="995374" y="703580"/>
                </a:lnTo>
                <a:lnTo>
                  <a:pt x="990296" y="706438"/>
                </a:lnTo>
                <a:lnTo>
                  <a:pt x="984584" y="708978"/>
                </a:lnTo>
                <a:lnTo>
                  <a:pt x="978871" y="711200"/>
                </a:lnTo>
                <a:lnTo>
                  <a:pt x="973159" y="712788"/>
                </a:lnTo>
                <a:lnTo>
                  <a:pt x="966812" y="713740"/>
                </a:lnTo>
                <a:lnTo>
                  <a:pt x="960782" y="714375"/>
                </a:lnTo>
                <a:lnTo>
                  <a:pt x="344144" y="714375"/>
                </a:lnTo>
                <a:lnTo>
                  <a:pt x="338114" y="713740"/>
                </a:lnTo>
                <a:lnTo>
                  <a:pt x="331767" y="712788"/>
                </a:lnTo>
                <a:lnTo>
                  <a:pt x="326054" y="711200"/>
                </a:lnTo>
                <a:lnTo>
                  <a:pt x="320342" y="708978"/>
                </a:lnTo>
                <a:lnTo>
                  <a:pt x="314946" y="706438"/>
                </a:lnTo>
                <a:lnTo>
                  <a:pt x="309869" y="703580"/>
                </a:lnTo>
                <a:lnTo>
                  <a:pt x="305108" y="700088"/>
                </a:lnTo>
                <a:lnTo>
                  <a:pt x="300982" y="695960"/>
                </a:lnTo>
                <a:lnTo>
                  <a:pt x="296857" y="691515"/>
                </a:lnTo>
                <a:lnTo>
                  <a:pt x="293366" y="686753"/>
                </a:lnTo>
                <a:lnTo>
                  <a:pt x="290192" y="681673"/>
                </a:lnTo>
                <a:lnTo>
                  <a:pt x="287653" y="676275"/>
                </a:lnTo>
                <a:lnTo>
                  <a:pt x="285432" y="670878"/>
                </a:lnTo>
                <a:lnTo>
                  <a:pt x="284162" y="664528"/>
                </a:lnTo>
                <a:lnTo>
                  <a:pt x="282893" y="658813"/>
                </a:lnTo>
                <a:lnTo>
                  <a:pt x="282575" y="652145"/>
                </a:lnTo>
                <a:lnTo>
                  <a:pt x="282893" y="646113"/>
                </a:lnTo>
                <a:lnTo>
                  <a:pt x="284162" y="639763"/>
                </a:lnTo>
                <a:lnTo>
                  <a:pt x="285432" y="634048"/>
                </a:lnTo>
                <a:lnTo>
                  <a:pt x="287653" y="628650"/>
                </a:lnTo>
                <a:lnTo>
                  <a:pt x="290192" y="623253"/>
                </a:lnTo>
                <a:lnTo>
                  <a:pt x="293366" y="617855"/>
                </a:lnTo>
                <a:lnTo>
                  <a:pt x="296857" y="613410"/>
                </a:lnTo>
                <a:lnTo>
                  <a:pt x="300982" y="608965"/>
                </a:lnTo>
                <a:lnTo>
                  <a:pt x="305108" y="604838"/>
                </a:lnTo>
                <a:lnTo>
                  <a:pt x="309869" y="601345"/>
                </a:lnTo>
                <a:lnTo>
                  <a:pt x="314946" y="598488"/>
                </a:lnTo>
                <a:lnTo>
                  <a:pt x="320342" y="595630"/>
                </a:lnTo>
                <a:lnTo>
                  <a:pt x="326054" y="593725"/>
                </a:lnTo>
                <a:lnTo>
                  <a:pt x="331767" y="592138"/>
                </a:lnTo>
                <a:lnTo>
                  <a:pt x="338114" y="591185"/>
                </a:lnTo>
                <a:lnTo>
                  <a:pt x="344144" y="590550"/>
                </a:lnTo>
                <a:close/>
                <a:moveTo>
                  <a:pt x="1750865" y="411163"/>
                </a:moveTo>
                <a:lnTo>
                  <a:pt x="1754043" y="411481"/>
                </a:lnTo>
                <a:lnTo>
                  <a:pt x="1757540" y="411798"/>
                </a:lnTo>
                <a:lnTo>
                  <a:pt x="1760718" y="413068"/>
                </a:lnTo>
                <a:lnTo>
                  <a:pt x="1764214" y="414021"/>
                </a:lnTo>
                <a:lnTo>
                  <a:pt x="1767710" y="414973"/>
                </a:lnTo>
                <a:lnTo>
                  <a:pt x="1770889" y="416878"/>
                </a:lnTo>
                <a:lnTo>
                  <a:pt x="1777563" y="421006"/>
                </a:lnTo>
                <a:lnTo>
                  <a:pt x="1784555" y="425768"/>
                </a:lnTo>
                <a:lnTo>
                  <a:pt x="1790912" y="431166"/>
                </a:lnTo>
                <a:lnTo>
                  <a:pt x="1797904" y="437198"/>
                </a:lnTo>
                <a:lnTo>
                  <a:pt x="1812207" y="451486"/>
                </a:lnTo>
                <a:lnTo>
                  <a:pt x="1827145" y="466408"/>
                </a:lnTo>
                <a:lnTo>
                  <a:pt x="1836680" y="476251"/>
                </a:lnTo>
                <a:lnTo>
                  <a:pt x="1851935" y="491173"/>
                </a:lnTo>
                <a:lnTo>
                  <a:pt x="1865920" y="505461"/>
                </a:lnTo>
                <a:lnTo>
                  <a:pt x="1872277" y="512446"/>
                </a:lnTo>
                <a:lnTo>
                  <a:pt x="1877680" y="519431"/>
                </a:lnTo>
                <a:lnTo>
                  <a:pt x="1882447" y="525781"/>
                </a:lnTo>
                <a:lnTo>
                  <a:pt x="1886579" y="532766"/>
                </a:lnTo>
                <a:lnTo>
                  <a:pt x="1888486" y="536258"/>
                </a:lnTo>
                <a:lnTo>
                  <a:pt x="1889439" y="539433"/>
                </a:lnTo>
                <a:lnTo>
                  <a:pt x="1891029" y="542608"/>
                </a:lnTo>
                <a:lnTo>
                  <a:pt x="1891664" y="546101"/>
                </a:lnTo>
                <a:lnTo>
                  <a:pt x="1891982" y="549593"/>
                </a:lnTo>
                <a:lnTo>
                  <a:pt x="1892300" y="552768"/>
                </a:lnTo>
                <a:lnTo>
                  <a:pt x="1892300" y="556261"/>
                </a:lnTo>
                <a:lnTo>
                  <a:pt x="1891664" y="559753"/>
                </a:lnTo>
                <a:lnTo>
                  <a:pt x="1891029" y="562928"/>
                </a:lnTo>
                <a:lnTo>
                  <a:pt x="1889757" y="566738"/>
                </a:lnTo>
                <a:lnTo>
                  <a:pt x="1888486" y="570231"/>
                </a:lnTo>
                <a:lnTo>
                  <a:pt x="1886261" y="574041"/>
                </a:lnTo>
                <a:lnTo>
                  <a:pt x="1884036" y="577533"/>
                </a:lnTo>
                <a:lnTo>
                  <a:pt x="1881176" y="581343"/>
                </a:lnTo>
                <a:lnTo>
                  <a:pt x="1877680" y="585153"/>
                </a:lnTo>
                <a:lnTo>
                  <a:pt x="1874184" y="588963"/>
                </a:lnTo>
                <a:lnTo>
                  <a:pt x="1476895" y="985838"/>
                </a:lnTo>
                <a:lnTo>
                  <a:pt x="1472763" y="989966"/>
                </a:lnTo>
                <a:lnTo>
                  <a:pt x="1468313" y="993458"/>
                </a:lnTo>
                <a:lnTo>
                  <a:pt x="1464182" y="996633"/>
                </a:lnTo>
                <a:lnTo>
                  <a:pt x="1459732" y="999808"/>
                </a:lnTo>
                <a:lnTo>
                  <a:pt x="1455282" y="1002348"/>
                </a:lnTo>
                <a:lnTo>
                  <a:pt x="1450515" y="1004888"/>
                </a:lnTo>
                <a:lnTo>
                  <a:pt x="1446065" y="1007111"/>
                </a:lnTo>
                <a:lnTo>
                  <a:pt x="1440980" y="1009016"/>
                </a:lnTo>
                <a:lnTo>
                  <a:pt x="1436212" y="1010921"/>
                </a:lnTo>
                <a:lnTo>
                  <a:pt x="1431445" y="1012826"/>
                </a:lnTo>
                <a:lnTo>
                  <a:pt x="1426360" y="1013778"/>
                </a:lnTo>
                <a:lnTo>
                  <a:pt x="1421274" y="1015366"/>
                </a:lnTo>
                <a:lnTo>
                  <a:pt x="1416507" y="1016001"/>
                </a:lnTo>
                <a:lnTo>
                  <a:pt x="1411422" y="1016953"/>
                </a:lnTo>
                <a:lnTo>
                  <a:pt x="1406336" y="1017271"/>
                </a:lnTo>
                <a:lnTo>
                  <a:pt x="1401569" y="1017588"/>
                </a:lnTo>
                <a:lnTo>
                  <a:pt x="1396484" y="1017588"/>
                </a:lnTo>
                <a:lnTo>
                  <a:pt x="1391716" y="1017271"/>
                </a:lnTo>
                <a:lnTo>
                  <a:pt x="1386949" y="1016953"/>
                </a:lnTo>
                <a:lnTo>
                  <a:pt x="1382499" y="1015683"/>
                </a:lnTo>
                <a:lnTo>
                  <a:pt x="1377731" y="1015048"/>
                </a:lnTo>
                <a:lnTo>
                  <a:pt x="1373282" y="1013461"/>
                </a:lnTo>
                <a:lnTo>
                  <a:pt x="1368832" y="1012191"/>
                </a:lnTo>
                <a:lnTo>
                  <a:pt x="1364700" y="1010286"/>
                </a:lnTo>
                <a:lnTo>
                  <a:pt x="1360886" y="1008063"/>
                </a:lnTo>
                <a:lnTo>
                  <a:pt x="1357072" y="1005523"/>
                </a:lnTo>
                <a:lnTo>
                  <a:pt x="1353576" y="1002983"/>
                </a:lnTo>
                <a:lnTo>
                  <a:pt x="1350080" y="1000126"/>
                </a:lnTo>
                <a:lnTo>
                  <a:pt x="1347220" y="996633"/>
                </a:lnTo>
                <a:lnTo>
                  <a:pt x="1344359" y="993458"/>
                </a:lnTo>
                <a:lnTo>
                  <a:pt x="1341817" y="989331"/>
                </a:lnTo>
                <a:lnTo>
                  <a:pt x="1339274" y="985521"/>
                </a:lnTo>
                <a:lnTo>
                  <a:pt x="1337367" y="981076"/>
                </a:lnTo>
                <a:lnTo>
                  <a:pt x="1335778" y="976313"/>
                </a:lnTo>
                <a:lnTo>
                  <a:pt x="1326561" y="967106"/>
                </a:lnTo>
                <a:lnTo>
                  <a:pt x="1322111" y="965518"/>
                </a:lnTo>
                <a:lnTo>
                  <a:pt x="1317979" y="963296"/>
                </a:lnTo>
                <a:lnTo>
                  <a:pt x="1314165" y="961073"/>
                </a:lnTo>
                <a:lnTo>
                  <a:pt x="1310351" y="958851"/>
                </a:lnTo>
                <a:lnTo>
                  <a:pt x="1307173" y="956311"/>
                </a:lnTo>
                <a:lnTo>
                  <a:pt x="1303995" y="953453"/>
                </a:lnTo>
                <a:lnTo>
                  <a:pt x="1301134" y="950913"/>
                </a:lnTo>
                <a:lnTo>
                  <a:pt x="1298274" y="948056"/>
                </a:lnTo>
                <a:lnTo>
                  <a:pt x="1295731" y="944563"/>
                </a:lnTo>
                <a:lnTo>
                  <a:pt x="1293824" y="941706"/>
                </a:lnTo>
                <a:lnTo>
                  <a:pt x="1291599" y="938531"/>
                </a:lnTo>
                <a:lnTo>
                  <a:pt x="1289692" y="935038"/>
                </a:lnTo>
                <a:lnTo>
                  <a:pt x="1288103" y="931546"/>
                </a:lnTo>
                <a:lnTo>
                  <a:pt x="1286832" y="928371"/>
                </a:lnTo>
                <a:lnTo>
                  <a:pt x="1284607" y="921068"/>
                </a:lnTo>
                <a:lnTo>
                  <a:pt x="1283336" y="913448"/>
                </a:lnTo>
                <a:lnTo>
                  <a:pt x="1282700" y="905511"/>
                </a:lnTo>
                <a:lnTo>
                  <a:pt x="1283018" y="897573"/>
                </a:lnTo>
                <a:lnTo>
                  <a:pt x="1283971" y="889953"/>
                </a:lnTo>
                <a:lnTo>
                  <a:pt x="1285560" y="882016"/>
                </a:lnTo>
                <a:lnTo>
                  <a:pt x="1287785" y="874078"/>
                </a:lnTo>
                <a:lnTo>
                  <a:pt x="1290646" y="866141"/>
                </a:lnTo>
                <a:lnTo>
                  <a:pt x="1294142" y="858521"/>
                </a:lnTo>
                <a:lnTo>
                  <a:pt x="1298909" y="849948"/>
                </a:lnTo>
                <a:lnTo>
                  <a:pt x="1304313" y="841376"/>
                </a:lnTo>
                <a:lnTo>
                  <a:pt x="1310351" y="833756"/>
                </a:lnTo>
                <a:lnTo>
                  <a:pt x="1317026" y="826136"/>
                </a:lnTo>
                <a:lnTo>
                  <a:pt x="1714315" y="429261"/>
                </a:lnTo>
                <a:lnTo>
                  <a:pt x="1718446" y="425768"/>
                </a:lnTo>
                <a:lnTo>
                  <a:pt x="1721943" y="422276"/>
                </a:lnTo>
                <a:lnTo>
                  <a:pt x="1726074" y="419736"/>
                </a:lnTo>
                <a:lnTo>
                  <a:pt x="1729571" y="417196"/>
                </a:lnTo>
                <a:lnTo>
                  <a:pt x="1733384" y="415608"/>
                </a:lnTo>
                <a:lnTo>
                  <a:pt x="1736881" y="414021"/>
                </a:lnTo>
                <a:lnTo>
                  <a:pt x="1740377" y="412433"/>
                </a:lnTo>
                <a:lnTo>
                  <a:pt x="1743873" y="411798"/>
                </a:lnTo>
                <a:lnTo>
                  <a:pt x="1747051" y="411481"/>
                </a:lnTo>
                <a:lnTo>
                  <a:pt x="1750865" y="411163"/>
                </a:lnTo>
                <a:close/>
                <a:moveTo>
                  <a:pt x="198373" y="319088"/>
                </a:moveTo>
                <a:lnTo>
                  <a:pt x="1557783" y="319088"/>
                </a:lnTo>
                <a:lnTo>
                  <a:pt x="1453042" y="423822"/>
                </a:lnTo>
                <a:lnTo>
                  <a:pt x="315492" y="423822"/>
                </a:lnTo>
                <a:lnTo>
                  <a:pt x="305336" y="424140"/>
                </a:lnTo>
                <a:lnTo>
                  <a:pt x="295179" y="424774"/>
                </a:lnTo>
                <a:lnTo>
                  <a:pt x="285340" y="426361"/>
                </a:lnTo>
                <a:lnTo>
                  <a:pt x="275500" y="427631"/>
                </a:lnTo>
                <a:lnTo>
                  <a:pt x="265979" y="429852"/>
                </a:lnTo>
                <a:lnTo>
                  <a:pt x="256457" y="433026"/>
                </a:lnTo>
                <a:lnTo>
                  <a:pt x="247570" y="435882"/>
                </a:lnTo>
                <a:lnTo>
                  <a:pt x="238365" y="439374"/>
                </a:lnTo>
                <a:lnTo>
                  <a:pt x="229478" y="443499"/>
                </a:lnTo>
                <a:lnTo>
                  <a:pt x="221226" y="447943"/>
                </a:lnTo>
                <a:lnTo>
                  <a:pt x="212973" y="452703"/>
                </a:lnTo>
                <a:lnTo>
                  <a:pt x="204721" y="457781"/>
                </a:lnTo>
                <a:lnTo>
                  <a:pt x="196786" y="463494"/>
                </a:lnTo>
                <a:lnTo>
                  <a:pt x="189486" y="469207"/>
                </a:lnTo>
                <a:lnTo>
                  <a:pt x="182186" y="475554"/>
                </a:lnTo>
                <a:lnTo>
                  <a:pt x="175203" y="481902"/>
                </a:lnTo>
                <a:lnTo>
                  <a:pt x="168855" y="488884"/>
                </a:lnTo>
                <a:lnTo>
                  <a:pt x="162507" y="496184"/>
                </a:lnTo>
                <a:lnTo>
                  <a:pt x="156794" y="503483"/>
                </a:lnTo>
                <a:lnTo>
                  <a:pt x="151398" y="511100"/>
                </a:lnTo>
                <a:lnTo>
                  <a:pt x="145685" y="519670"/>
                </a:lnTo>
                <a:lnTo>
                  <a:pt x="140924" y="527604"/>
                </a:lnTo>
                <a:lnTo>
                  <a:pt x="136798" y="536490"/>
                </a:lnTo>
                <a:lnTo>
                  <a:pt x="132672" y="545060"/>
                </a:lnTo>
                <a:lnTo>
                  <a:pt x="129498" y="554263"/>
                </a:lnTo>
                <a:lnTo>
                  <a:pt x="126007" y="563150"/>
                </a:lnTo>
                <a:lnTo>
                  <a:pt x="123468" y="572671"/>
                </a:lnTo>
                <a:lnTo>
                  <a:pt x="121246" y="582193"/>
                </a:lnTo>
                <a:lnTo>
                  <a:pt x="119659" y="592031"/>
                </a:lnTo>
                <a:lnTo>
                  <a:pt x="118072" y="601870"/>
                </a:lnTo>
                <a:lnTo>
                  <a:pt x="117437" y="612026"/>
                </a:lnTo>
                <a:lnTo>
                  <a:pt x="117437" y="622182"/>
                </a:lnTo>
                <a:lnTo>
                  <a:pt x="117437" y="1633658"/>
                </a:lnTo>
                <a:lnTo>
                  <a:pt x="117437" y="1643814"/>
                </a:lnTo>
                <a:lnTo>
                  <a:pt x="118072" y="1653970"/>
                </a:lnTo>
                <a:lnTo>
                  <a:pt x="119659" y="1663808"/>
                </a:lnTo>
                <a:lnTo>
                  <a:pt x="121246" y="1673647"/>
                </a:lnTo>
                <a:lnTo>
                  <a:pt x="123468" y="1683168"/>
                </a:lnTo>
                <a:lnTo>
                  <a:pt x="126007" y="1692689"/>
                </a:lnTo>
                <a:lnTo>
                  <a:pt x="129498" y="1701576"/>
                </a:lnTo>
                <a:lnTo>
                  <a:pt x="132672" y="1710780"/>
                </a:lnTo>
                <a:lnTo>
                  <a:pt x="136798" y="1719666"/>
                </a:lnTo>
                <a:lnTo>
                  <a:pt x="140924" y="1728235"/>
                </a:lnTo>
                <a:lnTo>
                  <a:pt x="145685" y="1736170"/>
                </a:lnTo>
                <a:lnTo>
                  <a:pt x="151398" y="1744739"/>
                </a:lnTo>
                <a:lnTo>
                  <a:pt x="156794" y="1752356"/>
                </a:lnTo>
                <a:lnTo>
                  <a:pt x="162507" y="1759656"/>
                </a:lnTo>
                <a:lnTo>
                  <a:pt x="168855" y="1766955"/>
                </a:lnTo>
                <a:lnTo>
                  <a:pt x="175203" y="1773938"/>
                </a:lnTo>
                <a:lnTo>
                  <a:pt x="182186" y="1780285"/>
                </a:lnTo>
                <a:lnTo>
                  <a:pt x="189486" y="1786633"/>
                </a:lnTo>
                <a:lnTo>
                  <a:pt x="196786" y="1792345"/>
                </a:lnTo>
                <a:lnTo>
                  <a:pt x="204721" y="1798375"/>
                </a:lnTo>
                <a:lnTo>
                  <a:pt x="212973" y="1803453"/>
                </a:lnTo>
                <a:lnTo>
                  <a:pt x="221226" y="1808214"/>
                </a:lnTo>
                <a:lnTo>
                  <a:pt x="229478" y="1812340"/>
                </a:lnTo>
                <a:lnTo>
                  <a:pt x="238365" y="1816466"/>
                </a:lnTo>
                <a:lnTo>
                  <a:pt x="247570" y="1819640"/>
                </a:lnTo>
                <a:lnTo>
                  <a:pt x="256457" y="1823131"/>
                </a:lnTo>
                <a:lnTo>
                  <a:pt x="265979" y="1825670"/>
                </a:lnTo>
                <a:lnTo>
                  <a:pt x="275500" y="1827891"/>
                </a:lnTo>
                <a:lnTo>
                  <a:pt x="285340" y="1829478"/>
                </a:lnTo>
                <a:lnTo>
                  <a:pt x="295179" y="1831065"/>
                </a:lnTo>
                <a:lnTo>
                  <a:pt x="305336" y="1831700"/>
                </a:lnTo>
                <a:lnTo>
                  <a:pt x="315492" y="1831700"/>
                </a:lnTo>
                <a:lnTo>
                  <a:pt x="1632371" y="1831700"/>
                </a:lnTo>
                <a:lnTo>
                  <a:pt x="1642527" y="1831700"/>
                </a:lnTo>
                <a:lnTo>
                  <a:pt x="1652367" y="1831065"/>
                </a:lnTo>
                <a:lnTo>
                  <a:pt x="1662523" y="1829478"/>
                </a:lnTo>
                <a:lnTo>
                  <a:pt x="1672045" y="1827891"/>
                </a:lnTo>
                <a:lnTo>
                  <a:pt x="1681885" y="1825670"/>
                </a:lnTo>
                <a:lnTo>
                  <a:pt x="1691089" y="1823131"/>
                </a:lnTo>
                <a:lnTo>
                  <a:pt x="1700611" y="1819640"/>
                </a:lnTo>
                <a:lnTo>
                  <a:pt x="1709181" y="1816466"/>
                </a:lnTo>
                <a:lnTo>
                  <a:pt x="1718385" y="1812340"/>
                </a:lnTo>
                <a:lnTo>
                  <a:pt x="1726637" y="1808214"/>
                </a:lnTo>
                <a:lnTo>
                  <a:pt x="1735207" y="1803453"/>
                </a:lnTo>
                <a:lnTo>
                  <a:pt x="1743142" y="1798375"/>
                </a:lnTo>
                <a:lnTo>
                  <a:pt x="1750760" y="1792345"/>
                </a:lnTo>
                <a:lnTo>
                  <a:pt x="1758377" y="1786633"/>
                </a:lnTo>
                <a:lnTo>
                  <a:pt x="1765677" y="1780285"/>
                </a:lnTo>
                <a:lnTo>
                  <a:pt x="1772660" y="1773938"/>
                </a:lnTo>
                <a:lnTo>
                  <a:pt x="1779325" y="1766955"/>
                </a:lnTo>
                <a:lnTo>
                  <a:pt x="1785356" y="1759973"/>
                </a:lnTo>
                <a:lnTo>
                  <a:pt x="1791069" y="1752356"/>
                </a:lnTo>
                <a:lnTo>
                  <a:pt x="1796782" y="1744739"/>
                </a:lnTo>
                <a:lnTo>
                  <a:pt x="1801861" y="1736805"/>
                </a:lnTo>
                <a:lnTo>
                  <a:pt x="1806621" y="1728235"/>
                </a:lnTo>
                <a:lnTo>
                  <a:pt x="1810748" y="1719666"/>
                </a:lnTo>
                <a:lnTo>
                  <a:pt x="1814874" y="1710780"/>
                </a:lnTo>
                <a:lnTo>
                  <a:pt x="1818683" y="1702211"/>
                </a:lnTo>
                <a:lnTo>
                  <a:pt x="1821857" y="1692689"/>
                </a:lnTo>
                <a:lnTo>
                  <a:pt x="1824396" y="1683168"/>
                </a:lnTo>
                <a:lnTo>
                  <a:pt x="1826617" y="1673647"/>
                </a:lnTo>
                <a:lnTo>
                  <a:pt x="1828522" y="1663808"/>
                </a:lnTo>
                <a:lnTo>
                  <a:pt x="1829474" y="1653970"/>
                </a:lnTo>
                <a:lnTo>
                  <a:pt x="1830109" y="1643814"/>
                </a:lnTo>
                <a:lnTo>
                  <a:pt x="1830426" y="1633658"/>
                </a:lnTo>
                <a:lnTo>
                  <a:pt x="1830426" y="1113162"/>
                </a:lnTo>
                <a:lnTo>
                  <a:pt x="1830426" y="773570"/>
                </a:lnTo>
                <a:lnTo>
                  <a:pt x="1947863" y="656458"/>
                </a:lnTo>
                <a:lnTo>
                  <a:pt x="1947863" y="1738391"/>
                </a:lnTo>
                <a:lnTo>
                  <a:pt x="1947546" y="1748865"/>
                </a:lnTo>
                <a:lnTo>
                  <a:pt x="1946911" y="1758704"/>
                </a:lnTo>
                <a:lnTo>
                  <a:pt x="1945324" y="1768860"/>
                </a:lnTo>
                <a:lnTo>
                  <a:pt x="1943419" y="1778063"/>
                </a:lnTo>
                <a:lnTo>
                  <a:pt x="1941198" y="1787902"/>
                </a:lnTo>
                <a:lnTo>
                  <a:pt x="1938659" y="1797423"/>
                </a:lnTo>
                <a:lnTo>
                  <a:pt x="1935802" y="1806627"/>
                </a:lnTo>
                <a:lnTo>
                  <a:pt x="1932311" y="1815831"/>
                </a:lnTo>
                <a:lnTo>
                  <a:pt x="1928184" y="1824400"/>
                </a:lnTo>
                <a:lnTo>
                  <a:pt x="1923741" y="1832969"/>
                </a:lnTo>
                <a:lnTo>
                  <a:pt x="1918980" y="1841221"/>
                </a:lnTo>
                <a:lnTo>
                  <a:pt x="1913902" y="1849156"/>
                </a:lnTo>
                <a:lnTo>
                  <a:pt x="1908188" y="1856773"/>
                </a:lnTo>
                <a:lnTo>
                  <a:pt x="1902475" y="1864707"/>
                </a:lnTo>
                <a:lnTo>
                  <a:pt x="1896127" y="1871689"/>
                </a:lnTo>
                <a:lnTo>
                  <a:pt x="1889462" y="1878671"/>
                </a:lnTo>
                <a:lnTo>
                  <a:pt x="1882797" y="1885336"/>
                </a:lnTo>
                <a:lnTo>
                  <a:pt x="1875497" y="1891366"/>
                </a:lnTo>
                <a:lnTo>
                  <a:pt x="1868197" y="1897397"/>
                </a:lnTo>
                <a:lnTo>
                  <a:pt x="1860579" y="1902792"/>
                </a:lnTo>
                <a:lnTo>
                  <a:pt x="1852327" y="1907870"/>
                </a:lnTo>
                <a:lnTo>
                  <a:pt x="1844074" y="1912631"/>
                </a:lnTo>
                <a:lnTo>
                  <a:pt x="1835187" y="1917074"/>
                </a:lnTo>
                <a:lnTo>
                  <a:pt x="1826617" y="1920882"/>
                </a:lnTo>
                <a:lnTo>
                  <a:pt x="1817413" y="1924691"/>
                </a:lnTo>
                <a:lnTo>
                  <a:pt x="1808209" y="1927865"/>
                </a:lnTo>
                <a:lnTo>
                  <a:pt x="1799004" y="1930404"/>
                </a:lnTo>
                <a:lnTo>
                  <a:pt x="1789482" y="1932625"/>
                </a:lnTo>
                <a:lnTo>
                  <a:pt x="1779643" y="1934530"/>
                </a:lnTo>
                <a:lnTo>
                  <a:pt x="1769803" y="1935482"/>
                </a:lnTo>
                <a:lnTo>
                  <a:pt x="1759647" y="1936434"/>
                </a:lnTo>
                <a:lnTo>
                  <a:pt x="1749173" y="1936751"/>
                </a:lnTo>
                <a:lnTo>
                  <a:pt x="198373" y="1936751"/>
                </a:lnTo>
                <a:lnTo>
                  <a:pt x="188216" y="1936434"/>
                </a:lnTo>
                <a:lnTo>
                  <a:pt x="178377" y="1935482"/>
                </a:lnTo>
                <a:lnTo>
                  <a:pt x="168538" y="1934530"/>
                </a:lnTo>
                <a:lnTo>
                  <a:pt x="158699" y="1932625"/>
                </a:lnTo>
                <a:lnTo>
                  <a:pt x="148859" y="1930404"/>
                </a:lnTo>
                <a:lnTo>
                  <a:pt x="139655" y="1927865"/>
                </a:lnTo>
                <a:lnTo>
                  <a:pt x="130133" y="1924691"/>
                </a:lnTo>
                <a:lnTo>
                  <a:pt x="121246" y="1920882"/>
                </a:lnTo>
                <a:lnTo>
                  <a:pt x="112359" y="1917074"/>
                </a:lnTo>
                <a:lnTo>
                  <a:pt x="103789" y="1912631"/>
                </a:lnTo>
                <a:lnTo>
                  <a:pt x="95537" y="1907870"/>
                </a:lnTo>
                <a:lnTo>
                  <a:pt x="87602" y="1902792"/>
                </a:lnTo>
                <a:lnTo>
                  <a:pt x="79984" y="1897397"/>
                </a:lnTo>
                <a:lnTo>
                  <a:pt x="72049" y="1891366"/>
                </a:lnTo>
                <a:lnTo>
                  <a:pt x="65067" y="1885336"/>
                </a:lnTo>
                <a:lnTo>
                  <a:pt x="58084" y="1878671"/>
                </a:lnTo>
                <a:lnTo>
                  <a:pt x="51418" y="1871689"/>
                </a:lnTo>
                <a:lnTo>
                  <a:pt x="45388" y="1864707"/>
                </a:lnTo>
                <a:lnTo>
                  <a:pt x="39357" y="1856773"/>
                </a:lnTo>
                <a:lnTo>
                  <a:pt x="33962" y="1849156"/>
                </a:lnTo>
                <a:lnTo>
                  <a:pt x="28883" y="1841221"/>
                </a:lnTo>
                <a:lnTo>
                  <a:pt x="24122" y="1832969"/>
                </a:lnTo>
                <a:lnTo>
                  <a:pt x="19679" y="1824400"/>
                </a:lnTo>
                <a:lnTo>
                  <a:pt x="15870" y="1815831"/>
                </a:lnTo>
                <a:lnTo>
                  <a:pt x="12061" y="1806627"/>
                </a:lnTo>
                <a:lnTo>
                  <a:pt x="8887" y="1797423"/>
                </a:lnTo>
                <a:lnTo>
                  <a:pt x="6348" y="1787902"/>
                </a:lnTo>
                <a:lnTo>
                  <a:pt x="4126" y="1778063"/>
                </a:lnTo>
                <a:lnTo>
                  <a:pt x="2222" y="1768860"/>
                </a:lnTo>
                <a:lnTo>
                  <a:pt x="1270" y="1758704"/>
                </a:lnTo>
                <a:lnTo>
                  <a:pt x="318" y="1748865"/>
                </a:lnTo>
                <a:lnTo>
                  <a:pt x="0" y="1738391"/>
                </a:lnTo>
                <a:lnTo>
                  <a:pt x="0" y="517448"/>
                </a:lnTo>
                <a:lnTo>
                  <a:pt x="318" y="507292"/>
                </a:lnTo>
                <a:lnTo>
                  <a:pt x="1270" y="497453"/>
                </a:lnTo>
                <a:lnTo>
                  <a:pt x="2222" y="487297"/>
                </a:lnTo>
                <a:lnTo>
                  <a:pt x="4126" y="477776"/>
                </a:lnTo>
                <a:lnTo>
                  <a:pt x="6348" y="467937"/>
                </a:lnTo>
                <a:lnTo>
                  <a:pt x="8887" y="458416"/>
                </a:lnTo>
                <a:lnTo>
                  <a:pt x="12061" y="449212"/>
                </a:lnTo>
                <a:lnTo>
                  <a:pt x="15870" y="440008"/>
                </a:lnTo>
                <a:lnTo>
                  <a:pt x="19679" y="431439"/>
                </a:lnTo>
                <a:lnTo>
                  <a:pt x="24122" y="423187"/>
                </a:lnTo>
                <a:lnTo>
                  <a:pt x="28883" y="414618"/>
                </a:lnTo>
                <a:lnTo>
                  <a:pt x="33962" y="406684"/>
                </a:lnTo>
                <a:lnTo>
                  <a:pt x="39357" y="399067"/>
                </a:lnTo>
                <a:lnTo>
                  <a:pt x="45388" y="391450"/>
                </a:lnTo>
                <a:lnTo>
                  <a:pt x="51418" y="384150"/>
                </a:lnTo>
                <a:lnTo>
                  <a:pt x="58084" y="377168"/>
                </a:lnTo>
                <a:lnTo>
                  <a:pt x="65067" y="370503"/>
                </a:lnTo>
                <a:lnTo>
                  <a:pt x="72049" y="364473"/>
                </a:lnTo>
                <a:lnTo>
                  <a:pt x="79984" y="358443"/>
                </a:lnTo>
                <a:lnTo>
                  <a:pt x="87602" y="353047"/>
                </a:lnTo>
                <a:lnTo>
                  <a:pt x="95537" y="347969"/>
                </a:lnTo>
                <a:lnTo>
                  <a:pt x="103789" y="343209"/>
                </a:lnTo>
                <a:lnTo>
                  <a:pt x="112359" y="338766"/>
                </a:lnTo>
                <a:lnTo>
                  <a:pt x="121246" y="334957"/>
                </a:lnTo>
                <a:lnTo>
                  <a:pt x="130133" y="331149"/>
                </a:lnTo>
                <a:lnTo>
                  <a:pt x="139655" y="328292"/>
                </a:lnTo>
                <a:lnTo>
                  <a:pt x="148859" y="325436"/>
                </a:lnTo>
                <a:lnTo>
                  <a:pt x="158699" y="323214"/>
                </a:lnTo>
                <a:lnTo>
                  <a:pt x="168538" y="321310"/>
                </a:lnTo>
                <a:lnTo>
                  <a:pt x="178377" y="320358"/>
                </a:lnTo>
                <a:lnTo>
                  <a:pt x="188216" y="319723"/>
                </a:lnTo>
                <a:lnTo>
                  <a:pt x="198373" y="319088"/>
                </a:lnTo>
                <a:close/>
                <a:moveTo>
                  <a:pt x="2076641" y="106363"/>
                </a:moveTo>
                <a:lnTo>
                  <a:pt x="2082030" y="106363"/>
                </a:lnTo>
                <a:lnTo>
                  <a:pt x="2087102" y="106363"/>
                </a:lnTo>
                <a:lnTo>
                  <a:pt x="2092174" y="106679"/>
                </a:lnTo>
                <a:lnTo>
                  <a:pt x="2097246" y="107313"/>
                </a:lnTo>
                <a:lnTo>
                  <a:pt x="2102318" y="108263"/>
                </a:lnTo>
                <a:lnTo>
                  <a:pt x="2107390" y="109213"/>
                </a:lnTo>
                <a:lnTo>
                  <a:pt x="2112145" y="110797"/>
                </a:lnTo>
                <a:lnTo>
                  <a:pt x="2117217" y="112064"/>
                </a:lnTo>
                <a:lnTo>
                  <a:pt x="2121972" y="113965"/>
                </a:lnTo>
                <a:lnTo>
                  <a:pt x="2126727" y="116182"/>
                </a:lnTo>
                <a:lnTo>
                  <a:pt x="2131482" y="118399"/>
                </a:lnTo>
                <a:lnTo>
                  <a:pt x="2136237" y="120933"/>
                </a:lnTo>
                <a:lnTo>
                  <a:pt x="2140358" y="123784"/>
                </a:lnTo>
                <a:lnTo>
                  <a:pt x="2144796" y="126634"/>
                </a:lnTo>
                <a:lnTo>
                  <a:pt x="2148916" y="130119"/>
                </a:lnTo>
                <a:lnTo>
                  <a:pt x="2153354" y="133603"/>
                </a:lnTo>
                <a:lnTo>
                  <a:pt x="2157158" y="137087"/>
                </a:lnTo>
                <a:lnTo>
                  <a:pt x="2166351" y="146589"/>
                </a:lnTo>
                <a:lnTo>
                  <a:pt x="2169838" y="150707"/>
                </a:lnTo>
                <a:lnTo>
                  <a:pt x="2173642" y="154825"/>
                </a:lnTo>
                <a:lnTo>
                  <a:pt x="2176812" y="158626"/>
                </a:lnTo>
                <a:lnTo>
                  <a:pt x="2179665" y="163060"/>
                </a:lnTo>
                <a:lnTo>
                  <a:pt x="2182835" y="167811"/>
                </a:lnTo>
                <a:lnTo>
                  <a:pt x="2185371" y="172246"/>
                </a:lnTo>
                <a:lnTo>
                  <a:pt x="2187273" y="176997"/>
                </a:lnTo>
                <a:lnTo>
                  <a:pt x="2189492" y="181748"/>
                </a:lnTo>
                <a:lnTo>
                  <a:pt x="2191394" y="186183"/>
                </a:lnTo>
                <a:lnTo>
                  <a:pt x="2192979" y="191567"/>
                </a:lnTo>
                <a:lnTo>
                  <a:pt x="2194247" y="196002"/>
                </a:lnTo>
                <a:lnTo>
                  <a:pt x="2195515" y="201387"/>
                </a:lnTo>
                <a:lnTo>
                  <a:pt x="2196149" y="206454"/>
                </a:lnTo>
                <a:lnTo>
                  <a:pt x="2196783" y="211522"/>
                </a:lnTo>
                <a:lnTo>
                  <a:pt x="2197100" y="216590"/>
                </a:lnTo>
                <a:lnTo>
                  <a:pt x="2197100" y="221658"/>
                </a:lnTo>
                <a:lnTo>
                  <a:pt x="2197100" y="226726"/>
                </a:lnTo>
                <a:lnTo>
                  <a:pt x="2196783" y="231794"/>
                </a:lnTo>
                <a:lnTo>
                  <a:pt x="2196149" y="236862"/>
                </a:lnTo>
                <a:lnTo>
                  <a:pt x="2195515" y="241613"/>
                </a:lnTo>
                <a:lnTo>
                  <a:pt x="2194247" y="246681"/>
                </a:lnTo>
                <a:lnTo>
                  <a:pt x="2192979" y="251749"/>
                </a:lnTo>
                <a:lnTo>
                  <a:pt x="2191394" y="256500"/>
                </a:lnTo>
                <a:lnTo>
                  <a:pt x="2189492" y="261251"/>
                </a:lnTo>
                <a:lnTo>
                  <a:pt x="2187273" y="266319"/>
                </a:lnTo>
                <a:lnTo>
                  <a:pt x="2185371" y="270754"/>
                </a:lnTo>
                <a:lnTo>
                  <a:pt x="2182835" y="275505"/>
                </a:lnTo>
                <a:lnTo>
                  <a:pt x="2179665" y="279623"/>
                </a:lnTo>
                <a:lnTo>
                  <a:pt x="2176812" y="284057"/>
                </a:lnTo>
                <a:lnTo>
                  <a:pt x="2173642" y="288492"/>
                </a:lnTo>
                <a:lnTo>
                  <a:pt x="2169838" y="292609"/>
                </a:lnTo>
                <a:lnTo>
                  <a:pt x="2166351" y="296410"/>
                </a:lnTo>
                <a:lnTo>
                  <a:pt x="1970764" y="491843"/>
                </a:lnTo>
                <a:lnTo>
                  <a:pt x="1967277" y="495010"/>
                </a:lnTo>
                <a:lnTo>
                  <a:pt x="1963473" y="498178"/>
                </a:lnTo>
                <a:lnTo>
                  <a:pt x="1959986" y="500712"/>
                </a:lnTo>
                <a:lnTo>
                  <a:pt x="1956816" y="502612"/>
                </a:lnTo>
                <a:lnTo>
                  <a:pt x="1953329" y="504513"/>
                </a:lnTo>
                <a:lnTo>
                  <a:pt x="1950476" y="505463"/>
                </a:lnTo>
                <a:lnTo>
                  <a:pt x="1947623" y="505780"/>
                </a:lnTo>
                <a:lnTo>
                  <a:pt x="1944771" y="506413"/>
                </a:lnTo>
                <a:lnTo>
                  <a:pt x="1941918" y="505780"/>
                </a:lnTo>
                <a:lnTo>
                  <a:pt x="1939382" y="505463"/>
                </a:lnTo>
                <a:lnTo>
                  <a:pt x="1936846" y="504513"/>
                </a:lnTo>
                <a:lnTo>
                  <a:pt x="1933993" y="502929"/>
                </a:lnTo>
                <a:lnTo>
                  <a:pt x="1931457" y="501662"/>
                </a:lnTo>
                <a:lnTo>
                  <a:pt x="1928921" y="499445"/>
                </a:lnTo>
                <a:lnTo>
                  <a:pt x="1924166" y="494694"/>
                </a:lnTo>
                <a:lnTo>
                  <a:pt x="1919094" y="489309"/>
                </a:lnTo>
                <a:lnTo>
                  <a:pt x="1914022" y="482657"/>
                </a:lnTo>
                <a:lnTo>
                  <a:pt x="1903561" y="467770"/>
                </a:lnTo>
                <a:lnTo>
                  <a:pt x="1897855" y="459852"/>
                </a:lnTo>
                <a:lnTo>
                  <a:pt x="1891515" y="451616"/>
                </a:lnTo>
                <a:lnTo>
                  <a:pt x="1884541" y="443698"/>
                </a:lnTo>
                <a:lnTo>
                  <a:pt x="1877250" y="435779"/>
                </a:lnTo>
                <a:lnTo>
                  <a:pt x="1868057" y="426277"/>
                </a:lnTo>
                <a:lnTo>
                  <a:pt x="1859815" y="418991"/>
                </a:lnTo>
                <a:lnTo>
                  <a:pt x="1851890" y="412023"/>
                </a:lnTo>
                <a:lnTo>
                  <a:pt x="1843966" y="406005"/>
                </a:lnTo>
                <a:lnTo>
                  <a:pt x="1836041" y="399987"/>
                </a:lnTo>
                <a:lnTo>
                  <a:pt x="1820825" y="389217"/>
                </a:lnTo>
                <a:lnTo>
                  <a:pt x="1814485" y="384466"/>
                </a:lnTo>
                <a:lnTo>
                  <a:pt x="1808462" y="379398"/>
                </a:lnTo>
                <a:lnTo>
                  <a:pt x="1804024" y="374647"/>
                </a:lnTo>
                <a:lnTo>
                  <a:pt x="1802122" y="372113"/>
                </a:lnTo>
                <a:lnTo>
                  <a:pt x="1800220" y="369579"/>
                </a:lnTo>
                <a:lnTo>
                  <a:pt x="1798635" y="367045"/>
                </a:lnTo>
                <a:lnTo>
                  <a:pt x="1798001" y="364511"/>
                </a:lnTo>
                <a:lnTo>
                  <a:pt x="1797367" y="361660"/>
                </a:lnTo>
                <a:lnTo>
                  <a:pt x="1797050" y="359126"/>
                </a:lnTo>
                <a:lnTo>
                  <a:pt x="1797367" y="355959"/>
                </a:lnTo>
                <a:lnTo>
                  <a:pt x="1797684" y="353108"/>
                </a:lnTo>
                <a:lnTo>
                  <a:pt x="1798635" y="349941"/>
                </a:lnTo>
                <a:lnTo>
                  <a:pt x="1800220" y="346773"/>
                </a:lnTo>
                <a:lnTo>
                  <a:pt x="1802439" y="343289"/>
                </a:lnTo>
                <a:lnTo>
                  <a:pt x="1804975" y="340122"/>
                </a:lnTo>
                <a:lnTo>
                  <a:pt x="1807828" y="336637"/>
                </a:lnTo>
                <a:lnTo>
                  <a:pt x="1811632" y="332520"/>
                </a:lnTo>
                <a:lnTo>
                  <a:pt x="2006902" y="137087"/>
                </a:lnTo>
                <a:lnTo>
                  <a:pt x="2011023" y="133603"/>
                </a:lnTo>
                <a:lnTo>
                  <a:pt x="2014827" y="130119"/>
                </a:lnTo>
                <a:lnTo>
                  <a:pt x="2019265" y="126634"/>
                </a:lnTo>
                <a:lnTo>
                  <a:pt x="2023703" y="123784"/>
                </a:lnTo>
                <a:lnTo>
                  <a:pt x="2028141" y="120933"/>
                </a:lnTo>
                <a:lnTo>
                  <a:pt x="2032896" y="118399"/>
                </a:lnTo>
                <a:lnTo>
                  <a:pt x="2037017" y="116182"/>
                </a:lnTo>
                <a:lnTo>
                  <a:pt x="2041772" y="113965"/>
                </a:lnTo>
                <a:lnTo>
                  <a:pt x="2046843" y="112064"/>
                </a:lnTo>
                <a:lnTo>
                  <a:pt x="2051598" y="110797"/>
                </a:lnTo>
                <a:lnTo>
                  <a:pt x="2056670" y="109213"/>
                </a:lnTo>
                <a:lnTo>
                  <a:pt x="2061425" y="108263"/>
                </a:lnTo>
                <a:lnTo>
                  <a:pt x="2066497" y="107313"/>
                </a:lnTo>
                <a:lnTo>
                  <a:pt x="2071569" y="106679"/>
                </a:lnTo>
                <a:lnTo>
                  <a:pt x="2076641" y="106363"/>
                </a:lnTo>
                <a:close/>
                <a:moveTo>
                  <a:pt x="2213628" y="19050"/>
                </a:moveTo>
                <a:lnTo>
                  <a:pt x="2219371" y="19369"/>
                </a:lnTo>
                <a:lnTo>
                  <a:pt x="2225751" y="20007"/>
                </a:lnTo>
                <a:lnTo>
                  <a:pt x="2231493" y="21602"/>
                </a:lnTo>
                <a:lnTo>
                  <a:pt x="2237236" y="23516"/>
                </a:lnTo>
                <a:lnTo>
                  <a:pt x="2242978" y="26387"/>
                </a:lnTo>
                <a:lnTo>
                  <a:pt x="2248401" y="29258"/>
                </a:lnTo>
                <a:lnTo>
                  <a:pt x="2253506" y="33087"/>
                </a:lnTo>
                <a:lnTo>
                  <a:pt x="2258291" y="37234"/>
                </a:lnTo>
                <a:lnTo>
                  <a:pt x="2262757" y="42019"/>
                </a:lnTo>
                <a:lnTo>
                  <a:pt x="2266266" y="47123"/>
                </a:lnTo>
                <a:lnTo>
                  <a:pt x="2269457" y="52547"/>
                </a:lnTo>
                <a:lnTo>
                  <a:pt x="2272009" y="58608"/>
                </a:lnTo>
                <a:lnTo>
                  <a:pt x="2273923" y="64350"/>
                </a:lnTo>
                <a:lnTo>
                  <a:pt x="2275518" y="70412"/>
                </a:lnTo>
                <a:lnTo>
                  <a:pt x="2276475" y="76154"/>
                </a:lnTo>
                <a:lnTo>
                  <a:pt x="2276475" y="82216"/>
                </a:lnTo>
                <a:lnTo>
                  <a:pt x="2276475" y="88277"/>
                </a:lnTo>
                <a:lnTo>
                  <a:pt x="2275518" y="94338"/>
                </a:lnTo>
                <a:lnTo>
                  <a:pt x="2273923" y="100400"/>
                </a:lnTo>
                <a:lnTo>
                  <a:pt x="2272009" y="106142"/>
                </a:lnTo>
                <a:lnTo>
                  <a:pt x="2269457" y="111565"/>
                </a:lnTo>
                <a:lnTo>
                  <a:pt x="2266266" y="117308"/>
                </a:lnTo>
                <a:lnTo>
                  <a:pt x="2262757" y="122412"/>
                </a:lnTo>
                <a:lnTo>
                  <a:pt x="2258291" y="126878"/>
                </a:lnTo>
                <a:lnTo>
                  <a:pt x="2241064" y="144105"/>
                </a:lnTo>
                <a:lnTo>
                  <a:pt x="2236598" y="148253"/>
                </a:lnTo>
                <a:lnTo>
                  <a:pt x="2232769" y="150805"/>
                </a:lnTo>
                <a:lnTo>
                  <a:pt x="2230855" y="151443"/>
                </a:lnTo>
                <a:lnTo>
                  <a:pt x="2228941" y="152400"/>
                </a:lnTo>
                <a:lnTo>
                  <a:pt x="2227346" y="152400"/>
                </a:lnTo>
                <a:lnTo>
                  <a:pt x="2225751" y="152400"/>
                </a:lnTo>
                <a:lnTo>
                  <a:pt x="2224156" y="152081"/>
                </a:lnTo>
                <a:lnTo>
                  <a:pt x="2222880" y="151443"/>
                </a:lnTo>
                <a:lnTo>
                  <a:pt x="2220009" y="149848"/>
                </a:lnTo>
                <a:lnTo>
                  <a:pt x="2217456" y="147295"/>
                </a:lnTo>
                <a:lnTo>
                  <a:pt x="2214904" y="143786"/>
                </a:lnTo>
                <a:lnTo>
                  <a:pt x="2212352" y="140277"/>
                </a:lnTo>
                <a:lnTo>
                  <a:pt x="2209800" y="135811"/>
                </a:lnTo>
                <a:lnTo>
                  <a:pt x="2204058" y="126240"/>
                </a:lnTo>
                <a:lnTo>
                  <a:pt x="2201186" y="121455"/>
                </a:lnTo>
                <a:lnTo>
                  <a:pt x="2197358" y="116351"/>
                </a:lnTo>
                <a:lnTo>
                  <a:pt x="2193530" y="111246"/>
                </a:lnTo>
                <a:lnTo>
                  <a:pt x="2189064" y="106461"/>
                </a:lnTo>
                <a:lnTo>
                  <a:pt x="2184278" y="101995"/>
                </a:lnTo>
                <a:lnTo>
                  <a:pt x="2179493" y="98167"/>
                </a:lnTo>
                <a:lnTo>
                  <a:pt x="2174389" y="94657"/>
                </a:lnTo>
                <a:lnTo>
                  <a:pt x="2169285" y="91467"/>
                </a:lnTo>
                <a:lnTo>
                  <a:pt x="2159714" y="85725"/>
                </a:lnTo>
                <a:lnTo>
                  <a:pt x="2155248" y="83173"/>
                </a:lnTo>
                <a:lnTo>
                  <a:pt x="2151739" y="80620"/>
                </a:lnTo>
                <a:lnTo>
                  <a:pt x="2148229" y="78068"/>
                </a:lnTo>
                <a:lnTo>
                  <a:pt x="2145677" y="75516"/>
                </a:lnTo>
                <a:lnTo>
                  <a:pt x="2144082" y="72964"/>
                </a:lnTo>
                <a:lnTo>
                  <a:pt x="2143763" y="71369"/>
                </a:lnTo>
                <a:lnTo>
                  <a:pt x="2143125" y="69774"/>
                </a:lnTo>
                <a:lnTo>
                  <a:pt x="2143125" y="68179"/>
                </a:lnTo>
                <a:lnTo>
                  <a:pt x="2143763" y="66584"/>
                </a:lnTo>
                <a:lnTo>
                  <a:pt x="2144082" y="64669"/>
                </a:lnTo>
                <a:lnTo>
                  <a:pt x="2144720" y="63074"/>
                </a:lnTo>
                <a:lnTo>
                  <a:pt x="2147591" y="59246"/>
                </a:lnTo>
                <a:lnTo>
                  <a:pt x="2151419" y="54780"/>
                </a:lnTo>
                <a:lnTo>
                  <a:pt x="2168647" y="37234"/>
                </a:lnTo>
                <a:lnTo>
                  <a:pt x="2173751" y="33087"/>
                </a:lnTo>
                <a:lnTo>
                  <a:pt x="2178855" y="29258"/>
                </a:lnTo>
                <a:lnTo>
                  <a:pt x="2183959" y="26387"/>
                </a:lnTo>
                <a:lnTo>
                  <a:pt x="2189702" y="23516"/>
                </a:lnTo>
                <a:lnTo>
                  <a:pt x="2195125" y="21602"/>
                </a:lnTo>
                <a:lnTo>
                  <a:pt x="2201506" y="20007"/>
                </a:lnTo>
                <a:lnTo>
                  <a:pt x="2207248" y="19369"/>
                </a:lnTo>
                <a:lnTo>
                  <a:pt x="2213628" y="19050"/>
                </a:lnTo>
                <a:close/>
                <a:moveTo>
                  <a:pt x="1985550" y="0"/>
                </a:moveTo>
                <a:lnTo>
                  <a:pt x="1989686" y="0"/>
                </a:lnTo>
                <a:lnTo>
                  <a:pt x="1993822" y="0"/>
                </a:lnTo>
                <a:lnTo>
                  <a:pt x="1997640" y="634"/>
                </a:lnTo>
                <a:lnTo>
                  <a:pt x="2001776" y="1903"/>
                </a:lnTo>
                <a:lnTo>
                  <a:pt x="2005594" y="2855"/>
                </a:lnTo>
                <a:lnTo>
                  <a:pt x="2009411" y="4759"/>
                </a:lnTo>
                <a:lnTo>
                  <a:pt x="2012911" y="6980"/>
                </a:lnTo>
                <a:lnTo>
                  <a:pt x="2016411" y="9518"/>
                </a:lnTo>
                <a:lnTo>
                  <a:pt x="2019592" y="12374"/>
                </a:lnTo>
                <a:lnTo>
                  <a:pt x="2022456" y="15229"/>
                </a:lnTo>
                <a:lnTo>
                  <a:pt x="2025001" y="19037"/>
                </a:lnTo>
                <a:lnTo>
                  <a:pt x="2026910" y="22210"/>
                </a:lnTo>
                <a:lnTo>
                  <a:pt x="2028819" y="26334"/>
                </a:lnTo>
                <a:lnTo>
                  <a:pt x="2030091" y="29824"/>
                </a:lnTo>
                <a:lnTo>
                  <a:pt x="2031364" y="33949"/>
                </a:lnTo>
                <a:lnTo>
                  <a:pt x="2031682" y="37757"/>
                </a:lnTo>
                <a:lnTo>
                  <a:pt x="2032000" y="41881"/>
                </a:lnTo>
                <a:lnTo>
                  <a:pt x="2031682" y="46006"/>
                </a:lnTo>
                <a:lnTo>
                  <a:pt x="2031046" y="49813"/>
                </a:lnTo>
                <a:lnTo>
                  <a:pt x="2030091" y="53938"/>
                </a:lnTo>
                <a:lnTo>
                  <a:pt x="2028819" y="57745"/>
                </a:lnTo>
                <a:lnTo>
                  <a:pt x="2026910" y="61553"/>
                </a:lnTo>
                <a:lnTo>
                  <a:pt x="2025001" y="65043"/>
                </a:lnTo>
                <a:lnTo>
                  <a:pt x="2022456" y="68533"/>
                </a:lnTo>
                <a:lnTo>
                  <a:pt x="2019592" y="71706"/>
                </a:lnTo>
                <a:lnTo>
                  <a:pt x="1637177" y="453081"/>
                </a:lnTo>
                <a:lnTo>
                  <a:pt x="1633995" y="455937"/>
                </a:lnTo>
                <a:lnTo>
                  <a:pt x="1630814" y="458158"/>
                </a:lnTo>
                <a:lnTo>
                  <a:pt x="1626996" y="460379"/>
                </a:lnTo>
                <a:lnTo>
                  <a:pt x="1623496" y="462283"/>
                </a:lnTo>
                <a:lnTo>
                  <a:pt x="1619360" y="463552"/>
                </a:lnTo>
                <a:lnTo>
                  <a:pt x="1615224" y="464186"/>
                </a:lnTo>
                <a:lnTo>
                  <a:pt x="1611407" y="465138"/>
                </a:lnTo>
                <a:lnTo>
                  <a:pt x="1607271" y="465138"/>
                </a:lnTo>
                <a:lnTo>
                  <a:pt x="1603135" y="465138"/>
                </a:lnTo>
                <a:lnTo>
                  <a:pt x="1599317" y="464186"/>
                </a:lnTo>
                <a:lnTo>
                  <a:pt x="1595181" y="463552"/>
                </a:lnTo>
                <a:lnTo>
                  <a:pt x="1591681" y="462283"/>
                </a:lnTo>
                <a:lnTo>
                  <a:pt x="1587864" y="460379"/>
                </a:lnTo>
                <a:lnTo>
                  <a:pt x="1584364" y="458158"/>
                </a:lnTo>
                <a:lnTo>
                  <a:pt x="1580864" y="455937"/>
                </a:lnTo>
                <a:lnTo>
                  <a:pt x="1577683" y="453081"/>
                </a:lnTo>
                <a:lnTo>
                  <a:pt x="1574819" y="449591"/>
                </a:lnTo>
                <a:lnTo>
                  <a:pt x="1572274" y="446418"/>
                </a:lnTo>
                <a:lnTo>
                  <a:pt x="1570047" y="442928"/>
                </a:lnTo>
                <a:lnTo>
                  <a:pt x="1568138" y="439121"/>
                </a:lnTo>
                <a:lnTo>
                  <a:pt x="1567184" y="435314"/>
                </a:lnTo>
                <a:lnTo>
                  <a:pt x="1565911" y="431189"/>
                </a:lnTo>
                <a:lnTo>
                  <a:pt x="1565275" y="427381"/>
                </a:lnTo>
                <a:lnTo>
                  <a:pt x="1565275" y="423257"/>
                </a:lnTo>
                <a:lnTo>
                  <a:pt x="1565275" y="419132"/>
                </a:lnTo>
                <a:lnTo>
                  <a:pt x="1565911" y="415007"/>
                </a:lnTo>
                <a:lnTo>
                  <a:pt x="1567184" y="411517"/>
                </a:lnTo>
                <a:lnTo>
                  <a:pt x="1568138" y="407393"/>
                </a:lnTo>
                <a:lnTo>
                  <a:pt x="1570047" y="403902"/>
                </a:lnTo>
                <a:lnTo>
                  <a:pt x="1572274" y="400095"/>
                </a:lnTo>
                <a:lnTo>
                  <a:pt x="1574819" y="396922"/>
                </a:lnTo>
                <a:lnTo>
                  <a:pt x="1577683" y="393749"/>
                </a:lnTo>
                <a:lnTo>
                  <a:pt x="1960098" y="12374"/>
                </a:lnTo>
                <a:lnTo>
                  <a:pt x="1962962" y="9518"/>
                </a:lnTo>
                <a:lnTo>
                  <a:pt x="1966779" y="6980"/>
                </a:lnTo>
                <a:lnTo>
                  <a:pt x="1970279" y="4759"/>
                </a:lnTo>
                <a:lnTo>
                  <a:pt x="1974097" y="2855"/>
                </a:lnTo>
                <a:lnTo>
                  <a:pt x="1977596" y="1903"/>
                </a:lnTo>
                <a:lnTo>
                  <a:pt x="1981732" y="634"/>
                </a:lnTo>
                <a:lnTo>
                  <a:pt x="1985550" y="0"/>
                </a:lnTo>
                <a:close/>
              </a:path>
            </a:pathLst>
          </a:custGeom>
          <a:solidFill>
            <a:srgbClr val="D6168A"/>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a:solidFill>
                <a:srgbClr val="17C2CF"/>
              </a:solidFill>
            </a:endParaRPr>
          </a:p>
        </p:txBody>
      </p:sp>
      <p:cxnSp>
        <p:nvCxnSpPr>
          <p:cNvPr id="27" name="MH_Other_6"/>
          <p:cNvCxnSpPr/>
          <p:nvPr>
            <p:custDataLst>
              <p:tags r:id="rId11"/>
            </p:custDataLst>
          </p:nvPr>
        </p:nvCxnSpPr>
        <p:spPr>
          <a:xfrm flipH="1">
            <a:off x="4397376" y="3897313"/>
            <a:ext cx="5135563" cy="0"/>
          </a:xfrm>
          <a:prstGeom prst="line">
            <a:avLst/>
          </a:prstGeom>
          <a:ln w="3175">
            <a:solidFill>
              <a:srgbClr val="673D14"/>
            </a:solidFill>
          </a:ln>
        </p:spPr>
        <p:style>
          <a:lnRef idx="1">
            <a:schemeClr val="accent1"/>
          </a:lnRef>
          <a:fillRef idx="0">
            <a:schemeClr val="accent1"/>
          </a:fillRef>
          <a:effectRef idx="0">
            <a:schemeClr val="accent1"/>
          </a:effectRef>
          <a:fontRef idx="minor">
            <a:schemeClr val="tx1"/>
          </a:fontRef>
        </p:style>
      </p:cxnSp>
      <p:cxnSp>
        <p:nvCxnSpPr>
          <p:cNvPr id="28" name="MH_Other_7"/>
          <p:cNvCxnSpPr/>
          <p:nvPr>
            <p:custDataLst>
              <p:tags r:id="rId12"/>
            </p:custDataLst>
          </p:nvPr>
        </p:nvCxnSpPr>
        <p:spPr>
          <a:xfrm flipH="1">
            <a:off x="4397376" y="5192713"/>
            <a:ext cx="5135563" cy="0"/>
          </a:xfrm>
          <a:prstGeom prst="line">
            <a:avLst/>
          </a:prstGeom>
          <a:ln w="3175">
            <a:solidFill>
              <a:srgbClr val="F43766"/>
            </a:solidFill>
          </a:ln>
        </p:spPr>
        <p:style>
          <a:lnRef idx="1">
            <a:schemeClr val="accent1"/>
          </a:lnRef>
          <a:fillRef idx="0">
            <a:schemeClr val="accent1"/>
          </a:fillRef>
          <a:effectRef idx="0">
            <a:schemeClr val="accent1"/>
          </a:effectRef>
          <a:fontRef idx="minor">
            <a:schemeClr val="tx1"/>
          </a:fontRef>
        </p:style>
      </p:cxnSp>
      <p:sp>
        <p:nvSpPr>
          <p:cNvPr id="19" name="MH_Text_1"/>
          <p:cNvSpPr txBox="1">
            <a:spLocks noChangeArrowheads="1"/>
          </p:cNvSpPr>
          <p:nvPr>
            <p:custDataLst>
              <p:tags r:id="rId13"/>
            </p:custDataLst>
          </p:nvPr>
        </p:nvSpPr>
        <p:spPr bwMode="auto">
          <a:xfrm>
            <a:off x="6469063" y="1406525"/>
            <a:ext cx="2938462"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orm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a:lnSpc>
                <a:spcPct val="130000"/>
              </a:lnSpc>
              <a:defRPr/>
            </a:pPr>
            <a:r>
              <a:rPr lang="zh-CN" altLang="en-US" dirty="0" smtClean="0">
                <a:solidFill>
                  <a:schemeClr val="accent1">
                    <a:lumMod val="75000"/>
                  </a:schemeClr>
                </a:solidFill>
                <a:latin typeface="+mn-lt"/>
                <a:ea typeface="+mn-ea"/>
              </a:rPr>
              <a:t>输入你的文本内容</a:t>
            </a:r>
            <a:endParaRPr lang="en-US" altLang="zh-CN" dirty="0" smtClean="0">
              <a:solidFill>
                <a:schemeClr val="accent1">
                  <a:lumMod val="75000"/>
                </a:schemeClr>
              </a:solidFill>
              <a:latin typeface="+mn-lt"/>
              <a:ea typeface="+mn-ea"/>
            </a:endParaRPr>
          </a:p>
          <a:p>
            <a:pPr algn="just">
              <a:lnSpc>
                <a:spcPct val="130000"/>
              </a:lnSpc>
              <a:defRPr/>
            </a:pPr>
            <a:r>
              <a:rPr lang="zh-CN" altLang="en-US" dirty="0" smtClean="0">
                <a:solidFill>
                  <a:schemeClr val="accent1">
                    <a:lumMod val="75000"/>
                  </a:schemeClr>
                </a:solidFill>
                <a:latin typeface="+mn-lt"/>
                <a:ea typeface="+mn-ea"/>
              </a:rPr>
              <a:t>输入你的文本内容</a:t>
            </a:r>
            <a:endParaRPr lang="en-US" altLang="zh-CN" dirty="0">
              <a:solidFill>
                <a:schemeClr val="accent1">
                  <a:lumMod val="75000"/>
                </a:schemeClr>
              </a:solidFill>
              <a:latin typeface="+mn-lt"/>
              <a:ea typeface="+mn-ea"/>
            </a:endParaRPr>
          </a:p>
        </p:txBody>
      </p:sp>
      <p:pic>
        <p:nvPicPr>
          <p:cNvPr id="4" name="图片 3"/>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137636" y="-82497"/>
            <a:ext cx="4927813" cy="5256159"/>
          </a:xfrm>
          <a:prstGeom prst="rect">
            <a:avLst/>
          </a:prstGeom>
        </p:spPr>
      </p:pic>
      <p:pic>
        <p:nvPicPr>
          <p:cNvPr id="5" name="图片 4"/>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8371951" y="266701"/>
            <a:ext cx="5679748" cy="6858000"/>
          </a:xfrm>
          <a:prstGeom prst="rect">
            <a:avLst/>
          </a:prstGeom>
        </p:spPr>
      </p:pic>
      <p:sp>
        <p:nvSpPr>
          <p:cNvPr id="23" name="MH_Text_1"/>
          <p:cNvSpPr txBox="1">
            <a:spLocks noChangeArrowheads="1"/>
          </p:cNvSpPr>
          <p:nvPr>
            <p:custDataLst>
              <p:tags r:id="rId16"/>
            </p:custDataLst>
          </p:nvPr>
        </p:nvSpPr>
        <p:spPr bwMode="auto">
          <a:xfrm>
            <a:off x="6437582" y="2740027"/>
            <a:ext cx="2938462"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orm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a:lnSpc>
                <a:spcPct val="130000"/>
              </a:lnSpc>
              <a:defRPr/>
            </a:pPr>
            <a:r>
              <a:rPr lang="zh-CN" altLang="en-US" dirty="0" smtClean="0">
                <a:solidFill>
                  <a:schemeClr val="accent1">
                    <a:lumMod val="75000"/>
                  </a:schemeClr>
                </a:solidFill>
                <a:latin typeface="+mn-lt"/>
                <a:ea typeface="+mn-ea"/>
              </a:rPr>
              <a:t>输入你的文本内容</a:t>
            </a:r>
            <a:endParaRPr lang="en-US" altLang="zh-CN" dirty="0" smtClean="0">
              <a:solidFill>
                <a:schemeClr val="accent1">
                  <a:lumMod val="75000"/>
                </a:schemeClr>
              </a:solidFill>
              <a:latin typeface="+mn-lt"/>
              <a:ea typeface="+mn-ea"/>
            </a:endParaRPr>
          </a:p>
          <a:p>
            <a:pPr algn="just">
              <a:lnSpc>
                <a:spcPct val="130000"/>
              </a:lnSpc>
              <a:defRPr/>
            </a:pPr>
            <a:r>
              <a:rPr lang="zh-CN" altLang="en-US" dirty="0" smtClean="0">
                <a:solidFill>
                  <a:schemeClr val="accent1">
                    <a:lumMod val="75000"/>
                  </a:schemeClr>
                </a:solidFill>
                <a:latin typeface="+mn-lt"/>
                <a:ea typeface="+mn-ea"/>
              </a:rPr>
              <a:t>输入你的文本内容</a:t>
            </a:r>
            <a:endParaRPr lang="en-US" altLang="zh-CN" dirty="0">
              <a:solidFill>
                <a:schemeClr val="accent1">
                  <a:lumMod val="75000"/>
                </a:schemeClr>
              </a:solidFill>
              <a:latin typeface="+mn-lt"/>
              <a:ea typeface="+mn-ea"/>
            </a:endParaRPr>
          </a:p>
        </p:txBody>
      </p:sp>
      <p:sp>
        <p:nvSpPr>
          <p:cNvPr id="24" name="MH_Text_1"/>
          <p:cNvSpPr txBox="1">
            <a:spLocks noChangeArrowheads="1"/>
          </p:cNvSpPr>
          <p:nvPr>
            <p:custDataLst>
              <p:tags r:id="rId17"/>
            </p:custDataLst>
          </p:nvPr>
        </p:nvSpPr>
        <p:spPr bwMode="auto">
          <a:xfrm>
            <a:off x="6469063" y="4124327"/>
            <a:ext cx="2938462"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orm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a:lnSpc>
                <a:spcPct val="130000"/>
              </a:lnSpc>
              <a:defRPr/>
            </a:pPr>
            <a:r>
              <a:rPr lang="zh-CN" altLang="en-US" dirty="0" smtClean="0">
                <a:solidFill>
                  <a:schemeClr val="accent1">
                    <a:lumMod val="75000"/>
                  </a:schemeClr>
                </a:solidFill>
                <a:latin typeface="+mn-lt"/>
                <a:ea typeface="+mn-ea"/>
              </a:rPr>
              <a:t>输入你的文本内容</a:t>
            </a:r>
            <a:endParaRPr lang="en-US" altLang="zh-CN" dirty="0" smtClean="0">
              <a:solidFill>
                <a:schemeClr val="accent1">
                  <a:lumMod val="75000"/>
                </a:schemeClr>
              </a:solidFill>
              <a:latin typeface="+mn-lt"/>
              <a:ea typeface="+mn-ea"/>
            </a:endParaRPr>
          </a:p>
          <a:p>
            <a:pPr algn="just">
              <a:lnSpc>
                <a:spcPct val="130000"/>
              </a:lnSpc>
              <a:defRPr/>
            </a:pPr>
            <a:r>
              <a:rPr lang="zh-CN" altLang="en-US" dirty="0" smtClean="0">
                <a:solidFill>
                  <a:schemeClr val="accent1">
                    <a:lumMod val="75000"/>
                  </a:schemeClr>
                </a:solidFill>
                <a:latin typeface="+mn-lt"/>
                <a:ea typeface="+mn-ea"/>
              </a:rPr>
              <a:t>输入你的文本内容</a:t>
            </a:r>
            <a:endParaRPr lang="en-US" altLang="zh-CN" dirty="0">
              <a:solidFill>
                <a:schemeClr val="accent1">
                  <a:lumMod val="75000"/>
                </a:schemeClr>
              </a:solidFill>
              <a:latin typeface="+mn-lt"/>
              <a:ea typeface="+mn-ea"/>
            </a:endParaRPr>
          </a:p>
        </p:txBody>
      </p:sp>
      <p:sp>
        <p:nvSpPr>
          <p:cNvPr id="25" name="MH_Text_1"/>
          <p:cNvSpPr txBox="1">
            <a:spLocks noChangeArrowheads="1"/>
          </p:cNvSpPr>
          <p:nvPr>
            <p:custDataLst>
              <p:tags r:id="rId18"/>
            </p:custDataLst>
          </p:nvPr>
        </p:nvSpPr>
        <p:spPr bwMode="auto">
          <a:xfrm>
            <a:off x="6451871" y="5395917"/>
            <a:ext cx="2938462"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orm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a:lnSpc>
                <a:spcPct val="130000"/>
              </a:lnSpc>
              <a:defRPr/>
            </a:pPr>
            <a:r>
              <a:rPr lang="zh-CN" altLang="en-US" dirty="0" smtClean="0">
                <a:solidFill>
                  <a:schemeClr val="accent1">
                    <a:lumMod val="75000"/>
                  </a:schemeClr>
                </a:solidFill>
                <a:latin typeface="+mn-lt"/>
                <a:ea typeface="+mn-ea"/>
              </a:rPr>
              <a:t>输入你的文本内容</a:t>
            </a:r>
            <a:endParaRPr lang="en-US" altLang="zh-CN" dirty="0" smtClean="0">
              <a:solidFill>
                <a:schemeClr val="accent1">
                  <a:lumMod val="75000"/>
                </a:schemeClr>
              </a:solidFill>
              <a:latin typeface="+mn-lt"/>
              <a:ea typeface="+mn-ea"/>
            </a:endParaRPr>
          </a:p>
          <a:p>
            <a:pPr algn="just">
              <a:lnSpc>
                <a:spcPct val="130000"/>
              </a:lnSpc>
              <a:defRPr/>
            </a:pPr>
            <a:r>
              <a:rPr lang="zh-CN" altLang="en-US" dirty="0" smtClean="0">
                <a:solidFill>
                  <a:schemeClr val="accent1">
                    <a:lumMod val="75000"/>
                  </a:schemeClr>
                </a:solidFill>
                <a:latin typeface="+mn-lt"/>
                <a:ea typeface="+mn-ea"/>
              </a:rPr>
              <a:t>输入你的文本内容</a:t>
            </a:r>
            <a:endParaRPr lang="en-US" altLang="zh-CN" dirty="0">
              <a:solidFill>
                <a:schemeClr val="accent1">
                  <a:lumMod val="75000"/>
                </a:schemeClr>
              </a:solidFill>
              <a:latin typeface="+mn-lt"/>
              <a:ea typeface="+mn-ea"/>
            </a:endParaRPr>
          </a:p>
        </p:txBody>
      </p:sp>
      <p:sp>
        <p:nvSpPr>
          <p:cNvPr id="26" name="矩形 25"/>
          <p:cNvSpPr/>
          <p:nvPr/>
        </p:nvSpPr>
        <p:spPr>
          <a:xfrm>
            <a:off x="4330702" y="434974"/>
            <a:ext cx="4339650" cy="646331"/>
          </a:xfrm>
          <a:prstGeom prst="rect">
            <a:avLst/>
          </a:prstGeom>
          <a:noFill/>
        </p:spPr>
        <p:txBody>
          <a:bodyPr wrap="none" lIns="91440" tIns="45720" rIns="91440" bIns="45720">
            <a:spAutoFit/>
          </a:bodyPr>
          <a:lstStyle/>
          <a:p>
            <a:pPr algn="ctr"/>
            <a:r>
              <a:rPr lang="zh-CN" altLang="en-US" sz="3600" dirty="0">
                <a:ln w="0"/>
                <a:latin typeface="华文行楷" panose="02010800040101010101" pitchFamily="2" charset="-122"/>
                <a:ea typeface="华文行楷" panose="02010800040101010101" pitchFamily="2" charset="-122"/>
              </a:rPr>
              <a:t>请输入替换你的标题</a:t>
            </a:r>
            <a:endParaRPr lang="zh-CN" altLang="en-US" sz="3600" dirty="0">
              <a:ln w="0"/>
              <a:latin typeface="华文行楷" panose="02010800040101010101" pitchFamily="2" charset="-122"/>
              <a:ea typeface="华文行楷" panose="02010800040101010101" pitchFamily="2" charset="-122"/>
            </a:endParaRPr>
          </a:p>
        </p:txBody>
      </p:sp>
    </p:spTree>
    <p:custDataLst>
      <p:tags r:id="rId19"/>
    </p:custData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53" presetClass="entr" presetSubtype="16" fill="hold" grpId="0" nodeType="after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p:cTn id="25" dur="500" fill="hold"/>
                                        <p:tgtEl>
                                          <p:spTgt spid="36"/>
                                        </p:tgtEl>
                                        <p:attrNameLst>
                                          <p:attrName>ppt_w</p:attrName>
                                        </p:attrNameLst>
                                      </p:cBhvr>
                                      <p:tavLst>
                                        <p:tav tm="0">
                                          <p:val>
                                            <p:fltVal val="0"/>
                                          </p:val>
                                        </p:tav>
                                        <p:tav tm="100000">
                                          <p:val>
                                            <p:strVal val="#ppt_w"/>
                                          </p:val>
                                        </p:tav>
                                      </p:tavLst>
                                    </p:anim>
                                    <p:anim calcmode="lin" valueType="num">
                                      <p:cBhvr>
                                        <p:cTn id="26" dur="500" fill="hold"/>
                                        <p:tgtEl>
                                          <p:spTgt spid="36"/>
                                        </p:tgtEl>
                                        <p:attrNameLst>
                                          <p:attrName>ppt_h</p:attrName>
                                        </p:attrNameLst>
                                      </p:cBhvr>
                                      <p:tavLst>
                                        <p:tav tm="0">
                                          <p:val>
                                            <p:fltVal val="0"/>
                                          </p:val>
                                        </p:tav>
                                        <p:tav tm="100000">
                                          <p:val>
                                            <p:strVal val="#ppt_h"/>
                                          </p:val>
                                        </p:tav>
                                      </p:tavLst>
                                    </p:anim>
                                    <p:animEffect transition="in" filter="fade">
                                      <p:cBhvr>
                                        <p:cTn id="27" dur="500"/>
                                        <p:tgtEl>
                                          <p:spTgt spid="36"/>
                                        </p:tgtEl>
                                      </p:cBhvr>
                                    </p:animEffect>
                                  </p:childTnLst>
                                </p:cTn>
                              </p:par>
                            </p:childTnLst>
                          </p:cTn>
                        </p:par>
                        <p:par>
                          <p:cTn id="28" fill="hold">
                            <p:stCondLst>
                              <p:cond delay="3500"/>
                            </p:stCondLst>
                            <p:childTnLst>
                              <p:par>
                                <p:cTn id="29" presetID="42" presetClass="entr" presetSubtype="0" fill="hold" grpId="0" nodeType="afterEffect">
                                  <p:stCondLst>
                                    <p:cond delay="0"/>
                                  </p:stCondLst>
                                  <p:childTnLst>
                                    <p:set>
                                      <p:cBhvr>
                                        <p:cTn id="30" dur="1" fill="hold">
                                          <p:stCondLst>
                                            <p:cond delay="0"/>
                                          </p:stCondLst>
                                        </p:cTn>
                                        <p:tgtEl>
                                          <p:spTgt spid="2052"/>
                                        </p:tgtEl>
                                        <p:attrNameLst>
                                          <p:attrName>style.visibility</p:attrName>
                                        </p:attrNameLst>
                                      </p:cBhvr>
                                      <p:to>
                                        <p:strVal val="visible"/>
                                      </p:to>
                                    </p:set>
                                    <p:animEffect transition="in" filter="fade">
                                      <p:cBhvr>
                                        <p:cTn id="31" dur="1000"/>
                                        <p:tgtEl>
                                          <p:spTgt spid="2052"/>
                                        </p:tgtEl>
                                      </p:cBhvr>
                                    </p:animEffect>
                                    <p:anim calcmode="lin" valueType="num">
                                      <p:cBhvr>
                                        <p:cTn id="32" dur="1000" fill="hold"/>
                                        <p:tgtEl>
                                          <p:spTgt spid="2052"/>
                                        </p:tgtEl>
                                        <p:attrNameLst>
                                          <p:attrName>ppt_x</p:attrName>
                                        </p:attrNameLst>
                                      </p:cBhvr>
                                      <p:tavLst>
                                        <p:tav tm="0">
                                          <p:val>
                                            <p:strVal val="#ppt_x"/>
                                          </p:val>
                                        </p:tav>
                                        <p:tav tm="100000">
                                          <p:val>
                                            <p:strVal val="#ppt_x"/>
                                          </p:val>
                                        </p:tav>
                                      </p:tavLst>
                                    </p:anim>
                                    <p:anim calcmode="lin" valueType="num">
                                      <p:cBhvr>
                                        <p:cTn id="33" dur="1000" fill="hold"/>
                                        <p:tgtEl>
                                          <p:spTgt spid="2052"/>
                                        </p:tgtEl>
                                        <p:attrNameLst>
                                          <p:attrName>ppt_y</p:attrName>
                                        </p:attrNameLst>
                                      </p:cBhvr>
                                      <p:tavLst>
                                        <p:tav tm="0">
                                          <p:val>
                                            <p:strVal val="#ppt_y+.1"/>
                                          </p:val>
                                        </p:tav>
                                        <p:tav tm="100000">
                                          <p:val>
                                            <p:strVal val="#ppt_y"/>
                                          </p:val>
                                        </p:tav>
                                      </p:tavLst>
                                    </p:anim>
                                  </p:childTnLst>
                                </p:cTn>
                              </p:par>
                            </p:childTnLst>
                          </p:cTn>
                        </p:par>
                        <p:par>
                          <p:cTn id="34" fill="hold">
                            <p:stCondLst>
                              <p:cond delay="4500"/>
                            </p:stCondLst>
                            <p:childTnLst>
                              <p:par>
                                <p:cTn id="35" presetID="47" presetClass="entr" presetSubtype="0" fill="hold" grpId="0"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par>
                                <p:cTn id="40" presetID="22" presetClass="entr" presetSubtype="8" fill="hold" nodeType="withEffect">
                                  <p:stCondLst>
                                    <p:cond delay="300"/>
                                  </p:stCondLst>
                                  <p:childTnLst>
                                    <p:set>
                                      <p:cBhvr>
                                        <p:cTn id="41" dur="1" fill="hold">
                                          <p:stCondLst>
                                            <p:cond delay="0"/>
                                          </p:stCondLst>
                                        </p:cTn>
                                        <p:tgtEl>
                                          <p:spTgt spid="7"/>
                                        </p:tgtEl>
                                        <p:attrNameLst>
                                          <p:attrName>style.visibility</p:attrName>
                                        </p:attrNameLst>
                                      </p:cBhvr>
                                      <p:to>
                                        <p:strVal val="visible"/>
                                      </p:to>
                                    </p:set>
                                    <p:animEffect transition="in" filter="wipe(left)">
                                      <p:cBhvr>
                                        <p:cTn id="42" dur="1100"/>
                                        <p:tgtEl>
                                          <p:spTgt spid="7"/>
                                        </p:tgtEl>
                                      </p:cBhvr>
                                    </p:animEffect>
                                  </p:childTnLst>
                                </p:cTn>
                              </p:par>
                            </p:childTnLst>
                          </p:cTn>
                        </p:par>
                        <p:par>
                          <p:cTn id="43" fill="hold">
                            <p:stCondLst>
                              <p:cond delay="5500"/>
                            </p:stCondLst>
                            <p:childTnLst>
                              <p:par>
                                <p:cTn id="44" presetID="53" presetClass="entr" presetSubtype="16" fill="hold" grpId="0" nodeType="afterEffect">
                                  <p:stCondLst>
                                    <p:cond delay="0"/>
                                  </p:stCondLst>
                                  <p:childTnLst>
                                    <p:set>
                                      <p:cBhvr>
                                        <p:cTn id="45" dur="1" fill="hold">
                                          <p:stCondLst>
                                            <p:cond delay="0"/>
                                          </p:stCondLst>
                                        </p:cTn>
                                        <p:tgtEl>
                                          <p:spTgt spid="37"/>
                                        </p:tgtEl>
                                        <p:attrNameLst>
                                          <p:attrName>style.visibility</p:attrName>
                                        </p:attrNameLst>
                                      </p:cBhvr>
                                      <p:to>
                                        <p:strVal val="visible"/>
                                      </p:to>
                                    </p:set>
                                    <p:anim calcmode="lin" valueType="num">
                                      <p:cBhvr>
                                        <p:cTn id="46" dur="500" fill="hold"/>
                                        <p:tgtEl>
                                          <p:spTgt spid="37"/>
                                        </p:tgtEl>
                                        <p:attrNameLst>
                                          <p:attrName>ppt_w</p:attrName>
                                        </p:attrNameLst>
                                      </p:cBhvr>
                                      <p:tavLst>
                                        <p:tav tm="0">
                                          <p:val>
                                            <p:fltVal val="0"/>
                                          </p:val>
                                        </p:tav>
                                        <p:tav tm="100000">
                                          <p:val>
                                            <p:strVal val="#ppt_w"/>
                                          </p:val>
                                        </p:tav>
                                      </p:tavLst>
                                    </p:anim>
                                    <p:anim calcmode="lin" valueType="num">
                                      <p:cBhvr>
                                        <p:cTn id="47" dur="500" fill="hold"/>
                                        <p:tgtEl>
                                          <p:spTgt spid="37"/>
                                        </p:tgtEl>
                                        <p:attrNameLst>
                                          <p:attrName>ppt_h</p:attrName>
                                        </p:attrNameLst>
                                      </p:cBhvr>
                                      <p:tavLst>
                                        <p:tav tm="0">
                                          <p:val>
                                            <p:fltVal val="0"/>
                                          </p:val>
                                        </p:tav>
                                        <p:tav tm="100000">
                                          <p:val>
                                            <p:strVal val="#ppt_h"/>
                                          </p:val>
                                        </p:tav>
                                      </p:tavLst>
                                    </p:anim>
                                    <p:animEffect transition="in" filter="fade">
                                      <p:cBhvr>
                                        <p:cTn id="48" dur="500"/>
                                        <p:tgtEl>
                                          <p:spTgt spid="37"/>
                                        </p:tgtEl>
                                      </p:cBhvr>
                                    </p:animEffect>
                                  </p:childTnLst>
                                </p:cTn>
                              </p:par>
                            </p:childTnLst>
                          </p:cTn>
                        </p:par>
                        <p:par>
                          <p:cTn id="49" fill="hold">
                            <p:stCondLst>
                              <p:cond delay="6000"/>
                            </p:stCondLst>
                            <p:childTnLst>
                              <p:par>
                                <p:cTn id="50" presetID="42" presetClass="entr" presetSubtype="0" fill="hold" grpId="0" nodeType="afterEffect">
                                  <p:stCondLst>
                                    <p:cond delay="0"/>
                                  </p:stCondLst>
                                  <p:childTnLst>
                                    <p:set>
                                      <p:cBhvr>
                                        <p:cTn id="51" dur="1" fill="hold">
                                          <p:stCondLst>
                                            <p:cond delay="0"/>
                                          </p:stCondLst>
                                        </p:cTn>
                                        <p:tgtEl>
                                          <p:spTgt spid="2054"/>
                                        </p:tgtEl>
                                        <p:attrNameLst>
                                          <p:attrName>style.visibility</p:attrName>
                                        </p:attrNameLst>
                                      </p:cBhvr>
                                      <p:to>
                                        <p:strVal val="visible"/>
                                      </p:to>
                                    </p:set>
                                    <p:animEffect transition="in" filter="fade">
                                      <p:cBhvr>
                                        <p:cTn id="52" dur="1000"/>
                                        <p:tgtEl>
                                          <p:spTgt spid="2054"/>
                                        </p:tgtEl>
                                      </p:cBhvr>
                                    </p:animEffect>
                                    <p:anim calcmode="lin" valueType="num">
                                      <p:cBhvr>
                                        <p:cTn id="53" dur="1000" fill="hold"/>
                                        <p:tgtEl>
                                          <p:spTgt spid="2054"/>
                                        </p:tgtEl>
                                        <p:attrNameLst>
                                          <p:attrName>ppt_x</p:attrName>
                                        </p:attrNameLst>
                                      </p:cBhvr>
                                      <p:tavLst>
                                        <p:tav tm="0">
                                          <p:val>
                                            <p:strVal val="#ppt_x"/>
                                          </p:val>
                                        </p:tav>
                                        <p:tav tm="100000">
                                          <p:val>
                                            <p:strVal val="#ppt_x"/>
                                          </p:val>
                                        </p:tav>
                                      </p:tavLst>
                                    </p:anim>
                                    <p:anim calcmode="lin" valueType="num">
                                      <p:cBhvr>
                                        <p:cTn id="54" dur="1000" fill="hold"/>
                                        <p:tgtEl>
                                          <p:spTgt spid="2054"/>
                                        </p:tgtEl>
                                        <p:attrNameLst>
                                          <p:attrName>ppt_y</p:attrName>
                                        </p:attrNameLst>
                                      </p:cBhvr>
                                      <p:tavLst>
                                        <p:tav tm="0">
                                          <p:val>
                                            <p:strVal val="#ppt_y+.1"/>
                                          </p:val>
                                        </p:tav>
                                        <p:tav tm="100000">
                                          <p:val>
                                            <p:strVal val="#ppt_y"/>
                                          </p:val>
                                        </p:tav>
                                      </p:tavLst>
                                    </p:anim>
                                  </p:childTnLst>
                                </p:cTn>
                              </p:par>
                            </p:childTnLst>
                          </p:cTn>
                        </p:par>
                        <p:par>
                          <p:cTn id="55" fill="hold">
                            <p:stCondLst>
                              <p:cond delay="7000"/>
                            </p:stCondLst>
                            <p:childTnLst>
                              <p:par>
                                <p:cTn id="56" presetID="47" presetClass="entr" presetSubtype="0" fill="hold" grpId="0" nodeType="after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1000"/>
                                        <p:tgtEl>
                                          <p:spTgt spid="23"/>
                                        </p:tgtEl>
                                      </p:cBhvr>
                                    </p:animEffect>
                                    <p:anim calcmode="lin" valueType="num">
                                      <p:cBhvr>
                                        <p:cTn id="59" dur="1000" fill="hold"/>
                                        <p:tgtEl>
                                          <p:spTgt spid="23"/>
                                        </p:tgtEl>
                                        <p:attrNameLst>
                                          <p:attrName>ppt_x</p:attrName>
                                        </p:attrNameLst>
                                      </p:cBhvr>
                                      <p:tavLst>
                                        <p:tav tm="0">
                                          <p:val>
                                            <p:strVal val="#ppt_x"/>
                                          </p:val>
                                        </p:tav>
                                        <p:tav tm="100000">
                                          <p:val>
                                            <p:strVal val="#ppt_x"/>
                                          </p:val>
                                        </p:tav>
                                      </p:tavLst>
                                    </p:anim>
                                    <p:anim calcmode="lin" valueType="num">
                                      <p:cBhvr>
                                        <p:cTn id="60" dur="1000" fill="hold"/>
                                        <p:tgtEl>
                                          <p:spTgt spid="23"/>
                                        </p:tgtEl>
                                        <p:attrNameLst>
                                          <p:attrName>ppt_y</p:attrName>
                                        </p:attrNameLst>
                                      </p:cBhvr>
                                      <p:tavLst>
                                        <p:tav tm="0">
                                          <p:val>
                                            <p:strVal val="#ppt_y-.1"/>
                                          </p:val>
                                        </p:tav>
                                        <p:tav tm="100000">
                                          <p:val>
                                            <p:strVal val="#ppt_y"/>
                                          </p:val>
                                        </p:tav>
                                      </p:tavLst>
                                    </p:anim>
                                  </p:childTnLst>
                                </p:cTn>
                              </p:par>
                              <p:par>
                                <p:cTn id="61" presetID="22" presetClass="entr" presetSubtype="8" fill="hold" nodeType="withEffect">
                                  <p:stCondLst>
                                    <p:cond delay="300"/>
                                  </p:stCondLst>
                                  <p:childTnLst>
                                    <p:set>
                                      <p:cBhvr>
                                        <p:cTn id="62" dur="1" fill="hold">
                                          <p:stCondLst>
                                            <p:cond delay="0"/>
                                          </p:stCondLst>
                                        </p:cTn>
                                        <p:tgtEl>
                                          <p:spTgt spid="27"/>
                                        </p:tgtEl>
                                        <p:attrNameLst>
                                          <p:attrName>style.visibility</p:attrName>
                                        </p:attrNameLst>
                                      </p:cBhvr>
                                      <p:to>
                                        <p:strVal val="visible"/>
                                      </p:to>
                                    </p:set>
                                    <p:animEffect transition="in" filter="wipe(left)">
                                      <p:cBhvr>
                                        <p:cTn id="63" dur="1100"/>
                                        <p:tgtEl>
                                          <p:spTgt spid="27"/>
                                        </p:tgtEl>
                                      </p:cBhvr>
                                    </p:animEffect>
                                  </p:childTnLst>
                                </p:cTn>
                              </p:par>
                            </p:childTnLst>
                          </p:cTn>
                        </p:par>
                        <p:par>
                          <p:cTn id="64" fill="hold">
                            <p:stCondLst>
                              <p:cond delay="8000"/>
                            </p:stCondLst>
                            <p:childTnLst>
                              <p:par>
                                <p:cTn id="65" presetID="53" presetClass="entr" presetSubtype="16" fill="hold" grpId="0" nodeType="afterEffect">
                                  <p:stCondLst>
                                    <p:cond delay="0"/>
                                  </p:stCondLst>
                                  <p:childTnLst>
                                    <p:set>
                                      <p:cBhvr>
                                        <p:cTn id="66" dur="1" fill="hold">
                                          <p:stCondLst>
                                            <p:cond delay="0"/>
                                          </p:stCondLst>
                                        </p:cTn>
                                        <p:tgtEl>
                                          <p:spTgt spid="38"/>
                                        </p:tgtEl>
                                        <p:attrNameLst>
                                          <p:attrName>style.visibility</p:attrName>
                                        </p:attrNameLst>
                                      </p:cBhvr>
                                      <p:to>
                                        <p:strVal val="visible"/>
                                      </p:to>
                                    </p:set>
                                    <p:anim calcmode="lin" valueType="num">
                                      <p:cBhvr>
                                        <p:cTn id="67" dur="500" fill="hold"/>
                                        <p:tgtEl>
                                          <p:spTgt spid="38"/>
                                        </p:tgtEl>
                                        <p:attrNameLst>
                                          <p:attrName>ppt_w</p:attrName>
                                        </p:attrNameLst>
                                      </p:cBhvr>
                                      <p:tavLst>
                                        <p:tav tm="0">
                                          <p:val>
                                            <p:fltVal val="0"/>
                                          </p:val>
                                        </p:tav>
                                        <p:tav tm="100000">
                                          <p:val>
                                            <p:strVal val="#ppt_w"/>
                                          </p:val>
                                        </p:tav>
                                      </p:tavLst>
                                    </p:anim>
                                    <p:anim calcmode="lin" valueType="num">
                                      <p:cBhvr>
                                        <p:cTn id="68" dur="500" fill="hold"/>
                                        <p:tgtEl>
                                          <p:spTgt spid="38"/>
                                        </p:tgtEl>
                                        <p:attrNameLst>
                                          <p:attrName>ppt_h</p:attrName>
                                        </p:attrNameLst>
                                      </p:cBhvr>
                                      <p:tavLst>
                                        <p:tav tm="0">
                                          <p:val>
                                            <p:fltVal val="0"/>
                                          </p:val>
                                        </p:tav>
                                        <p:tav tm="100000">
                                          <p:val>
                                            <p:strVal val="#ppt_h"/>
                                          </p:val>
                                        </p:tav>
                                      </p:tavLst>
                                    </p:anim>
                                    <p:animEffect transition="in" filter="fade">
                                      <p:cBhvr>
                                        <p:cTn id="69" dur="500"/>
                                        <p:tgtEl>
                                          <p:spTgt spid="38"/>
                                        </p:tgtEl>
                                      </p:cBhvr>
                                    </p:animEffect>
                                  </p:childTnLst>
                                </p:cTn>
                              </p:par>
                            </p:childTnLst>
                          </p:cTn>
                        </p:par>
                        <p:par>
                          <p:cTn id="70" fill="hold">
                            <p:stCondLst>
                              <p:cond delay="8500"/>
                            </p:stCondLst>
                            <p:childTnLst>
                              <p:par>
                                <p:cTn id="71" presetID="42" presetClass="entr" presetSubtype="0" fill="hold" grpId="0" nodeType="afterEffect">
                                  <p:stCondLst>
                                    <p:cond delay="0"/>
                                  </p:stCondLst>
                                  <p:childTnLst>
                                    <p:set>
                                      <p:cBhvr>
                                        <p:cTn id="72" dur="1" fill="hold">
                                          <p:stCondLst>
                                            <p:cond delay="0"/>
                                          </p:stCondLst>
                                        </p:cTn>
                                        <p:tgtEl>
                                          <p:spTgt spid="2056"/>
                                        </p:tgtEl>
                                        <p:attrNameLst>
                                          <p:attrName>style.visibility</p:attrName>
                                        </p:attrNameLst>
                                      </p:cBhvr>
                                      <p:to>
                                        <p:strVal val="visible"/>
                                      </p:to>
                                    </p:set>
                                    <p:animEffect transition="in" filter="fade">
                                      <p:cBhvr>
                                        <p:cTn id="73" dur="1000"/>
                                        <p:tgtEl>
                                          <p:spTgt spid="2056"/>
                                        </p:tgtEl>
                                      </p:cBhvr>
                                    </p:animEffect>
                                    <p:anim calcmode="lin" valueType="num">
                                      <p:cBhvr>
                                        <p:cTn id="74" dur="1000" fill="hold"/>
                                        <p:tgtEl>
                                          <p:spTgt spid="2056"/>
                                        </p:tgtEl>
                                        <p:attrNameLst>
                                          <p:attrName>ppt_x</p:attrName>
                                        </p:attrNameLst>
                                      </p:cBhvr>
                                      <p:tavLst>
                                        <p:tav tm="0">
                                          <p:val>
                                            <p:strVal val="#ppt_x"/>
                                          </p:val>
                                        </p:tav>
                                        <p:tav tm="100000">
                                          <p:val>
                                            <p:strVal val="#ppt_x"/>
                                          </p:val>
                                        </p:tav>
                                      </p:tavLst>
                                    </p:anim>
                                    <p:anim calcmode="lin" valueType="num">
                                      <p:cBhvr>
                                        <p:cTn id="75" dur="1000" fill="hold"/>
                                        <p:tgtEl>
                                          <p:spTgt spid="2056"/>
                                        </p:tgtEl>
                                        <p:attrNameLst>
                                          <p:attrName>ppt_y</p:attrName>
                                        </p:attrNameLst>
                                      </p:cBhvr>
                                      <p:tavLst>
                                        <p:tav tm="0">
                                          <p:val>
                                            <p:strVal val="#ppt_y+.1"/>
                                          </p:val>
                                        </p:tav>
                                        <p:tav tm="100000">
                                          <p:val>
                                            <p:strVal val="#ppt_y"/>
                                          </p:val>
                                        </p:tav>
                                      </p:tavLst>
                                    </p:anim>
                                  </p:childTnLst>
                                </p:cTn>
                              </p:par>
                            </p:childTnLst>
                          </p:cTn>
                        </p:par>
                        <p:par>
                          <p:cTn id="76" fill="hold">
                            <p:stCondLst>
                              <p:cond delay="9500"/>
                            </p:stCondLst>
                            <p:childTnLst>
                              <p:par>
                                <p:cTn id="77" presetID="47" presetClass="entr" presetSubtype="0" fill="hold" grpId="0" nodeType="after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fade">
                                      <p:cBhvr>
                                        <p:cTn id="79" dur="1000"/>
                                        <p:tgtEl>
                                          <p:spTgt spid="24"/>
                                        </p:tgtEl>
                                      </p:cBhvr>
                                    </p:animEffect>
                                    <p:anim calcmode="lin" valueType="num">
                                      <p:cBhvr>
                                        <p:cTn id="80" dur="1000" fill="hold"/>
                                        <p:tgtEl>
                                          <p:spTgt spid="24"/>
                                        </p:tgtEl>
                                        <p:attrNameLst>
                                          <p:attrName>ppt_x</p:attrName>
                                        </p:attrNameLst>
                                      </p:cBhvr>
                                      <p:tavLst>
                                        <p:tav tm="0">
                                          <p:val>
                                            <p:strVal val="#ppt_x"/>
                                          </p:val>
                                        </p:tav>
                                        <p:tav tm="100000">
                                          <p:val>
                                            <p:strVal val="#ppt_x"/>
                                          </p:val>
                                        </p:tav>
                                      </p:tavLst>
                                    </p:anim>
                                    <p:anim calcmode="lin" valueType="num">
                                      <p:cBhvr>
                                        <p:cTn id="81" dur="1000" fill="hold"/>
                                        <p:tgtEl>
                                          <p:spTgt spid="24"/>
                                        </p:tgtEl>
                                        <p:attrNameLst>
                                          <p:attrName>ppt_y</p:attrName>
                                        </p:attrNameLst>
                                      </p:cBhvr>
                                      <p:tavLst>
                                        <p:tav tm="0">
                                          <p:val>
                                            <p:strVal val="#ppt_y-.1"/>
                                          </p:val>
                                        </p:tav>
                                        <p:tav tm="100000">
                                          <p:val>
                                            <p:strVal val="#ppt_y"/>
                                          </p:val>
                                        </p:tav>
                                      </p:tavLst>
                                    </p:anim>
                                  </p:childTnLst>
                                </p:cTn>
                              </p:par>
                              <p:par>
                                <p:cTn id="82" presetID="22" presetClass="entr" presetSubtype="8" fill="hold" nodeType="withEffect">
                                  <p:stCondLst>
                                    <p:cond delay="300"/>
                                  </p:stCondLst>
                                  <p:childTnLst>
                                    <p:set>
                                      <p:cBhvr>
                                        <p:cTn id="83" dur="1" fill="hold">
                                          <p:stCondLst>
                                            <p:cond delay="0"/>
                                          </p:stCondLst>
                                        </p:cTn>
                                        <p:tgtEl>
                                          <p:spTgt spid="28"/>
                                        </p:tgtEl>
                                        <p:attrNameLst>
                                          <p:attrName>style.visibility</p:attrName>
                                        </p:attrNameLst>
                                      </p:cBhvr>
                                      <p:to>
                                        <p:strVal val="visible"/>
                                      </p:to>
                                    </p:set>
                                    <p:animEffect transition="in" filter="wipe(left)">
                                      <p:cBhvr>
                                        <p:cTn id="84" dur="1100"/>
                                        <p:tgtEl>
                                          <p:spTgt spid="28"/>
                                        </p:tgtEl>
                                      </p:cBhvr>
                                    </p:animEffect>
                                  </p:childTnLst>
                                </p:cTn>
                              </p:par>
                            </p:childTnLst>
                          </p:cTn>
                        </p:par>
                        <p:par>
                          <p:cTn id="85" fill="hold">
                            <p:stCondLst>
                              <p:cond delay="10500"/>
                            </p:stCondLst>
                            <p:childTnLst>
                              <p:par>
                                <p:cTn id="86" presetID="53" presetClass="entr" presetSubtype="16" fill="hold" grpId="0" nodeType="afterEffect">
                                  <p:stCondLst>
                                    <p:cond delay="0"/>
                                  </p:stCondLst>
                                  <p:childTnLst>
                                    <p:set>
                                      <p:cBhvr>
                                        <p:cTn id="87" dur="1" fill="hold">
                                          <p:stCondLst>
                                            <p:cond delay="0"/>
                                          </p:stCondLst>
                                        </p:cTn>
                                        <p:tgtEl>
                                          <p:spTgt spid="39"/>
                                        </p:tgtEl>
                                        <p:attrNameLst>
                                          <p:attrName>style.visibility</p:attrName>
                                        </p:attrNameLst>
                                      </p:cBhvr>
                                      <p:to>
                                        <p:strVal val="visible"/>
                                      </p:to>
                                    </p:set>
                                    <p:anim calcmode="lin" valueType="num">
                                      <p:cBhvr>
                                        <p:cTn id="88" dur="500" fill="hold"/>
                                        <p:tgtEl>
                                          <p:spTgt spid="39"/>
                                        </p:tgtEl>
                                        <p:attrNameLst>
                                          <p:attrName>ppt_w</p:attrName>
                                        </p:attrNameLst>
                                      </p:cBhvr>
                                      <p:tavLst>
                                        <p:tav tm="0">
                                          <p:val>
                                            <p:fltVal val="0"/>
                                          </p:val>
                                        </p:tav>
                                        <p:tav tm="100000">
                                          <p:val>
                                            <p:strVal val="#ppt_w"/>
                                          </p:val>
                                        </p:tav>
                                      </p:tavLst>
                                    </p:anim>
                                    <p:anim calcmode="lin" valueType="num">
                                      <p:cBhvr>
                                        <p:cTn id="89" dur="500" fill="hold"/>
                                        <p:tgtEl>
                                          <p:spTgt spid="39"/>
                                        </p:tgtEl>
                                        <p:attrNameLst>
                                          <p:attrName>ppt_h</p:attrName>
                                        </p:attrNameLst>
                                      </p:cBhvr>
                                      <p:tavLst>
                                        <p:tav tm="0">
                                          <p:val>
                                            <p:fltVal val="0"/>
                                          </p:val>
                                        </p:tav>
                                        <p:tav tm="100000">
                                          <p:val>
                                            <p:strVal val="#ppt_h"/>
                                          </p:val>
                                        </p:tav>
                                      </p:tavLst>
                                    </p:anim>
                                    <p:animEffect transition="in" filter="fade">
                                      <p:cBhvr>
                                        <p:cTn id="90" dur="500"/>
                                        <p:tgtEl>
                                          <p:spTgt spid="39"/>
                                        </p:tgtEl>
                                      </p:cBhvr>
                                    </p:animEffect>
                                  </p:childTnLst>
                                </p:cTn>
                              </p:par>
                            </p:childTnLst>
                          </p:cTn>
                        </p:par>
                        <p:par>
                          <p:cTn id="91" fill="hold">
                            <p:stCondLst>
                              <p:cond delay="11000"/>
                            </p:stCondLst>
                            <p:childTnLst>
                              <p:par>
                                <p:cTn id="92" presetID="42" presetClass="entr" presetSubtype="0" fill="hold" grpId="0" nodeType="afterEffect">
                                  <p:stCondLst>
                                    <p:cond delay="0"/>
                                  </p:stCondLst>
                                  <p:childTnLst>
                                    <p:set>
                                      <p:cBhvr>
                                        <p:cTn id="93" dur="1" fill="hold">
                                          <p:stCondLst>
                                            <p:cond delay="0"/>
                                          </p:stCondLst>
                                        </p:cTn>
                                        <p:tgtEl>
                                          <p:spTgt spid="2058"/>
                                        </p:tgtEl>
                                        <p:attrNameLst>
                                          <p:attrName>style.visibility</p:attrName>
                                        </p:attrNameLst>
                                      </p:cBhvr>
                                      <p:to>
                                        <p:strVal val="visible"/>
                                      </p:to>
                                    </p:set>
                                    <p:animEffect transition="in" filter="fade">
                                      <p:cBhvr>
                                        <p:cTn id="94" dur="1000"/>
                                        <p:tgtEl>
                                          <p:spTgt spid="2058"/>
                                        </p:tgtEl>
                                      </p:cBhvr>
                                    </p:animEffect>
                                    <p:anim calcmode="lin" valueType="num">
                                      <p:cBhvr>
                                        <p:cTn id="95" dur="1000" fill="hold"/>
                                        <p:tgtEl>
                                          <p:spTgt spid="2058"/>
                                        </p:tgtEl>
                                        <p:attrNameLst>
                                          <p:attrName>ppt_x</p:attrName>
                                        </p:attrNameLst>
                                      </p:cBhvr>
                                      <p:tavLst>
                                        <p:tav tm="0">
                                          <p:val>
                                            <p:strVal val="#ppt_x"/>
                                          </p:val>
                                        </p:tav>
                                        <p:tav tm="100000">
                                          <p:val>
                                            <p:strVal val="#ppt_x"/>
                                          </p:val>
                                        </p:tav>
                                      </p:tavLst>
                                    </p:anim>
                                    <p:anim calcmode="lin" valueType="num">
                                      <p:cBhvr>
                                        <p:cTn id="96" dur="1000" fill="hold"/>
                                        <p:tgtEl>
                                          <p:spTgt spid="2058"/>
                                        </p:tgtEl>
                                        <p:attrNameLst>
                                          <p:attrName>ppt_y</p:attrName>
                                        </p:attrNameLst>
                                      </p:cBhvr>
                                      <p:tavLst>
                                        <p:tav tm="0">
                                          <p:val>
                                            <p:strVal val="#ppt_y+.1"/>
                                          </p:val>
                                        </p:tav>
                                        <p:tav tm="100000">
                                          <p:val>
                                            <p:strVal val="#ppt_y"/>
                                          </p:val>
                                        </p:tav>
                                      </p:tavLst>
                                    </p:anim>
                                  </p:childTnLst>
                                </p:cTn>
                              </p:par>
                            </p:childTnLst>
                          </p:cTn>
                        </p:par>
                        <p:par>
                          <p:cTn id="97" fill="hold">
                            <p:stCondLst>
                              <p:cond delay="12000"/>
                            </p:stCondLst>
                            <p:childTnLst>
                              <p:par>
                                <p:cTn id="98" presetID="47" presetClass="entr" presetSubtype="0" fill="hold" grpId="0" nodeType="afterEffect">
                                  <p:stCondLst>
                                    <p:cond delay="0"/>
                                  </p:stCondLst>
                                  <p:childTnLst>
                                    <p:set>
                                      <p:cBhvr>
                                        <p:cTn id="99" dur="1" fill="hold">
                                          <p:stCondLst>
                                            <p:cond delay="0"/>
                                          </p:stCondLst>
                                        </p:cTn>
                                        <p:tgtEl>
                                          <p:spTgt spid="25"/>
                                        </p:tgtEl>
                                        <p:attrNameLst>
                                          <p:attrName>style.visibility</p:attrName>
                                        </p:attrNameLst>
                                      </p:cBhvr>
                                      <p:to>
                                        <p:strVal val="visible"/>
                                      </p:to>
                                    </p:set>
                                    <p:animEffect transition="in" filter="fade">
                                      <p:cBhvr>
                                        <p:cTn id="100" dur="1000"/>
                                        <p:tgtEl>
                                          <p:spTgt spid="25"/>
                                        </p:tgtEl>
                                      </p:cBhvr>
                                    </p:animEffect>
                                    <p:anim calcmode="lin" valueType="num">
                                      <p:cBhvr>
                                        <p:cTn id="101" dur="1000" fill="hold"/>
                                        <p:tgtEl>
                                          <p:spTgt spid="25"/>
                                        </p:tgtEl>
                                        <p:attrNameLst>
                                          <p:attrName>ppt_x</p:attrName>
                                        </p:attrNameLst>
                                      </p:cBhvr>
                                      <p:tavLst>
                                        <p:tav tm="0">
                                          <p:val>
                                            <p:strVal val="#ppt_x"/>
                                          </p:val>
                                        </p:tav>
                                        <p:tav tm="100000">
                                          <p:val>
                                            <p:strVal val="#ppt_x"/>
                                          </p:val>
                                        </p:tav>
                                      </p:tavLst>
                                    </p:anim>
                                    <p:anim calcmode="lin" valueType="num">
                                      <p:cBhvr>
                                        <p:cTn id="102" dur="1000" fill="hold"/>
                                        <p:tgtEl>
                                          <p:spTgt spid="25"/>
                                        </p:tgtEl>
                                        <p:attrNameLst>
                                          <p:attrName>ppt_y</p:attrName>
                                        </p:attrNameLst>
                                      </p:cBhvr>
                                      <p:tavLst>
                                        <p:tav tm="0">
                                          <p:val>
                                            <p:strVal val="#ppt_y-.1"/>
                                          </p:val>
                                        </p:tav>
                                        <p:tav tm="100000">
                                          <p:val>
                                            <p:strVal val="#ppt_y"/>
                                          </p:val>
                                        </p:tav>
                                      </p:tavLst>
                                    </p:anim>
                                  </p:childTnLst>
                                </p:cTn>
                              </p:par>
                              <p:par>
                                <p:cTn id="103" presetID="42" presetClass="entr" presetSubtype="0" fill="hold" nodeType="withEffect">
                                  <p:stCondLst>
                                    <p:cond delay="700"/>
                                  </p:stCondLst>
                                  <p:childTnLst>
                                    <p:set>
                                      <p:cBhvr>
                                        <p:cTn id="104" dur="1" fill="hold">
                                          <p:stCondLst>
                                            <p:cond delay="0"/>
                                          </p:stCondLst>
                                        </p:cTn>
                                        <p:tgtEl>
                                          <p:spTgt spid="5"/>
                                        </p:tgtEl>
                                        <p:attrNameLst>
                                          <p:attrName>style.visibility</p:attrName>
                                        </p:attrNameLst>
                                      </p:cBhvr>
                                      <p:to>
                                        <p:strVal val="visible"/>
                                      </p:to>
                                    </p:set>
                                    <p:animEffect transition="in" filter="fade">
                                      <p:cBhvr>
                                        <p:cTn id="105" dur="1000"/>
                                        <p:tgtEl>
                                          <p:spTgt spid="5"/>
                                        </p:tgtEl>
                                      </p:cBhvr>
                                    </p:animEffect>
                                    <p:anim calcmode="lin" valueType="num">
                                      <p:cBhvr>
                                        <p:cTn id="106" dur="1000" fill="hold"/>
                                        <p:tgtEl>
                                          <p:spTgt spid="5"/>
                                        </p:tgtEl>
                                        <p:attrNameLst>
                                          <p:attrName>ppt_x</p:attrName>
                                        </p:attrNameLst>
                                      </p:cBhvr>
                                      <p:tavLst>
                                        <p:tav tm="0">
                                          <p:val>
                                            <p:strVal val="#ppt_x"/>
                                          </p:val>
                                        </p:tav>
                                        <p:tav tm="100000">
                                          <p:val>
                                            <p:strVal val="#ppt_x"/>
                                          </p:val>
                                        </p:tav>
                                      </p:tavLst>
                                    </p:anim>
                                    <p:anim calcmode="lin" valueType="num">
                                      <p:cBhvr>
                                        <p:cTn id="10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52" grpId="0"/>
      <p:bldP spid="36" grpId="0" animBg="1"/>
      <p:bldP spid="2054" grpId="0"/>
      <p:bldP spid="37" grpId="0" animBg="1"/>
      <p:bldP spid="2056" grpId="0"/>
      <p:bldP spid="38" grpId="0" animBg="1"/>
      <p:bldP spid="2058" grpId="0"/>
      <p:bldP spid="39" grpId="0" animBg="1"/>
      <p:bldP spid="19" grpId="0"/>
      <p:bldP spid="23" grpId="0"/>
      <p:bldP spid="24" grpId="0"/>
      <p:bldP spid="25" grpId="0"/>
      <p:bldP spid="26"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组合 2"/>
          <p:cNvGrpSpPr/>
          <p:nvPr/>
        </p:nvGrpSpPr>
        <p:grpSpPr>
          <a:xfrm>
            <a:off x="558126" y="2093094"/>
            <a:ext cx="9868137" cy="3793356"/>
            <a:chOff x="1927159" y="2048201"/>
            <a:chExt cx="8613841" cy="3311199"/>
          </a:xfrm>
        </p:grpSpPr>
        <p:sp>
          <p:nvSpPr>
            <p:cNvPr id="235" name="MH_Other_1"/>
            <p:cNvSpPr>
              <a:spLocks noChangeShapeType="1"/>
            </p:cNvSpPr>
            <p:nvPr>
              <p:custDataLst>
                <p:tags r:id="rId1"/>
              </p:custDataLst>
            </p:nvPr>
          </p:nvSpPr>
          <p:spPr bwMode="auto">
            <a:xfrm>
              <a:off x="4800861" y="3700169"/>
              <a:ext cx="2922715" cy="0"/>
            </a:xfrm>
            <a:prstGeom prst="line">
              <a:avLst/>
            </a:prstGeom>
            <a:noFill/>
            <a:ln w="3175">
              <a:solidFill>
                <a:srgbClr val="BCBCBC"/>
              </a:solidFill>
              <a:prstDash val="sysDash"/>
              <a:round/>
            </a:ln>
          </p:spPr>
          <p:txBody>
            <a:bodyPr wrap="none" anchor="ctr"/>
            <a:lstStyle/>
            <a:p>
              <a:pPr>
                <a:defRPr/>
              </a:pPr>
              <a:endParaRPr lang="zh-CN" altLang="en-US" sz="1100"/>
            </a:p>
          </p:txBody>
        </p:sp>
        <p:sp>
          <p:nvSpPr>
            <p:cNvPr id="3080" name="MH_Title_1"/>
            <p:cNvSpPr>
              <a:spLocks noChangeArrowheads="1"/>
            </p:cNvSpPr>
            <p:nvPr>
              <p:custDataLst>
                <p:tags r:id="rId2"/>
              </p:custDataLst>
            </p:nvPr>
          </p:nvSpPr>
          <p:spPr bwMode="auto">
            <a:xfrm>
              <a:off x="5752105" y="3199132"/>
              <a:ext cx="998443" cy="994812"/>
            </a:xfrm>
            <a:prstGeom prst="ellipse">
              <a:avLst/>
            </a:prstGeom>
            <a:solidFill>
              <a:srgbClr val="FF0000"/>
            </a:solidFill>
            <a:ln w="63500" cmpd="dbl">
              <a:solidFill>
                <a:srgbClr val="FFFFFF"/>
              </a:solidFill>
              <a:round/>
            </a:ln>
          </p:spPr>
          <p:txBody>
            <a:bodyPr lIns="0" tIns="0" rIns="0" bIns="0" anchor="ctr">
              <a:normAutofit/>
            </a:bodyPr>
            <a:lstStyle>
              <a:lvl1pPr>
                <a:spcBef>
                  <a:spcPct val="20000"/>
                </a:spcBef>
                <a:buFont typeface="Arial" panose="020B0604020202020204" pitchFamily="34" charset="0"/>
                <a:buChar char="•"/>
                <a:defRPr sz="3200">
                  <a:solidFill>
                    <a:schemeClr val="tx1"/>
                  </a:solidFill>
                  <a:latin typeface="Arial Narrow" panose="020B05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5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5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9pPr>
            </a:lstStyle>
            <a:p>
              <a:pPr algn="ctr" eaLnBrk="1" hangingPunct="1">
                <a:spcBef>
                  <a:spcPct val="0"/>
                </a:spcBef>
                <a:buFontTx/>
                <a:buNone/>
                <a:defRPr/>
              </a:pPr>
              <a:r>
                <a:rPr lang="en-US" altLang="zh-CN" sz="1800" dirty="0">
                  <a:solidFill>
                    <a:srgbClr val="FFFFFF"/>
                  </a:solidFill>
                  <a:latin typeface="+mn-lt"/>
                  <a:ea typeface="+mn-ea"/>
                </a:rPr>
                <a:t>LOREM</a:t>
              </a:r>
              <a:endParaRPr lang="zh-CN" altLang="en-US" sz="1800" dirty="0">
                <a:solidFill>
                  <a:srgbClr val="FFFFFF"/>
                </a:solidFill>
                <a:latin typeface="+mn-lt"/>
                <a:ea typeface="+mn-ea"/>
              </a:endParaRPr>
            </a:p>
          </p:txBody>
        </p:sp>
        <p:cxnSp>
          <p:nvCxnSpPr>
            <p:cNvPr id="3076" name="MH_Other_2"/>
            <p:cNvCxnSpPr>
              <a:cxnSpLocks noChangeShapeType="1"/>
            </p:cNvCxnSpPr>
            <p:nvPr>
              <p:custDataLst>
                <p:tags r:id="rId3"/>
              </p:custDataLst>
            </p:nvPr>
          </p:nvCxnSpPr>
          <p:spPr bwMode="auto">
            <a:xfrm rot="10800000" flipH="1" flipV="1">
              <a:off x="7109986" y="2253335"/>
              <a:ext cx="1816" cy="2882777"/>
            </a:xfrm>
            <a:prstGeom prst="bentConnector3">
              <a:avLst>
                <a:gd name="adj1" fmla="val -13200005"/>
              </a:avLst>
            </a:prstGeom>
            <a:noFill/>
            <a:ln w="3175">
              <a:solidFill>
                <a:srgbClr val="BCBCBC"/>
              </a:solidFill>
              <a:prstDash val="sysDash"/>
              <a:miter lim="800000"/>
            </a:ln>
            <a:extLst>
              <a:ext uri="{909E8E84-426E-40DD-AFC4-6F175D3DCCD1}">
                <a14:hiddenFill xmlns:a14="http://schemas.microsoft.com/office/drawing/2010/main">
                  <a:noFill/>
                </a14:hiddenFill>
              </a:ext>
            </a:extLst>
          </p:spPr>
        </p:cxnSp>
        <p:cxnSp>
          <p:nvCxnSpPr>
            <p:cNvPr id="3077" name="MH_Other_3"/>
            <p:cNvCxnSpPr>
              <a:cxnSpLocks noChangeShapeType="1"/>
            </p:cNvCxnSpPr>
            <p:nvPr>
              <p:custDataLst>
                <p:tags r:id="rId4"/>
              </p:custDataLst>
            </p:nvPr>
          </p:nvCxnSpPr>
          <p:spPr bwMode="auto">
            <a:xfrm rot="10800000" flipV="1">
              <a:off x="7445827" y="2901415"/>
              <a:ext cx="12707" cy="1563018"/>
            </a:xfrm>
            <a:prstGeom prst="bentConnector3">
              <a:avLst>
                <a:gd name="adj1" fmla="val 1420000"/>
              </a:avLst>
            </a:prstGeom>
            <a:noFill/>
            <a:ln w="3175">
              <a:solidFill>
                <a:srgbClr val="BCBCBC"/>
              </a:solidFill>
              <a:prstDash val="sysDash"/>
              <a:miter lim="800000"/>
            </a:ln>
            <a:extLst>
              <a:ext uri="{909E8E84-426E-40DD-AFC4-6F175D3DCCD1}">
                <a14:hiddenFill xmlns:a14="http://schemas.microsoft.com/office/drawing/2010/main">
                  <a:noFill/>
                </a14:hiddenFill>
              </a:ext>
            </a:extLst>
          </p:spPr>
        </p:cxnSp>
        <p:sp>
          <p:nvSpPr>
            <p:cNvPr id="3078" name="MH_Other_4"/>
            <p:cNvSpPr>
              <a:spLocks noChangeArrowheads="1"/>
            </p:cNvSpPr>
            <p:nvPr>
              <p:custDataLst>
                <p:tags r:id="rId5"/>
              </p:custDataLst>
            </p:nvPr>
          </p:nvSpPr>
          <p:spPr bwMode="auto">
            <a:xfrm>
              <a:off x="7053711" y="2142599"/>
              <a:ext cx="217842" cy="216027"/>
            </a:xfrm>
            <a:prstGeom prst="ellipse">
              <a:avLst/>
            </a:prstGeom>
            <a:solidFill>
              <a:srgbClr val="D6E4B8"/>
            </a:solidFill>
            <a:ln w="38100" cmpd="dbl">
              <a:solidFill>
                <a:srgbClr val="FFFFFF"/>
              </a:solidFill>
              <a:round/>
            </a:ln>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r" eaLnBrk="1" hangingPunct="1">
                <a:lnSpc>
                  <a:spcPct val="100000"/>
                </a:lnSpc>
                <a:spcBef>
                  <a:spcPct val="0"/>
                </a:spcBef>
                <a:buFontTx/>
                <a:buNone/>
              </a:pPr>
              <a:endParaRPr lang="zh-CN" altLang="en-US" sz="1800">
                <a:solidFill>
                  <a:schemeClr val="bg1"/>
                </a:solidFill>
                <a:latin typeface="Verdana" panose="020B0604030504040204" pitchFamily="34" charset="0"/>
                <a:ea typeface="Gulim" panose="020B0600000101010101" pitchFamily="34" charset="-127"/>
              </a:endParaRPr>
            </a:p>
          </p:txBody>
        </p:sp>
        <p:sp>
          <p:nvSpPr>
            <p:cNvPr id="3079" name="MH_Other_5"/>
            <p:cNvSpPr>
              <a:spLocks noChangeArrowheads="1"/>
            </p:cNvSpPr>
            <p:nvPr>
              <p:custDataLst>
                <p:tags r:id="rId6"/>
              </p:custDataLst>
            </p:nvPr>
          </p:nvSpPr>
          <p:spPr bwMode="auto">
            <a:xfrm>
              <a:off x="7409520" y="2785232"/>
              <a:ext cx="217842" cy="217842"/>
            </a:xfrm>
            <a:prstGeom prst="ellipse">
              <a:avLst/>
            </a:prstGeom>
            <a:solidFill>
              <a:srgbClr val="D5371D"/>
            </a:solidFill>
            <a:ln w="38100" cmpd="dbl">
              <a:solidFill>
                <a:srgbClr val="FFFFFF"/>
              </a:solidFill>
              <a:round/>
            </a:ln>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r" eaLnBrk="1" hangingPunct="1">
                <a:lnSpc>
                  <a:spcPct val="100000"/>
                </a:lnSpc>
                <a:spcBef>
                  <a:spcPct val="0"/>
                </a:spcBef>
                <a:buFontTx/>
                <a:buNone/>
              </a:pPr>
              <a:endParaRPr lang="zh-CN" altLang="en-US" sz="1800">
                <a:solidFill>
                  <a:schemeClr val="bg1"/>
                </a:solidFill>
                <a:latin typeface="Verdana" panose="020B0604030504040204" pitchFamily="34" charset="0"/>
                <a:ea typeface="Gulim" panose="020B0600000101010101" pitchFamily="34" charset="-127"/>
              </a:endParaRPr>
            </a:p>
          </p:txBody>
        </p:sp>
        <p:sp>
          <p:nvSpPr>
            <p:cNvPr id="2" name="MH_Other_6"/>
            <p:cNvSpPr>
              <a:spLocks noChangeArrowheads="1"/>
            </p:cNvSpPr>
            <p:nvPr>
              <p:custDataLst>
                <p:tags r:id="rId7"/>
              </p:custDataLst>
            </p:nvPr>
          </p:nvSpPr>
          <p:spPr bwMode="auto">
            <a:xfrm>
              <a:off x="7418596" y="4348250"/>
              <a:ext cx="217842" cy="217842"/>
            </a:xfrm>
            <a:prstGeom prst="ellipse">
              <a:avLst/>
            </a:prstGeom>
            <a:solidFill>
              <a:srgbClr val="D23010"/>
            </a:solidFill>
            <a:ln w="38100" cmpd="dbl">
              <a:solidFill>
                <a:srgbClr val="FFFFFF"/>
              </a:solidFill>
              <a:round/>
            </a:ln>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r" eaLnBrk="1" hangingPunct="1">
                <a:lnSpc>
                  <a:spcPct val="100000"/>
                </a:lnSpc>
                <a:spcBef>
                  <a:spcPct val="0"/>
                </a:spcBef>
                <a:buFontTx/>
                <a:buNone/>
              </a:pPr>
              <a:endParaRPr lang="zh-CN" altLang="en-US" sz="1800">
                <a:solidFill>
                  <a:schemeClr val="bg1"/>
                </a:solidFill>
                <a:latin typeface="Verdana" panose="020B0604030504040204" pitchFamily="34" charset="0"/>
                <a:ea typeface="Gulim" panose="020B0600000101010101" pitchFamily="34" charset="-127"/>
              </a:endParaRPr>
            </a:p>
          </p:txBody>
        </p:sp>
        <p:sp>
          <p:nvSpPr>
            <p:cNvPr id="3081" name="MH_Other_7"/>
            <p:cNvSpPr>
              <a:spLocks noChangeArrowheads="1"/>
            </p:cNvSpPr>
            <p:nvPr>
              <p:custDataLst>
                <p:tags r:id="rId8"/>
              </p:custDataLst>
            </p:nvPr>
          </p:nvSpPr>
          <p:spPr bwMode="auto">
            <a:xfrm>
              <a:off x="7066418" y="5030822"/>
              <a:ext cx="219658" cy="217842"/>
            </a:xfrm>
            <a:prstGeom prst="ellipse">
              <a:avLst/>
            </a:prstGeom>
            <a:solidFill>
              <a:srgbClr val="A248C2"/>
            </a:solidFill>
            <a:ln w="38100" cmpd="dbl">
              <a:solidFill>
                <a:srgbClr val="FFFFFF"/>
              </a:solidFill>
              <a:round/>
            </a:ln>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r" eaLnBrk="1" hangingPunct="1">
                <a:lnSpc>
                  <a:spcPct val="100000"/>
                </a:lnSpc>
                <a:spcBef>
                  <a:spcPct val="0"/>
                </a:spcBef>
                <a:buFontTx/>
                <a:buNone/>
              </a:pPr>
              <a:endParaRPr lang="zh-CN" altLang="en-US" sz="1800">
                <a:solidFill>
                  <a:schemeClr val="bg1"/>
                </a:solidFill>
                <a:latin typeface="Verdana" panose="020B0604030504040204" pitchFamily="34" charset="0"/>
                <a:ea typeface="Gulim" panose="020B0600000101010101" pitchFamily="34" charset="-127"/>
              </a:endParaRPr>
            </a:p>
          </p:txBody>
        </p:sp>
        <p:sp>
          <p:nvSpPr>
            <p:cNvPr id="3082" name="MH_Other_8"/>
            <p:cNvSpPr>
              <a:spLocks noChangeArrowheads="1"/>
            </p:cNvSpPr>
            <p:nvPr>
              <p:custDataLst>
                <p:tags r:id="rId9"/>
              </p:custDataLst>
            </p:nvPr>
          </p:nvSpPr>
          <p:spPr bwMode="auto">
            <a:xfrm>
              <a:off x="7598316" y="3589433"/>
              <a:ext cx="217842" cy="217842"/>
            </a:xfrm>
            <a:prstGeom prst="ellipse">
              <a:avLst/>
            </a:prstGeom>
            <a:solidFill>
              <a:srgbClr val="7172FA"/>
            </a:solidFill>
            <a:ln w="38100" cmpd="dbl">
              <a:solidFill>
                <a:srgbClr val="FFFFFF"/>
              </a:solidFill>
              <a:round/>
            </a:ln>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r" eaLnBrk="1" hangingPunct="1">
                <a:lnSpc>
                  <a:spcPct val="100000"/>
                </a:lnSpc>
                <a:spcBef>
                  <a:spcPct val="0"/>
                </a:spcBef>
                <a:buFontTx/>
                <a:buNone/>
              </a:pPr>
              <a:endParaRPr lang="zh-CN" altLang="en-US" sz="1800">
                <a:solidFill>
                  <a:schemeClr val="bg1"/>
                </a:solidFill>
                <a:latin typeface="Verdana" panose="020B0604030504040204" pitchFamily="34" charset="0"/>
                <a:ea typeface="Gulim" panose="020B0600000101010101" pitchFamily="34" charset="-127"/>
              </a:endParaRPr>
            </a:p>
          </p:txBody>
        </p:sp>
        <p:sp>
          <p:nvSpPr>
            <p:cNvPr id="308" name="MH_SubTitle_6"/>
            <p:cNvSpPr txBox="1">
              <a:spLocks noChangeArrowheads="1"/>
            </p:cNvSpPr>
            <p:nvPr>
              <p:custDataLst>
                <p:tags r:id="rId10"/>
              </p:custDataLst>
            </p:nvPr>
          </p:nvSpPr>
          <p:spPr bwMode="auto">
            <a:xfrm>
              <a:off x="7336906" y="2048201"/>
              <a:ext cx="2670381" cy="381224"/>
            </a:xfrm>
            <a:prstGeom prst="rect">
              <a:avLst/>
            </a:prstGeom>
            <a:noFill/>
            <a:ln>
              <a:noFill/>
            </a:ln>
          </p:spPr>
          <p:txBody>
            <a:bodyPr/>
            <a:lstStyle>
              <a:lvl1pPr marL="342900" indent="-342900" eaLnBrk="0" hangingPunct="0">
                <a:defRPr sz="3200">
                  <a:solidFill>
                    <a:schemeClr val="bg1"/>
                  </a:solidFill>
                  <a:latin typeface="Verdana" panose="020B0604030504040204" pitchFamily="34" charset="0"/>
                  <a:ea typeface="Gulim" panose="020B0600000101010101" pitchFamily="34" charset="-127"/>
                </a:defRPr>
              </a:lvl1pPr>
              <a:lvl2pPr marL="742950" indent="-285750" eaLnBrk="0" hangingPunct="0">
                <a:defRPr sz="3200">
                  <a:solidFill>
                    <a:schemeClr val="bg1"/>
                  </a:solidFill>
                  <a:latin typeface="Verdana" panose="020B0604030504040204" pitchFamily="34" charset="0"/>
                  <a:ea typeface="Gulim" panose="020B0600000101010101" pitchFamily="34" charset="-127"/>
                </a:defRPr>
              </a:lvl2pPr>
              <a:lvl3pPr marL="1143000" indent="-228600" eaLnBrk="0" hangingPunct="0">
                <a:defRPr sz="3200">
                  <a:solidFill>
                    <a:schemeClr val="bg1"/>
                  </a:solidFill>
                  <a:latin typeface="Verdana" panose="020B0604030504040204" pitchFamily="34" charset="0"/>
                  <a:ea typeface="Gulim" panose="020B0600000101010101" pitchFamily="34" charset="-127"/>
                </a:defRPr>
              </a:lvl3pPr>
              <a:lvl4pPr marL="1600200" indent="-228600" eaLnBrk="0" hangingPunct="0">
                <a:defRPr sz="3200">
                  <a:solidFill>
                    <a:schemeClr val="bg1"/>
                  </a:solidFill>
                  <a:latin typeface="Verdana" panose="020B0604030504040204" pitchFamily="34" charset="0"/>
                  <a:ea typeface="Gulim" panose="020B0600000101010101" pitchFamily="34" charset="-127"/>
                </a:defRPr>
              </a:lvl4pPr>
              <a:lvl5pPr marL="2057400" indent="-228600" eaLnBrk="0" hangingPunct="0">
                <a:defRPr sz="3200">
                  <a:solidFill>
                    <a:schemeClr val="bg1"/>
                  </a:solidFill>
                  <a:latin typeface="Verdana" panose="020B0604030504040204" pitchFamily="34" charset="0"/>
                  <a:ea typeface="Gulim" panose="020B0600000101010101" pitchFamily="34" charset="-127"/>
                </a:defRPr>
              </a:lvl5pPr>
              <a:lvl6pPr marL="25146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6pPr>
              <a:lvl7pPr marL="29718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7pPr>
              <a:lvl8pPr marL="34290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8pPr>
              <a:lvl9pPr marL="38862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9pPr>
            </a:lstStyle>
            <a:p>
              <a:pPr marL="0" indent="0" eaLnBrk="1" hangingPunct="1">
                <a:lnSpc>
                  <a:spcPct val="130000"/>
                </a:lnSpc>
                <a:spcBef>
                  <a:spcPct val="50000"/>
                </a:spcBef>
                <a:defRPr/>
              </a:pPr>
              <a:r>
                <a:rPr lang="zh-CN" altLang="en-US" sz="1400" dirty="0">
                  <a:solidFill>
                    <a:schemeClr val="tx1"/>
                  </a:solidFill>
                </a:rPr>
                <a:t>输入你的文本内容</a:t>
              </a:r>
              <a:endParaRPr lang="zh-CN" altLang="en-US" sz="1400" dirty="0">
                <a:solidFill>
                  <a:schemeClr val="tx1"/>
                </a:solidFill>
              </a:endParaRPr>
            </a:p>
          </p:txBody>
        </p:sp>
        <p:sp>
          <p:nvSpPr>
            <p:cNvPr id="309" name="MH_SubTitle_7"/>
            <p:cNvSpPr txBox="1">
              <a:spLocks noChangeArrowheads="1"/>
            </p:cNvSpPr>
            <p:nvPr>
              <p:custDataLst>
                <p:tags r:id="rId11"/>
              </p:custDataLst>
            </p:nvPr>
          </p:nvSpPr>
          <p:spPr bwMode="auto">
            <a:xfrm>
              <a:off x="7685453" y="2683574"/>
              <a:ext cx="2670381" cy="381224"/>
            </a:xfrm>
            <a:prstGeom prst="rect">
              <a:avLst/>
            </a:prstGeom>
            <a:noFill/>
            <a:ln>
              <a:noFill/>
            </a:ln>
          </p:spPr>
          <p:txBody>
            <a:bodyPr/>
            <a:lstStyle>
              <a:lvl1pPr marL="342900" indent="-342900" eaLnBrk="0" hangingPunct="0">
                <a:defRPr sz="3200">
                  <a:solidFill>
                    <a:schemeClr val="bg1"/>
                  </a:solidFill>
                  <a:latin typeface="Verdana" panose="020B0604030504040204" pitchFamily="34" charset="0"/>
                  <a:ea typeface="Gulim" panose="020B0600000101010101" pitchFamily="34" charset="-127"/>
                </a:defRPr>
              </a:lvl1pPr>
              <a:lvl2pPr marL="742950" indent="-285750" eaLnBrk="0" hangingPunct="0">
                <a:defRPr sz="3200">
                  <a:solidFill>
                    <a:schemeClr val="bg1"/>
                  </a:solidFill>
                  <a:latin typeface="Verdana" panose="020B0604030504040204" pitchFamily="34" charset="0"/>
                  <a:ea typeface="Gulim" panose="020B0600000101010101" pitchFamily="34" charset="-127"/>
                </a:defRPr>
              </a:lvl2pPr>
              <a:lvl3pPr marL="1143000" indent="-228600" eaLnBrk="0" hangingPunct="0">
                <a:defRPr sz="3200">
                  <a:solidFill>
                    <a:schemeClr val="bg1"/>
                  </a:solidFill>
                  <a:latin typeface="Verdana" panose="020B0604030504040204" pitchFamily="34" charset="0"/>
                  <a:ea typeface="Gulim" panose="020B0600000101010101" pitchFamily="34" charset="-127"/>
                </a:defRPr>
              </a:lvl3pPr>
              <a:lvl4pPr marL="1600200" indent="-228600" eaLnBrk="0" hangingPunct="0">
                <a:defRPr sz="3200">
                  <a:solidFill>
                    <a:schemeClr val="bg1"/>
                  </a:solidFill>
                  <a:latin typeface="Verdana" panose="020B0604030504040204" pitchFamily="34" charset="0"/>
                  <a:ea typeface="Gulim" panose="020B0600000101010101" pitchFamily="34" charset="-127"/>
                </a:defRPr>
              </a:lvl4pPr>
              <a:lvl5pPr marL="2057400" indent="-228600" eaLnBrk="0" hangingPunct="0">
                <a:defRPr sz="3200">
                  <a:solidFill>
                    <a:schemeClr val="bg1"/>
                  </a:solidFill>
                  <a:latin typeface="Verdana" panose="020B0604030504040204" pitchFamily="34" charset="0"/>
                  <a:ea typeface="Gulim" panose="020B0600000101010101" pitchFamily="34" charset="-127"/>
                </a:defRPr>
              </a:lvl5pPr>
              <a:lvl6pPr marL="25146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6pPr>
              <a:lvl7pPr marL="29718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7pPr>
              <a:lvl8pPr marL="34290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8pPr>
              <a:lvl9pPr marL="38862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9pPr>
            </a:lstStyle>
            <a:p>
              <a:pPr marL="0" indent="0" eaLnBrk="1" hangingPunct="1">
                <a:lnSpc>
                  <a:spcPct val="130000"/>
                </a:lnSpc>
                <a:spcBef>
                  <a:spcPct val="50000"/>
                </a:spcBef>
                <a:defRPr/>
              </a:pPr>
              <a:r>
                <a:rPr lang="zh-CN" altLang="en-US" sz="1400" dirty="0">
                  <a:solidFill>
                    <a:schemeClr val="tx1"/>
                  </a:solidFill>
                </a:rPr>
                <a:t>输入你的文本内容</a:t>
              </a:r>
              <a:endParaRPr lang="zh-CN" altLang="en-US" sz="1400" dirty="0">
                <a:solidFill>
                  <a:schemeClr val="tx1"/>
                </a:solidFill>
              </a:endParaRPr>
            </a:p>
          </p:txBody>
        </p:sp>
        <p:sp>
          <p:nvSpPr>
            <p:cNvPr id="310" name="MH_SubTitle_8"/>
            <p:cNvSpPr txBox="1">
              <a:spLocks noChangeArrowheads="1"/>
            </p:cNvSpPr>
            <p:nvPr>
              <p:custDataLst>
                <p:tags r:id="rId12"/>
              </p:custDataLst>
            </p:nvPr>
          </p:nvSpPr>
          <p:spPr bwMode="auto">
            <a:xfrm>
              <a:off x="7870619" y="3502298"/>
              <a:ext cx="2670381" cy="381224"/>
            </a:xfrm>
            <a:prstGeom prst="rect">
              <a:avLst/>
            </a:prstGeom>
            <a:noFill/>
            <a:ln>
              <a:noFill/>
            </a:ln>
          </p:spPr>
          <p:txBody>
            <a:bodyPr/>
            <a:lstStyle>
              <a:lvl1pPr marL="342900" indent="-342900" eaLnBrk="0" hangingPunct="0">
                <a:defRPr sz="3200">
                  <a:solidFill>
                    <a:schemeClr val="bg1"/>
                  </a:solidFill>
                  <a:latin typeface="Verdana" panose="020B0604030504040204" pitchFamily="34" charset="0"/>
                  <a:ea typeface="Gulim" panose="020B0600000101010101" pitchFamily="34" charset="-127"/>
                </a:defRPr>
              </a:lvl1pPr>
              <a:lvl2pPr marL="742950" indent="-285750" eaLnBrk="0" hangingPunct="0">
                <a:defRPr sz="3200">
                  <a:solidFill>
                    <a:schemeClr val="bg1"/>
                  </a:solidFill>
                  <a:latin typeface="Verdana" panose="020B0604030504040204" pitchFamily="34" charset="0"/>
                  <a:ea typeface="Gulim" panose="020B0600000101010101" pitchFamily="34" charset="-127"/>
                </a:defRPr>
              </a:lvl2pPr>
              <a:lvl3pPr marL="1143000" indent="-228600" eaLnBrk="0" hangingPunct="0">
                <a:defRPr sz="3200">
                  <a:solidFill>
                    <a:schemeClr val="bg1"/>
                  </a:solidFill>
                  <a:latin typeface="Verdana" panose="020B0604030504040204" pitchFamily="34" charset="0"/>
                  <a:ea typeface="Gulim" panose="020B0600000101010101" pitchFamily="34" charset="-127"/>
                </a:defRPr>
              </a:lvl3pPr>
              <a:lvl4pPr marL="1600200" indent="-228600" eaLnBrk="0" hangingPunct="0">
                <a:defRPr sz="3200">
                  <a:solidFill>
                    <a:schemeClr val="bg1"/>
                  </a:solidFill>
                  <a:latin typeface="Verdana" panose="020B0604030504040204" pitchFamily="34" charset="0"/>
                  <a:ea typeface="Gulim" panose="020B0600000101010101" pitchFamily="34" charset="-127"/>
                </a:defRPr>
              </a:lvl4pPr>
              <a:lvl5pPr marL="2057400" indent="-228600" eaLnBrk="0" hangingPunct="0">
                <a:defRPr sz="3200">
                  <a:solidFill>
                    <a:schemeClr val="bg1"/>
                  </a:solidFill>
                  <a:latin typeface="Verdana" panose="020B0604030504040204" pitchFamily="34" charset="0"/>
                  <a:ea typeface="Gulim" panose="020B0600000101010101" pitchFamily="34" charset="-127"/>
                </a:defRPr>
              </a:lvl5pPr>
              <a:lvl6pPr marL="25146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6pPr>
              <a:lvl7pPr marL="29718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7pPr>
              <a:lvl8pPr marL="34290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8pPr>
              <a:lvl9pPr marL="38862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9pPr>
            </a:lstStyle>
            <a:p>
              <a:pPr marL="0" indent="0" eaLnBrk="1" hangingPunct="1">
                <a:lnSpc>
                  <a:spcPct val="130000"/>
                </a:lnSpc>
                <a:spcBef>
                  <a:spcPct val="50000"/>
                </a:spcBef>
                <a:defRPr/>
              </a:pPr>
              <a:r>
                <a:rPr lang="zh-CN" altLang="en-US" sz="1400" dirty="0">
                  <a:solidFill>
                    <a:schemeClr val="tx1"/>
                  </a:solidFill>
                </a:rPr>
                <a:t>输入你的文本内容</a:t>
              </a:r>
              <a:endParaRPr lang="zh-CN" altLang="en-US" sz="1400" dirty="0">
                <a:solidFill>
                  <a:schemeClr val="tx1"/>
                </a:solidFill>
              </a:endParaRPr>
            </a:p>
          </p:txBody>
        </p:sp>
        <p:sp>
          <p:nvSpPr>
            <p:cNvPr id="311" name="MH_SubTitle_9"/>
            <p:cNvSpPr txBox="1">
              <a:spLocks noChangeArrowheads="1"/>
            </p:cNvSpPr>
            <p:nvPr>
              <p:custDataLst>
                <p:tags r:id="rId13"/>
              </p:custDataLst>
            </p:nvPr>
          </p:nvSpPr>
          <p:spPr bwMode="auto">
            <a:xfrm>
              <a:off x="7712684" y="4253853"/>
              <a:ext cx="2670382" cy="381224"/>
            </a:xfrm>
            <a:prstGeom prst="rect">
              <a:avLst/>
            </a:prstGeom>
            <a:noFill/>
            <a:ln>
              <a:noFill/>
            </a:ln>
          </p:spPr>
          <p:txBody>
            <a:bodyPr/>
            <a:lstStyle>
              <a:lvl1pPr marL="342900" indent="-342900" eaLnBrk="0" hangingPunct="0">
                <a:defRPr sz="3200">
                  <a:solidFill>
                    <a:schemeClr val="bg1"/>
                  </a:solidFill>
                  <a:latin typeface="Verdana" panose="020B0604030504040204" pitchFamily="34" charset="0"/>
                  <a:ea typeface="Gulim" panose="020B0600000101010101" pitchFamily="34" charset="-127"/>
                </a:defRPr>
              </a:lvl1pPr>
              <a:lvl2pPr marL="742950" indent="-285750" eaLnBrk="0" hangingPunct="0">
                <a:defRPr sz="3200">
                  <a:solidFill>
                    <a:schemeClr val="bg1"/>
                  </a:solidFill>
                  <a:latin typeface="Verdana" panose="020B0604030504040204" pitchFamily="34" charset="0"/>
                  <a:ea typeface="Gulim" panose="020B0600000101010101" pitchFamily="34" charset="-127"/>
                </a:defRPr>
              </a:lvl2pPr>
              <a:lvl3pPr marL="1143000" indent="-228600" eaLnBrk="0" hangingPunct="0">
                <a:defRPr sz="3200">
                  <a:solidFill>
                    <a:schemeClr val="bg1"/>
                  </a:solidFill>
                  <a:latin typeface="Verdana" panose="020B0604030504040204" pitchFamily="34" charset="0"/>
                  <a:ea typeface="Gulim" panose="020B0600000101010101" pitchFamily="34" charset="-127"/>
                </a:defRPr>
              </a:lvl3pPr>
              <a:lvl4pPr marL="1600200" indent="-228600" eaLnBrk="0" hangingPunct="0">
                <a:defRPr sz="3200">
                  <a:solidFill>
                    <a:schemeClr val="bg1"/>
                  </a:solidFill>
                  <a:latin typeface="Verdana" panose="020B0604030504040204" pitchFamily="34" charset="0"/>
                  <a:ea typeface="Gulim" panose="020B0600000101010101" pitchFamily="34" charset="-127"/>
                </a:defRPr>
              </a:lvl4pPr>
              <a:lvl5pPr marL="2057400" indent="-228600" eaLnBrk="0" hangingPunct="0">
                <a:defRPr sz="3200">
                  <a:solidFill>
                    <a:schemeClr val="bg1"/>
                  </a:solidFill>
                  <a:latin typeface="Verdana" panose="020B0604030504040204" pitchFamily="34" charset="0"/>
                  <a:ea typeface="Gulim" panose="020B0600000101010101" pitchFamily="34" charset="-127"/>
                </a:defRPr>
              </a:lvl5pPr>
              <a:lvl6pPr marL="25146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6pPr>
              <a:lvl7pPr marL="29718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7pPr>
              <a:lvl8pPr marL="34290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8pPr>
              <a:lvl9pPr marL="38862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9pPr>
            </a:lstStyle>
            <a:p>
              <a:pPr marL="0" indent="0" eaLnBrk="1" hangingPunct="1">
                <a:lnSpc>
                  <a:spcPct val="130000"/>
                </a:lnSpc>
                <a:spcBef>
                  <a:spcPct val="50000"/>
                </a:spcBef>
                <a:defRPr/>
              </a:pPr>
              <a:r>
                <a:rPr lang="zh-CN" altLang="en-US" sz="1400" dirty="0">
                  <a:solidFill>
                    <a:schemeClr val="tx1"/>
                  </a:solidFill>
                </a:rPr>
                <a:t>输入你的文本内容</a:t>
              </a:r>
              <a:endParaRPr lang="zh-CN" altLang="en-US" sz="1400" dirty="0">
                <a:solidFill>
                  <a:schemeClr val="tx1"/>
                </a:solidFill>
              </a:endParaRPr>
            </a:p>
          </p:txBody>
        </p:sp>
        <p:sp>
          <p:nvSpPr>
            <p:cNvPr id="312" name="MH_SubTitle_10"/>
            <p:cNvSpPr txBox="1">
              <a:spLocks noChangeArrowheads="1"/>
            </p:cNvSpPr>
            <p:nvPr>
              <p:custDataLst>
                <p:tags r:id="rId14"/>
              </p:custDataLst>
            </p:nvPr>
          </p:nvSpPr>
          <p:spPr bwMode="auto">
            <a:xfrm>
              <a:off x="7355059" y="4932793"/>
              <a:ext cx="2670381" cy="426607"/>
            </a:xfrm>
            <a:prstGeom prst="rect">
              <a:avLst/>
            </a:prstGeom>
            <a:noFill/>
            <a:ln>
              <a:noFill/>
            </a:ln>
          </p:spPr>
          <p:txBody>
            <a:bodyPr>
              <a:normAutofit/>
            </a:bodyPr>
            <a:lstStyle>
              <a:lvl1pPr marL="342900" indent="-342900" eaLnBrk="0" hangingPunct="0">
                <a:defRPr sz="3200">
                  <a:solidFill>
                    <a:schemeClr val="bg1"/>
                  </a:solidFill>
                  <a:latin typeface="Verdana" panose="020B0604030504040204" pitchFamily="34" charset="0"/>
                  <a:ea typeface="Gulim" panose="020B0600000101010101" pitchFamily="34" charset="-127"/>
                </a:defRPr>
              </a:lvl1pPr>
              <a:lvl2pPr marL="742950" indent="-285750" eaLnBrk="0" hangingPunct="0">
                <a:defRPr sz="3200">
                  <a:solidFill>
                    <a:schemeClr val="bg1"/>
                  </a:solidFill>
                  <a:latin typeface="Verdana" panose="020B0604030504040204" pitchFamily="34" charset="0"/>
                  <a:ea typeface="Gulim" panose="020B0600000101010101" pitchFamily="34" charset="-127"/>
                </a:defRPr>
              </a:lvl2pPr>
              <a:lvl3pPr marL="1143000" indent="-228600" eaLnBrk="0" hangingPunct="0">
                <a:defRPr sz="3200">
                  <a:solidFill>
                    <a:schemeClr val="bg1"/>
                  </a:solidFill>
                  <a:latin typeface="Verdana" panose="020B0604030504040204" pitchFamily="34" charset="0"/>
                  <a:ea typeface="Gulim" panose="020B0600000101010101" pitchFamily="34" charset="-127"/>
                </a:defRPr>
              </a:lvl3pPr>
              <a:lvl4pPr marL="1600200" indent="-228600" eaLnBrk="0" hangingPunct="0">
                <a:defRPr sz="3200">
                  <a:solidFill>
                    <a:schemeClr val="bg1"/>
                  </a:solidFill>
                  <a:latin typeface="Verdana" panose="020B0604030504040204" pitchFamily="34" charset="0"/>
                  <a:ea typeface="Gulim" panose="020B0600000101010101" pitchFamily="34" charset="-127"/>
                </a:defRPr>
              </a:lvl4pPr>
              <a:lvl5pPr marL="2057400" indent="-228600" eaLnBrk="0" hangingPunct="0">
                <a:defRPr sz="3200">
                  <a:solidFill>
                    <a:schemeClr val="bg1"/>
                  </a:solidFill>
                  <a:latin typeface="Verdana" panose="020B0604030504040204" pitchFamily="34" charset="0"/>
                  <a:ea typeface="Gulim" panose="020B0600000101010101" pitchFamily="34" charset="-127"/>
                </a:defRPr>
              </a:lvl5pPr>
              <a:lvl6pPr marL="25146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6pPr>
              <a:lvl7pPr marL="29718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7pPr>
              <a:lvl8pPr marL="34290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8pPr>
              <a:lvl9pPr marL="38862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9pPr>
            </a:lstStyle>
            <a:p>
              <a:pPr marL="0" indent="0" eaLnBrk="1" hangingPunct="1">
                <a:lnSpc>
                  <a:spcPct val="130000"/>
                </a:lnSpc>
                <a:spcBef>
                  <a:spcPct val="50000"/>
                </a:spcBef>
                <a:defRPr/>
              </a:pPr>
              <a:r>
                <a:rPr lang="zh-CN" altLang="en-US" sz="1400" dirty="0">
                  <a:solidFill>
                    <a:schemeClr val="tx1"/>
                  </a:solidFill>
                </a:rPr>
                <a:t>输入你的文本内容</a:t>
              </a:r>
              <a:endParaRPr lang="zh-CN" altLang="en-US" sz="1400" dirty="0">
                <a:solidFill>
                  <a:schemeClr val="tx1"/>
                </a:solidFill>
              </a:endParaRPr>
            </a:p>
          </p:txBody>
        </p:sp>
        <p:cxnSp>
          <p:nvCxnSpPr>
            <p:cNvPr id="3089" name="MH_Other_9"/>
            <p:cNvCxnSpPr>
              <a:cxnSpLocks noChangeShapeType="1"/>
            </p:cNvCxnSpPr>
            <p:nvPr>
              <p:custDataLst>
                <p:tags r:id="rId15"/>
              </p:custDataLst>
            </p:nvPr>
          </p:nvCxnSpPr>
          <p:spPr bwMode="auto">
            <a:xfrm rot="10800000" flipV="1">
              <a:off x="5356357" y="2253335"/>
              <a:ext cx="1816" cy="2882777"/>
            </a:xfrm>
            <a:prstGeom prst="bentConnector3">
              <a:avLst>
                <a:gd name="adj1" fmla="val -13200005"/>
              </a:avLst>
            </a:prstGeom>
            <a:noFill/>
            <a:ln w="3175">
              <a:solidFill>
                <a:srgbClr val="BCBCBC"/>
              </a:solidFill>
              <a:prstDash val="sysDash"/>
              <a:miter lim="800000"/>
            </a:ln>
            <a:extLst>
              <a:ext uri="{909E8E84-426E-40DD-AFC4-6F175D3DCCD1}">
                <a14:hiddenFill xmlns:a14="http://schemas.microsoft.com/office/drawing/2010/main">
                  <a:noFill/>
                </a14:hiddenFill>
              </a:ext>
            </a:extLst>
          </p:spPr>
        </p:cxnSp>
        <p:cxnSp>
          <p:nvCxnSpPr>
            <p:cNvPr id="3090" name="MH_Other_10"/>
            <p:cNvCxnSpPr>
              <a:cxnSpLocks noChangeShapeType="1"/>
            </p:cNvCxnSpPr>
            <p:nvPr>
              <p:custDataLst>
                <p:tags r:id="rId16"/>
              </p:custDataLst>
            </p:nvPr>
          </p:nvCxnSpPr>
          <p:spPr bwMode="auto">
            <a:xfrm rot="10800000" flipH="1" flipV="1">
              <a:off x="5009625" y="2901415"/>
              <a:ext cx="12707" cy="1563018"/>
            </a:xfrm>
            <a:prstGeom prst="bentConnector3">
              <a:avLst>
                <a:gd name="adj1" fmla="val 1420000"/>
              </a:avLst>
            </a:prstGeom>
            <a:noFill/>
            <a:ln w="3175">
              <a:solidFill>
                <a:srgbClr val="BCBCBC"/>
              </a:solidFill>
              <a:prstDash val="sysDash"/>
              <a:miter lim="800000"/>
            </a:ln>
            <a:extLst>
              <a:ext uri="{909E8E84-426E-40DD-AFC4-6F175D3DCCD1}">
                <a14:hiddenFill xmlns:a14="http://schemas.microsoft.com/office/drawing/2010/main">
                  <a:noFill/>
                </a14:hiddenFill>
              </a:ext>
            </a:extLst>
          </p:spPr>
        </p:cxnSp>
        <p:sp>
          <p:nvSpPr>
            <p:cNvPr id="3091" name="MH_Other_11"/>
            <p:cNvSpPr>
              <a:spLocks noChangeArrowheads="1"/>
            </p:cNvSpPr>
            <p:nvPr>
              <p:custDataLst>
                <p:tags r:id="rId17"/>
              </p:custDataLst>
            </p:nvPr>
          </p:nvSpPr>
          <p:spPr bwMode="auto">
            <a:xfrm flipH="1">
              <a:off x="5196606" y="2142599"/>
              <a:ext cx="217842" cy="216027"/>
            </a:xfrm>
            <a:prstGeom prst="ellipse">
              <a:avLst/>
            </a:prstGeom>
            <a:solidFill>
              <a:srgbClr val="B8AE3D"/>
            </a:solidFill>
            <a:ln w="38100" cmpd="dbl">
              <a:solidFill>
                <a:srgbClr val="FFFFFF"/>
              </a:solidFill>
              <a:round/>
            </a:ln>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r" eaLnBrk="1" hangingPunct="1">
                <a:lnSpc>
                  <a:spcPct val="100000"/>
                </a:lnSpc>
                <a:spcBef>
                  <a:spcPct val="0"/>
                </a:spcBef>
                <a:buFontTx/>
                <a:buNone/>
              </a:pPr>
              <a:endParaRPr lang="zh-CN" altLang="en-US" sz="1800">
                <a:solidFill>
                  <a:schemeClr val="bg1"/>
                </a:solidFill>
                <a:latin typeface="Verdana" panose="020B0604030504040204" pitchFamily="34" charset="0"/>
                <a:ea typeface="Gulim" panose="020B0600000101010101" pitchFamily="34" charset="-127"/>
              </a:endParaRPr>
            </a:p>
          </p:txBody>
        </p:sp>
        <p:sp>
          <p:nvSpPr>
            <p:cNvPr id="3092" name="MH_Other_12"/>
            <p:cNvSpPr>
              <a:spLocks noChangeArrowheads="1"/>
            </p:cNvSpPr>
            <p:nvPr>
              <p:custDataLst>
                <p:tags r:id="rId18"/>
              </p:custDataLst>
            </p:nvPr>
          </p:nvSpPr>
          <p:spPr bwMode="auto">
            <a:xfrm flipH="1">
              <a:off x="4840797" y="2785232"/>
              <a:ext cx="217842" cy="217842"/>
            </a:xfrm>
            <a:prstGeom prst="ellipse">
              <a:avLst/>
            </a:prstGeom>
            <a:solidFill>
              <a:srgbClr val="2E178B"/>
            </a:solidFill>
            <a:ln w="38100" cmpd="dbl">
              <a:solidFill>
                <a:srgbClr val="FFFFFF"/>
              </a:solidFill>
              <a:round/>
            </a:ln>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r" eaLnBrk="1" hangingPunct="1">
                <a:lnSpc>
                  <a:spcPct val="100000"/>
                </a:lnSpc>
                <a:spcBef>
                  <a:spcPct val="0"/>
                </a:spcBef>
                <a:buFontTx/>
                <a:buNone/>
              </a:pPr>
              <a:endParaRPr lang="zh-CN" altLang="en-US" sz="1800">
                <a:solidFill>
                  <a:schemeClr val="bg1"/>
                </a:solidFill>
                <a:latin typeface="Verdana" panose="020B0604030504040204" pitchFamily="34" charset="0"/>
                <a:ea typeface="Gulim" panose="020B0600000101010101" pitchFamily="34" charset="-127"/>
              </a:endParaRPr>
            </a:p>
          </p:txBody>
        </p:sp>
        <p:sp>
          <p:nvSpPr>
            <p:cNvPr id="3093" name="MH_Other_13"/>
            <p:cNvSpPr>
              <a:spLocks noChangeArrowheads="1"/>
            </p:cNvSpPr>
            <p:nvPr>
              <p:custDataLst>
                <p:tags r:id="rId19"/>
              </p:custDataLst>
            </p:nvPr>
          </p:nvSpPr>
          <p:spPr bwMode="auto">
            <a:xfrm flipH="1">
              <a:off x="4831721" y="4348250"/>
              <a:ext cx="217842" cy="217842"/>
            </a:xfrm>
            <a:prstGeom prst="ellipse">
              <a:avLst/>
            </a:prstGeom>
            <a:solidFill>
              <a:srgbClr val="54B570"/>
            </a:solidFill>
            <a:ln w="38100" cmpd="dbl">
              <a:solidFill>
                <a:srgbClr val="FFFFFF"/>
              </a:solidFill>
              <a:round/>
            </a:ln>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r" eaLnBrk="1" hangingPunct="1">
                <a:lnSpc>
                  <a:spcPct val="100000"/>
                </a:lnSpc>
                <a:spcBef>
                  <a:spcPct val="0"/>
                </a:spcBef>
                <a:buFontTx/>
                <a:buNone/>
              </a:pPr>
              <a:endParaRPr lang="zh-CN" altLang="en-US" sz="1800">
                <a:solidFill>
                  <a:schemeClr val="bg1"/>
                </a:solidFill>
                <a:latin typeface="Verdana" panose="020B0604030504040204" pitchFamily="34" charset="0"/>
                <a:ea typeface="Gulim" panose="020B0600000101010101" pitchFamily="34" charset="-127"/>
              </a:endParaRPr>
            </a:p>
          </p:txBody>
        </p:sp>
        <p:sp>
          <p:nvSpPr>
            <p:cNvPr id="3094" name="MH_Other_14"/>
            <p:cNvSpPr>
              <a:spLocks noChangeArrowheads="1"/>
            </p:cNvSpPr>
            <p:nvPr>
              <p:custDataLst>
                <p:tags r:id="rId20"/>
              </p:custDataLst>
            </p:nvPr>
          </p:nvSpPr>
          <p:spPr bwMode="auto">
            <a:xfrm flipH="1">
              <a:off x="5182083" y="5030822"/>
              <a:ext cx="219658" cy="217842"/>
            </a:xfrm>
            <a:prstGeom prst="ellipse">
              <a:avLst/>
            </a:prstGeom>
            <a:solidFill>
              <a:srgbClr val="1C3E53"/>
            </a:solidFill>
            <a:ln w="38100" cmpd="dbl">
              <a:solidFill>
                <a:srgbClr val="FFFFFF"/>
              </a:solidFill>
              <a:round/>
            </a:ln>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r" eaLnBrk="1" hangingPunct="1">
                <a:lnSpc>
                  <a:spcPct val="100000"/>
                </a:lnSpc>
                <a:spcBef>
                  <a:spcPct val="0"/>
                </a:spcBef>
                <a:buFontTx/>
                <a:buNone/>
              </a:pPr>
              <a:endParaRPr lang="zh-CN" altLang="en-US" sz="1800">
                <a:solidFill>
                  <a:schemeClr val="bg1"/>
                </a:solidFill>
                <a:latin typeface="Verdana" panose="020B0604030504040204" pitchFamily="34" charset="0"/>
                <a:ea typeface="Gulim" panose="020B0600000101010101" pitchFamily="34" charset="-127"/>
              </a:endParaRPr>
            </a:p>
          </p:txBody>
        </p:sp>
        <p:sp>
          <p:nvSpPr>
            <p:cNvPr id="3095" name="MH_Other_15"/>
            <p:cNvSpPr>
              <a:spLocks noChangeArrowheads="1"/>
            </p:cNvSpPr>
            <p:nvPr>
              <p:custDataLst>
                <p:tags r:id="rId21"/>
              </p:custDataLst>
            </p:nvPr>
          </p:nvSpPr>
          <p:spPr bwMode="auto">
            <a:xfrm flipH="1">
              <a:off x="4652001" y="3589433"/>
              <a:ext cx="217842" cy="217842"/>
            </a:xfrm>
            <a:prstGeom prst="ellipse">
              <a:avLst/>
            </a:prstGeom>
            <a:solidFill>
              <a:srgbClr val="9106A2"/>
            </a:solidFill>
            <a:ln w="38100" cmpd="dbl">
              <a:solidFill>
                <a:srgbClr val="FFFFFF"/>
              </a:solidFill>
              <a:round/>
            </a:ln>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r" eaLnBrk="1" hangingPunct="1">
                <a:lnSpc>
                  <a:spcPct val="100000"/>
                </a:lnSpc>
                <a:spcBef>
                  <a:spcPct val="0"/>
                </a:spcBef>
                <a:buFontTx/>
                <a:buNone/>
              </a:pPr>
              <a:endParaRPr lang="zh-CN" altLang="en-US" sz="1800">
                <a:solidFill>
                  <a:schemeClr val="bg1"/>
                </a:solidFill>
                <a:latin typeface="Verdana" panose="020B0604030504040204" pitchFamily="34" charset="0"/>
                <a:ea typeface="Gulim" panose="020B0600000101010101" pitchFamily="34" charset="-127"/>
              </a:endParaRPr>
            </a:p>
          </p:txBody>
        </p:sp>
        <p:sp>
          <p:nvSpPr>
            <p:cNvPr id="38" name="MH_SubTitle_1"/>
            <p:cNvSpPr txBox="1">
              <a:spLocks noChangeArrowheads="1"/>
            </p:cNvSpPr>
            <p:nvPr>
              <p:custDataLst>
                <p:tags r:id="rId22"/>
              </p:custDataLst>
            </p:nvPr>
          </p:nvSpPr>
          <p:spPr bwMode="auto">
            <a:xfrm flipH="1">
              <a:off x="2460872" y="2048201"/>
              <a:ext cx="2670381" cy="381224"/>
            </a:xfrm>
            <a:prstGeom prst="rect">
              <a:avLst/>
            </a:prstGeom>
            <a:noFill/>
            <a:ln>
              <a:noFill/>
            </a:ln>
          </p:spPr>
          <p:txBody>
            <a:bodyPr/>
            <a:lstStyle>
              <a:lvl1pPr marL="342900" indent="-342900" eaLnBrk="0" hangingPunct="0">
                <a:defRPr sz="3200">
                  <a:solidFill>
                    <a:schemeClr val="bg1"/>
                  </a:solidFill>
                  <a:latin typeface="Verdana" panose="020B0604030504040204" pitchFamily="34" charset="0"/>
                  <a:ea typeface="Gulim" panose="020B0600000101010101" pitchFamily="34" charset="-127"/>
                </a:defRPr>
              </a:lvl1pPr>
              <a:lvl2pPr marL="742950" indent="-285750" eaLnBrk="0" hangingPunct="0">
                <a:defRPr sz="3200">
                  <a:solidFill>
                    <a:schemeClr val="bg1"/>
                  </a:solidFill>
                  <a:latin typeface="Verdana" panose="020B0604030504040204" pitchFamily="34" charset="0"/>
                  <a:ea typeface="Gulim" panose="020B0600000101010101" pitchFamily="34" charset="-127"/>
                </a:defRPr>
              </a:lvl2pPr>
              <a:lvl3pPr marL="1143000" indent="-228600" eaLnBrk="0" hangingPunct="0">
                <a:defRPr sz="3200">
                  <a:solidFill>
                    <a:schemeClr val="bg1"/>
                  </a:solidFill>
                  <a:latin typeface="Verdana" panose="020B0604030504040204" pitchFamily="34" charset="0"/>
                  <a:ea typeface="Gulim" panose="020B0600000101010101" pitchFamily="34" charset="-127"/>
                </a:defRPr>
              </a:lvl3pPr>
              <a:lvl4pPr marL="1600200" indent="-228600" eaLnBrk="0" hangingPunct="0">
                <a:defRPr sz="3200">
                  <a:solidFill>
                    <a:schemeClr val="bg1"/>
                  </a:solidFill>
                  <a:latin typeface="Verdana" panose="020B0604030504040204" pitchFamily="34" charset="0"/>
                  <a:ea typeface="Gulim" panose="020B0600000101010101" pitchFamily="34" charset="-127"/>
                </a:defRPr>
              </a:lvl4pPr>
              <a:lvl5pPr marL="2057400" indent="-228600" eaLnBrk="0" hangingPunct="0">
                <a:defRPr sz="3200">
                  <a:solidFill>
                    <a:schemeClr val="bg1"/>
                  </a:solidFill>
                  <a:latin typeface="Verdana" panose="020B0604030504040204" pitchFamily="34" charset="0"/>
                  <a:ea typeface="Gulim" panose="020B0600000101010101" pitchFamily="34" charset="-127"/>
                </a:defRPr>
              </a:lvl5pPr>
              <a:lvl6pPr marL="25146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6pPr>
              <a:lvl7pPr marL="29718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7pPr>
              <a:lvl8pPr marL="34290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8pPr>
              <a:lvl9pPr marL="38862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9pPr>
            </a:lstStyle>
            <a:p>
              <a:pPr marL="0" indent="0" algn="r" eaLnBrk="1" hangingPunct="1">
                <a:lnSpc>
                  <a:spcPct val="130000"/>
                </a:lnSpc>
                <a:spcBef>
                  <a:spcPct val="50000"/>
                </a:spcBef>
                <a:defRPr/>
              </a:pPr>
              <a:r>
                <a:rPr lang="zh-CN" altLang="en-US" sz="1400" dirty="0" smtClean="0">
                  <a:solidFill>
                    <a:schemeClr val="tx1"/>
                  </a:solidFill>
                  <a:latin typeface="+mn-lt"/>
                  <a:ea typeface="+mn-ea"/>
                </a:rPr>
                <a:t>输入你的文本内容</a:t>
              </a:r>
              <a:endParaRPr lang="zh-CN" altLang="en-US" sz="1400" dirty="0">
                <a:solidFill>
                  <a:schemeClr val="tx1"/>
                </a:solidFill>
                <a:latin typeface="+mn-lt"/>
                <a:ea typeface="+mn-ea"/>
              </a:endParaRPr>
            </a:p>
          </p:txBody>
        </p:sp>
        <p:sp>
          <p:nvSpPr>
            <p:cNvPr id="39" name="MH_SubTitle_2"/>
            <p:cNvSpPr txBox="1">
              <a:spLocks noChangeArrowheads="1"/>
            </p:cNvSpPr>
            <p:nvPr>
              <p:custDataLst>
                <p:tags r:id="rId23"/>
              </p:custDataLst>
            </p:nvPr>
          </p:nvSpPr>
          <p:spPr bwMode="auto">
            <a:xfrm flipH="1">
              <a:off x="2112325" y="2683574"/>
              <a:ext cx="2670381" cy="381224"/>
            </a:xfrm>
            <a:prstGeom prst="rect">
              <a:avLst/>
            </a:prstGeom>
            <a:noFill/>
            <a:ln>
              <a:noFill/>
            </a:ln>
          </p:spPr>
          <p:txBody>
            <a:bodyPr/>
            <a:lstStyle>
              <a:lvl1pPr marL="342900" indent="-342900" eaLnBrk="0" hangingPunct="0">
                <a:defRPr sz="3200">
                  <a:solidFill>
                    <a:schemeClr val="bg1"/>
                  </a:solidFill>
                  <a:latin typeface="Verdana" panose="020B0604030504040204" pitchFamily="34" charset="0"/>
                  <a:ea typeface="Gulim" panose="020B0600000101010101" pitchFamily="34" charset="-127"/>
                </a:defRPr>
              </a:lvl1pPr>
              <a:lvl2pPr marL="742950" indent="-285750" eaLnBrk="0" hangingPunct="0">
                <a:defRPr sz="3200">
                  <a:solidFill>
                    <a:schemeClr val="bg1"/>
                  </a:solidFill>
                  <a:latin typeface="Verdana" panose="020B0604030504040204" pitchFamily="34" charset="0"/>
                  <a:ea typeface="Gulim" panose="020B0600000101010101" pitchFamily="34" charset="-127"/>
                </a:defRPr>
              </a:lvl2pPr>
              <a:lvl3pPr marL="1143000" indent="-228600" eaLnBrk="0" hangingPunct="0">
                <a:defRPr sz="3200">
                  <a:solidFill>
                    <a:schemeClr val="bg1"/>
                  </a:solidFill>
                  <a:latin typeface="Verdana" panose="020B0604030504040204" pitchFamily="34" charset="0"/>
                  <a:ea typeface="Gulim" panose="020B0600000101010101" pitchFamily="34" charset="-127"/>
                </a:defRPr>
              </a:lvl3pPr>
              <a:lvl4pPr marL="1600200" indent="-228600" eaLnBrk="0" hangingPunct="0">
                <a:defRPr sz="3200">
                  <a:solidFill>
                    <a:schemeClr val="bg1"/>
                  </a:solidFill>
                  <a:latin typeface="Verdana" panose="020B0604030504040204" pitchFamily="34" charset="0"/>
                  <a:ea typeface="Gulim" panose="020B0600000101010101" pitchFamily="34" charset="-127"/>
                </a:defRPr>
              </a:lvl4pPr>
              <a:lvl5pPr marL="2057400" indent="-228600" eaLnBrk="0" hangingPunct="0">
                <a:defRPr sz="3200">
                  <a:solidFill>
                    <a:schemeClr val="bg1"/>
                  </a:solidFill>
                  <a:latin typeface="Verdana" panose="020B0604030504040204" pitchFamily="34" charset="0"/>
                  <a:ea typeface="Gulim" panose="020B0600000101010101" pitchFamily="34" charset="-127"/>
                </a:defRPr>
              </a:lvl5pPr>
              <a:lvl6pPr marL="25146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6pPr>
              <a:lvl7pPr marL="29718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7pPr>
              <a:lvl8pPr marL="34290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8pPr>
              <a:lvl9pPr marL="38862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9pPr>
            </a:lstStyle>
            <a:p>
              <a:pPr marL="0" indent="0" algn="r" eaLnBrk="1" hangingPunct="1">
                <a:lnSpc>
                  <a:spcPct val="130000"/>
                </a:lnSpc>
                <a:spcBef>
                  <a:spcPct val="50000"/>
                </a:spcBef>
                <a:defRPr/>
              </a:pPr>
              <a:r>
                <a:rPr lang="zh-CN" altLang="en-US" sz="1400" dirty="0">
                  <a:solidFill>
                    <a:schemeClr val="tx1"/>
                  </a:solidFill>
                </a:rPr>
                <a:t>输入你的文本内容</a:t>
              </a:r>
              <a:endParaRPr lang="zh-CN" altLang="en-US" sz="1400" dirty="0">
                <a:solidFill>
                  <a:schemeClr val="tx1"/>
                </a:solidFill>
              </a:endParaRPr>
            </a:p>
          </p:txBody>
        </p:sp>
        <p:sp>
          <p:nvSpPr>
            <p:cNvPr id="40" name="MH_SubTitle_3"/>
            <p:cNvSpPr txBox="1">
              <a:spLocks noChangeArrowheads="1"/>
            </p:cNvSpPr>
            <p:nvPr>
              <p:custDataLst>
                <p:tags r:id="rId24"/>
              </p:custDataLst>
            </p:nvPr>
          </p:nvSpPr>
          <p:spPr bwMode="auto">
            <a:xfrm flipH="1">
              <a:off x="1927159" y="3502298"/>
              <a:ext cx="2670381" cy="381224"/>
            </a:xfrm>
            <a:prstGeom prst="rect">
              <a:avLst/>
            </a:prstGeom>
            <a:noFill/>
            <a:ln>
              <a:noFill/>
            </a:ln>
          </p:spPr>
          <p:txBody>
            <a:bodyPr/>
            <a:lstStyle>
              <a:lvl1pPr marL="342900" indent="-342900" eaLnBrk="0" hangingPunct="0">
                <a:defRPr sz="3200">
                  <a:solidFill>
                    <a:schemeClr val="bg1"/>
                  </a:solidFill>
                  <a:latin typeface="Verdana" panose="020B0604030504040204" pitchFamily="34" charset="0"/>
                  <a:ea typeface="Gulim" panose="020B0600000101010101" pitchFamily="34" charset="-127"/>
                </a:defRPr>
              </a:lvl1pPr>
              <a:lvl2pPr marL="742950" indent="-285750" eaLnBrk="0" hangingPunct="0">
                <a:defRPr sz="3200">
                  <a:solidFill>
                    <a:schemeClr val="bg1"/>
                  </a:solidFill>
                  <a:latin typeface="Verdana" panose="020B0604030504040204" pitchFamily="34" charset="0"/>
                  <a:ea typeface="Gulim" panose="020B0600000101010101" pitchFamily="34" charset="-127"/>
                </a:defRPr>
              </a:lvl2pPr>
              <a:lvl3pPr marL="1143000" indent="-228600" eaLnBrk="0" hangingPunct="0">
                <a:defRPr sz="3200">
                  <a:solidFill>
                    <a:schemeClr val="bg1"/>
                  </a:solidFill>
                  <a:latin typeface="Verdana" panose="020B0604030504040204" pitchFamily="34" charset="0"/>
                  <a:ea typeface="Gulim" panose="020B0600000101010101" pitchFamily="34" charset="-127"/>
                </a:defRPr>
              </a:lvl3pPr>
              <a:lvl4pPr marL="1600200" indent="-228600" eaLnBrk="0" hangingPunct="0">
                <a:defRPr sz="3200">
                  <a:solidFill>
                    <a:schemeClr val="bg1"/>
                  </a:solidFill>
                  <a:latin typeface="Verdana" panose="020B0604030504040204" pitchFamily="34" charset="0"/>
                  <a:ea typeface="Gulim" panose="020B0600000101010101" pitchFamily="34" charset="-127"/>
                </a:defRPr>
              </a:lvl4pPr>
              <a:lvl5pPr marL="2057400" indent="-228600" eaLnBrk="0" hangingPunct="0">
                <a:defRPr sz="3200">
                  <a:solidFill>
                    <a:schemeClr val="bg1"/>
                  </a:solidFill>
                  <a:latin typeface="Verdana" panose="020B0604030504040204" pitchFamily="34" charset="0"/>
                  <a:ea typeface="Gulim" panose="020B0600000101010101" pitchFamily="34" charset="-127"/>
                </a:defRPr>
              </a:lvl5pPr>
              <a:lvl6pPr marL="25146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6pPr>
              <a:lvl7pPr marL="29718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7pPr>
              <a:lvl8pPr marL="34290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8pPr>
              <a:lvl9pPr marL="38862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9pPr>
            </a:lstStyle>
            <a:p>
              <a:pPr marL="0" indent="0" algn="r" eaLnBrk="1" hangingPunct="1">
                <a:lnSpc>
                  <a:spcPct val="130000"/>
                </a:lnSpc>
                <a:spcBef>
                  <a:spcPct val="50000"/>
                </a:spcBef>
                <a:defRPr/>
              </a:pPr>
              <a:r>
                <a:rPr lang="zh-CN" altLang="en-US" sz="1400" dirty="0">
                  <a:solidFill>
                    <a:schemeClr val="tx1"/>
                  </a:solidFill>
                </a:rPr>
                <a:t>输入你的文本内容</a:t>
              </a:r>
              <a:endParaRPr lang="zh-CN" altLang="en-US" sz="1400" dirty="0">
                <a:solidFill>
                  <a:schemeClr val="tx1"/>
                </a:solidFill>
              </a:endParaRPr>
            </a:p>
          </p:txBody>
        </p:sp>
        <p:sp>
          <p:nvSpPr>
            <p:cNvPr id="41" name="MH_SubTitle_4"/>
            <p:cNvSpPr txBox="1">
              <a:spLocks noChangeArrowheads="1"/>
            </p:cNvSpPr>
            <p:nvPr>
              <p:custDataLst>
                <p:tags r:id="rId25"/>
              </p:custDataLst>
            </p:nvPr>
          </p:nvSpPr>
          <p:spPr bwMode="auto">
            <a:xfrm flipH="1">
              <a:off x="2085095" y="4253853"/>
              <a:ext cx="2670382" cy="381224"/>
            </a:xfrm>
            <a:prstGeom prst="rect">
              <a:avLst/>
            </a:prstGeom>
            <a:noFill/>
            <a:ln>
              <a:noFill/>
            </a:ln>
          </p:spPr>
          <p:txBody>
            <a:bodyPr/>
            <a:lstStyle>
              <a:lvl1pPr marL="342900" indent="-342900" eaLnBrk="0" hangingPunct="0">
                <a:defRPr sz="3200">
                  <a:solidFill>
                    <a:schemeClr val="bg1"/>
                  </a:solidFill>
                  <a:latin typeface="Verdana" panose="020B0604030504040204" pitchFamily="34" charset="0"/>
                  <a:ea typeface="Gulim" panose="020B0600000101010101" pitchFamily="34" charset="-127"/>
                </a:defRPr>
              </a:lvl1pPr>
              <a:lvl2pPr marL="742950" indent="-285750" eaLnBrk="0" hangingPunct="0">
                <a:defRPr sz="3200">
                  <a:solidFill>
                    <a:schemeClr val="bg1"/>
                  </a:solidFill>
                  <a:latin typeface="Verdana" panose="020B0604030504040204" pitchFamily="34" charset="0"/>
                  <a:ea typeface="Gulim" panose="020B0600000101010101" pitchFamily="34" charset="-127"/>
                </a:defRPr>
              </a:lvl2pPr>
              <a:lvl3pPr marL="1143000" indent="-228600" eaLnBrk="0" hangingPunct="0">
                <a:defRPr sz="3200">
                  <a:solidFill>
                    <a:schemeClr val="bg1"/>
                  </a:solidFill>
                  <a:latin typeface="Verdana" panose="020B0604030504040204" pitchFamily="34" charset="0"/>
                  <a:ea typeface="Gulim" panose="020B0600000101010101" pitchFamily="34" charset="-127"/>
                </a:defRPr>
              </a:lvl3pPr>
              <a:lvl4pPr marL="1600200" indent="-228600" eaLnBrk="0" hangingPunct="0">
                <a:defRPr sz="3200">
                  <a:solidFill>
                    <a:schemeClr val="bg1"/>
                  </a:solidFill>
                  <a:latin typeface="Verdana" panose="020B0604030504040204" pitchFamily="34" charset="0"/>
                  <a:ea typeface="Gulim" panose="020B0600000101010101" pitchFamily="34" charset="-127"/>
                </a:defRPr>
              </a:lvl4pPr>
              <a:lvl5pPr marL="2057400" indent="-228600" eaLnBrk="0" hangingPunct="0">
                <a:defRPr sz="3200">
                  <a:solidFill>
                    <a:schemeClr val="bg1"/>
                  </a:solidFill>
                  <a:latin typeface="Verdana" panose="020B0604030504040204" pitchFamily="34" charset="0"/>
                  <a:ea typeface="Gulim" panose="020B0600000101010101" pitchFamily="34" charset="-127"/>
                </a:defRPr>
              </a:lvl5pPr>
              <a:lvl6pPr marL="25146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6pPr>
              <a:lvl7pPr marL="29718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7pPr>
              <a:lvl8pPr marL="34290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8pPr>
              <a:lvl9pPr marL="38862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9pPr>
            </a:lstStyle>
            <a:p>
              <a:pPr marL="0" indent="0" algn="r" eaLnBrk="1" hangingPunct="1">
                <a:lnSpc>
                  <a:spcPct val="130000"/>
                </a:lnSpc>
                <a:spcBef>
                  <a:spcPct val="50000"/>
                </a:spcBef>
                <a:defRPr/>
              </a:pPr>
              <a:r>
                <a:rPr lang="zh-CN" altLang="en-US" sz="1400" dirty="0">
                  <a:solidFill>
                    <a:schemeClr val="tx1"/>
                  </a:solidFill>
                </a:rPr>
                <a:t>输入你的文本内容</a:t>
              </a:r>
              <a:endParaRPr lang="zh-CN" altLang="en-US" sz="1400" dirty="0">
                <a:solidFill>
                  <a:schemeClr val="tx1"/>
                </a:solidFill>
              </a:endParaRPr>
            </a:p>
          </p:txBody>
        </p:sp>
        <p:sp>
          <p:nvSpPr>
            <p:cNvPr id="42" name="MH_SubTitle_5"/>
            <p:cNvSpPr txBox="1">
              <a:spLocks noChangeArrowheads="1"/>
            </p:cNvSpPr>
            <p:nvPr>
              <p:custDataLst>
                <p:tags r:id="rId26"/>
              </p:custDataLst>
            </p:nvPr>
          </p:nvSpPr>
          <p:spPr bwMode="auto">
            <a:xfrm flipH="1">
              <a:off x="2442719" y="4932794"/>
              <a:ext cx="2670381" cy="381224"/>
            </a:xfrm>
            <a:prstGeom prst="rect">
              <a:avLst/>
            </a:prstGeom>
            <a:noFill/>
            <a:ln>
              <a:noFill/>
            </a:ln>
          </p:spPr>
          <p:txBody>
            <a:bodyPr/>
            <a:lstStyle>
              <a:lvl1pPr marL="342900" indent="-342900" eaLnBrk="0" hangingPunct="0">
                <a:defRPr sz="3200">
                  <a:solidFill>
                    <a:schemeClr val="bg1"/>
                  </a:solidFill>
                  <a:latin typeface="Verdana" panose="020B0604030504040204" pitchFamily="34" charset="0"/>
                  <a:ea typeface="Gulim" panose="020B0600000101010101" pitchFamily="34" charset="-127"/>
                </a:defRPr>
              </a:lvl1pPr>
              <a:lvl2pPr marL="742950" indent="-285750" eaLnBrk="0" hangingPunct="0">
                <a:defRPr sz="3200">
                  <a:solidFill>
                    <a:schemeClr val="bg1"/>
                  </a:solidFill>
                  <a:latin typeface="Verdana" panose="020B0604030504040204" pitchFamily="34" charset="0"/>
                  <a:ea typeface="Gulim" panose="020B0600000101010101" pitchFamily="34" charset="-127"/>
                </a:defRPr>
              </a:lvl2pPr>
              <a:lvl3pPr marL="1143000" indent="-228600" eaLnBrk="0" hangingPunct="0">
                <a:defRPr sz="3200">
                  <a:solidFill>
                    <a:schemeClr val="bg1"/>
                  </a:solidFill>
                  <a:latin typeface="Verdana" panose="020B0604030504040204" pitchFamily="34" charset="0"/>
                  <a:ea typeface="Gulim" panose="020B0600000101010101" pitchFamily="34" charset="-127"/>
                </a:defRPr>
              </a:lvl3pPr>
              <a:lvl4pPr marL="1600200" indent="-228600" eaLnBrk="0" hangingPunct="0">
                <a:defRPr sz="3200">
                  <a:solidFill>
                    <a:schemeClr val="bg1"/>
                  </a:solidFill>
                  <a:latin typeface="Verdana" panose="020B0604030504040204" pitchFamily="34" charset="0"/>
                  <a:ea typeface="Gulim" panose="020B0600000101010101" pitchFamily="34" charset="-127"/>
                </a:defRPr>
              </a:lvl4pPr>
              <a:lvl5pPr marL="2057400" indent="-228600" eaLnBrk="0" hangingPunct="0">
                <a:defRPr sz="3200">
                  <a:solidFill>
                    <a:schemeClr val="bg1"/>
                  </a:solidFill>
                  <a:latin typeface="Verdana" panose="020B0604030504040204" pitchFamily="34" charset="0"/>
                  <a:ea typeface="Gulim" panose="020B0600000101010101" pitchFamily="34" charset="-127"/>
                </a:defRPr>
              </a:lvl5pPr>
              <a:lvl6pPr marL="25146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6pPr>
              <a:lvl7pPr marL="29718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7pPr>
              <a:lvl8pPr marL="34290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8pPr>
              <a:lvl9pPr marL="3886200" indent="-228600" eaLnBrk="0" fontAlgn="base" hangingPunct="0">
                <a:spcBef>
                  <a:spcPct val="0"/>
                </a:spcBef>
                <a:spcAft>
                  <a:spcPct val="0"/>
                </a:spcAft>
                <a:defRPr sz="3200">
                  <a:solidFill>
                    <a:schemeClr val="bg1"/>
                  </a:solidFill>
                  <a:latin typeface="Verdana" panose="020B0604030504040204" pitchFamily="34" charset="0"/>
                  <a:ea typeface="Gulim" panose="020B0600000101010101" pitchFamily="34" charset="-127"/>
                </a:defRPr>
              </a:lvl9pPr>
            </a:lstStyle>
            <a:p>
              <a:pPr marL="0" indent="0" algn="r" eaLnBrk="1" hangingPunct="1">
                <a:lnSpc>
                  <a:spcPct val="130000"/>
                </a:lnSpc>
                <a:spcBef>
                  <a:spcPct val="50000"/>
                </a:spcBef>
                <a:defRPr/>
              </a:pPr>
              <a:r>
                <a:rPr lang="zh-CN" altLang="en-US" sz="1400" dirty="0">
                  <a:solidFill>
                    <a:schemeClr val="tx1"/>
                  </a:solidFill>
                </a:rPr>
                <a:t>输入你的文本内容</a:t>
              </a:r>
              <a:endParaRPr lang="zh-CN" altLang="en-US" sz="1400" dirty="0">
                <a:solidFill>
                  <a:schemeClr val="tx1"/>
                </a:solidFill>
              </a:endParaRPr>
            </a:p>
          </p:txBody>
        </p:sp>
      </p:grpSp>
      <p:pic>
        <p:nvPicPr>
          <p:cNvPr id="5" name="图片 4"/>
          <p:cNvPicPr>
            <a:picLocks noChangeAspect="1"/>
          </p:cNvPicPr>
          <p:nvPr/>
        </p:nvPicPr>
        <p:blipFill>
          <a:blip r:embed="rId27" cstate="email">
            <a:extLst>
              <a:ext uri="{28A0092B-C50C-407E-A947-70E740481C1C}">
                <a14:useLocalDpi xmlns:a14="http://schemas.microsoft.com/office/drawing/2010/main" val="0"/>
              </a:ext>
            </a:extLst>
          </a:blip>
          <a:stretch>
            <a:fillRect/>
          </a:stretch>
        </p:blipFill>
        <p:spPr>
          <a:xfrm>
            <a:off x="-19771" y="0"/>
            <a:ext cx="3980437" cy="2497724"/>
          </a:xfrm>
          <a:prstGeom prst="rect">
            <a:avLst/>
          </a:prstGeom>
        </p:spPr>
      </p:pic>
      <p:pic>
        <p:nvPicPr>
          <p:cNvPr id="6" name="图片 5"/>
          <p:cNvPicPr>
            <a:picLocks noChangeAspect="1"/>
          </p:cNvPicPr>
          <p:nvPr/>
        </p:nvPicPr>
        <p:blipFill>
          <a:blip r:embed="rId28" cstate="email">
            <a:extLst>
              <a:ext uri="{28A0092B-C50C-407E-A947-70E740481C1C}">
                <a14:useLocalDpi xmlns:a14="http://schemas.microsoft.com/office/drawing/2010/main" val="0"/>
              </a:ext>
            </a:extLst>
          </a:blip>
          <a:stretch>
            <a:fillRect/>
          </a:stretch>
        </p:blipFill>
        <p:spPr>
          <a:xfrm rot="11856547">
            <a:off x="8091676" y="2686686"/>
            <a:ext cx="4698356" cy="4997502"/>
          </a:xfrm>
          <a:prstGeom prst="rect">
            <a:avLst/>
          </a:prstGeom>
        </p:spPr>
      </p:pic>
      <p:sp>
        <p:nvSpPr>
          <p:cNvPr id="33" name="矩形 32"/>
          <p:cNvSpPr/>
          <p:nvPr/>
        </p:nvSpPr>
        <p:spPr>
          <a:xfrm>
            <a:off x="3582280" y="498701"/>
            <a:ext cx="4339650" cy="646331"/>
          </a:xfrm>
          <a:prstGeom prst="rect">
            <a:avLst/>
          </a:prstGeom>
          <a:noFill/>
        </p:spPr>
        <p:txBody>
          <a:bodyPr wrap="none" lIns="91440" tIns="45720" rIns="91440" bIns="45720">
            <a:spAutoFit/>
          </a:bodyPr>
          <a:lstStyle/>
          <a:p>
            <a:pPr algn="ctr"/>
            <a:r>
              <a:rPr lang="zh-CN" altLang="en-US" sz="3600" dirty="0">
                <a:ln w="0"/>
                <a:latin typeface="华文行楷" panose="02010800040101010101" pitchFamily="2" charset="-122"/>
                <a:ea typeface="华文行楷" panose="02010800040101010101" pitchFamily="2" charset="-122"/>
              </a:rPr>
              <a:t>请输入替换你的标题</a:t>
            </a:r>
            <a:endParaRPr lang="zh-CN" altLang="en-US" sz="3600" dirty="0">
              <a:ln w="0"/>
              <a:latin typeface="华文行楷" panose="02010800040101010101" pitchFamily="2" charset="-122"/>
              <a:ea typeface="华文行楷" panose="02010800040101010101" pitchFamily="2" charset="-122"/>
            </a:endParaRPr>
          </a:p>
        </p:txBody>
      </p:sp>
    </p:spTree>
    <p:custDataLst>
      <p:tags r:id="rId29"/>
    </p:custData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1000"/>
                                        <p:tgtEl>
                                          <p:spTgt spid="33"/>
                                        </p:tgtEl>
                                      </p:cBhvr>
                                    </p:animEffect>
                                    <p:anim calcmode="lin" valueType="num">
                                      <p:cBhvr>
                                        <p:cTn id="14" dur="1000" fill="hold"/>
                                        <p:tgtEl>
                                          <p:spTgt spid="33"/>
                                        </p:tgtEl>
                                        <p:attrNameLst>
                                          <p:attrName>ppt_x</p:attrName>
                                        </p:attrNameLst>
                                      </p:cBhvr>
                                      <p:tavLst>
                                        <p:tav tm="0">
                                          <p:val>
                                            <p:strVal val="#ppt_x"/>
                                          </p:val>
                                        </p:tav>
                                        <p:tav tm="100000">
                                          <p:val>
                                            <p:strVal val="#ppt_x"/>
                                          </p:val>
                                        </p:tav>
                                      </p:tavLst>
                                    </p:anim>
                                    <p:anim calcmode="lin" valueType="num">
                                      <p:cBhvr>
                                        <p:cTn id="15" dur="1000" fill="hold"/>
                                        <p:tgtEl>
                                          <p:spTgt spid="33"/>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25"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6"/>
                                        </p:tgtEl>
                                      </p:cBhvr>
                                    </p:animEffect>
                                  </p:childTnLst>
                                </p:cTn>
                              </p:par>
                            </p:childTnLst>
                          </p:cTn>
                        </p:par>
                        <p:par>
                          <p:cTn id="27" fill="hold">
                            <p:stCondLst>
                              <p:cond delay="2500"/>
                            </p:stCondLst>
                            <p:childTnLst>
                              <p:par>
                                <p:cTn id="28" presetID="42" presetClass="entr" presetSubtype="0"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1000"/>
                                        <p:tgtEl>
                                          <p:spTgt spid="3"/>
                                        </p:tgtEl>
                                      </p:cBhvr>
                                    </p:animEffect>
                                    <p:anim calcmode="lin" valueType="num">
                                      <p:cBhvr>
                                        <p:cTn id="31" dur="1000" fill="hold"/>
                                        <p:tgtEl>
                                          <p:spTgt spid="3"/>
                                        </p:tgtEl>
                                        <p:attrNameLst>
                                          <p:attrName>ppt_x</p:attrName>
                                        </p:attrNameLst>
                                      </p:cBhvr>
                                      <p:tavLst>
                                        <p:tav tm="0">
                                          <p:val>
                                            <p:strVal val="#ppt_x"/>
                                          </p:val>
                                        </p:tav>
                                        <p:tav tm="100000">
                                          <p:val>
                                            <p:strVal val="#ppt_x"/>
                                          </p:val>
                                        </p:tav>
                                      </p:tavLst>
                                    </p:anim>
                                    <p:anim calcmode="lin" valueType="num">
                                      <p:cBhvr>
                                        <p:cTn id="3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cstate="email">
            <a:extLst>
              <a:ext uri="{28A0092B-C50C-407E-A947-70E740481C1C}">
                <a14:useLocalDpi xmlns:a14="http://schemas.microsoft.com/office/drawing/2010/main" val="0"/>
              </a:ext>
            </a:extLst>
          </a:blip>
          <a:stretch>
            <a:fillRect/>
          </a:stretch>
        </p:blipFill>
        <p:spPr>
          <a:xfrm>
            <a:off x="5661025" y="164196"/>
            <a:ext cx="5933751" cy="6858000"/>
          </a:xfrm>
          <a:prstGeom prst="rect">
            <a:avLst/>
          </a:prstGeom>
        </p:spPr>
      </p:pic>
      <p:sp>
        <p:nvSpPr>
          <p:cNvPr id="48" name="MH_Title_1"/>
          <p:cNvSpPr/>
          <p:nvPr>
            <p:custDataLst>
              <p:tags r:id="rId2"/>
            </p:custDataLst>
          </p:nvPr>
        </p:nvSpPr>
        <p:spPr>
          <a:xfrm>
            <a:off x="2714625" y="3324225"/>
            <a:ext cx="2508250" cy="2508250"/>
          </a:xfrm>
          <a:prstGeom prst="ellipse">
            <a:avLst/>
          </a:prstGeom>
          <a:solidFill>
            <a:srgbClr val="00B0F0"/>
          </a:solidFill>
          <a:ln w="57150" cap="flat" cmpd="sng" algn="ctr">
            <a:solidFill>
              <a:schemeClr val="accent1"/>
            </a:solidFill>
            <a:prstDash val="sysDot"/>
            <a:miter lim="800000"/>
          </a:ln>
          <a:effectLst/>
        </p:spPr>
        <p:txBody>
          <a:bodyPr lIns="0" tIns="0" rIns="0" bIns="0" anchor="ctr">
            <a:normAutofit/>
          </a:bodyPr>
          <a:lstStyle/>
          <a:p>
            <a:pPr algn="ctr">
              <a:defRPr/>
            </a:pPr>
            <a:r>
              <a:rPr lang="zh-CN" altLang="en-US" sz="3600" kern="0" dirty="0" smtClean="0">
                <a:solidFill>
                  <a:prstClr val="white"/>
                </a:solidFill>
              </a:rPr>
              <a:t>标题</a:t>
            </a:r>
            <a:endParaRPr lang="zh-CN" altLang="en-US" sz="3600" kern="0" dirty="0">
              <a:solidFill>
                <a:prstClr val="white"/>
              </a:solidFill>
            </a:endParaRPr>
          </a:p>
        </p:txBody>
      </p:sp>
      <p:sp>
        <p:nvSpPr>
          <p:cNvPr id="49" name="MH_Other_1"/>
          <p:cNvSpPr/>
          <p:nvPr>
            <p:custDataLst>
              <p:tags r:id="rId3"/>
            </p:custDataLst>
          </p:nvPr>
        </p:nvSpPr>
        <p:spPr>
          <a:xfrm>
            <a:off x="4559301" y="5162551"/>
            <a:ext cx="663575" cy="669925"/>
          </a:xfrm>
          <a:prstGeom prst="ellipse">
            <a:avLst/>
          </a:prstGeom>
          <a:solidFill>
            <a:srgbClr val="00B050"/>
          </a:solidFill>
          <a:ln w="12700" cap="flat" cmpd="sng" algn="ctr">
            <a:noFill/>
            <a:prstDash val="solid"/>
            <a:miter lim="800000"/>
          </a:ln>
          <a:effectLst/>
        </p:spPr>
        <p:txBody>
          <a:bodyPr anchor="ctr"/>
          <a:lstStyle/>
          <a:p>
            <a:pPr algn="ctr">
              <a:defRPr/>
            </a:pPr>
            <a:r>
              <a:rPr lang="en-US" altLang="zh-CN" sz="4400" kern="0" dirty="0">
                <a:solidFill>
                  <a:prstClr val="white"/>
                </a:solidFill>
                <a:latin typeface="Calibri" panose="020F0502020204030204"/>
                <a:ea typeface="宋体" panose="02010600030101010101" pitchFamily="2" charset="-122"/>
              </a:rPr>
              <a:t>B</a:t>
            </a:r>
            <a:endParaRPr lang="zh-CN" altLang="en-US" sz="4400" kern="0" dirty="0">
              <a:solidFill>
                <a:prstClr val="white"/>
              </a:solidFill>
              <a:latin typeface="Calibri" panose="020F0502020204030204"/>
              <a:ea typeface="宋体" panose="02010600030101010101" pitchFamily="2" charset="-122"/>
            </a:endParaRPr>
          </a:p>
        </p:txBody>
      </p:sp>
      <p:sp>
        <p:nvSpPr>
          <p:cNvPr id="50" name="MH_Other_2"/>
          <p:cNvSpPr/>
          <p:nvPr>
            <p:custDataLst>
              <p:tags r:id="rId4"/>
            </p:custDataLst>
          </p:nvPr>
        </p:nvSpPr>
        <p:spPr>
          <a:xfrm>
            <a:off x="4376738" y="3316288"/>
            <a:ext cx="1141412" cy="1117600"/>
          </a:xfrm>
          <a:prstGeom prst="ellipse">
            <a:avLst/>
          </a:prstGeom>
          <a:solidFill>
            <a:srgbClr val="FF0000">
              <a:alpha val="85000"/>
            </a:srgbClr>
          </a:solidFill>
          <a:ln w="12700" cap="flat" cmpd="sng" algn="ctr">
            <a:noFill/>
            <a:prstDash val="solid"/>
            <a:miter lim="800000"/>
          </a:ln>
          <a:effectLst/>
        </p:spPr>
        <p:txBody>
          <a:bodyPr anchor="ctr"/>
          <a:lstStyle/>
          <a:p>
            <a:pPr algn="ctr">
              <a:defRPr/>
            </a:pPr>
            <a:r>
              <a:rPr lang="en-US" altLang="zh-CN" sz="4400" kern="0" dirty="0">
                <a:solidFill>
                  <a:prstClr val="white"/>
                </a:solidFill>
                <a:latin typeface="Calibri" panose="020F0502020204030204"/>
                <a:ea typeface="宋体" panose="02010600030101010101" pitchFamily="2" charset="-122"/>
              </a:rPr>
              <a:t>A</a:t>
            </a:r>
            <a:endParaRPr lang="zh-CN" altLang="en-US" sz="4400" kern="0" dirty="0">
              <a:solidFill>
                <a:prstClr val="white"/>
              </a:solidFill>
              <a:latin typeface="Calibri" panose="020F0502020204030204"/>
              <a:ea typeface="宋体" panose="02010600030101010101" pitchFamily="2" charset="-122"/>
            </a:endParaRPr>
          </a:p>
        </p:txBody>
      </p:sp>
      <p:sp>
        <p:nvSpPr>
          <p:cNvPr id="9" name="MH_Desc_1"/>
          <p:cNvSpPr>
            <a:spLocks noChangeArrowheads="1"/>
          </p:cNvSpPr>
          <p:nvPr>
            <p:custDataLst>
              <p:tags r:id="rId5"/>
            </p:custDataLst>
          </p:nvPr>
        </p:nvSpPr>
        <p:spPr bwMode="auto">
          <a:xfrm>
            <a:off x="1575375" y="1391446"/>
            <a:ext cx="6610350" cy="1285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nSpc>
                <a:spcPct val="130000"/>
              </a:lnSpc>
              <a:spcBef>
                <a:spcPct val="0"/>
              </a:spcBef>
              <a:buNone/>
              <a:defRPr/>
            </a:pPr>
            <a:r>
              <a:rPr lang="zh-CN" altLang="en-US" sz="1800" dirty="0" smtClean="0">
                <a:solidFill>
                  <a:schemeClr val="tx1">
                    <a:lumMod val="65000"/>
                    <a:lumOff val="35000"/>
                  </a:schemeClr>
                </a:solidFill>
                <a:latin typeface="幼圆" panose="02010509060101010101" pitchFamily="49" charset="-122"/>
                <a:ea typeface="幼圆" panose="02010509060101010101" pitchFamily="49" charset="-122"/>
              </a:rPr>
              <a:t>请在此输入替换你的文本内容</a:t>
            </a:r>
            <a:r>
              <a:rPr lang="zh-CN" altLang="en-US" sz="1800" dirty="0">
                <a:solidFill>
                  <a:schemeClr val="tx1">
                    <a:lumMod val="65000"/>
                    <a:lumOff val="35000"/>
                  </a:schemeClr>
                </a:solidFill>
                <a:latin typeface="幼圆" panose="02010509060101010101" pitchFamily="49" charset="-122"/>
                <a:ea typeface="幼圆" panose="02010509060101010101" pitchFamily="49" charset="-122"/>
              </a:rPr>
              <a:t>请在此输入替换你的文本</a:t>
            </a:r>
            <a:r>
              <a:rPr lang="zh-CN" altLang="en-US" sz="1800" dirty="0" smtClean="0">
                <a:solidFill>
                  <a:schemeClr val="tx1">
                    <a:lumMod val="65000"/>
                    <a:lumOff val="35000"/>
                  </a:schemeClr>
                </a:solidFill>
                <a:latin typeface="幼圆" panose="02010509060101010101" pitchFamily="49" charset="-122"/>
                <a:ea typeface="幼圆" panose="02010509060101010101" pitchFamily="49" charset="-122"/>
              </a:rPr>
              <a:t>内容</a:t>
            </a:r>
            <a:r>
              <a:rPr lang="zh-CN" altLang="en-US" sz="1800" dirty="0">
                <a:solidFill>
                  <a:schemeClr val="tx1">
                    <a:lumMod val="65000"/>
                    <a:lumOff val="35000"/>
                  </a:schemeClr>
                </a:solidFill>
                <a:latin typeface="幼圆" panose="02010509060101010101" pitchFamily="49" charset="-122"/>
                <a:ea typeface="幼圆" panose="02010509060101010101" pitchFamily="49" charset="-122"/>
              </a:rPr>
              <a:t>请在此输入替换你的文本</a:t>
            </a:r>
            <a:r>
              <a:rPr lang="zh-CN" altLang="en-US" sz="1800" dirty="0" smtClean="0">
                <a:solidFill>
                  <a:schemeClr val="tx1">
                    <a:lumMod val="65000"/>
                    <a:lumOff val="35000"/>
                  </a:schemeClr>
                </a:solidFill>
                <a:latin typeface="幼圆" panose="02010509060101010101" pitchFamily="49" charset="-122"/>
                <a:ea typeface="幼圆" panose="02010509060101010101" pitchFamily="49" charset="-122"/>
              </a:rPr>
              <a:t>内容</a:t>
            </a:r>
            <a:r>
              <a:rPr lang="zh-CN" altLang="en-US" sz="1800" dirty="0">
                <a:solidFill>
                  <a:schemeClr val="tx1">
                    <a:lumMod val="65000"/>
                    <a:lumOff val="35000"/>
                  </a:schemeClr>
                </a:solidFill>
                <a:latin typeface="幼圆" panose="02010509060101010101" pitchFamily="49" charset="-122"/>
                <a:ea typeface="幼圆" panose="02010509060101010101" pitchFamily="49" charset="-122"/>
              </a:rPr>
              <a:t>请在此输入替换你的文本</a:t>
            </a:r>
            <a:r>
              <a:rPr lang="zh-CN" altLang="en-US" sz="1800" dirty="0" smtClean="0">
                <a:solidFill>
                  <a:schemeClr val="tx1">
                    <a:lumMod val="65000"/>
                    <a:lumOff val="35000"/>
                  </a:schemeClr>
                </a:solidFill>
                <a:latin typeface="幼圆" panose="02010509060101010101" pitchFamily="49" charset="-122"/>
                <a:ea typeface="幼圆" panose="02010509060101010101" pitchFamily="49" charset="-122"/>
              </a:rPr>
              <a:t>内容</a:t>
            </a:r>
            <a:r>
              <a:rPr lang="zh-CN" altLang="en-US" sz="1800" dirty="0">
                <a:solidFill>
                  <a:schemeClr val="tx1">
                    <a:lumMod val="65000"/>
                    <a:lumOff val="35000"/>
                  </a:schemeClr>
                </a:solidFill>
                <a:latin typeface="幼圆" panose="02010509060101010101" pitchFamily="49" charset="-122"/>
                <a:ea typeface="幼圆" panose="02010509060101010101" pitchFamily="49" charset="-122"/>
              </a:rPr>
              <a:t>请在此输入替换你的文本</a:t>
            </a:r>
            <a:r>
              <a:rPr lang="zh-CN" altLang="en-US" sz="1800" dirty="0" smtClean="0">
                <a:solidFill>
                  <a:schemeClr val="tx1">
                    <a:lumMod val="65000"/>
                    <a:lumOff val="35000"/>
                  </a:schemeClr>
                </a:solidFill>
                <a:latin typeface="幼圆" panose="02010509060101010101" pitchFamily="49" charset="-122"/>
                <a:ea typeface="幼圆" panose="02010509060101010101" pitchFamily="49" charset="-122"/>
              </a:rPr>
              <a:t>内容</a:t>
            </a:r>
            <a:endParaRPr lang="zh-CN" altLang="en-US" sz="1800" dirty="0">
              <a:solidFill>
                <a:schemeClr val="tx1">
                  <a:lumMod val="65000"/>
                  <a:lumOff val="35000"/>
                </a:schemeClr>
              </a:solidFill>
              <a:latin typeface="幼圆" panose="02010509060101010101" pitchFamily="49" charset="-122"/>
              <a:ea typeface="幼圆" panose="02010509060101010101" pitchFamily="49" charset="-122"/>
            </a:endParaRPr>
          </a:p>
        </p:txBody>
      </p:sp>
      <p:sp>
        <p:nvSpPr>
          <p:cNvPr id="10" name="MH_SubTitle_1"/>
          <p:cNvSpPr txBox="1">
            <a:spLocks noChangeArrowheads="1"/>
          </p:cNvSpPr>
          <p:nvPr>
            <p:custDataLst>
              <p:tags r:id="rId6"/>
            </p:custDataLst>
          </p:nvPr>
        </p:nvSpPr>
        <p:spPr bwMode="auto">
          <a:xfrm>
            <a:off x="5661025" y="3187700"/>
            <a:ext cx="45212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nSpc>
                <a:spcPct val="130000"/>
              </a:lnSpc>
              <a:spcBef>
                <a:spcPct val="0"/>
              </a:spcBef>
              <a:buNone/>
              <a:defRPr/>
            </a:pPr>
            <a:r>
              <a:rPr lang="zh-CN" altLang="en-US" sz="1600" b="1" dirty="0">
                <a:solidFill>
                  <a:schemeClr val="tx1">
                    <a:lumMod val="65000"/>
                    <a:lumOff val="35000"/>
                  </a:schemeClr>
                </a:solidFill>
                <a:latin typeface="Malgun Gothic Semilight" panose="020B0502040204020203" pitchFamily="34" charset="-122"/>
                <a:ea typeface="Malgun Gothic Semilight" panose="020B0502040204020203" pitchFamily="34" charset="-122"/>
                <a:cs typeface="Malgun Gothic Semilight" panose="020B0502040204020203" pitchFamily="34" charset="-122"/>
              </a:rPr>
              <a:t>请在此输入</a:t>
            </a:r>
            <a:r>
              <a:rPr lang="zh-CN" altLang="en-US" sz="1600" b="1" dirty="0" smtClean="0">
                <a:solidFill>
                  <a:schemeClr val="tx1">
                    <a:lumMod val="65000"/>
                    <a:lumOff val="35000"/>
                  </a:schemeClr>
                </a:solidFill>
                <a:latin typeface="Malgun Gothic Semilight" panose="020B0502040204020203" pitchFamily="34" charset="-122"/>
                <a:ea typeface="Malgun Gothic Semilight" panose="020B0502040204020203" pitchFamily="34" charset="-122"/>
                <a:cs typeface="Malgun Gothic Semilight" panose="020B0502040204020203" pitchFamily="34" charset="-122"/>
              </a:rPr>
              <a:t>替换你的文本内容</a:t>
            </a:r>
            <a:r>
              <a:rPr lang="zh-CN" altLang="en-US" sz="1600" b="1" dirty="0">
                <a:solidFill>
                  <a:schemeClr val="tx1">
                    <a:lumMod val="65000"/>
                    <a:lumOff val="35000"/>
                  </a:schemeClr>
                </a:solidFill>
                <a:latin typeface="Malgun Gothic Semilight" panose="020B0502040204020203" pitchFamily="34" charset="-122"/>
                <a:ea typeface="Malgun Gothic Semilight" panose="020B0502040204020203" pitchFamily="34" charset="-122"/>
                <a:cs typeface="Malgun Gothic Semilight" panose="020B0502040204020203" pitchFamily="34" charset="-122"/>
              </a:rPr>
              <a:t>请在此输入替换你的文本</a:t>
            </a:r>
            <a:r>
              <a:rPr lang="zh-CN" altLang="en-US" sz="1600" b="1" dirty="0" smtClean="0">
                <a:solidFill>
                  <a:schemeClr val="tx1">
                    <a:lumMod val="65000"/>
                    <a:lumOff val="35000"/>
                  </a:schemeClr>
                </a:solidFill>
                <a:latin typeface="Malgun Gothic Semilight" panose="020B0502040204020203" pitchFamily="34" charset="-122"/>
                <a:ea typeface="Malgun Gothic Semilight" panose="020B0502040204020203" pitchFamily="34" charset="-122"/>
                <a:cs typeface="Malgun Gothic Semilight" panose="020B0502040204020203" pitchFamily="34" charset="-122"/>
              </a:rPr>
              <a:t>内容</a:t>
            </a:r>
            <a:r>
              <a:rPr lang="zh-CN" altLang="en-US" sz="1600" b="1" dirty="0">
                <a:solidFill>
                  <a:schemeClr val="tx1">
                    <a:lumMod val="65000"/>
                    <a:lumOff val="35000"/>
                  </a:schemeClr>
                </a:solidFill>
                <a:latin typeface="Malgun Gothic Semilight" panose="020B0502040204020203" pitchFamily="34" charset="-122"/>
                <a:ea typeface="Malgun Gothic Semilight" panose="020B0502040204020203" pitchFamily="34" charset="-122"/>
                <a:cs typeface="Malgun Gothic Semilight" panose="020B0502040204020203" pitchFamily="34" charset="-122"/>
              </a:rPr>
              <a:t>请在此输入替换你的文本</a:t>
            </a:r>
            <a:r>
              <a:rPr lang="zh-CN" altLang="en-US" sz="1600" b="1" dirty="0" smtClean="0">
                <a:solidFill>
                  <a:schemeClr val="tx1">
                    <a:lumMod val="65000"/>
                    <a:lumOff val="35000"/>
                  </a:schemeClr>
                </a:solidFill>
                <a:latin typeface="Malgun Gothic Semilight" panose="020B0502040204020203" pitchFamily="34" charset="-122"/>
                <a:ea typeface="Malgun Gothic Semilight" panose="020B0502040204020203" pitchFamily="34" charset="-122"/>
                <a:cs typeface="Malgun Gothic Semilight" panose="020B0502040204020203" pitchFamily="34" charset="-122"/>
              </a:rPr>
              <a:t>内容</a:t>
            </a:r>
            <a:endParaRPr lang="en-US" altLang="zh-CN" sz="1600" b="1" dirty="0">
              <a:solidFill>
                <a:schemeClr val="tx1">
                  <a:lumMod val="65000"/>
                  <a:lumOff val="35000"/>
                </a:schemeClr>
              </a:solidFill>
              <a:latin typeface="Malgun Gothic Semilight" panose="020B0502040204020203" pitchFamily="34" charset="-122"/>
              <a:ea typeface="Malgun Gothic Semilight" panose="020B0502040204020203" pitchFamily="34" charset="-122"/>
              <a:cs typeface="Malgun Gothic Semilight" panose="020B0502040204020203" pitchFamily="34" charset="-122"/>
            </a:endParaRPr>
          </a:p>
        </p:txBody>
      </p:sp>
      <p:sp>
        <p:nvSpPr>
          <p:cNvPr id="12" name="矩形 11"/>
          <p:cNvSpPr/>
          <p:nvPr/>
        </p:nvSpPr>
        <p:spPr>
          <a:xfrm>
            <a:off x="1575375" y="528529"/>
            <a:ext cx="4339650" cy="646331"/>
          </a:xfrm>
          <a:prstGeom prst="rect">
            <a:avLst/>
          </a:prstGeom>
          <a:noFill/>
        </p:spPr>
        <p:txBody>
          <a:bodyPr wrap="none" lIns="91440" tIns="45720" rIns="91440" bIns="45720">
            <a:spAutoFit/>
          </a:bodyPr>
          <a:lstStyle/>
          <a:p>
            <a:pPr algn="ctr"/>
            <a:r>
              <a:rPr lang="zh-CN" altLang="en-US" sz="3600" dirty="0">
                <a:ln w="0"/>
                <a:latin typeface="华文行楷" panose="02010800040101010101" pitchFamily="2" charset="-122"/>
                <a:ea typeface="华文行楷" panose="02010800040101010101" pitchFamily="2" charset="-122"/>
              </a:rPr>
              <a:t>请输入替换你的标题</a:t>
            </a:r>
            <a:endParaRPr lang="zh-CN" altLang="en-US" sz="3600" dirty="0">
              <a:ln w="0"/>
              <a:latin typeface="华文行楷" panose="02010800040101010101" pitchFamily="2" charset="-122"/>
              <a:ea typeface="华文行楷" panose="02010800040101010101" pitchFamily="2" charset="-122"/>
            </a:endParaRPr>
          </a:p>
        </p:txBody>
      </p:sp>
      <p:pic>
        <p:nvPicPr>
          <p:cNvPr id="4" name="图片 3"/>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rot="16200000">
            <a:off x="2777580" y="-2793316"/>
            <a:ext cx="359865" cy="5915025"/>
          </a:xfrm>
          <a:prstGeom prst="rect">
            <a:avLst/>
          </a:prstGeom>
        </p:spPr>
      </p:pic>
      <p:sp>
        <p:nvSpPr>
          <p:cNvPr id="13" name="MH_SubTitle_1"/>
          <p:cNvSpPr txBox="1">
            <a:spLocks noChangeArrowheads="1"/>
          </p:cNvSpPr>
          <p:nvPr>
            <p:custDataLst>
              <p:tags r:id="rId8"/>
            </p:custDataLst>
          </p:nvPr>
        </p:nvSpPr>
        <p:spPr bwMode="auto">
          <a:xfrm>
            <a:off x="5661025" y="4910137"/>
            <a:ext cx="45212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defPPr>
              <a:defRPr lang="zh-CN"/>
            </a:defPPr>
            <a:lvl1pPr>
              <a:lnSpc>
                <a:spcPct val="130000"/>
              </a:lnSpc>
              <a:spcBef>
                <a:spcPct val="0"/>
              </a:spcBef>
              <a:buFont typeface="Arial" panose="020B0604020202020204" pitchFamily="34" charset="0"/>
              <a:buNone/>
              <a:defRPr sz="1600" b="1">
                <a:solidFill>
                  <a:schemeClr val="tx1">
                    <a:lumMod val="65000"/>
                    <a:lumOff val="35000"/>
                  </a:schemeClr>
                </a:solidFill>
                <a:latin typeface="Malgun Gothic Semilight" panose="020B0502040204020203" pitchFamily="34" charset="-122"/>
                <a:ea typeface="Malgun Gothic Semilight" panose="020B0502040204020203" pitchFamily="34" charset="-122"/>
                <a:cs typeface="Malgun Gothic Semilight" panose="020B0502040204020203" pitchFamily="34" charset="-122"/>
              </a:defRPr>
            </a:lvl1pPr>
            <a:lvl2pPr marL="742950" indent="-285750">
              <a:lnSpc>
                <a:spcPct val="90000"/>
              </a:lnSpc>
              <a:spcBef>
                <a:spcPts val="375"/>
              </a:spcBef>
              <a:buFont typeface="Arial" panose="020B0604020202020204" pitchFamily="34" charset="0"/>
              <a:buChar char="•"/>
              <a:defRPr>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latin typeface="Calibri" panose="020F0502020204030204" pitchFamily="34" charset="0"/>
                <a:ea typeface="宋体" panose="02010600030101010101" pitchFamily="2" charset="-122"/>
              </a:defRPr>
            </a:lvl9pPr>
          </a:lstStyle>
          <a:p>
            <a:r>
              <a:rPr lang="zh-CN" altLang="en-US" dirty="0"/>
              <a:t>请在此输入替换你的文本内容请在此输入替换你的文本内容请在此输入替换你的文本内容</a:t>
            </a:r>
            <a:endParaRPr lang="en-US" altLang="zh-CN" dirty="0"/>
          </a:p>
        </p:txBody>
      </p:sp>
    </p:spTree>
    <p:custDataLst>
      <p:tags r:id="rId9"/>
    </p:custData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56" presetClass="entr" presetSubtype="0" fill="hold" grpId="0" nodeType="afterEffect">
                                  <p:stCondLst>
                                    <p:cond delay="0"/>
                                  </p:stCondLst>
                                  <p:childTnLst>
                                    <p:set>
                                      <p:cBhvr>
                                        <p:cTn id="23" dur="1" fill="hold">
                                          <p:stCondLst>
                                            <p:cond delay="0"/>
                                          </p:stCondLst>
                                        </p:cTn>
                                        <p:tgtEl>
                                          <p:spTgt spid="48"/>
                                        </p:tgtEl>
                                        <p:attrNameLst>
                                          <p:attrName>style.visibility</p:attrName>
                                        </p:attrNameLst>
                                      </p:cBhvr>
                                      <p:to>
                                        <p:strVal val="visible"/>
                                      </p:to>
                                    </p:set>
                                    <p:anim by="(-#ppt_w*2)" calcmode="lin" valueType="num">
                                      <p:cBhvr rctx="PPT">
                                        <p:cTn id="24" dur="500" autoRev="1" fill="hold">
                                          <p:stCondLst>
                                            <p:cond delay="0"/>
                                          </p:stCondLst>
                                        </p:cTn>
                                        <p:tgtEl>
                                          <p:spTgt spid="48"/>
                                        </p:tgtEl>
                                        <p:attrNameLst>
                                          <p:attrName>ppt_w</p:attrName>
                                        </p:attrNameLst>
                                      </p:cBhvr>
                                    </p:anim>
                                    <p:anim by="(#ppt_w*0.50)" calcmode="lin" valueType="num">
                                      <p:cBhvr>
                                        <p:cTn id="25" dur="500" decel="50000" autoRev="1" fill="hold">
                                          <p:stCondLst>
                                            <p:cond delay="0"/>
                                          </p:stCondLst>
                                        </p:cTn>
                                        <p:tgtEl>
                                          <p:spTgt spid="48"/>
                                        </p:tgtEl>
                                        <p:attrNameLst>
                                          <p:attrName>ppt_x</p:attrName>
                                        </p:attrNameLst>
                                      </p:cBhvr>
                                    </p:anim>
                                    <p:anim from="(-#ppt_h/2)" to="(#ppt_y)" calcmode="lin" valueType="num">
                                      <p:cBhvr>
                                        <p:cTn id="26" dur="1000" fill="hold">
                                          <p:stCondLst>
                                            <p:cond delay="0"/>
                                          </p:stCondLst>
                                        </p:cTn>
                                        <p:tgtEl>
                                          <p:spTgt spid="48"/>
                                        </p:tgtEl>
                                        <p:attrNameLst>
                                          <p:attrName>ppt_y</p:attrName>
                                        </p:attrNameLst>
                                      </p:cBhvr>
                                    </p:anim>
                                    <p:animRot by="21600000">
                                      <p:cBhvr>
                                        <p:cTn id="27" dur="1000" fill="hold">
                                          <p:stCondLst>
                                            <p:cond delay="0"/>
                                          </p:stCondLst>
                                        </p:cTn>
                                        <p:tgtEl>
                                          <p:spTgt spid="48"/>
                                        </p:tgtEl>
                                        <p:attrNameLst>
                                          <p:attrName>r</p:attrName>
                                        </p:attrNameLst>
                                      </p:cBhvr>
                                    </p:animRot>
                                  </p:childTnLst>
                                </p:cTn>
                              </p:par>
                            </p:childTnLst>
                          </p:cTn>
                        </p:par>
                        <p:par>
                          <p:cTn id="28" fill="hold">
                            <p:stCondLst>
                              <p:cond delay="3000"/>
                            </p:stCondLst>
                            <p:childTnLst>
                              <p:par>
                                <p:cTn id="29" presetID="56" presetClass="entr" presetSubtype="0" fill="hold" grpId="0" nodeType="afterEffect">
                                  <p:stCondLst>
                                    <p:cond delay="0"/>
                                  </p:stCondLst>
                                  <p:iterate type="lt">
                                    <p:tmPct val="10000"/>
                                  </p:iterate>
                                  <p:childTnLst>
                                    <p:set>
                                      <p:cBhvr>
                                        <p:cTn id="30" dur="1" fill="hold">
                                          <p:stCondLst>
                                            <p:cond delay="0"/>
                                          </p:stCondLst>
                                        </p:cTn>
                                        <p:tgtEl>
                                          <p:spTgt spid="50"/>
                                        </p:tgtEl>
                                        <p:attrNameLst>
                                          <p:attrName>style.visibility</p:attrName>
                                        </p:attrNameLst>
                                      </p:cBhvr>
                                      <p:to>
                                        <p:strVal val="visible"/>
                                      </p:to>
                                    </p:set>
                                    <p:anim by="(-#ppt_w*2)" calcmode="lin" valueType="num">
                                      <p:cBhvr rctx="PPT">
                                        <p:cTn id="31" dur="500" autoRev="1" fill="hold">
                                          <p:stCondLst>
                                            <p:cond delay="0"/>
                                          </p:stCondLst>
                                        </p:cTn>
                                        <p:tgtEl>
                                          <p:spTgt spid="50"/>
                                        </p:tgtEl>
                                        <p:attrNameLst>
                                          <p:attrName>ppt_w</p:attrName>
                                        </p:attrNameLst>
                                      </p:cBhvr>
                                    </p:anim>
                                    <p:anim by="(#ppt_w*0.50)" calcmode="lin" valueType="num">
                                      <p:cBhvr>
                                        <p:cTn id="32" dur="500" decel="50000" autoRev="1" fill="hold">
                                          <p:stCondLst>
                                            <p:cond delay="0"/>
                                          </p:stCondLst>
                                        </p:cTn>
                                        <p:tgtEl>
                                          <p:spTgt spid="50"/>
                                        </p:tgtEl>
                                        <p:attrNameLst>
                                          <p:attrName>ppt_x</p:attrName>
                                        </p:attrNameLst>
                                      </p:cBhvr>
                                    </p:anim>
                                    <p:anim from="(-#ppt_h/2)" to="(#ppt_y)" calcmode="lin" valueType="num">
                                      <p:cBhvr>
                                        <p:cTn id="33" dur="1000" fill="hold">
                                          <p:stCondLst>
                                            <p:cond delay="0"/>
                                          </p:stCondLst>
                                        </p:cTn>
                                        <p:tgtEl>
                                          <p:spTgt spid="50"/>
                                        </p:tgtEl>
                                        <p:attrNameLst>
                                          <p:attrName>ppt_y</p:attrName>
                                        </p:attrNameLst>
                                      </p:cBhvr>
                                    </p:anim>
                                    <p:animRot by="21600000">
                                      <p:cBhvr>
                                        <p:cTn id="34" dur="1000" fill="hold">
                                          <p:stCondLst>
                                            <p:cond delay="0"/>
                                          </p:stCondLst>
                                        </p:cTn>
                                        <p:tgtEl>
                                          <p:spTgt spid="50"/>
                                        </p:tgtEl>
                                        <p:attrNameLst>
                                          <p:attrName>r</p:attrName>
                                        </p:attrNameLst>
                                      </p:cBhvr>
                                    </p:animRot>
                                  </p:childTnLst>
                                </p:cTn>
                              </p:par>
                            </p:childTnLst>
                          </p:cTn>
                        </p:par>
                        <p:par>
                          <p:cTn id="35" fill="hold">
                            <p:stCondLst>
                              <p:cond delay="3000"/>
                            </p:stCondLst>
                            <p:childTnLst>
                              <p:par>
                                <p:cTn id="36" presetID="56" presetClass="entr" presetSubtype="0" fill="hold" grpId="0" nodeType="afterEffect">
                                  <p:stCondLst>
                                    <p:cond delay="0"/>
                                  </p:stCondLst>
                                  <p:iterate type="lt">
                                    <p:tmPct val="10000"/>
                                  </p:iterate>
                                  <p:childTnLst>
                                    <p:set>
                                      <p:cBhvr>
                                        <p:cTn id="37" dur="1" fill="hold">
                                          <p:stCondLst>
                                            <p:cond delay="0"/>
                                          </p:stCondLst>
                                        </p:cTn>
                                        <p:tgtEl>
                                          <p:spTgt spid="49"/>
                                        </p:tgtEl>
                                        <p:attrNameLst>
                                          <p:attrName>style.visibility</p:attrName>
                                        </p:attrNameLst>
                                      </p:cBhvr>
                                      <p:to>
                                        <p:strVal val="visible"/>
                                      </p:to>
                                    </p:set>
                                    <p:anim by="(-#ppt_w*2)" calcmode="lin" valueType="num">
                                      <p:cBhvr rctx="PPT">
                                        <p:cTn id="38" dur="500" autoRev="1" fill="hold">
                                          <p:stCondLst>
                                            <p:cond delay="0"/>
                                          </p:stCondLst>
                                        </p:cTn>
                                        <p:tgtEl>
                                          <p:spTgt spid="49"/>
                                        </p:tgtEl>
                                        <p:attrNameLst>
                                          <p:attrName>ppt_w</p:attrName>
                                        </p:attrNameLst>
                                      </p:cBhvr>
                                    </p:anim>
                                    <p:anim by="(#ppt_w*0.50)" calcmode="lin" valueType="num">
                                      <p:cBhvr>
                                        <p:cTn id="39" dur="500" decel="50000" autoRev="1" fill="hold">
                                          <p:stCondLst>
                                            <p:cond delay="0"/>
                                          </p:stCondLst>
                                        </p:cTn>
                                        <p:tgtEl>
                                          <p:spTgt spid="49"/>
                                        </p:tgtEl>
                                        <p:attrNameLst>
                                          <p:attrName>ppt_x</p:attrName>
                                        </p:attrNameLst>
                                      </p:cBhvr>
                                    </p:anim>
                                    <p:anim from="(-#ppt_h/2)" to="(#ppt_y)" calcmode="lin" valueType="num">
                                      <p:cBhvr>
                                        <p:cTn id="40" dur="1000" fill="hold">
                                          <p:stCondLst>
                                            <p:cond delay="0"/>
                                          </p:stCondLst>
                                        </p:cTn>
                                        <p:tgtEl>
                                          <p:spTgt spid="49"/>
                                        </p:tgtEl>
                                        <p:attrNameLst>
                                          <p:attrName>ppt_y</p:attrName>
                                        </p:attrNameLst>
                                      </p:cBhvr>
                                    </p:anim>
                                    <p:animRot by="21600000">
                                      <p:cBhvr>
                                        <p:cTn id="41" dur="1000" fill="hold">
                                          <p:stCondLst>
                                            <p:cond delay="0"/>
                                          </p:stCondLst>
                                        </p:cTn>
                                        <p:tgtEl>
                                          <p:spTgt spid="49"/>
                                        </p:tgtEl>
                                        <p:attrNameLst>
                                          <p:attrName>r</p:attrName>
                                        </p:attrNameLst>
                                      </p:cBhvr>
                                    </p:animRot>
                                  </p:childTnLst>
                                </p:cTn>
                              </p:par>
                            </p:childTnLst>
                          </p:cTn>
                        </p:par>
                        <p:par>
                          <p:cTn id="42" fill="hold">
                            <p:stCondLst>
                              <p:cond delay="4000"/>
                            </p:stCondLst>
                            <p:childTnLst>
                              <p:par>
                                <p:cTn id="43" presetID="42" presetClass="entr" presetSubtype="0"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1000"/>
                                        <p:tgtEl>
                                          <p:spTgt spid="13"/>
                                        </p:tgtEl>
                                      </p:cBhvr>
                                    </p:animEffect>
                                    <p:anim calcmode="lin" valueType="num">
                                      <p:cBhvr>
                                        <p:cTn id="46" dur="1000" fill="hold"/>
                                        <p:tgtEl>
                                          <p:spTgt spid="13"/>
                                        </p:tgtEl>
                                        <p:attrNameLst>
                                          <p:attrName>ppt_x</p:attrName>
                                        </p:attrNameLst>
                                      </p:cBhvr>
                                      <p:tavLst>
                                        <p:tav tm="0">
                                          <p:val>
                                            <p:strVal val="#ppt_x"/>
                                          </p:val>
                                        </p:tav>
                                        <p:tav tm="100000">
                                          <p:val>
                                            <p:strVal val="#ppt_x"/>
                                          </p:val>
                                        </p:tav>
                                      </p:tavLst>
                                    </p:anim>
                                    <p:anim calcmode="lin" valueType="num">
                                      <p:cBhvr>
                                        <p:cTn id="47" dur="1000" fill="hold"/>
                                        <p:tgtEl>
                                          <p:spTgt spid="13"/>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1000"/>
                                        <p:tgtEl>
                                          <p:spTgt spid="10"/>
                                        </p:tgtEl>
                                      </p:cBhvr>
                                    </p:animEffect>
                                    <p:anim calcmode="lin" valueType="num">
                                      <p:cBhvr>
                                        <p:cTn id="51" dur="1000" fill="hold"/>
                                        <p:tgtEl>
                                          <p:spTgt spid="10"/>
                                        </p:tgtEl>
                                        <p:attrNameLst>
                                          <p:attrName>ppt_x</p:attrName>
                                        </p:attrNameLst>
                                      </p:cBhvr>
                                      <p:tavLst>
                                        <p:tav tm="0">
                                          <p:val>
                                            <p:strVal val="#ppt_x"/>
                                          </p:val>
                                        </p:tav>
                                        <p:tav tm="100000">
                                          <p:val>
                                            <p:strVal val="#ppt_x"/>
                                          </p:val>
                                        </p:tav>
                                      </p:tavLst>
                                    </p:anim>
                                    <p:anim calcmode="lin" valueType="num">
                                      <p:cBhvr>
                                        <p:cTn id="52" dur="1000" fill="hold"/>
                                        <p:tgtEl>
                                          <p:spTgt spid="10"/>
                                        </p:tgtEl>
                                        <p:attrNameLst>
                                          <p:attrName>ppt_y</p:attrName>
                                        </p:attrNameLst>
                                      </p:cBhvr>
                                      <p:tavLst>
                                        <p:tav tm="0">
                                          <p:val>
                                            <p:strVal val="#ppt_y+.1"/>
                                          </p:val>
                                        </p:tav>
                                        <p:tav tm="100000">
                                          <p:val>
                                            <p:strVal val="#ppt_y"/>
                                          </p:val>
                                        </p:tav>
                                      </p:tavLst>
                                    </p:anim>
                                  </p:childTnLst>
                                </p:cTn>
                              </p:par>
                            </p:childTnLst>
                          </p:cTn>
                        </p:par>
                        <p:par>
                          <p:cTn id="53" fill="hold">
                            <p:stCondLst>
                              <p:cond delay="5000"/>
                            </p:stCondLst>
                            <p:childTnLst>
                              <p:par>
                                <p:cTn id="54" presetID="42" presetClass="entr" presetSubtype="0" fill="hold" nodeType="after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fade">
                                      <p:cBhvr>
                                        <p:cTn id="56" dur="1000"/>
                                        <p:tgtEl>
                                          <p:spTgt spid="2"/>
                                        </p:tgtEl>
                                      </p:cBhvr>
                                    </p:animEffect>
                                    <p:anim calcmode="lin" valueType="num">
                                      <p:cBhvr>
                                        <p:cTn id="57" dur="1000" fill="hold"/>
                                        <p:tgtEl>
                                          <p:spTgt spid="2"/>
                                        </p:tgtEl>
                                        <p:attrNameLst>
                                          <p:attrName>ppt_x</p:attrName>
                                        </p:attrNameLst>
                                      </p:cBhvr>
                                      <p:tavLst>
                                        <p:tav tm="0">
                                          <p:val>
                                            <p:strVal val="#ppt_x"/>
                                          </p:val>
                                        </p:tav>
                                        <p:tav tm="100000">
                                          <p:val>
                                            <p:strVal val="#ppt_x"/>
                                          </p:val>
                                        </p:tav>
                                      </p:tavLst>
                                    </p:anim>
                                    <p:anim calcmode="lin" valueType="num">
                                      <p:cBhvr>
                                        <p:cTn id="5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0" grpId="0" animBg="1"/>
      <p:bldP spid="9" grpId="0"/>
      <p:bldP spid="10" grpId="0"/>
      <p:bldP spid="12" grpId="0"/>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email">
            <a:extLst>
              <a:ext uri="{28A0092B-C50C-407E-A947-70E740481C1C}">
                <a14:useLocalDpi xmlns:a14="http://schemas.microsoft.com/office/drawing/2010/main" val="0"/>
              </a:ext>
            </a:extLst>
          </a:blip>
          <a:stretch>
            <a:fillRect/>
          </a:stretch>
        </p:blipFill>
        <p:spPr>
          <a:xfrm>
            <a:off x="2002971" y="0"/>
            <a:ext cx="10189029" cy="3048000"/>
          </a:xfrm>
          <a:prstGeom prst="rect">
            <a:avLst/>
          </a:prstGeom>
        </p:spPr>
      </p:pic>
      <p:pic>
        <p:nvPicPr>
          <p:cNvPr id="5" name="图片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48549" y="3300649"/>
            <a:ext cx="3194934" cy="3557351"/>
          </a:xfrm>
          <a:prstGeom prst="rect">
            <a:avLst/>
          </a:prstGeom>
        </p:spPr>
      </p:pic>
      <p:sp>
        <p:nvSpPr>
          <p:cNvPr id="6" name="矩形 5"/>
          <p:cNvSpPr/>
          <p:nvPr/>
        </p:nvSpPr>
        <p:spPr>
          <a:xfrm>
            <a:off x="3788197" y="3193143"/>
            <a:ext cx="5109091" cy="1569660"/>
          </a:xfrm>
          <a:prstGeom prst="rect">
            <a:avLst/>
          </a:prstGeom>
          <a:noFill/>
        </p:spPr>
        <p:txBody>
          <a:bodyPr wrap="none" lIns="91440" tIns="45720" rIns="91440" bIns="45720">
            <a:spAutoFit/>
          </a:bodyPr>
          <a:lstStyle/>
          <a:p>
            <a:pPr algn="ctr"/>
            <a:r>
              <a:rPr lang="zh-CN" altLang="en-US" sz="9600" dirty="0" smtClean="0">
                <a:ln w="0"/>
                <a:solidFill>
                  <a:schemeClr val="tx1">
                    <a:lumMod val="95000"/>
                    <a:lumOff val="5000"/>
                  </a:schemeClr>
                </a:solidFill>
                <a:effectLst>
                  <a:outerShdw blurRad="50800" dist="38100" dir="16200000" rotWithShape="0">
                    <a:prstClr val="black">
                      <a:alpha val="40000"/>
                    </a:prstClr>
                  </a:outerShdw>
                </a:effectLst>
                <a:latin typeface="段宁毛笔行书" panose="03000509000000000000" pitchFamily="65" charset="-122"/>
                <a:ea typeface="段宁毛笔行书" panose="03000509000000000000" pitchFamily="65" charset="-122"/>
              </a:rPr>
              <a:t>谢谢观赏</a:t>
            </a:r>
            <a:endParaRPr lang="zh-CN" altLang="en-US" sz="9600" b="0" cap="none" spc="0" dirty="0">
              <a:ln w="0"/>
              <a:solidFill>
                <a:schemeClr val="tx1">
                  <a:lumMod val="95000"/>
                  <a:lumOff val="5000"/>
                </a:schemeClr>
              </a:solidFill>
              <a:effectLst>
                <a:outerShdw blurRad="50800" dist="38100" dir="16200000" rotWithShape="0">
                  <a:prstClr val="black">
                    <a:alpha val="40000"/>
                  </a:prstClr>
                </a:outerShdw>
              </a:effectLst>
              <a:latin typeface="段宁毛笔行书" panose="03000509000000000000" pitchFamily="65" charset="-122"/>
              <a:ea typeface="段宁毛笔行书" panose="03000509000000000000" pitchFamily="65" charset="-122"/>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cstate="email">
            <a:extLst>
              <a:ext uri="{28A0092B-C50C-407E-A947-70E740481C1C}">
                <a14:useLocalDpi xmlns:a14="http://schemas.microsoft.com/office/drawing/2010/main" val="0"/>
              </a:ext>
            </a:extLst>
          </a:blip>
          <a:stretch>
            <a:fillRect/>
          </a:stretch>
        </p:blipFill>
        <p:spPr>
          <a:xfrm rot="698163">
            <a:off x="329396" y="-1099518"/>
            <a:ext cx="12098736" cy="8723659"/>
          </a:xfrm>
          <a:prstGeom prst="rect">
            <a:avLst/>
          </a:prstGeom>
        </p:spPr>
      </p:pic>
      <p:pic>
        <p:nvPicPr>
          <p:cNvPr id="4" name="图片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852228" y="2554741"/>
            <a:ext cx="4339771" cy="4339771"/>
          </a:xfrm>
          <a:prstGeom prst="rect">
            <a:avLst/>
          </a:prstGeom>
        </p:spPr>
      </p:pic>
      <p:sp>
        <p:nvSpPr>
          <p:cNvPr id="11" name="Picture 6"/>
          <p:cNvSpPr/>
          <p:nvPr/>
        </p:nvSpPr>
        <p:spPr>
          <a:xfrm>
            <a:off x="175431" y="126475"/>
            <a:ext cx="5019308" cy="4270571"/>
          </a:xfrm>
          <a:custGeom>
            <a:avLst/>
            <a:gdLst/>
            <a:ahLst/>
            <a:cxnLst/>
            <a:rect l="0" t="0" r="0" b="0"/>
            <a:pathLst>
              <a:path w="5019308" h="4270571">
                <a:moveTo>
                  <a:pt x="0" y="0"/>
                </a:moveTo>
                <a:lnTo>
                  <a:pt x="5019307" y="0"/>
                </a:lnTo>
                <a:lnTo>
                  <a:pt x="5019307" y="4270570"/>
                </a:lnTo>
                <a:lnTo>
                  <a:pt x="0" y="4270570"/>
                </a:lnTo>
                <a:close/>
              </a:path>
            </a:pathLst>
          </a:custGeom>
          <a:blipFill dpi="0" rotWithShape="1">
            <a:blip r:embed="rId3"/>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2115861" y="1707762"/>
            <a:ext cx="5326365" cy="1107996"/>
          </a:xfrm>
          <a:prstGeom prst="rect">
            <a:avLst/>
          </a:prstGeom>
          <a:noFill/>
        </p:spPr>
        <p:txBody>
          <a:bodyPr wrap="square" lIns="91440" tIns="45720" rIns="91440" bIns="45720">
            <a:spAutoFit/>
          </a:bodyPr>
          <a:lstStyle/>
          <a:p>
            <a:pPr algn="ctr"/>
            <a:r>
              <a:rPr lang="zh-CN" altLang="en-US" sz="6600" dirty="0" smtClean="0">
                <a:ln w="0"/>
                <a:solidFill>
                  <a:srgbClr val="FF0000"/>
                </a:solidFill>
                <a:effectLst>
                  <a:outerShdw blurRad="38100" dist="19050" dir="2700000" algn="tl" rotWithShape="0">
                    <a:schemeClr val="dk1">
                      <a:alpha val="40000"/>
                    </a:schemeClr>
                  </a:outerShdw>
                </a:effectLst>
                <a:latin typeface="段宁毛笔行书" panose="03000509000000000000" pitchFamily="65" charset="-122"/>
                <a:ea typeface="段宁毛笔行书" panose="03000509000000000000" pitchFamily="65" charset="-122"/>
              </a:rPr>
              <a:t>篇章</a:t>
            </a:r>
            <a:r>
              <a:rPr lang="en-US" altLang="zh-CN" sz="6600" dirty="0" smtClean="0">
                <a:ln w="0"/>
                <a:solidFill>
                  <a:srgbClr val="FF0000"/>
                </a:solidFill>
                <a:effectLst>
                  <a:outerShdw blurRad="38100" dist="19050" dir="2700000" algn="tl" rotWithShape="0">
                    <a:schemeClr val="dk1">
                      <a:alpha val="40000"/>
                    </a:schemeClr>
                  </a:outerShdw>
                </a:effectLst>
                <a:latin typeface="CKanHK-Xbold" panose="00000800000000000000" pitchFamily="50" charset="-128"/>
                <a:ea typeface="CKanHK-Xbold" panose="00000800000000000000" pitchFamily="50" charset="-128"/>
              </a:rPr>
              <a:t>1</a:t>
            </a:r>
            <a:endParaRPr lang="zh-CN" altLang="en-US" sz="6600" b="0" cap="none" spc="0" dirty="0">
              <a:ln w="0"/>
              <a:solidFill>
                <a:srgbClr val="FF0000"/>
              </a:solidFill>
              <a:effectLst>
                <a:outerShdw blurRad="38100" dist="19050" dir="2700000" algn="tl" rotWithShape="0">
                  <a:schemeClr val="dk1">
                    <a:alpha val="40000"/>
                  </a:schemeClr>
                </a:outerShdw>
              </a:effectLst>
              <a:latin typeface="CKanHK-Xbold" panose="00000800000000000000" pitchFamily="50" charset="-128"/>
              <a:ea typeface="CKanHK-Xbold" panose="00000800000000000000" pitchFamily="50" charset="-128"/>
            </a:endParaRPr>
          </a:p>
        </p:txBody>
      </p:sp>
      <p:sp>
        <p:nvSpPr>
          <p:cNvPr id="14" name="矩形 13"/>
          <p:cNvSpPr/>
          <p:nvPr/>
        </p:nvSpPr>
        <p:spPr>
          <a:xfrm>
            <a:off x="2513575" y="3003848"/>
            <a:ext cx="5326365" cy="923330"/>
          </a:xfrm>
          <a:prstGeom prst="rect">
            <a:avLst/>
          </a:prstGeom>
          <a:noFill/>
        </p:spPr>
        <p:txBody>
          <a:bodyPr wrap="square" lIns="91440" tIns="45720" rIns="91440" bIns="45720">
            <a:spAutoFit/>
          </a:bodyPr>
          <a:lstStyle/>
          <a:p>
            <a:pPr algn="ctr"/>
            <a:r>
              <a:rPr lang="zh-CN" altLang="en-US" sz="5400" dirty="0" smtClean="0">
                <a:ln w="0"/>
                <a:effectLst>
                  <a:outerShdw blurRad="38100" dist="19050" dir="2700000" algn="tl" rotWithShape="0">
                    <a:schemeClr val="dk1">
                      <a:alpha val="40000"/>
                    </a:schemeClr>
                  </a:outerShdw>
                </a:effectLst>
                <a:latin typeface="李旭科书法" panose="02000603000000000000" pitchFamily="2" charset="-122"/>
                <a:ea typeface="李旭科书法" panose="02000603000000000000" pitchFamily="2" charset="-122"/>
              </a:rPr>
              <a:t>论文绪论</a:t>
            </a:r>
            <a:endParaRPr lang="zh-CN" altLang="en-US" sz="5400" b="0" cap="none" spc="0" dirty="0">
              <a:ln w="0"/>
              <a:effectLst>
                <a:outerShdw blurRad="38100" dist="19050" dir="2700000" algn="tl" rotWithShape="0">
                  <a:schemeClr val="dk1">
                    <a:alpha val="40000"/>
                  </a:schemeClr>
                </a:outerShdw>
              </a:effectLst>
              <a:latin typeface="李旭科书法" panose="02000603000000000000" pitchFamily="2" charset="-122"/>
              <a:ea typeface="李旭科书法" panose="02000603000000000000" pitchFamily="2" charset="-122"/>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11"/>
                                        </p:tgtEl>
                                        <p:attrNameLst>
                                          <p:attrName>style.visibility</p:attrName>
                                        </p:attrNameLst>
                                      </p:cBhvr>
                                      <p:to>
                                        <p:strVal val="visible"/>
                                      </p:to>
                                    </p:set>
                                    <p:anim by="(-#ppt_w*2)" calcmode="lin" valueType="num">
                                      <p:cBhvr rctx="PPT">
                                        <p:cTn id="11" dur="500" autoRev="1" fill="hold">
                                          <p:stCondLst>
                                            <p:cond delay="0"/>
                                          </p:stCondLst>
                                        </p:cTn>
                                        <p:tgtEl>
                                          <p:spTgt spid="11"/>
                                        </p:tgtEl>
                                        <p:attrNameLst>
                                          <p:attrName>ppt_w</p:attrName>
                                        </p:attrNameLst>
                                      </p:cBhvr>
                                    </p:anim>
                                    <p:anim by="(#ppt_w*0.50)" calcmode="lin" valueType="num">
                                      <p:cBhvr>
                                        <p:cTn id="12" dur="500" decel="50000" autoRev="1" fill="hold">
                                          <p:stCondLst>
                                            <p:cond delay="0"/>
                                          </p:stCondLst>
                                        </p:cTn>
                                        <p:tgtEl>
                                          <p:spTgt spid="11"/>
                                        </p:tgtEl>
                                        <p:attrNameLst>
                                          <p:attrName>ppt_x</p:attrName>
                                        </p:attrNameLst>
                                      </p:cBhvr>
                                    </p:anim>
                                    <p:anim from="(-#ppt_h/2)" to="(#ppt_y)" calcmode="lin" valueType="num">
                                      <p:cBhvr>
                                        <p:cTn id="13" dur="1000" fill="hold">
                                          <p:stCondLst>
                                            <p:cond delay="0"/>
                                          </p:stCondLst>
                                        </p:cTn>
                                        <p:tgtEl>
                                          <p:spTgt spid="11"/>
                                        </p:tgtEl>
                                        <p:attrNameLst>
                                          <p:attrName>ppt_y</p:attrName>
                                        </p:attrNameLst>
                                      </p:cBhvr>
                                    </p:anim>
                                    <p:animRot by="21600000">
                                      <p:cBhvr>
                                        <p:cTn id="14" dur="1000" fill="hold">
                                          <p:stCondLst>
                                            <p:cond delay="0"/>
                                          </p:stCondLst>
                                        </p:cTn>
                                        <p:tgtEl>
                                          <p:spTgt spid="11"/>
                                        </p:tgtEl>
                                        <p:attrNameLst>
                                          <p:attrName>r</p:attrName>
                                        </p:attrNameLst>
                                      </p:cBhvr>
                                    </p:animRot>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7"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53" presetClass="entr" presetSubtype="16"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图片 60"/>
          <p:cNvPicPr>
            <a:picLocks noChangeAspect="1"/>
          </p:cNvPicPr>
          <p:nvPr/>
        </p:nvPicPr>
        <p:blipFill>
          <a:blip r:embed="rId1" cstate="email">
            <a:extLst>
              <a:ext uri="{28A0092B-C50C-407E-A947-70E740481C1C}">
                <a14:useLocalDpi xmlns:a14="http://schemas.microsoft.com/office/drawing/2010/main" val="0"/>
              </a:ext>
            </a:extLst>
          </a:blip>
          <a:stretch>
            <a:fillRect/>
          </a:stretch>
        </p:blipFill>
        <p:spPr>
          <a:xfrm>
            <a:off x="4250920" y="0"/>
            <a:ext cx="4284660" cy="5816648"/>
          </a:xfrm>
          <a:prstGeom prst="rect">
            <a:avLst/>
          </a:prstGeom>
        </p:spPr>
      </p:pic>
      <p:sp>
        <p:nvSpPr>
          <p:cNvPr id="6" name="文本框 5"/>
          <p:cNvSpPr txBox="1"/>
          <p:nvPr/>
        </p:nvSpPr>
        <p:spPr>
          <a:xfrm>
            <a:off x="2609334" y="2210850"/>
            <a:ext cx="2029847" cy="461665"/>
          </a:xfrm>
          <a:prstGeom prst="rect">
            <a:avLst/>
          </a:prstGeom>
          <a:noFill/>
        </p:spPr>
        <p:txBody>
          <a:bodyPr wrap="square" rtlCol="0">
            <a:spAutoFit/>
          </a:bodyPr>
          <a:lstStyle/>
          <a:p>
            <a:r>
              <a:rPr lang="zh-CN" altLang="en-US" sz="2400" b="1" spc="100" dirty="0" smtClean="0">
                <a:solidFill>
                  <a:schemeClr val="accent2">
                    <a:lumMod val="50000"/>
                  </a:schemeClr>
                </a:solidFill>
                <a:latin typeface="幼圆" panose="02010509060101010101" pitchFamily="49" charset="-122"/>
                <a:ea typeface="幼圆" panose="02010509060101010101" pitchFamily="49" charset="-122"/>
              </a:rPr>
              <a:t>请替换标题</a:t>
            </a:r>
            <a:endParaRPr lang="zh-CN" altLang="en-US" sz="2400" b="1" spc="100" dirty="0">
              <a:solidFill>
                <a:schemeClr val="accent2">
                  <a:lumMod val="50000"/>
                </a:schemeClr>
              </a:solidFill>
              <a:latin typeface="幼圆" panose="02010509060101010101" pitchFamily="49" charset="-122"/>
              <a:ea typeface="幼圆" panose="02010509060101010101" pitchFamily="49" charset="-122"/>
            </a:endParaRPr>
          </a:p>
        </p:txBody>
      </p:sp>
      <p:sp>
        <p:nvSpPr>
          <p:cNvPr id="7" name="椭圆 6"/>
          <p:cNvSpPr/>
          <p:nvPr/>
        </p:nvSpPr>
        <p:spPr>
          <a:xfrm>
            <a:off x="5337277" y="2240078"/>
            <a:ext cx="1948812" cy="194881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grpSp>
        <p:nvGrpSpPr>
          <p:cNvPr id="8" name="组合 7"/>
          <p:cNvGrpSpPr/>
          <p:nvPr/>
        </p:nvGrpSpPr>
        <p:grpSpPr>
          <a:xfrm>
            <a:off x="4841753" y="2712168"/>
            <a:ext cx="1141912" cy="1175144"/>
            <a:chOff x="4447591" y="2831826"/>
            <a:chExt cx="1320737" cy="1359173"/>
          </a:xfrm>
        </p:grpSpPr>
        <p:sp>
          <p:nvSpPr>
            <p:cNvPr id="9" name="椭圆 8"/>
            <p:cNvSpPr/>
            <p:nvPr/>
          </p:nvSpPr>
          <p:spPr>
            <a:xfrm>
              <a:off x="4447591" y="2870262"/>
              <a:ext cx="1320737" cy="1320737"/>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0" name="KSO_Shape"/>
            <p:cNvSpPr/>
            <p:nvPr/>
          </p:nvSpPr>
          <p:spPr>
            <a:xfrm rot="20490962">
              <a:off x="4947762" y="2831826"/>
              <a:ext cx="818371" cy="1276843"/>
            </a:xfrm>
            <a:custGeom>
              <a:avLst/>
              <a:gdLst>
                <a:gd name="connsiteX0" fmla="*/ 156145 w 324059"/>
                <a:gd name="connsiteY0" fmla="*/ 0 h 784463"/>
                <a:gd name="connsiteX1" fmla="*/ 324048 w 324059"/>
                <a:gd name="connsiteY1" fmla="*/ 391592 h 784463"/>
                <a:gd name="connsiteX2" fmla="*/ 162030 w 324059"/>
                <a:gd name="connsiteY2" fmla="*/ 784463 h 784463"/>
                <a:gd name="connsiteX3" fmla="*/ 12 w 324059"/>
                <a:gd name="connsiteY3" fmla="*/ 391592 h 784463"/>
                <a:gd name="connsiteX4" fmla="*/ 156145 w 324059"/>
                <a:gd name="connsiteY4" fmla="*/ 0 h 784463"/>
                <a:gd name="connsiteX0-1" fmla="*/ 156145 w 324059"/>
                <a:gd name="connsiteY0-2" fmla="*/ 0 h 784463"/>
                <a:gd name="connsiteX1-3" fmla="*/ 324048 w 324059"/>
                <a:gd name="connsiteY1-4" fmla="*/ 391592 h 784463"/>
                <a:gd name="connsiteX2-5" fmla="*/ 162030 w 324059"/>
                <a:gd name="connsiteY2-6" fmla="*/ 784463 h 784463"/>
                <a:gd name="connsiteX3-7" fmla="*/ 12 w 324059"/>
                <a:gd name="connsiteY3-8" fmla="*/ 391592 h 784463"/>
                <a:gd name="connsiteX4-9" fmla="*/ 156145 w 324059"/>
                <a:gd name="connsiteY4-10" fmla="*/ 0 h 784463"/>
                <a:gd name="connsiteX0-11" fmla="*/ 156142 w 324056"/>
                <a:gd name="connsiteY0-12" fmla="*/ 0 h 784463"/>
                <a:gd name="connsiteX1-13" fmla="*/ 324045 w 324056"/>
                <a:gd name="connsiteY1-14" fmla="*/ 391592 h 784463"/>
                <a:gd name="connsiteX2-15" fmla="*/ 162027 w 324056"/>
                <a:gd name="connsiteY2-16" fmla="*/ 784463 h 784463"/>
                <a:gd name="connsiteX3-17" fmla="*/ 9 w 324056"/>
                <a:gd name="connsiteY3-18" fmla="*/ 391592 h 784463"/>
                <a:gd name="connsiteX4-19" fmla="*/ 156142 w 324056"/>
                <a:gd name="connsiteY4-20" fmla="*/ 0 h 784463"/>
                <a:gd name="connsiteX0-21" fmla="*/ 156142 w 324056"/>
                <a:gd name="connsiteY0-22" fmla="*/ 0 h 784463"/>
                <a:gd name="connsiteX1-23" fmla="*/ 324045 w 324056"/>
                <a:gd name="connsiteY1-24" fmla="*/ 391592 h 784463"/>
                <a:gd name="connsiteX2-25" fmla="*/ 162027 w 324056"/>
                <a:gd name="connsiteY2-26" fmla="*/ 784463 h 784463"/>
                <a:gd name="connsiteX3-27" fmla="*/ 9 w 324056"/>
                <a:gd name="connsiteY3-28" fmla="*/ 391592 h 784463"/>
                <a:gd name="connsiteX4-29" fmla="*/ 156142 w 324056"/>
                <a:gd name="connsiteY4-30" fmla="*/ 0 h 784463"/>
                <a:gd name="connsiteX0-31" fmla="*/ 132616 w 300530"/>
                <a:gd name="connsiteY0-32" fmla="*/ 0 h 784463"/>
                <a:gd name="connsiteX1-33" fmla="*/ 300519 w 300530"/>
                <a:gd name="connsiteY1-34" fmla="*/ 391592 h 784463"/>
                <a:gd name="connsiteX2-35" fmla="*/ 138501 w 300530"/>
                <a:gd name="connsiteY2-36" fmla="*/ 784463 h 784463"/>
                <a:gd name="connsiteX3-37" fmla="*/ 14 w 300530"/>
                <a:gd name="connsiteY3-38" fmla="*/ 399334 h 784463"/>
                <a:gd name="connsiteX4-39" fmla="*/ 132616 w 300530"/>
                <a:gd name="connsiteY4-40" fmla="*/ 0 h 784463"/>
                <a:gd name="connsiteX0-41" fmla="*/ 132956 w 300870"/>
                <a:gd name="connsiteY0-42" fmla="*/ 0 h 784463"/>
                <a:gd name="connsiteX1-43" fmla="*/ 300859 w 300870"/>
                <a:gd name="connsiteY1-44" fmla="*/ 391592 h 784463"/>
                <a:gd name="connsiteX2-45" fmla="*/ 138841 w 300870"/>
                <a:gd name="connsiteY2-46" fmla="*/ 784463 h 784463"/>
                <a:gd name="connsiteX3-47" fmla="*/ 354 w 300870"/>
                <a:gd name="connsiteY3-48" fmla="*/ 399334 h 784463"/>
                <a:gd name="connsiteX4-49" fmla="*/ 132956 w 300870"/>
                <a:gd name="connsiteY4-50" fmla="*/ 0 h 784463"/>
                <a:gd name="connsiteX0-51" fmla="*/ 132977 w 300891"/>
                <a:gd name="connsiteY0-52" fmla="*/ 0 h 784463"/>
                <a:gd name="connsiteX1-53" fmla="*/ 300880 w 300891"/>
                <a:gd name="connsiteY1-54" fmla="*/ 391592 h 784463"/>
                <a:gd name="connsiteX2-55" fmla="*/ 138862 w 300891"/>
                <a:gd name="connsiteY2-56" fmla="*/ 784463 h 784463"/>
                <a:gd name="connsiteX3-57" fmla="*/ 375 w 300891"/>
                <a:gd name="connsiteY3-58" fmla="*/ 399334 h 784463"/>
                <a:gd name="connsiteX4-59" fmla="*/ 132977 w 300891"/>
                <a:gd name="connsiteY4-60" fmla="*/ 0 h 784463"/>
                <a:gd name="connsiteX0-61" fmla="*/ 132620 w 300534"/>
                <a:gd name="connsiteY0-62" fmla="*/ 0 h 784463"/>
                <a:gd name="connsiteX1-63" fmla="*/ 300523 w 300534"/>
                <a:gd name="connsiteY1-64" fmla="*/ 391592 h 784463"/>
                <a:gd name="connsiteX2-65" fmla="*/ 138505 w 300534"/>
                <a:gd name="connsiteY2-66" fmla="*/ 784463 h 784463"/>
                <a:gd name="connsiteX3-67" fmla="*/ 18 w 300534"/>
                <a:gd name="connsiteY3-68" fmla="*/ 399334 h 784463"/>
                <a:gd name="connsiteX4-69" fmla="*/ 132620 w 300534"/>
                <a:gd name="connsiteY4-70" fmla="*/ 0 h 784463"/>
                <a:gd name="connsiteX0-71" fmla="*/ 160383 w 331532"/>
                <a:gd name="connsiteY0-72" fmla="*/ 0 h 726062"/>
                <a:gd name="connsiteX1-73" fmla="*/ 328286 w 331532"/>
                <a:gd name="connsiteY1-74" fmla="*/ 391592 h 726062"/>
                <a:gd name="connsiteX2-75" fmla="*/ 60390 w 331532"/>
                <a:gd name="connsiteY2-76" fmla="*/ 726062 h 726062"/>
                <a:gd name="connsiteX3-77" fmla="*/ 27781 w 331532"/>
                <a:gd name="connsiteY3-78" fmla="*/ 399334 h 726062"/>
                <a:gd name="connsiteX4-79" fmla="*/ 160383 w 331532"/>
                <a:gd name="connsiteY4-80" fmla="*/ 0 h 726062"/>
                <a:gd name="connsiteX0-81" fmla="*/ 160383 w 331532"/>
                <a:gd name="connsiteY0-82" fmla="*/ 0 h 727814"/>
                <a:gd name="connsiteX1-83" fmla="*/ 328286 w 331532"/>
                <a:gd name="connsiteY1-84" fmla="*/ 391592 h 727814"/>
                <a:gd name="connsiteX2-85" fmla="*/ 60390 w 331532"/>
                <a:gd name="connsiteY2-86" fmla="*/ 726062 h 727814"/>
                <a:gd name="connsiteX3-87" fmla="*/ 27781 w 331532"/>
                <a:gd name="connsiteY3-88" fmla="*/ 399334 h 727814"/>
                <a:gd name="connsiteX4-89" fmla="*/ 160383 w 331532"/>
                <a:gd name="connsiteY4-90" fmla="*/ 0 h 727814"/>
                <a:gd name="connsiteX0-91" fmla="*/ 160383 w 331532"/>
                <a:gd name="connsiteY0-92" fmla="*/ 0 h 727058"/>
                <a:gd name="connsiteX1-93" fmla="*/ 328286 w 331532"/>
                <a:gd name="connsiteY1-94" fmla="*/ 391592 h 727058"/>
                <a:gd name="connsiteX2-95" fmla="*/ 60390 w 331532"/>
                <a:gd name="connsiteY2-96" fmla="*/ 726062 h 727058"/>
                <a:gd name="connsiteX3-97" fmla="*/ 27781 w 331532"/>
                <a:gd name="connsiteY3-98" fmla="*/ 399334 h 727058"/>
                <a:gd name="connsiteX4-99" fmla="*/ 160383 w 331532"/>
                <a:gd name="connsiteY4-100" fmla="*/ 0 h 727058"/>
                <a:gd name="connsiteX0-101" fmla="*/ 160383 w 329544"/>
                <a:gd name="connsiteY0-102" fmla="*/ 0 h 727073"/>
                <a:gd name="connsiteX1-103" fmla="*/ 328286 w 329544"/>
                <a:gd name="connsiteY1-104" fmla="*/ 391592 h 727073"/>
                <a:gd name="connsiteX2-105" fmla="*/ 60390 w 329544"/>
                <a:gd name="connsiteY2-106" fmla="*/ 726062 h 727073"/>
                <a:gd name="connsiteX3-107" fmla="*/ 27781 w 329544"/>
                <a:gd name="connsiteY3-108" fmla="*/ 399334 h 727073"/>
                <a:gd name="connsiteX4-109" fmla="*/ 160383 w 329544"/>
                <a:gd name="connsiteY4-110" fmla="*/ 0 h 727073"/>
                <a:gd name="connsiteX0-111" fmla="*/ 160383 w 330150"/>
                <a:gd name="connsiteY0-112" fmla="*/ 0 h 727123"/>
                <a:gd name="connsiteX1-113" fmla="*/ 328286 w 330150"/>
                <a:gd name="connsiteY1-114" fmla="*/ 391592 h 727123"/>
                <a:gd name="connsiteX2-115" fmla="*/ 60390 w 330150"/>
                <a:gd name="connsiteY2-116" fmla="*/ 726062 h 727123"/>
                <a:gd name="connsiteX3-117" fmla="*/ 27781 w 330150"/>
                <a:gd name="connsiteY3-118" fmla="*/ 399334 h 727123"/>
                <a:gd name="connsiteX4-119" fmla="*/ 160383 w 330150"/>
                <a:gd name="connsiteY4-120" fmla="*/ 0 h 727123"/>
                <a:gd name="connsiteX0-121" fmla="*/ 160383 w 328308"/>
                <a:gd name="connsiteY0-122" fmla="*/ 0 h 727116"/>
                <a:gd name="connsiteX1-123" fmla="*/ 328286 w 328308"/>
                <a:gd name="connsiteY1-124" fmla="*/ 391592 h 727116"/>
                <a:gd name="connsiteX2-125" fmla="*/ 60390 w 328308"/>
                <a:gd name="connsiteY2-126" fmla="*/ 726062 h 727116"/>
                <a:gd name="connsiteX3-127" fmla="*/ 27781 w 328308"/>
                <a:gd name="connsiteY3-128" fmla="*/ 399334 h 727116"/>
                <a:gd name="connsiteX4-129" fmla="*/ 160383 w 328308"/>
                <a:gd name="connsiteY4-130" fmla="*/ 0 h 727116"/>
                <a:gd name="connsiteX0-131" fmla="*/ 160383 w 328464"/>
                <a:gd name="connsiteY0-132" fmla="*/ 0 h 727118"/>
                <a:gd name="connsiteX1-133" fmla="*/ 328286 w 328464"/>
                <a:gd name="connsiteY1-134" fmla="*/ 391592 h 727118"/>
                <a:gd name="connsiteX2-135" fmla="*/ 60390 w 328464"/>
                <a:gd name="connsiteY2-136" fmla="*/ 726062 h 727118"/>
                <a:gd name="connsiteX3-137" fmla="*/ 27781 w 328464"/>
                <a:gd name="connsiteY3-138" fmla="*/ 399334 h 727118"/>
                <a:gd name="connsiteX4-139" fmla="*/ 160383 w 328464"/>
                <a:gd name="connsiteY4-140" fmla="*/ 0 h 727118"/>
                <a:gd name="connsiteX0-141" fmla="*/ 160383 w 329243"/>
                <a:gd name="connsiteY0-142" fmla="*/ 0 h 727119"/>
                <a:gd name="connsiteX1-143" fmla="*/ 328286 w 329243"/>
                <a:gd name="connsiteY1-144" fmla="*/ 391592 h 727119"/>
                <a:gd name="connsiteX2-145" fmla="*/ 60390 w 329243"/>
                <a:gd name="connsiteY2-146" fmla="*/ 726062 h 727119"/>
                <a:gd name="connsiteX3-147" fmla="*/ 27781 w 329243"/>
                <a:gd name="connsiteY3-148" fmla="*/ 399334 h 727119"/>
                <a:gd name="connsiteX4-149" fmla="*/ 160383 w 329243"/>
                <a:gd name="connsiteY4-150" fmla="*/ 0 h 727119"/>
                <a:gd name="connsiteX0-151" fmla="*/ 160383 w 326219"/>
                <a:gd name="connsiteY0-152" fmla="*/ 0 h 727145"/>
                <a:gd name="connsiteX1-153" fmla="*/ 325200 w 326219"/>
                <a:gd name="connsiteY1-154" fmla="*/ 397158 h 727145"/>
                <a:gd name="connsiteX2-155" fmla="*/ 60390 w 326219"/>
                <a:gd name="connsiteY2-156" fmla="*/ 726062 h 727145"/>
                <a:gd name="connsiteX3-157" fmla="*/ 27781 w 326219"/>
                <a:gd name="connsiteY3-158" fmla="*/ 399334 h 727145"/>
                <a:gd name="connsiteX4-159" fmla="*/ 160383 w 326219"/>
                <a:gd name="connsiteY4-160" fmla="*/ 0 h 727145"/>
                <a:gd name="connsiteX0-161" fmla="*/ 161911 w 327747"/>
                <a:gd name="connsiteY0-162" fmla="*/ 0 h 727145"/>
                <a:gd name="connsiteX1-163" fmla="*/ 326728 w 327747"/>
                <a:gd name="connsiteY1-164" fmla="*/ 397158 h 727145"/>
                <a:gd name="connsiteX2-165" fmla="*/ 61918 w 327747"/>
                <a:gd name="connsiteY2-166" fmla="*/ 726062 h 727145"/>
                <a:gd name="connsiteX3-167" fmla="*/ 25947 w 327747"/>
                <a:gd name="connsiteY3-168" fmla="*/ 397616 h 727145"/>
                <a:gd name="connsiteX4-169" fmla="*/ 161911 w 327747"/>
                <a:gd name="connsiteY4-170" fmla="*/ 0 h 727145"/>
                <a:gd name="connsiteX0-171" fmla="*/ 160725 w 326561"/>
                <a:gd name="connsiteY0-172" fmla="*/ 0 h 727145"/>
                <a:gd name="connsiteX1-173" fmla="*/ 325542 w 326561"/>
                <a:gd name="connsiteY1-174" fmla="*/ 397158 h 727145"/>
                <a:gd name="connsiteX2-175" fmla="*/ 60732 w 326561"/>
                <a:gd name="connsiteY2-176" fmla="*/ 726062 h 727145"/>
                <a:gd name="connsiteX3-177" fmla="*/ 24761 w 326561"/>
                <a:gd name="connsiteY3-178" fmla="*/ 397616 h 727145"/>
                <a:gd name="connsiteX4-179" fmla="*/ 160725 w 326561"/>
                <a:gd name="connsiteY4-180" fmla="*/ 0 h 727145"/>
                <a:gd name="connsiteX0-181" fmla="*/ 146619 w 312455"/>
                <a:gd name="connsiteY0-182" fmla="*/ 0 h 727145"/>
                <a:gd name="connsiteX1-183" fmla="*/ 311436 w 312455"/>
                <a:gd name="connsiteY1-184" fmla="*/ 397158 h 727145"/>
                <a:gd name="connsiteX2-185" fmla="*/ 46626 w 312455"/>
                <a:gd name="connsiteY2-186" fmla="*/ 726062 h 727145"/>
                <a:gd name="connsiteX3-187" fmla="*/ 10655 w 312455"/>
                <a:gd name="connsiteY3-188" fmla="*/ 397616 h 727145"/>
                <a:gd name="connsiteX4-189" fmla="*/ 146619 w 312455"/>
                <a:gd name="connsiteY4-190" fmla="*/ 0 h 727145"/>
                <a:gd name="connsiteX0-191" fmla="*/ 142929 w 308765"/>
                <a:gd name="connsiteY0-192" fmla="*/ 0 h 727145"/>
                <a:gd name="connsiteX1-193" fmla="*/ 307746 w 308765"/>
                <a:gd name="connsiteY1-194" fmla="*/ 397158 h 727145"/>
                <a:gd name="connsiteX2-195" fmla="*/ 42936 w 308765"/>
                <a:gd name="connsiteY2-196" fmla="*/ 726062 h 727145"/>
                <a:gd name="connsiteX3-197" fmla="*/ 6965 w 308765"/>
                <a:gd name="connsiteY3-198" fmla="*/ 397616 h 727145"/>
                <a:gd name="connsiteX4-199" fmla="*/ 142929 w 308765"/>
                <a:gd name="connsiteY4-200" fmla="*/ 0 h 727145"/>
                <a:gd name="connsiteX0-201" fmla="*/ 141737 w 307573"/>
                <a:gd name="connsiteY0-202" fmla="*/ 0 h 727145"/>
                <a:gd name="connsiteX1-203" fmla="*/ 306554 w 307573"/>
                <a:gd name="connsiteY1-204" fmla="*/ 397158 h 727145"/>
                <a:gd name="connsiteX2-205" fmla="*/ 41744 w 307573"/>
                <a:gd name="connsiteY2-206" fmla="*/ 726062 h 727145"/>
                <a:gd name="connsiteX3-207" fmla="*/ 5773 w 307573"/>
                <a:gd name="connsiteY3-208" fmla="*/ 397616 h 727145"/>
                <a:gd name="connsiteX4-209" fmla="*/ 141737 w 307573"/>
                <a:gd name="connsiteY4-210" fmla="*/ 0 h 727145"/>
                <a:gd name="connsiteX0-211" fmla="*/ 144820 w 313298"/>
                <a:gd name="connsiteY0-212" fmla="*/ 0 h 725793"/>
                <a:gd name="connsiteX1-213" fmla="*/ 309637 w 313298"/>
                <a:gd name="connsiteY1-214" fmla="*/ 397158 h 725793"/>
                <a:gd name="connsiteX2-215" fmla="*/ 39505 w 313298"/>
                <a:gd name="connsiteY2-216" fmla="*/ 724770 h 725793"/>
                <a:gd name="connsiteX3-217" fmla="*/ 8856 w 313298"/>
                <a:gd name="connsiteY3-218" fmla="*/ 397616 h 725793"/>
                <a:gd name="connsiteX4-219" fmla="*/ 144820 w 313298"/>
                <a:gd name="connsiteY4-220" fmla="*/ 0 h 725793"/>
                <a:gd name="connsiteX0-221" fmla="*/ 144820 w 313298"/>
                <a:gd name="connsiteY0-222" fmla="*/ 0 h 726400"/>
                <a:gd name="connsiteX1-223" fmla="*/ 309637 w 313298"/>
                <a:gd name="connsiteY1-224" fmla="*/ 397158 h 726400"/>
                <a:gd name="connsiteX2-225" fmla="*/ 39505 w 313298"/>
                <a:gd name="connsiteY2-226" fmla="*/ 724770 h 726400"/>
                <a:gd name="connsiteX3-227" fmla="*/ 8856 w 313298"/>
                <a:gd name="connsiteY3-228" fmla="*/ 397616 h 726400"/>
                <a:gd name="connsiteX4-229" fmla="*/ 144820 w 313298"/>
                <a:gd name="connsiteY4-230" fmla="*/ 0 h 726400"/>
                <a:gd name="connsiteX0-231" fmla="*/ 144820 w 311760"/>
                <a:gd name="connsiteY0-232" fmla="*/ 0 h 726409"/>
                <a:gd name="connsiteX1-233" fmla="*/ 309637 w 311760"/>
                <a:gd name="connsiteY1-234" fmla="*/ 397158 h 726409"/>
                <a:gd name="connsiteX2-235" fmla="*/ 39505 w 311760"/>
                <a:gd name="connsiteY2-236" fmla="*/ 724770 h 726409"/>
                <a:gd name="connsiteX3-237" fmla="*/ 8856 w 311760"/>
                <a:gd name="connsiteY3-238" fmla="*/ 397616 h 726409"/>
                <a:gd name="connsiteX4-239" fmla="*/ 144820 w 311760"/>
                <a:gd name="connsiteY4-240" fmla="*/ 0 h 726409"/>
                <a:gd name="connsiteX0-241" fmla="*/ 144820 w 311394"/>
                <a:gd name="connsiteY0-242" fmla="*/ 0 h 726395"/>
                <a:gd name="connsiteX1-243" fmla="*/ 309637 w 311394"/>
                <a:gd name="connsiteY1-244" fmla="*/ 397158 h 726395"/>
                <a:gd name="connsiteX2-245" fmla="*/ 39505 w 311394"/>
                <a:gd name="connsiteY2-246" fmla="*/ 724770 h 726395"/>
                <a:gd name="connsiteX3-247" fmla="*/ 8856 w 311394"/>
                <a:gd name="connsiteY3-248" fmla="*/ 397616 h 726395"/>
                <a:gd name="connsiteX4-249" fmla="*/ 144820 w 311394"/>
                <a:gd name="connsiteY4-250" fmla="*/ 0 h 726395"/>
                <a:gd name="connsiteX0-251" fmla="*/ 144820 w 310544"/>
                <a:gd name="connsiteY0-252" fmla="*/ 0 h 726398"/>
                <a:gd name="connsiteX1-253" fmla="*/ 309637 w 310544"/>
                <a:gd name="connsiteY1-254" fmla="*/ 397158 h 726398"/>
                <a:gd name="connsiteX2-255" fmla="*/ 39505 w 310544"/>
                <a:gd name="connsiteY2-256" fmla="*/ 724770 h 726398"/>
                <a:gd name="connsiteX3-257" fmla="*/ 8856 w 310544"/>
                <a:gd name="connsiteY3-258" fmla="*/ 397616 h 726398"/>
                <a:gd name="connsiteX4-259" fmla="*/ 144820 w 310544"/>
                <a:gd name="connsiteY4-260" fmla="*/ 0 h 726398"/>
                <a:gd name="connsiteX0-261" fmla="*/ 144820 w 310981"/>
                <a:gd name="connsiteY0-262" fmla="*/ 0 h 726400"/>
                <a:gd name="connsiteX1-263" fmla="*/ 309637 w 310981"/>
                <a:gd name="connsiteY1-264" fmla="*/ 397158 h 726400"/>
                <a:gd name="connsiteX2-265" fmla="*/ 39505 w 310981"/>
                <a:gd name="connsiteY2-266" fmla="*/ 724770 h 726400"/>
                <a:gd name="connsiteX3-267" fmla="*/ 8856 w 310981"/>
                <a:gd name="connsiteY3-268" fmla="*/ 397616 h 726400"/>
                <a:gd name="connsiteX4-269" fmla="*/ 144820 w 310981"/>
                <a:gd name="connsiteY4-270" fmla="*/ 0 h 726400"/>
                <a:gd name="connsiteX0-271" fmla="*/ 144820 w 310162"/>
                <a:gd name="connsiteY0-272" fmla="*/ 0 h 726398"/>
                <a:gd name="connsiteX1-273" fmla="*/ 308796 w 310162"/>
                <a:gd name="connsiteY1-274" fmla="*/ 396729 h 726398"/>
                <a:gd name="connsiteX2-275" fmla="*/ 39505 w 310162"/>
                <a:gd name="connsiteY2-276" fmla="*/ 724770 h 726398"/>
                <a:gd name="connsiteX3-277" fmla="*/ 8856 w 310162"/>
                <a:gd name="connsiteY3-278" fmla="*/ 397616 h 726398"/>
                <a:gd name="connsiteX4-279" fmla="*/ 144820 w 310162"/>
                <a:gd name="connsiteY4-280" fmla="*/ 0 h 726398"/>
                <a:gd name="connsiteX0-281" fmla="*/ 144820 w 309153"/>
                <a:gd name="connsiteY0-282" fmla="*/ 0 h 726414"/>
                <a:gd name="connsiteX1-283" fmla="*/ 308796 w 309153"/>
                <a:gd name="connsiteY1-284" fmla="*/ 396729 h 726414"/>
                <a:gd name="connsiteX2-285" fmla="*/ 39505 w 309153"/>
                <a:gd name="connsiteY2-286" fmla="*/ 724770 h 726414"/>
                <a:gd name="connsiteX3-287" fmla="*/ 8856 w 309153"/>
                <a:gd name="connsiteY3-288" fmla="*/ 397616 h 726414"/>
                <a:gd name="connsiteX4-289" fmla="*/ 144820 w 309153"/>
                <a:gd name="connsiteY4-290" fmla="*/ 0 h 726414"/>
                <a:gd name="connsiteX0-291" fmla="*/ 144820 w 309966"/>
                <a:gd name="connsiteY0-292" fmla="*/ 0 h 726413"/>
                <a:gd name="connsiteX1-293" fmla="*/ 308796 w 309966"/>
                <a:gd name="connsiteY1-294" fmla="*/ 396729 h 726413"/>
                <a:gd name="connsiteX2-295" fmla="*/ 39505 w 309966"/>
                <a:gd name="connsiteY2-296" fmla="*/ 724770 h 726413"/>
                <a:gd name="connsiteX3-297" fmla="*/ 8856 w 309966"/>
                <a:gd name="connsiteY3-298" fmla="*/ 397616 h 726413"/>
                <a:gd name="connsiteX4-299" fmla="*/ 144820 w 309966"/>
                <a:gd name="connsiteY4-300" fmla="*/ 0 h 726413"/>
                <a:gd name="connsiteX0-301" fmla="*/ 143229 w 308375"/>
                <a:gd name="connsiteY0-302" fmla="*/ 0 h 726413"/>
                <a:gd name="connsiteX1-303" fmla="*/ 307205 w 308375"/>
                <a:gd name="connsiteY1-304" fmla="*/ 396729 h 726413"/>
                <a:gd name="connsiteX2-305" fmla="*/ 37914 w 308375"/>
                <a:gd name="connsiteY2-306" fmla="*/ 724770 h 726413"/>
                <a:gd name="connsiteX3-307" fmla="*/ 7265 w 308375"/>
                <a:gd name="connsiteY3-308" fmla="*/ 397616 h 726413"/>
                <a:gd name="connsiteX4-309" fmla="*/ 143229 w 308375"/>
                <a:gd name="connsiteY4-310" fmla="*/ 0 h 726413"/>
                <a:gd name="connsiteX0-311" fmla="*/ 139953 w 305099"/>
                <a:gd name="connsiteY0-312" fmla="*/ 0 h 726413"/>
                <a:gd name="connsiteX1-313" fmla="*/ 303929 w 305099"/>
                <a:gd name="connsiteY1-314" fmla="*/ 396729 h 726413"/>
                <a:gd name="connsiteX2-315" fmla="*/ 34638 w 305099"/>
                <a:gd name="connsiteY2-316" fmla="*/ 724770 h 726413"/>
                <a:gd name="connsiteX3-317" fmla="*/ 3989 w 305099"/>
                <a:gd name="connsiteY3-318" fmla="*/ 397616 h 726413"/>
                <a:gd name="connsiteX4-319" fmla="*/ 139953 w 305099"/>
                <a:gd name="connsiteY4-320" fmla="*/ 0 h 726413"/>
                <a:gd name="connsiteX0-321" fmla="*/ 139236 w 304382"/>
                <a:gd name="connsiteY0-322" fmla="*/ 0 h 726413"/>
                <a:gd name="connsiteX1-323" fmla="*/ 303212 w 304382"/>
                <a:gd name="connsiteY1-324" fmla="*/ 396729 h 726413"/>
                <a:gd name="connsiteX2-325" fmla="*/ 33921 w 304382"/>
                <a:gd name="connsiteY2-326" fmla="*/ 724770 h 726413"/>
                <a:gd name="connsiteX3-327" fmla="*/ 3272 w 304382"/>
                <a:gd name="connsiteY3-328" fmla="*/ 397616 h 726413"/>
                <a:gd name="connsiteX4-329" fmla="*/ 139236 w 304382"/>
                <a:gd name="connsiteY4-330" fmla="*/ 0 h 726413"/>
                <a:gd name="connsiteX0-331" fmla="*/ 139236 w 304502"/>
                <a:gd name="connsiteY0-332" fmla="*/ 0 h 726413"/>
                <a:gd name="connsiteX1-333" fmla="*/ 303212 w 304502"/>
                <a:gd name="connsiteY1-334" fmla="*/ 396729 h 726413"/>
                <a:gd name="connsiteX2-335" fmla="*/ 33921 w 304502"/>
                <a:gd name="connsiteY2-336" fmla="*/ 724770 h 726413"/>
                <a:gd name="connsiteX3-337" fmla="*/ 3272 w 304502"/>
                <a:gd name="connsiteY3-338" fmla="*/ 397616 h 726413"/>
                <a:gd name="connsiteX4-339" fmla="*/ 139236 w 304502"/>
                <a:gd name="connsiteY4-340" fmla="*/ 0 h 726413"/>
              </a:gdLst>
              <a:ahLst/>
              <a:cxnLst>
                <a:cxn ang="0">
                  <a:pos x="connsiteX0-331" y="connsiteY0-332"/>
                </a:cxn>
                <a:cxn ang="0">
                  <a:pos x="connsiteX1-333" y="connsiteY1-334"/>
                </a:cxn>
                <a:cxn ang="0">
                  <a:pos x="connsiteX2-335" y="connsiteY2-336"/>
                </a:cxn>
                <a:cxn ang="0">
                  <a:pos x="connsiteX3-337" y="connsiteY3-338"/>
                </a:cxn>
                <a:cxn ang="0">
                  <a:pos x="connsiteX4-339" y="connsiteY4-340"/>
                </a:cxn>
              </a:cxnLst>
              <a:rect l="l" t="t" r="r" b="b"/>
              <a:pathLst>
                <a:path w="304502" h="726413">
                  <a:moveTo>
                    <a:pt x="139236" y="0"/>
                  </a:moveTo>
                  <a:cubicBezTo>
                    <a:pt x="282325" y="79776"/>
                    <a:pt x="311517" y="275494"/>
                    <a:pt x="303212" y="396729"/>
                  </a:cubicBezTo>
                  <a:cubicBezTo>
                    <a:pt x="294775" y="519891"/>
                    <a:pt x="214474" y="747969"/>
                    <a:pt x="33921" y="724770"/>
                  </a:cubicBezTo>
                  <a:cubicBezTo>
                    <a:pt x="1541" y="583021"/>
                    <a:pt x="-5038" y="523137"/>
                    <a:pt x="3272" y="397616"/>
                  </a:cubicBezTo>
                  <a:cubicBezTo>
                    <a:pt x="11582" y="272095"/>
                    <a:pt x="55827" y="122156"/>
                    <a:pt x="139236" y="0"/>
                  </a:cubicBez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en-US">
                <a:solidFill>
                  <a:srgbClr val="FFFFFF"/>
                </a:solidFill>
              </a:endParaRPr>
            </a:p>
          </p:txBody>
        </p:sp>
      </p:grpSp>
      <p:grpSp>
        <p:nvGrpSpPr>
          <p:cNvPr id="11" name="组合 10"/>
          <p:cNvGrpSpPr/>
          <p:nvPr/>
        </p:nvGrpSpPr>
        <p:grpSpPr>
          <a:xfrm>
            <a:off x="6279578" y="1964301"/>
            <a:ext cx="748469" cy="728076"/>
            <a:chOff x="6058867" y="1983037"/>
            <a:chExt cx="865680" cy="842094"/>
          </a:xfrm>
        </p:grpSpPr>
        <p:sp>
          <p:nvSpPr>
            <p:cNvPr id="12" name="椭圆 11"/>
            <p:cNvSpPr/>
            <p:nvPr/>
          </p:nvSpPr>
          <p:spPr>
            <a:xfrm>
              <a:off x="6082453" y="1983037"/>
              <a:ext cx="842094" cy="842094"/>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3" name="KSO_Shape"/>
            <p:cNvSpPr/>
            <p:nvPr/>
          </p:nvSpPr>
          <p:spPr>
            <a:xfrm rot="5998094">
              <a:off x="6233180" y="2192776"/>
              <a:ext cx="457430" cy="806056"/>
            </a:xfrm>
            <a:custGeom>
              <a:avLst/>
              <a:gdLst>
                <a:gd name="connsiteX0" fmla="*/ 156145 w 324059"/>
                <a:gd name="connsiteY0" fmla="*/ 0 h 784463"/>
                <a:gd name="connsiteX1" fmla="*/ 324048 w 324059"/>
                <a:gd name="connsiteY1" fmla="*/ 391592 h 784463"/>
                <a:gd name="connsiteX2" fmla="*/ 162030 w 324059"/>
                <a:gd name="connsiteY2" fmla="*/ 784463 h 784463"/>
                <a:gd name="connsiteX3" fmla="*/ 12 w 324059"/>
                <a:gd name="connsiteY3" fmla="*/ 391592 h 784463"/>
                <a:gd name="connsiteX4" fmla="*/ 156145 w 324059"/>
                <a:gd name="connsiteY4" fmla="*/ 0 h 784463"/>
                <a:gd name="connsiteX0-1" fmla="*/ 156145 w 324059"/>
                <a:gd name="connsiteY0-2" fmla="*/ 0 h 784463"/>
                <a:gd name="connsiteX1-3" fmla="*/ 324048 w 324059"/>
                <a:gd name="connsiteY1-4" fmla="*/ 391592 h 784463"/>
                <a:gd name="connsiteX2-5" fmla="*/ 162030 w 324059"/>
                <a:gd name="connsiteY2-6" fmla="*/ 784463 h 784463"/>
                <a:gd name="connsiteX3-7" fmla="*/ 12 w 324059"/>
                <a:gd name="connsiteY3-8" fmla="*/ 391592 h 784463"/>
                <a:gd name="connsiteX4-9" fmla="*/ 156145 w 324059"/>
                <a:gd name="connsiteY4-10" fmla="*/ 0 h 784463"/>
                <a:gd name="connsiteX0-11" fmla="*/ 156142 w 324056"/>
                <a:gd name="connsiteY0-12" fmla="*/ 0 h 784463"/>
                <a:gd name="connsiteX1-13" fmla="*/ 324045 w 324056"/>
                <a:gd name="connsiteY1-14" fmla="*/ 391592 h 784463"/>
                <a:gd name="connsiteX2-15" fmla="*/ 162027 w 324056"/>
                <a:gd name="connsiteY2-16" fmla="*/ 784463 h 784463"/>
                <a:gd name="connsiteX3-17" fmla="*/ 9 w 324056"/>
                <a:gd name="connsiteY3-18" fmla="*/ 391592 h 784463"/>
                <a:gd name="connsiteX4-19" fmla="*/ 156142 w 324056"/>
                <a:gd name="connsiteY4-20" fmla="*/ 0 h 784463"/>
                <a:gd name="connsiteX0-21" fmla="*/ 156142 w 324056"/>
                <a:gd name="connsiteY0-22" fmla="*/ 0 h 784463"/>
                <a:gd name="connsiteX1-23" fmla="*/ 324045 w 324056"/>
                <a:gd name="connsiteY1-24" fmla="*/ 391592 h 784463"/>
                <a:gd name="connsiteX2-25" fmla="*/ 162027 w 324056"/>
                <a:gd name="connsiteY2-26" fmla="*/ 784463 h 784463"/>
                <a:gd name="connsiteX3-27" fmla="*/ 9 w 324056"/>
                <a:gd name="connsiteY3-28" fmla="*/ 391592 h 784463"/>
                <a:gd name="connsiteX4-29" fmla="*/ 156142 w 324056"/>
                <a:gd name="connsiteY4-30" fmla="*/ 0 h 784463"/>
                <a:gd name="connsiteX0-31" fmla="*/ 132616 w 300530"/>
                <a:gd name="connsiteY0-32" fmla="*/ 0 h 784463"/>
                <a:gd name="connsiteX1-33" fmla="*/ 300519 w 300530"/>
                <a:gd name="connsiteY1-34" fmla="*/ 391592 h 784463"/>
                <a:gd name="connsiteX2-35" fmla="*/ 138501 w 300530"/>
                <a:gd name="connsiteY2-36" fmla="*/ 784463 h 784463"/>
                <a:gd name="connsiteX3-37" fmla="*/ 14 w 300530"/>
                <a:gd name="connsiteY3-38" fmla="*/ 399334 h 784463"/>
                <a:gd name="connsiteX4-39" fmla="*/ 132616 w 300530"/>
                <a:gd name="connsiteY4-40" fmla="*/ 0 h 784463"/>
                <a:gd name="connsiteX0-41" fmla="*/ 132956 w 300870"/>
                <a:gd name="connsiteY0-42" fmla="*/ 0 h 784463"/>
                <a:gd name="connsiteX1-43" fmla="*/ 300859 w 300870"/>
                <a:gd name="connsiteY1-44" fmla="*/ 391592 h 784463"/>
                <a:gd name="connsiteX2-45" fmla="*/ 138841 w 300870"/>
                <a:gd name="connsiteY2-46" fmla="*/ 784463 h 784463"/>
                <a:gd name="connsiteX3-47" fmla="*/ 354 w 300870"/>
                <a:gd name="connsiteY3-48" fmla="*/ 399334 h 784463"/>
                <a:gd name="connsiteX4-49" fmla="*/ 132956 w 300870"/>
                <a:gd name="connsiteY4-50" fmla="*/ 0 h 784463"/>
                <a:gd name="connsiteX0-51" fmla="*/ 132977 w 300891"/>
                <a:gd name="connsiteY0-52" fmla="*/ 0 h 784463"/>
                <a:gd name="connsiteX1-53" fmla="*/ 300880 w 300891"/>
                <a:gd name="connsiteY1-54" fmla="*/ 391592 h 784463"/>
                <a:gd name="connsiteX2-55" fmla="*/ 138862 w 300891"/>
                <a:gd name="connsiteY2-56" fmla="*/ 784463 h 784463"/>
                <a:gd name="connsiteX3-57" fmla="*/ 375 w 300891"/>
                <a:gd name="connsiteY3-58" fmla="*/ 399334 h 784463"/>
                <a:gd name="connsiteX4-59" fmla="*/ 132977 w 300891"/>
                <a:gd name="connsiteY4-60" fmla="*/ 0 h 784463"/>
                <a:gd name="connsiteX0-61" fmla="*/ 132620 w 300534"/>
                <a:gd name="connsiteY0-62" fmla="*/ 0 h 784463"/>
                <a:gd name="connsiteX1-63" fmla="*/ 300523 w 300534"/>
                <a:gd name="connsiteY1-64" fmla="*/ 391592 h 784463"/>
                <a:gd name="connsiteX2-65" fmla="*/ 138505 w 300534"/>
                <a:gd name="connsiteY2-66" fmla="*/ 784463 h 784463"/>
                <a:gd name="connsiteX3-67" fmla="*/ 18 w 300534"/>
                <a:gd name="connsiteY3-68" fmla="*/ 399334 h 784463"/>
                <a:gd name="connsiteX4-69" fmla="*/ 132620 w 300534"/>
                <a:gd name="connsiteY4-70" fmla="*/ 0 h 784463"/>
                <a:gd name="connsiteX0-71" fmla="*/ 160383 w 331532"/>
                <a:gd name="connsiteY0-72" fmla="*/ 0 h 726062"/>
                <a:gd name="connsiteX1-73" fmla="*/ 328286 w 331532"/>
                <a:gd name="connsiteY1-74" fmla="*/ 391592 h 726062"/>
                <a:gd name="connsiteX2-75" fmla="*/ 60390 w 331532"/>
                <a:gd name="connsiteY2-76" fmla="*/ 726062 h 726062"/>
                <a:gd name="connsiteX3-77" fmla="*/ 27781 w 331532"/>
                <a:gd name="connsiteY3-78" fmla="*/ 399334 h 726062"/>
                <a:gd name="connsiteX4-79" fmla="*/ 160383 w 331532"/>
                <a:gd name="connsiteY4-80" fmla="*/ 0 h 726062"/>
                <a:gd name="connsiteX0-81" fmla="*/ 160383 w 331532"/>
                <a:gd name="connsiteY0-82" fmla="*/ 0 h 727814"/>
                <a:gd name="connsiteX1-83" fmla="*/ 328286 w 331532"/>
                <a:gd name="connsiteY1-84" fmla="*/ 391592 h 727814"/>
                <a:gd name="connsiteX2-85" fmla="*/ 60390 w 331532"/>
                <a:gd name="connsiteY2-86" fmla="*/ 726062 h 727814"/>
                <a:gd name="connsiteX3-87" fmla="*/ 27781 w 331532"/>
                <a:gd name="connsiteY3-88" fmla="*/ 399334 h 727814"/>
                <a:gd name="connsiteX4-89" fmla="*/ 160383 w 331532"/>
                <a:gd name="connsiteY4-90" fmla="*/ 0 h 727814"/>
                <a:gd name="connsiteX0-91" fmla="*/ 160383 w 331532"/>
                <a:gd name="connsiteY0-92" fmla="*/ 0 h 727058"/>
                <a:gd name="connsiteX1-93" fmla="*/ 328286 w 331532"/>
                <a:gd name="connsiteY1-94" fmla="*/ 391592 h 727058"/>
                <a:gd name="connsiteX2-95" fmla="*/ 60390 w 331532"/>
                <a:gd name="connsiteY2-96" fmla="*/ 726062 h 727058"/>
                <a:gd name="connsiteX3-97" fmla="*/ 27781 w 331532"/>
                <a:gd name="connsiteY3-98" fmla="*/ 399334 h 727058"/>
                <a:gd name="connsiteX4-99" fmla="*/ 160383 w 331532"/>
                <a:gd name="connsiteY4-100" fmla="*/ 0 h 727058"/>
                <a:gd name="connsiteX0-101" fmla="*/ 160383 w 329544"/>
                <a:gd name="connsiteY0-102" fmla="*/ 0 h 727073"/>
                <a:gd name="connsiteX1-103" fmla="*/ 328286 w 329544"/>
                <a:gd name="connsiteY1-104" fmla="*/ 391592 h 727073"/>
                <a:gd name="connsiteX2-105" fmla="*/ 60390 w 329544"/>
                <a:gd name="connsiteY2-106" fmla="*/ 726062 h 727073"/>
                <a:gd name="connsiteX3-107" fmla="*/ 27781 w 329544"/>
                <a:gd name="connsiteY3-108" fmla="*/ 399334 h 727073"/>
                <a:gd name="connsiteX4-109" fmla="*/ 160383 w 329544"/>
                <a:gd name="connsiteY4-110" fmla="*/ 0 h 727073"/>
                <a:gd name="connsiteX0-111" fmla="*/ 160383 w 330150"/>
                <a:gd name="connsiteY0-112" fmla="*/ 0 h 727123"/>
                <a:gd name="connsiteX1-113" fmla="*/ 328286 w 330150"/>
                <a:gd name="connsiteY1-114" fmla="*/ 391592 h 727123"/>
                <a:gd name="connsiteX2-115" fmla="*/ 60390 w 330150"/>
                <a:gd name="connsiteY2-116" fmla="*/ 726062 h 727123"/>
                <a:gd name="connsiteX3-117" fmla="*/ 27781 w 330150"/>
                <a:gd name="connsiteY3-118" fmla="*/ 399334 h 727123"/>
                <a:gd name="connsiteX4-119" fmla="*/ 160383 w 330150"/>
                <a:gd name="connsiteY4-120" fmla="*/ 0 h 727123"/>
                <a:gd name="connsiteX0-121" fmla="*/ 160383 w 328308"/>
                <a:gd name="connsiteY0-122" fmla="*/ 0 h 727116"/>
                <a:gd name="connsiteX1-123" fmla="*/ 328286 w 328308"/>
                <a:gd name="connsiteY1-124" fmla="*/ 391592 h 727116"/>
                <a:gd name="connsiteX2-125" fmla="*/ 60390 w 328308"/>
                <a:gd name="connsiteY2-126" fmla="*/ 726062 h 727116"/>
                <a:gd name="connsiteX3-127" fmla="*/ 27781 w 328308"/>
                <a:gd name="connsiteY3-128" fmla="*/ 399334 h 727116"/>
                <a:gd name="connsiteX4-129" fmla="*/ 160383 w 328308"/>
                <a:gd name="connsiteY4-130" fmla="*/ 0 h 727116"/>
                <a:gd name="connsiteX0-131" fmla="*/ 160383 w 328464"/>
                <a:gd name="connsiteY0-132" fmla="*/ 0 h 727118"/>
                <a:gd name="connsiteX1-133" fmla="*/ 328286 w 328464"/>
                <a:gd name="connsiteY1-134" fmla="*/ 391592 h 727118"/>
                <a:gd name="connsiteX2-135" fmla="*/ 60390 w 328464"/>
                <a:gd name="connsiteY2-136" fmla="*/ 726062 h 727118"/>
                <a:gd name="connsiteX3-137" fmla="*/ 27781 w 328464"/>
                <a:gd name="connsiteY3-138" fmla="*/ 399334 h 727118"/>
                <a:gd name="connsiteX4-139" fmla="*/ 160383 w 328464"/>
                <a:gd name="connsiteY4-140" fmla="*/ 0 h 727118"/>
                <a:gd name="connsiteX0-141" fmla="*/ 160383 w 329243"/>
                <a:gd name="connsiteY0-142" fmla="*/ 0 h 727119"/>
                <a:gd name="connsiteX1-143" fmla="*/ 328286 w 329243"/>
                <a:gd name="connsiteY1-144" fmla="*/ 391592 h 727119"/>
                <a:gd name="connsiteX2-145" fmla="*/ 60390 w 329243"/>
                <a:gd name="connsiteY2-146" fmla="*/ 726062 h 727119"/>
                <a:gd name="connsiteX3-147" fmla="*/ 27781 w 329243"/>
                <a:gd name="connsiteY3-148" fmla="*/ 399334 h 727119"/>
                <a:gd name="connsiteX4-149" fmla="*/ 160383 w 329243"/>
                <a:gd name="connsiteY4-150" fmla="*/ 0 h 727119"/>
                <a:gd name="connsiteX0-151" fmla="*/ 160383 w 326219"/>
                <a:gd name="connsiteY0-152" fmla="*/ 0 h 727145"/>
                <a:gd name="connsiteX1-153" fmla="*/ 325200 w 326219"/>
                <a:gd name="connsiteY1-154" fmla="*/ 397158 h 727145"/>
                <a:gd name="connsiteX2-155" fmla="*/ 60390 w 326219"/>
                <a:gd name="connsiteY2-156" fmla="*/ 726062 h 727145"/>
                <a:gd name="connsiteX3-157" fmla="*/ 27781 w 326219"/>
                <a:gd name="connsiteY3-158" fmla="*/ 399334 h 727145"/>
                <a:gd name="connsiteX4-159" fmla="*/ 160383 w 326219"/>
                <a:gd name="connsiteY4-160" fmla="*/ 0 h 727145"/>
                <a:gd name="connsiteX0-161" fmla="*/ 161911 w 327747"/>
                <a:gd name="connsiteY0-162" fmla="*/ 0 h 727145"/>
                <a:gd name="connsiteX1-163" fmla="*/ 326728 w 327747"/>
                <a:gd name="connsiteY1-164" fmla="*/ 397158 h 727145"/>
                <a:gd name="connsiteX2-165" fmla="*/ 61918 w 327747"/>
                <a:gd name="connsiteY2-166" fmla="*/ 726062 h 727145"/>
                <a:gd name="connsiteX3-167" fmla="*/ 25947 w 327747"/>
                <a:gd name="connsiteY3-168" fmla="*/ 397616 h 727145"/>
                <a:gd name="connsiteX4-169" fmla="*/ 161911 w 327747"/>
                <a:gd name="connsiteY4-170" fmla="*/ 0 h 727145"/>
                <a:gd name="connsiteX0-171" fmla="*/ 160725 w 326561"/>
                <a:gd name="connsiteY0-172" fmla="*/ 0 h 727145"/>
                <a:gd name="connsiteX1-173" fmla="*/ 325542 w 326561"/>
                <a:gd name="connsiteY1-174" fmla="*/ 397158 h 727145"/>
                <a:gd name="connsiteX2-175" fmla="*/ 60732 w 326561"/>
                <a:gd name="connsiteY2-176" fmla="*/ 726062 h 727145"/>
                <a:gd name="connsiteX3-177" fmla="*/ 24761 w 326561"/>
                <a:gd name="connsiteY3-178" fmla="*/ 397616 h 727145"/>
                <a:gd name="connsiteX4-179" fmla="*/ 160725 w 326561"/>
                <a:gd name="connsiteY4-180" fmla="*/ 0 h 727145"/>
                <a:gd name="connsiteX0-181" fmla="*/ 146619 w 312455"/>
                <a:gd name="connsiteY0-182" fmla="*/ 0 h 727145"/>
                <a:gd name="connsiteX1-183" fmla="*/ 311436 w 312455"/>
                <a:gd name="connsiteY1-184" fmla="*/ 397158 h 727145"/>
                <a:gd name="connsiteX2-185" fmla="*/ 46626 w 312455"/>
                <a:gd name="connsiteY2-186" fmla="*/ 726062 h 727145"/>
                <a:gd name="connsiteX3-187" fmla="*/ 10655 w 312455"/>
                <a:gd name="connsiteY3-188" fmla="*/ 397616 h 727145"/>
                <a:gd name="connsiteX4-189" fmla="*/ 146619 w 312455"/>
                <a:gd name="connsiteY4-190" fmla="*/ 0 h 727145"/>
                <a:gd name="connsiteX0-191" fmla="*/ 142929 w 308765"/>
                <a:gd name="connsiteY0-192" fmla="*/ 0 h 727145"/>
                <a:gd name="connsiteX1-193" fmla="*/ 307746 w 308765"/>
                <a:gd name="connsiteY1-194" fmla="*/ 397158 h 727145"/>
                <a:gd name="connsiteX2-195" fmla="*/ 42936 w 308765"/>
                <a:gd name="connsiteY2-196" fmla="*/ 726062 h 727145"/>
                <a:gd name="connsiteX3-197" fmla="*/ 6965 w 308765"/>
                <a:gd name="connsiteY3-198" fmla="*/ 397616 h 727145"/>
                <a:gd name="connsiteX4-199" fmla="*/ 142929 w 308765"/>
                <a:gd name="connsiteY4-200" fmla="*/ 0 h 727145"/>
                <a:gd name="connsiteX0-201" fmla="*/ 141737 w 307573"/>
                <a:gd name="connsiteY0-202" fmla="*/ 0 h 727145"/>
                <a:gd name="connsiteX1-203" fmla="*/ 306554 w 307573"/>
                <a:gd name="connsiteY1-204" fmla="*/ 397158 h 727145"/>
                <a:gd name="connsiteX2-205" fmla="*/ 41744 w 307573"/>
                <a:gd name="connsiteY2-206" fmla="*/ 726062 h 727145"/>
                <a:gd name="connsiteX3-207" fmla="*/ 5773 w 307573"/>
                <a:gd name="connsiteY3-208" fmla="*/ 397616 h 727145"/>
                <a:gd name="connsiteX4-209" fmla="*/ 141737 w 307573"/>
                <a:gd name="connsiteY4-210" fmla="*/ 0 h 727145"/>
                <a:gd name="connsiteX0-211" fmla="*/ 144820 w 313298"/>
                <a:gd name="connsiteY0-212" fmla="*/ 0 h 725793"/>
                <a:gd name="connsiteX1-213" fmla="*/ 309637 w 313298"/>
                <a:gd name="connsiteY1-214" fmla="*/ 397158 h 725793"/>
                <a:gd name="connsiteX2-215" fmla="*/ 39505 w 313298"/>
                <a:gd name="connsiteY2-216" fmla="*/ 724770 h 725793"/>
                <a:gd name="connsiteX3-217" fmla="*/ 8856 w 313298"/>
                <a:gd name="connsiteY3-218" fmla="*/ 397616 h 725793"/>
                <a:gd name="connsiteX4-219" fmla="*/ 144820 w 313298"/>
                <a:gd name="connsiteY4-220" fmla="*/ 0 h 725793"/>
                <a:gd name="connsiteX0-221" fmla="*/ 144820 w 313298"/>
                <a:gd name="connsiteY0-222" fmla="*/ 0 h 726400"/>
                <a:gd name="connsiteX1-223" fmla="*/ 309637 w 313298"/>
                <a:gd name="connsiteY1-224" fmla="*/ 397158 h 726400"/>
                <a:gd name="connsiteX2-225" fmla="*/ 39505 w 313298"/>
                <a:gd name="connsiteY2-226" fmla="*/ 724770 h 726400"/>
                <a:gd name="connsiteX3-227" fmla="*/ 8856 w 313298"/>
                <a:gd name="connsiteY3-228" fmla="*/ 397616 h 726400"/>
                <a:gd name="connsiteX4-229" fmla="*/ 144820 w 313298"/>
                <a:gd name="connsiteY4-230" fmla="*/ 0 h 726400"/>
                <a:gd name="connsiteX0-231" fmla="*/ 144820 w 311760"/>
                <a:gd name="connsiteY0-232" fmla="*/ 0 h 726409"/>
                <a:gd name="connsiteX1-233" fmla="*/ 309637 w 311760"/>
                <a:gd name="connsiteY1-234" fmla="*/ 397158 h 726409"/>
                <a:gd name="connsiteX2-235" fmla="*/ 39505 w 311760"/>
                <a:gd name="connsiteY2-236" fmla="*/ 724770 h 726409"/>
                <a:gd name="connsiteX3-237" fmla="*/ 8856 w 311760"/>
                <a:gd name="connsiteY3-238" fmla="*/ 397616 h 726409"/>
                <a:gd name="connsiteX4-239" fmla="*/ 144820 w 311760"/>
                <a:gd name="connsiteY4-240" fmla="*/ 0 h 726409"/>
                <a:gd name="connsiteX0-241" fmla="*/ 144820 w 311394"/>
                <a:gd name="connsiteY0-242" fmla="*/ 0 h 726395"/>
                <a:gd name="connsiteX1-243" fmla="*/ 309637 w 311394"/>
                <a:gd name="connsiteY1-244" fmla="*/ 397158 h 726395"/>
                <a:gd name="connsiteX2-245" fmla="*/ 39505 w 311394"/>
                <a:gd name="connsiteY2-246" fmla="*/ 724770 h 726395"/>
                <a:gd name="connsiteX3-247" fmla="*/ 8856 w 311394"/>
                <a:gd name="connsiteY3-248" fmla="*/ 397616 h 726395"/>
                <a:gd name="connsiteX4-249" fmla="*/ 144820 w 311394"/>
                <a:gd name="connsiteY4-250" fmla="*/ 0 h 726395"/>
                <a:gd name="connsiteX0-251" fmla="*/ 144820 w 310544"/>
                <a:gd name="connsiteY0-252" fmla="*/ 0 h 726398"/>
                <a:gd name="connsiteX1-253" fmla="*/ 309637 w 310544"/>
                <a:gd name="connsiteY1-254" fmla="*/ 397158 h 726398"/>
                <a:gd name="connsiteX2-255" fmla="*/ 39505 w 310544"/>
                <a:gd name="connsiteY2-256" fmla="*/ 724770 h 726398"/>
                <a:gd name="connsiteX3-257" fmla="*/ 8856 w 310544"/>
                <a:gd name="connsiteY3-258" fmla="*/ 397616 h 726398"/>
                <a:gd name="connsiteX4-259" fmla="*/ 144820 w 310544"/>
                <a:gd name="connsiteY4-260" fmla="*/ 0 h 726398"/>
                <a:gd name="connsiteX0-261" fmla="*/ 144820 w 310981"/>
                <a:gd name="connsiteY0-262" fmla="*/ 0 h 726400"/>
                <a:gd name="connsiteX1-263" fmla="*/ 309637 w 310981"/>
                <a:gd name="connsiteY1-264" fmla="*/ 397158 h 726400"/>
                <a:gd name="connsiteX2-265" fmla="*/ 39505 w 310981"/>
                <a:gd name="connsiteY2-266" fmla="*/ 724770 h 726400"/>
                <a:gd name="connsiteX3-267" fmla="*/ 8856 w 310981"/>
                <a:gd name="connsiteY3-268" fmla="*/ 397616 h 726400"/>
                <a:gd name="connsiteX4-269" fmla="*/ 144820 w 310981"/>
                <a:gd name="connsiteY4-270" fmla="*/ 0 h 726400"/>
                <a:gd name="connsiteX0-271" fmla="*/ 144820 w 310162"/>
                <a:gd name="connsiteY0-272" fmla="*/ 0 h 726398"/>
                <a:gd name="connsiteX1-273" fmla="*/ 308796 w 310162"/>
                <a:gd name="connsiteY1-274" fmla="*/ 396729 h 726398"/>
                <a:gd name="connsiteX2-275" fmla="*/ 39505 w 310162"/>
                <a:gd name="connsiteY2-276" fmla="*/ 724770 h 726398"/>
                <a:gd name="connsiteX3-277" fmla="*/ 8856 w 310162"/>
                <a:gd name="connsiteY3-278" fmla="*/ 397616 h 726398"/>
                <a:gd name="connsiteX4-279" fmla="*/ 144820 w 310162"/>
                <a:gd name="connsiteY4-280" fmla="*/ 0 h 726398"/>
                <a:gd name="connsiteX0-281" fmla="*/ 144820 w 309153"/>
                <a:gd name="connsiteY0-282" fmla="*/ 0 h 726414"/>
                <a:gd name="connsiteX1-283" fmla="*/ 308796 w 309153"/>
                <a:gd name="connsiteY1-284" fmla="*/ 396729 h 726414"/>
                <a:gd name="connsiteX2-285" fmla="*/ 39505 w 309153"/>
                <a:gd name="connsiteY2-286" fmla="*/ 724770 h 726414"/>
                <a:gd name="connsiteX3-287" fmla="*/ 8856 w 309153"/>
                <a:gd name="connsiteY3-288" fmla="*/ 397616 h 726414"/>
                <a:gd name="connsiteX4-289" fmla="*/ 144820 w 309153"/>
                <a:gd name="connsiteY4-290" fmla="*/ 0 h 726414"/>
                <a:gd name="connsiteX0-291" fmla="*/ 144820 w 309966"/>
                <a:gd name="connsiteY0-292" fmla="*/ 0 h 726413"/>
                <a:gd name="connsiteX1-293" fmla="*/ 308796 w 309966"/>
                <a:gd name="connsiteY1-294" fmla="*/ 396729 h 726413"/>
                <a:gd name="connsiteX2-295" fmla="*/ 39505 w 309966"/>
                <a:gd name="connsiteY2-296" fmla="*/ 724770 h 726413"/>
                <a:gd name="connsiteX3-297" fmla="*/ 8856 w 309966"/>
                <a:gd name="connsiteY3-298" fmla="*/ 397616 h 726413"/>
                <a:gd name="connsiteX4-299" fmla="*/ 144820 w 309966"/>
                <a:gd name="connsiteY4-300" fmla="*/ 0 h 726413"/>
                <a:gd name="connsiteX0-301" fmla="*/ 143229 w 308375"/>
                <a:gd name="connsiteY0-302" fmla="*/ 0 h 726413"/>
                <a:gd name="connsiteX1-303" fmla="*/ 307205 w 308375"/>
                <a:gd name="connsiteY1-304" fmla="*/ 396729 h 726413"/>
                <a:gd name="connsiteX2-305" fmla="*/ 37914 w 308375"/>
                <a:gd name="connsiteY2-306" fmla="*/ 724770 h 726413"/>
                <a:gd name="connsiteX3-307" fmla="*/ 7265 w 308375"/>
                <a:gd name="connsiteY3-308" fmla="*/ 397616 h 726413"/>
                <a:gd name="connsiteX4-309" fmla="*/ 143229 w 308375"/>
                <a:gd name="connsiteY4-310" fmla="*/ 0 h 726413"/>
                <a:gd name="connsiteX0-311" fmla="*/ 139953 w 305099"/>
                <a:gd name="connsiteY0-312" fmla="*/ 0 h 726413"/>
                <a:gd name="connsiteX1-313" fmla="*/ 303929 w 305099"/>
                <a:gd name="connsiteY1-314" fmla="*/ 396729 h 726413"/>
                <a:gd name="connsiteX2-315" fmla="*/ 34638 w 305099"/>
                <a:gd name="connsiteY2-316" fmla="*/ 724770 h 726413"/>
                <a:gd name="connsiteX3-317" fmla="*/ 3989 w 305099"/>
                <a:gd name="connsiteY3-318" fmla="*/ 397616 h 726413"/>
                <a:gd name="connsiteX4-319" fmla="*/ 139953 w 305099"/>
                <a:gd name="connsiteY4-320" fmla="*/ 0 h 726413"/>
                <a:gd name="connsiteX0-321" fmla="*/ 139236 w 304382"/>
                <a:gd name="connsiteY0-322" fmla="*/ 0 h 726413"/>
                <a:gd name="connsiteX1-323" fmla="*/ 303212 w 304382"/>
                <a:gd name="connsiteY1-324" fmla="*/ 396729 h 726413"/>
                <a:gd name="connsiteX2-325" fmla="*/ 33921 w 304382"/>
                <a:gd name="connsiteY2-326" fmla="*/ 724770 h 726413"/>
                <a:gd name="connsiteX3-327" fmla="*/ 3272 w 304382"/>
                <a:gd name="connsiteY3-328" fmla="*/ 397616 h 726413"/>
                <a:gd name="connsiteX4-329" fmla="*/ 139236 w 304382"/>
                <a:gd name="connsiteY4-330" fmla="*/ 0 h 726413"/>
                <a:gd name="connsiteX0-331" fmla="*/ 139236 w 304502"/>
                <a:gd name="connsiteY0-332" fmla="*/ 0 h 726413"/>
                <a:gd name="connsiteX1-333" fmla="*/ 303212 w 304502"/>
                <a:gd name="connsiteY1-334" fmla="*/ 396729 h 726413"/>
                <a:gd name="connsiteX2-335" fmla="*/ 33921 w 304502"/>
                <a:gd name="connsiteY2-336" fmla="*/ 724770 h 726413"/>
                <a:gd name="connsiteX3-337" fmla="*/ 3272 w 304502"/>
                <a:gd name="connsiteY3-338" fmla="*/ 397616 h 726413"/>
                <a:gd name="connsiteX4-339" fmla="*/ 139236 w 304502"/>
                <a:gd name="connsiteY4-340" fmla="*/ 0 h 726413"/>
                <a:gd name="connsiteX0-341" fmla="*/ 139236 w 314760"/>
                <a:gd name="connsiteY0-342" fmla="*/ 0 h 726396"/>
                <a:gd name="connsiteX1-343" fmla="*/ 313716 w 314760"/>
                <a:gd name="connsiteY1-344" fmla="*/ 394119 h 726396"/>
                <a:gd name="connsiteX2-345" fmla="*/ 33921 w 314760"/>
                <a:gd name="connsiteY2-346" fmla="*/ 724770 h 726396"/>
                <a:gd name="connsiteX3-347" fmla="*/ 3272 w 314760"/>
                <a:gd name="connsiteY3-348" fmla="*/ 397616 h 726396"/>
                <a:gd name="connsiteX4-349" fmla="*/ 139236 w 314760"/>
                <a:gd name="connsiteY4-350" fmla="*/ 0 h 726396"/>
                <a:gd name="connsiteX0-351" fmla="*/ 139236 w 313787"/>
                <a:gd name="connsiteY0-352" fmla="*/ 0 h 726413"/>
                <a:gd name="connsiteX1-353" fmla="*/ 313716 w 313787"/>
                <a:gd name="connsiteY1-354" fmla="*/ 394119 h 726413"/>
                <a:gd name="connsiteX2-355" fmla="*/ 33921 w 313787"/>
                <a:gd name="connsiteY2-356" fmla="*/ 724770 h 726413"/>
                <a:gd name="connsiteX3-357" fmla="*/ 3272 w 313787"/>
                <a:gd name="connsiteY3-358" fmla="*/ 397616 h 726413"/>
                <a:gd name="connsiteX4-359" fmla="*/ 139236 w 313787"/>
                <a:gd name="connsiteY4-360" fmla="*/ 0 h 726413"/>
                <a:gd name="connsiteX0-361" fmla="*/ 139236 w 313920"/>
                <a:gd name="connsiteY0-362" fmla="*/ 0 h 726413"/>
                <a:gd name="connsiteX1-363" fmla="*/ 313716 w 313920"/>
                <a:gd name="connsiteY1-364" fmla="*/ 394119 h 726413"/>
                <a:gd name="connsiteX2-365" fmla="*/ 33921 w 313920"/>
                <a:gd name="connsiteY2-366" fmla="*/ 724770 h 726413"/>
                <a:gd name="connsiteX3-367" fmla="*/ 3272 w 313920"/>
                <a:gd name="connsiteY3-368" fmla="*/ 397616 h 726413"/>
                <a:gd name="connsiteX4-369" fmla="*/ 139236 w 313920"/>
                <a:gd name="connsiteY4-370" fmla="*/ 0 h 726413"/>
                <a:gd name="connsiteX0-371" fmla="*/ 139236 w 313889"/>
                <a:gd name="connsiteY0-372" fmla="*/ 0 h 726413"/>
                <a:gd name="connsiteX1-373" fmla="*/ 313716 w 313889"/>
                <a:gd name="connsiteY1-374" fmla="*/ 394119 h 726413"/>
                <a:gd name="connsiteX2-375" fmla="*/ 33921 w 313889"/>
                <a:gd name="connsiteY2-376" fmla="*/ 724770 h 726413"/>
                <a:gd name="connsiteX3-377" fmla="*/ 3272 w 313889"/>
                <a:gd name="connsiteY3-378" fmla="*/ 397616 h 726413"/>
                <a:gd name="connsiteX4-379" fmla="*/ 139236 w 313889"/>
                <a:gd name="connsiteY4-380" fmla="*/ 0 h 726413"/>
                <a:gd name="connsiteX0-381" fmla="*/ 139236 w 315298"/>
                <a:gd name="connsiteY0-382" fmla="*/ 0 h 726412"/>
                <a:gd name="connsiteX1-383" fmla="*/ 313716 w 315298"/>
                <a:gd name="connsiteY1-384" fmla="*/ 394119 h 726412"/>
                <a:gd name="connsiteX2-385" fmla="*/ 33921 w 315298"/>
                <a:gd name="connsiteY2-386" fmla="*/ 724770 h 726412"/>
                <a:gd name="connsiteX3-387" fmla="*/ 3272 w 315298"/>
                <a:gd name="connsiteY3-388" fmla="*/ 397616 h 726412"/>
                <a:gd name="connsiteX4-389" fmla="*/ 139236 w 315298"/>
                <a:gd name="connsiteY4-390" fmla="*/ 0 h 726412"/>
                <a:gd name="connsiteX0-391" fmla="*/ 139236 w 313931"/>
                <a:gd name="connsiteY0-392" fmla="*/ 0 h 726413"/>
                <a:gd name="connsiteX1-393" fmla="*/ 313716 w 313931"/>
                <a:gd name="connsiteY1-394" fmla="*/ 394119 h 726413"/>
                <a:gd name="connsiteX2-395" fmla="*/ 33921 w 313931"/>
                <a:gd name="connsiteY2-396" fmla="*/ 724770 h 726413"/>
                <a:gd name="connsiteX3-397" fmla="*/ 3272 w 313931"/>
                <a:gd name="connsiteY3-398" fmla="*/ 397616 h 726413"/>
                <a:gd name="connsiteX4-399" fmla="*/ 139236 w 313931"/>
                <a:gd name="connsiteY4-400" fmla="*/ 0 h 726413"/>
                <a:gd name="connsiteX0-401" fmla="*/ 139236 w 314954"/>
                <a:gd name="connsiteY0-402" fmla="*/ 0 h 726412"/>
                <a:gd name="connsiteX1-403" fmla="*/ 313716 w 314954"/>
                <a:gd name="connsiteY1-404" fmla="*/ 394119 h 726412"/>
                <a:gd name="connsiteX2-405" fmla="*/ 33921 w 314954"/>
                <a:gd name="connsiteY2-406" fmla="*/ 724770 h 726412"/>
                <a:gd name="connsiteX3-407" fmla="*/ 3272 w 314954"/>
                <a:gd name="connsiteY3-408" fmla="*/ 397616 h 726412"/>
                <a:gd name="connsiteX4-409" fmla="*/ 139236 w 314954"/>
                <a:gd name="connsiteY4-410" fmla="*/ 0 h 726412"/>
                <a:gd name="connsiteX0-411" fmla="*/ 139236 w 314761"/>
                <a:gd name="connsiteY0-412" fmla="*/ 0 h 726412"/>
                <a:gd name="connsiteX1-413" fmla="*/ 313716 w 314761"/>
                <a:gd name="connsiteY1-414" fmla="*/ 394119 h 726412"/>
                <a:gd name="connsiteX2-415" fmla="*/ 33921 w 314761"/>
                <a:gd name="connsiteY2-416" fmla="*/ 724770 h 726412"/>
                <a:gd name="connsiteX3-417" fmla="*/ 3272 w 314761"/>
                <a:gd name="connsiteY3-418" fmla="*/ 397616 h 726412"/>
                <a:gd name="connsiteX4-419" fmla="*/ 139236 w 314761"/>
                <a:gd name="connsiteY4-420" fmla="*/ 0 h 726412"/>
                <a:gd name="connsiteX0-421" fmla="*/ 139236 w 314761"/>
                <a:gd name="connsiteY0-422" fmla="*/ 0 h 726412"/>
                <a:gd name="connsiteX1-423" fmla="*/ 313716 w 314761"/>
                <a:gd name="connsiteY1-424" fmla="*/ 394119 h 726412"/>
                <a:gd name="connsiteX2-425" fmla="*/ 33921 w 314761"/>
                <a:gd name="connsiteY2-426" fmla="*/ 724770 h 726412"/>
                <a:gd name="connsiteX3-427" fmla="*/ 3272 w 314761"/>
                <a:gd name="connsiteY3-428" fmla="*/ 397616 h 726412"/>
                <a:gd name="connsiteX4-429" fmla="*/ 139236 w 314761"/>
                <a:gd name="connsiteY4-430" fmla="*/ 0 h 726412"/>
                <a:gd name="connsiteX0-431" fmla="*/ 120853 w 296378"/>
                <a:gd name="connsiteY0-432" fmla="*/ 0 h 726412"/>
                <a:gd name="connsiteX1-433" fmla="*/ 295333 w 296378"/>
                <a:gd name="connsiteY1-434" fmla="*/ 394119 h 726412"/>
                <a:gd name="connsiteX2-435" fmla="*/ 15538 w 296378"/>
                <a:gd name="connsiteY2-436" fmla="*/ 724770 h 726412"/>
                <a:gd name="connsiteX3-437" fmla="*/ 18432 w 296378"/>
                <a:gd name="connsiteY3-438" fmla="*/ 393655 h 726412"/>
                <a:gd name="connsiteX4-439" fmla="*/ 120853 w 296378"/>
                <a:gd name="connsiteY4-440" fmla="*/ 0 h 726412"/>
                <a:gd name="connsiteX0-441" fmla="*/ 122358 w 297883"/>
                <a:gd name="connsiteY0-442" fmla="*/ 0 h 726412"/>
                <a:gd name="connsiteX1-443" fmla="*/ 296838 w 297883"/>
                <a:gd name="connsiteY1-444" fmla="*/ 394119 h 726412"/>
                <a:gd name="connsiteX2-445" fmla="*/ 17043 w 297883"/>
                <a:gd name="connsiteY2-446" fmla="*/ 724770 h 726412"/>
                <a:gd name="connsiteX3-447" fmla="*/ 15171 w 297883"/>
                <a:gd name="connsiteY3-448" fmla="*/ 392653 h 726412"/>
                <a:gd name="connsiteX4-449" fmla="*/ 122358 w 297883"/>
                <a:gd name="connsiteY4-450" fmla="*/ 0 h 726412"/>
                <a:gd name="connsiteX0-451" fmla="*/ 120930 w 296455"/>
                <a:gd name="connsiteY0-452" fmla="*/ 0 h 726412"/>
                <a:gd name="connsiteX1-453" fmla="*/ 295410 w 296455"/>
                <a:gd name="connsiteY1-454" fmla="*/ 394119 h 726412"/>
                <a:gd name="connsiteX2-455" fmla="*/ 15615 w 296455"/>
                <a:gd name="connsiteY2-456" fmla="*/ 724770 h 726412"/>
                <a:gd name="connsiteX3-457" fmla="*/ 18246 w 296455"/>
                <a:gd name="connsiteY3-458" fmla="*/ 391534 h 726412"/>
                <a:gd name="connsiteX4-459" fmla="*/ 120930 w 296455"/>
                <a:gd name="connsiteY4-460" fmla="*/ 0 h 726412"/>
                <a:gd name="connsiteX0-461" fmla="*/ 122094 w 297619"/>
                <a:gd name="connsiteY0-462" fmla="*/ 0 h 726412"/>
                <a:gd name="connsiteX1-463" fmla="*/ 296574 w 297619"/>
                <a:gd name="connsiteY1-464" fmla="*/ 394119 h 726412"/>
                <a:gd name="connsiteX2-465" fmla="*/ 16779 w 297619"/>
                <a:gd name="connsiteY2-466" fmla="*/ 724770 h 726412"/>
                <a:gd name="connsiteX3-467" fmla="*/ 19410 w 297619"/>
                <a:gd name="connsiteY3-468" fmla="*/ 391534 h 726412"/>
                <a:gd name="connsiteX4-469" fmla="*/ 122094 w 297619"/>
                <a:gd name="connsiteY4-470" fmla="*/ 0 h 726412"/>
                <a:gd name="connsiteX0-471" fmla="*/ 122094 w 297619"/>
                <a:gd name="connsiteY0-472" fmla="*/ 0 h 726412"/>
                <a:gd name="connsiteX1-473" fmla="*/ 296574 w 297619"/>
                <a:gd name="connsiteY1-474" fmla="*/ 394119 h 726412"/>
                <a:gd name="connsiteX2-475" fmla="*/ 16779 w 297619"/>
                <a:gd name="connsiteY2-476" fmla="*/ 724770 h 726412"/>
                <a:gd name="connsiteX3-477" fmla="*/ 19410 w 297619"/>
                <a:gd name="connsiteY3-478" fmla="*/ 391534 h 726412"/>
                <a:gd name="connsiteX4-479" fmla="*/ 122094 w 297619"/>
                <a:gd name="connsiteY4-480" fmla="*/ 0 h 726412"/>
                <a:gd name="connsiteX0-481" fmla="*/ 113020 w 288545"/>
                <a:gd name="connsiteY0-482" fmla="*/ 0 h 726412"/>
                <a:gd name="connsiteX1-483" fmla="*/ 287500 w 288545"/>
                <a:gd name="connsiteY1-484" fmla="*/ 394119 h 726412"/>
                <a:gd name="connsiteX2-485" fmla="*/ 7705 w 288545"/>
                <a:gd name="connsiteY2-486" fmla="*/ 724770 h 726412"/>
                <a:gd name="connsiteX3-487" fmla="*/ 10336 w 288545"/>
                <a:gd name="connsiteY3-488" fmla="*/ 391534 h 726412"/>
                <a:gd name="connsiteX4-489" fmla="*/ 113020 w 288545"/>
                <a:gd name="connsiteY4-490" fmla="*/ 0 h 726412"/>
              </a:gdLst>
              <a:ahLst/>
              <a:cxnLst>
                <a:cxn ang="0">
                  <a:pos x="connsiteX0-481" y="connsiteY0-482"/>
                </a:cxn>
                <a:cxn ang="0">
                  <a:pos x="connsiteX1-483" y="connsiteY1-484"/>
                </a:cxn>
                <a:cxn ang="0">
                  <a:pos x="connsiteX2-485" y="connsiteY2-486"/>
                </a:cxn>
                <a:cxn ang="0">
                  <a:pos x="connsiteX3-487" y="connsiteY3-488"/>
                </a:cxn>
                <a:cxn ang="0">
                  <a:pos x="connsiteX4-489" y="connsiteY4-490"/>
                </a:cxn>
              </a:cxnLst>
              <a:rect l="l" t="t" r="r" b="b"/>
              <a:pathLst>
                <a:path w="288545" h="726412">
                  <a:moveTo>
                    <a:pt x="113020" y="0"/>
                  </a:moveTo>
                  <a:cubicBezTo>
                    <a:pt x="273226" y="93021"/>
                    <a:pt x="294106" y="273616"/>
                    <a:pt x="287500" y="394119"/>
                  </a:cubicBezTo>
                  <a:cubicBezTo>
                    <a:pt x="280607" y="519859"/>
                    <a:pt x="188258" y="747969"/>
                    <a:pt x="7705" y="724770"/>
                  </a:cubicBezTo>
                  <a:cubicBezTo>
                    <a:pt x="-3403" y="579922"/>
                    <a:pt x="-2476" y="518173"/>
                    <a:pt x="10336" y="391534"/>
                  </a:cubicBezTo>
                  <a:cubicBezTo>
                    <a:pt x="23148" y="264895"/>
                    <a:pt x="50340" y="152003"/>
                    <a:pt x="113020" y="0"/>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en-US">
                <a:solidFill>
                  <a:srgbClr val="FFFFFF"/>
                </a:solidFill>
              </a:endParaRPr>
            </a:p>
          </p:txBody>
        </p:sp>
      </p:grpSp>
      <p:grpSp>
        <p:nvGrpSpPr>
          <p:cNvPr id="14" name="组合 13"/>
          <p:cNvGrpSpPr/>
          <p:nvPr/>
        </p:nvGrpSpPr>
        <p:grpSpPr>
          <a:xfrm>
            <a:off x="6772098" y="2931352"/>
            <a:ext cx="894220" cy="971311"/>
            <a:chOff x="6508226" y="3362411"/>
            <a:chExt cx="1034256" cy="1123419"/>
          </a:xfrm>
        </p:grpSpPr>
        <p:sp>
          <p:nvSpPr>
            <p:cNvPr id="15" name="椭圆 14"/>
            <p:cNvSpPr/>
            <p:nvPr/>
          </p:nvSpPr>
          <p:spPr>
            <a:xfrm>
              <a:off x="6508226" y="3451574"/>
              <a:ext cx="1034256" cy="1034256"/>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6" name="KSO_Shape"/>
            <p:cNvSpPr/>
            <p:nvPr/>
          </p:nvSpPr>
          <p:spPr>
            <a:xfrm rot="12316957">
              <a:off x="6537359" y="3362411"/>
              <a:ext cx="567254" cy="1006155"/>
            </a:xfrm>
            <a:custGeom>
              <a:avLst/>
              <a:gdLst>
                <a:gd name="connsiteX0" fmla="*/ 156145 w 324059"/>
                <a:gd name="connsiteY0" fmla="*/ 0 h 784463"/>
                <a:gd name="connsiteX1" fmla="*/ 324048 w 324059"/>
                <a:gd name="connsiteY1" fmla="*/ 391592 h 784463"/>
                <a:gd name="connsiteX2" fmla="*/ 162030 w 324059"/>
                <a:gd name="connsiteY2" fmla="*/ 784463 h 784463"/>
                <a:gd name="connsiteX3" fmla="*/ 12 w 324059"/>
                <a:gd name="connsiteY3" fmla="*/ 391592 h 784463"/>
                <a:gd name="connsiteX4" fmla="*/ 156145 w 324059"/>
                <a:gd name="connsiteY4" fmla="*/ 0 h 784463"/>
                <a:gd name="connsiteX0-1" fmla="*/ 156145 w 324059"/>
                <a:gd name="connsiteY0-2" fmla="*/ 0 h 784463"/>
                <a:gd name="connsiteX1-3" fmla="*/ 324048 w 324059"/>
                <a:gd name="connsiteY1-4" fmla="*/ 391592 h 784463"/>
                <a:gd name="connsiteX2-5" fmla="*/ 162030 w 324059"/>
                <a:gd name="connsiteY2-6" fmla="*/ 784463 h 784463"/>
                <a:gd name="connsiteX3-7" fmla="*/ 12 w 324059"/>
                <a:gd name="connsiteY3-8" fmla="*/ 391592 h 784463"/>
                <a:gd name="connsiteX4-9" fmla="*/ 156145 w 324059"/>
                <a:gd name="connsiteY4-10" fmla="*/ 0 h 784463"/>
                <a:gd name="connsiteX0-11" fmla="*/ 156142 w 324056"/>
                <a:gd name="connsiteY0-12" fmla="*/ 0 h 784463"/>
                <a:gd name="connsiteX1-13" fmla="*/ 324045 w 324056"/>
                <a:gd name="connsiteY1-14" fmla="*/ 391592 h 784463"/>
                <a:gd name="connsiteX2-15" fmla="*/ 162027 w 324056"/>
                <a:gd name="connsiteY2-16" fmla="*/ 784463 h 784463"/>
                <a:gd name="connsiteX3-17" fmla="*/ 9 w 324056"/>
                <a:gd name="connsiteY3-18" fmla="*/ 391592 h 784463"/>
                <a:gd name="connsiteX4-19" fmla="*/ 156142 w 324056"/>
                <a:gd name="connsiteY4-20" fmla="*/ 0 h 784463"/>
                <a:gd name="connsiteX0-21" fmla="*/ 156142 w 324056"/>
                <a:gd name="connsiteY0-22" fmla="*/ 0 h 784463"/>
                <a:gd name="connsiteX1-23" fmla="*/ 324045 w 324056"/>
                <a:gd name="connsiteY1-24" fmla="*/ 391592 h 784463"/>
                <a:gd name="connsiteX2-25" fmla="*/ 162027 w 324056"/>
                <a:gd name="connsiteY2-26" fmla="*/ 784463 h 784463"/>
                <a:gd name="connsiteX3-27" fmla="*/ 9 w 324056"/>
                <a:gd name="connsiteY3-28" fmla="*/ 391592 h 784463"/>
                <a:gd name="connsiteX4-29" fmla="*/ 156142 w 324056"/>
                <a:gd name="connsiteY4-30" fmla="*/ 0 h 784463"/>
                <a:gd name="connsiteX0-31" fmla="*/ 132616 w 300530"/>
                <a:gd name="connsiteY0-32" fmla="*/ 0 h 784463"/>
                <a:gd name="connsiteX1-33" fmla="*/ 300519 w 300530"/>
                <a:gd name="connsiteY1-34" fmla="*/ 391592 h 784463"/>
                <a:gd name="connsiteX2-35" fmla="*/ 138501 w 300530"/>
                <a:gd name="connsiteY2-36" fmla="*/ 784463 h 784463"/>
                <a:gd name="connsiteX3-37" fmla="*/ 14 w 300530"/>
                <a:gd name="connsiteY3-38" fmla="*/ 399334 h 784463"/>
                <a:gd name="connsiteX4-39" fmla="*/ 132616 w 300530"/>
                <a:gd name="connsiteY4-40" fmla="*/ 0 h 784463"/>
                <a:gd name="connsiteX0-41" fmla="*/ 132956 w 300870"/>
                <a:gd name="connsiteY0-42" fmla="*/ 0 h 784463"/>
                <a:gd name="connsiteX1-43" fmla="*/ 300859 w 300870"/>
                <a:gd name="connsiteY1-44" fmla="*/ 391592 h 784463"/>
                <a:gd name="connsiteX2-45" fmla="*/ 138841 w 300870"/>
                <a:gd name="connsiteY2-46" fmla="*/ 784463 h 784463"/>
                <a:gd name="connsiteX3-47" fmla="*/ 354 w 300870"/>
                <a:gd name="connsiteY3-48" fmla="*/ 399334 h 784463"/>
                <a:gd name="connsiteX4-49" fmla="*/ 132956 w 300870"/>
                <a:gd name="connsiteY4-50" fmla="*/ 0 h 784463"/>
                <a:gd name="connsiteX0-51" fmla="*/ 132977 w 300891"/>
                <a:gd name="connsiteY0-52" fmla="*/ 0 h 784463"/>
                <a:gd name="connsiteX1-53" fmla="*/ 300880 w 300891"/>
                <a:gd name="connsiteY1-54" fmla="*/ 391592 h 784463"/>
                <a:gd name="connsiteX2-55" fmla="*/ 138862 w 300891"/>
                <a:gd name="connsiteY2-56" fmla="*/ 784463 h 784463"/>
                <a:gd name="connsiteX3-57" fmla="*/ 375 w 300891"/>
                <a:gd name="connsiteY3-58" fmla="*/ 399334 h 784463"/>
                <a:gd name="connsiteX4-59" fmla="*/ 132977 w 300891"/>
                <a:gd name="connsiteY4-60" fmla="*/ 0 h 784463"/>
                <a:gd name="connsiteX0-61" fmla="*/ 132620 w 300534"/>
                <a:gd name="connsiteY0-62" fmla="*/ 0 h 784463"/>
                <a:gd name="connsiteX1-63" fmla="*/ 300523 w 300534"/>
                <a:gd name="connsiteY1-64" fmla="*/ 391592 h 784463"/>
                <a:gd name="connsiteX2-65" fmla="*/ 138505 w 300534"/>
                <a:gd name="connsiteY2-66" fmla="*/ 784463 h 784463"/>
                <a:gd name="connsiteX3-67" fmla="*/ 18 w 300534"/>
                <a:gd name="connsiteY3-68" fmla="*/ 399334 h 784463"/>
                <a:gd name="connsiteX4-69" fmla="*/ 132620 w 300534"/>
                <a:gd name="connsiteY4-70" fmla="*/ 0 h 784463"/>
                <a:gd name="connsiteX0-71" fmla="*/ 160383 w 331532"/>
                <a:gd name="connsiteY0-72" fmla="*/ 0 h 726062"/>
                <a:gd name="connsiteX1-73" fmla="*/ 328286 w 331532"/>
                <a:gd name="connsiteY1-74" fmla="*/ 391592 h 726062"/>
                <a:gd name="connsiteX2-75" fmla="*/ 60390 w 331532"/>
                <a:gd name="connsiteY2-76" fmla="*/ 726062 h 726062"/>
                <a:gd name="connsiteX3-77" fmla="*/ 27781 w 331532"/>
                <a:gd name="connsiteY3-78" fmla="*/ 399334 h 726062"/>
                <a:gd name="connsiteX4-79" fmla="*/ 160383 w 331532"/>
                <a:gd name="connsiteY4-80" fmla="*/ 0 h 726062"/>
                <a:gd name="connsiteX0-81" fmla="*/ 160383 w 331532"/>
                <a:gd name="connsiteY0-82" fmla="*/ 0 h 727814"/>
                <a:gd name="connsiteX1-83" fmla="*/ 328286 w 331532"/>
                <a:gd name="connsiteY1-84" fmla="*/ 391592 h 727814"/>
                <a:gd name="connsiteX2-85" fmla="*/ 60390 w 331532"/>
                <a:gd name="connsiteY2-86" fmla="*/ 726062 h 727814"/>
                <a:gd name="connsiteX3-87" fmla="*/ 27781 w 331532"/>
                <a:gd name="connsiteY3-88" fmla="*/ 399334 h 727814"/>
                <a:gd name="connsiteX4-89" fmla="*/ 160383 w 331532"/>
                <a:gd name="connsiteY4-90" fmla="*/ 0 h 727814"/>
                <a:gd name="connsiteX0-91" fmla="*/ 160383 w 331532"/>
                <a:gd name="connsiteY0-92" fmla="*/ 0 h 727058"/>
                <a:gd name="connsiteX1-93" fmla="*/ 328286 w 331532"/>
                <a:gd name="connsiteY1-94" fmla="*/ 391592 h 727058"/>
                <a:gd name="connsiteX2-95" fmla="*/ 60390 w 331532"/>
                <a:gd name="connsiteY2-96" fmla="*/ 726062 h 727058"/>
                <a:gd name="connsiteX3-97" fmla="*/ 27781 w 331532"/>
                <a:gd name="connsiteY3-98" fmla="*/ 399334 h 727058"/>
                <a:gd name="connsiteX4-99" fmla="*/ 160383 w 331532"/>
                <a:gd name="connsiteY4-100" fmla="*/ 0 h 727058"/>
                <a:gd name="connsiteX0-101" fmla="*/ 160383 w 329544"/>
                <a:gd name="connsiteY0-102" fmla="*/ 0 h 727073"/>
                <a:gd name="connsiteX1-103" fmla="*/ 328286 w 329544"/>
                <a:gd name="connsiteY1-104" fmla="*/ 391592 h 727073"/>
                <a:gd name="connsiteX2-105" fmla="*/ 60390 w 329544"/>
                <a:gd name="connsiteY2-106" fmla="*/ 726062 h 727073"/>
                <a:gd name="connsiteX3-107" fmla="*/ 27781 w 329544"/>
                <a:gd name="connsiteY3-108" fmla="*/ 399334 h 727073"/>
                <a:gd name="connsiteX4-109" fmla="*/ 160383 w 329544"/>
                <a:gd name="connsiteY4-110" fmla="*/ 0 h 727073"/>
                <a:gd name="connsiteX0-111" fmla="*/ 160383 w 330150"/>
                <a:gd name="connsiteY0-112" fmla="*/ 0 h 727123"/>
                <a:gd name="connsiteX1-113" fmla="*/ 328286 w 330150"/>
                <a:gd name="connsiteY1-114" fmla="*/ 391592 h 727123"/>
                <a:gd name="connsiteX2-115" fmla="*/ 60390 w 330150"/>
                <a:gd name="connsiteY2-116" fmla="*/ 726062 h 727123"/>
                <a:gd name="connsiteX3-117" fmla="*/ 27781 w 330150"/>
                <a:gd name="connsiteY3-118" fmla="*/ 399334 h 727123"/>
                <a:gd name="connsiteX4-119" fmla="*/ 160383 w 330150"/>
                <a:gd name="connsiteY4-120" fmla="*/ 0 h 727123"/>
                <a:gd name="connsiteX0-121" fmla="*/ 160383 w 328308"/>
                <a:gd name="connsiteY0-122" fmla="*/ 0 h 727116"/>
                <a:gd name="connsiteX1-123" fmla="*/ 328286 w 328308"/>
                <a:gd name="connsiteY1-124" fmla="*/ 391592 h 727116"/>
                <a:gd name="connsiteX2-125" fmla="*/ 60390 w 328308"/>
                <a:gd name="connsiteY2-126" fmla="*/ 726062 h 727116"/>
                <a:gd name="connsiteX3-127" fmla="*/ 27781 w 328308"/>
                <a:gd name="connsiteY3-128" fmla="*/ 399334 h 727116"/>
                <a:gd name="connsiteX4-129" fmla="*/ 160383 w 328308"/>
                <a:gd name="connsiteY4-130" fmla="*/ 0 h 727116"/>
                <a:gd name="connsiteX0-131" fmla="*/ 160383 w 328464"/>
                <a:gd name="connsiteY0-132" fmla="*/ 0 h 727118"/>
                <a:gd name="connsiteX1-133" fmla="*/ 328286 w 328464"/>
                <a:gd name="connsiteY1-134" fmla="*/ 391592 h 727118"/>
                <a:gd name="connsiteX2-135" fmla="*/ 60390 w 328464"/>
                <a:gd name="connsiteY2-136" fmla="*/ 726062 h 727118"/>
                <a:gd name="connsiteX3-137" fmla="*/ 27781 w 328464"/>
                <a:gd name="connsiteY3-138" fmla="*/ 399334 h 727118"/>
                <a:gd name="connsiteX4-139" fmla="*/ 160383 w 328464"/>
                <a:gd name="connsiteY4-140" fmla="*/ 0 h 727118"/>
                <a:gd name="connsiteX0-141" fmla="*/ 160383 w 329243"/>
                <a:gd name="connsiteY0-142" fmla="*/ 0 h 727119"/>
                <a:gd name="connsiteX1-143" fmla="*/ 328286 w 329243"/>
                <a:gd name="connsiteY1-144" fmla="*/ 391592 h 727119"/>
                <a:gd name="connsiteX2-145" fmla="*/ 60390 w 329243"/>
                <a:gd name="connsiteY2-146" fmla="*/ 726062 h 727119"/>
                <a:gd name="connsiteX3-147" fmla="*/ 27781 w 329243"/>
                <a:gd name="connsiteY3-148" fmla="*/ 399334 h 727119"/>
                <a:gd name="connsiteX4-149" fmla="*/ 160383 w 329243"/>
                <a:gd name="connsiteY4-150" fmla="*/ 0 h 727119"/>
                <a:gd name="connsiteX0-151" fmla="*/ 160383 w 326219"/>
                <a:gd name="connsiteY0-152" fmla="*/ 0 h 727145"/>
                <a:gd name="connsiteX1-153" fmla="*/ 325200 w 326219"/>
                <a:gd name="connsiteY1-154" fmla="*/ 397158 h 727145"/>
                <a:gd name="connsiteX2-155" fmla="*/ 60390 w 326219"/>
                <a:gd name="connsiteY2-156" fmla="*/ 726062 h 727145"/>
                <a:gd name="connsiteX3-157" fmla="*/ 27781 w 326219"/>
                <a:gd name="connsiteY3-158" fmla="*/ 399334 h 727145"/>
                <a:gd name="connsiteX4-159" fmla="*/ 160383 w 326219"/>
                <a:gd name="connsiteY4-160" fmla="*/ 0 h 727145"/>
                <a:gd name="connsiteX0-161" fmla="*/ 161911 w 327747"/>
                <a:gd name="connsiteY0-162" fmla="*/ 0 h 727145"/>
                <a:gd name="connsiteX1-163" fmla="*/ 326728 w 327747"/>
                <a:gd name="connsiteY1-164" fmla="*/ 397158 h 727145"/>
                <a:gd name="connsiteX2-165" fmla="*/ 61918 w 327747"/>
                <a:gd name="connsiteY2-166" fmla="*/ 726062 h 727145"/>
                <a:gd name="connsiteX3-167" fmla="*/ 25947 w 327747"/>
                <a:gd name="connsiteY3-168" fmla="*/ 397616 h 727145"/>
                <a:gd name="connsiteX4-169" fmla="*/ 161911 w 327747"/>
                <a:gd name="connsiteY4-170" fmla="*/ 0 h 727145"/>
                <a:gd name="connsiteX0-171" fmla="*/ 160725 w 326561"/>
                <a:gd name="connsiteY0-172" fmla="*/ 0 h 727145"/>
                <a:gd name="connsiteX1-173" fmla="*/ 325542 w 326561"/>
                <a:gd name="connsiteY1-174" fmla="*/ 397158 h 727145"/>
                <a:gd name="connsiteX2-175" fmla="*/ 60732 w 326561"/>
                <a:gd name="connsiteY2-176" fmla="*/ 726062 h 727145"/>
                <a:gd name="connsiteX3-177" fmla="*/ 24761 w 326561"/>
                <a:gd name="connsiteY3-178" fmla="*/ 397616 h 727145"/>
                <a:gd name="connsiteX4-179" fmla="*/ 160725 w 326561"/>
                <a:gd name="connsiteY4-180" fmla="*/ 0 h 727145"/>
                <a:gd name="connsiteX0-181" fmla="*/ 146619 w 312455"/>
                <a:gd name="connsiteY0-182" fmla="*/ 0 h 727145"/>
                <a:gd name="connsiteX1-183" fmla="*/ 311436 w 312455"/>
                <a:gd name="connsiteY1-184" fmla="*/ 397158 h 727145"/>
                <a:gd name="connsiteX2-185" fmla="*/ 46626 w 312455"/>
                <a:gd name="connsiteY2-186" fmla="*/ 726062 h 727145"/>
                <a:gd name="connsiteX3-187" fmla="*/ 10655 w 312455"/>
                <a:gd name="connsiteY3-188" fmla="*/ 397616 h 727145"/>
                <a:gd name="connsiteX4-189" fmla="*/ 146619 w 312455"/>
                <a:gd name="connsiteY4-190" fmla="*/ 0 h 727145"/>
                <a:gd name="connsiteX0-191" fmla="*/ 142929 w 308765"/>
                <a:gd name="connsiteY0-192" fmla="*/ 0 h 727145"/>
                <a:gd name="connsiteX1-193" fmla="*/ 307746 w 308765"/>
                <a:gd name="connsiteY1-194" fmla="*/ 397158 h 727145"/>
                <a:gd name="connsiteX2-195" fmla="*/ 42936 w 308765"/>
                <a:gd name="connsiteY2-196" fmla="*/ 726062 h 727145"/>
                <a:gd name="connsiteX3-197" fmla="*/ 6965 w 308765"/>
                <a:gd name="connsiteY3-198" fmla="*/ 397616 h 727145"/>
                <a:gd name="connsiteX4-199" fmla="*/ 142929 w 308765"/>
                <a:gd name="connsiteY4-200" fmla="*/ 0 h 727145"/>
                <a:gd name="connsiteX0-201" fmla="*/ 141737 w 307573"/>
                <a:gd name="connsiteY0-202" fmla="*/ 0 h 727145"/>
                <a:gd name="connsiteX1-203" fmla="*/ 306554 w 307573"/>
                <a:gd name="connsiteY1-204" fmla="*/ 397158 h 727145"/>
                <a:gd name="connsiteX2-205" fmla="*/ 41744 w 307573"/>
                <a:gd name="connsiteY2-206" fmla="*/ 726062 h 727145"/>
                <a:gd name="connsiteX3-207" fmla="*/ 5773 w 307573"/>
                <a:gd name="connsiteY3-208" fmla="*/ 397616 h 727145"/>
                <a:gd name="connsiteX4-209" fmla="*/ 141737 w 307573"/>
                <a:gd name="connsiteY4-210" fmla="*/ 0 h 727145"/>
                <a:gd name="connsiteX0-211" fmla="*/ 144820 w 313298"/>
                <a:gd name="connsiteY0-212" fmla="*/ 0 h 725793"/>
                <a:gd name="connsiteX1-213" fmla="*/ 309637 w 313298"/>
                <a:gd name="connsiteY1-214" fmla="*/ 397158 h 725793"/>
                <a:gd name="connsiteX2-215" fmla="*/ 39505 w 313298"/>
                <a:gd name="connsiteY2-216" fmla="*/ 724770 h 725793"/>
                <a:gd name="connsiteX3-217" fmla="*/ 8856 w 313298"/>
                <a:gd name="connsiteY3-218" fmla="*/ 397616 h 725793"/>
                <a:gd name="connsiteX4-219" fmla="*/ 144820 w 313298"/>
                <a:gd name="connsiteY4-220" fmla="*/ 0 h 725793"/>
                <a:gd name="connsiteX0-221" fmla="*/ 144820 w 313298"/>
                <a:gd name="connsiteY0-222" fmla="*/ 0 h 726400"/>
                <a:gd name="connsiteX1-223" fmla="*/ 309637 w 313298"/>
                <a:gd name="connsiteY1-224" fmla="*/ 397158 h 726400"/>
                <a:gd name="connsiteX2-225" fmla="*/ 39505 w 313298"/>
                <a:gd name="connsiteY2-226" fmla="*/ 724770 h 726400"/>
                <a:gd name="connsiteX3-227" fmla="*/ 8856 w 313298"/>
                <a:gd name="connsiteY3-228" fmla="*/ 397616 h 726400"/>
                <a:gd name="connsiteX4-229" fmla="*/ 144820 w 313298"/>
                <a:gd name="connsiteY4-230" fmla="*/ 0 h 726400"/>
                <a:gd name="connsiteX0-231" fmla="*/ 144820 w 311760"/>
                <a:gd name="connsiteY0-232" fmla="*/ 0 h 726409"/>
                <a:gd name="connsiteX1-233" fmla="*/ 309637 w 311760"/>
                <a:gd name="connsiteY1-234" fmla="*/ 397158 h 726409"/>
                <a:gd name="connsiteX2-235" fmla="*/ 39505 w 311760"/>
                <a:gd name="connsiteY2-236" fmla="*/ 724770 h 726409"/>
                <a:gd name="connsiteX3-237" fmla="*/ 8856 w 311760"/>
                <a:gd name="connsiteY3-238" fmla="*/ 397616 h 726409"/>
                <a:gd name="connsiteX4-239" fmla="*/ 144820 w 311760"/>
                <a:gd name="connsiteY4-240" fmla="*/ 0 h 726409"/>
                <a:gd name="connsiteX0-241" fmla="*/ 144820 w 311394"/>
                <a:gd name="connsiteY0-242" fmla="*/ 0 h 726395"/>
                <a:gd name="connsiteX1-243" fmla="*/ 309637 w 311394"/>
                <a:gd name="connsiteY1-244" fmla="*/ 397158 h 726395"/>
                <a:gd name="connsiteX2-245" fmla="*/ 39505 w 311394"/>
                <a:gd name="connsiteY2-246" fmla="*/ 724770 h 726395"/>
                <a:gd name="connsiteX3-247" fmla="*/ 8856 w 311394"/>
                <a:gd name="connsiteY3-248" fmla="*/ 397616 h 726395"/>
                <a:gd name="connsiteX4-249" fmla="*/ 144820 w 311394"/>
                <a:gd name="connsiteY4-250" fmla="*/ 0 h 726395"/>
                <a:gd name="connsiteX0-251" fmla="*/ 144820 w 310544"/>
                <a:gd name="connsiteY0-252" fmla="*/ 0 h 726398"/>
                <a:gd name="connsiteX1-253" fmla="*/ 309637 w 310544"/>
                <a:gd name="connsiteY1-254" fmla="*/ 397158 h 726398"/>
                <a:gd name="connsiteX2-255" fmla="*/ 39505 w 310544"/>
                <a:gd name="connsiteY2-256" fmla="*/ 724770 h 726398"/>
                <a:gd name="connsiteX3-257" fmla="*/ 8856 w 310544"/>
                <a:gd name="connsiteY3-258" fmla="*/ 397616 h 726398"/>
                <a:gd name="connsiteX4-259" fmla="*/ 144820 w 310544"/>
                <a:gd name="connsiteY4-260" fmla="*/ 0 h 726398"/>
                <a:gd name="connsiteX0-261" fmla="*/ 144820 w 310981"/>
                <a:gd name="connsiteY0-262" fmla="*/ 0 h 726400"/>
                <a:gd name="connsiteX1-263" fmla="*/ 309637 w 310981"/>
                <a:gd name="connsiteY1-264" fmla="*/ 397158 h 726400"/>
                <a:gd name="connsiteX2-265" fmla="*/ 39505 w 310981"/>
                <a:gd name="connsiteY2-266" fmla="*/ 724770 h 726400"/>
                <a:gd name="connsiteX3-267" fmla="*/ 8856 w 310981"/>
                <a:gd name="connsiteY3-268" fmla="*/ 397616 h 726400"/>
                <a:gd name="connsiteX4-269" fmla="*/ 144820 w 310981"/>
                <a:gd name="connsiteY4-270" fmla="*/ 0 h 726400"/>
                <a:gd name="connsiteX0-271" fmla="*/ 144820 w 310162"/>
                <a:gd name="connsiteY0-272" fmla="*/ 0 h 726398"/>
                <a:gd name="connsiteX1-273" fmla="*/ 308796 w 310162"/>
                <a:gd name="connsiteY1-274" fmla="*/ 396729 h 726398"/>
                <a:gd name="connsiteX2-275" fmla="*/ 39505 w 310162"/>
                <a:gd name="connsiteY2-276" fmla="*/ 724770 h 726398"/>
                <a:gd name="connsiteX3-277" fmla="*/ 8856 w 310162"/>
                <a:gd name="connsiteY3-278" fmla="*/ 397616 h 726398"/>
                <a:gd name="connsiteX4-279" fmla="*/ 144820 w 310162"/>
                <a:gd name="connsiteY4-280" fmla="*/ 0 h 726398"/>
                <a:gd name="connsiteX0-281" fmla="*/ 144820 w 309153"/>
                <a:gd name="connsiteY0-282" fmla="*/ 0 h 726414"/>
                <a:gd name="connsiteX1-283" fmla="*/ 308796 w 309153"/>
                <a:gd name="connsiteY1-284" fmla="*/ 396729 h 726414"/>
                <a:gd name="connsiteX2-285" fmla="*/ 39505 w 309153"/>
                <a:gd name="connsiteY2-286" fmla="*/ 724770 h 726414"/>
                <a:gd name="connsiteX3-287" fmla="*/ 8856 w 309153"/>
                <a:gd name="connsiteY3-288" fmla="*/ 397616 h 726414"/>
                <a:gd name="connsiteX4-289" fmla="*/ 144820 w 309153"/>
                <a:gd name="connsiteY4-290" fmla="*/ 0 h 726414"/>
                <a:gd name="connsiteX0-291" fmla="*/ 144820 w 309966"/>
                <a:gd name="connsiteY0-292" fmla="*/ 0 h 726413"/>
                <a:gd name="connsiteX1-293" fmla="*/ 308796 w 309966"/>
                <a:gd name="connsiteY1-294" fmla="*/ 396729 h 726413"/>
                <a:gd name="connsiteX2-295" fmla="*/ 39505 w 309966"/>
                <a:gd name="connsiteY2-296" fmla="*/ 724770 h 726413"/>
                <a:gd name="connsiteX3-297" fmla="*/ 8856 w 309966"/>
                <a:gd name="connsiteY3-298" fmla="*/ 397616 h 726413"/>
                <a:gd name="connsiteX4-299" fmla="*/ 144820 w 309966"/>
                <a:gd name="connsiteY4-300" fmla="*/ 0 h 726413"/>
                <a:gd name="connsiteX0-301" fmla="*/ 143229 w 308375"/>
                <a:gd name="connsiteY0-302" fmla="*/ 0 h 726413"/>
                <a:gd name="connsiteX1-303" fmla="*/ 307205 w 308375"/>
                <a:gd name="connsiteY1-304" fmla="*/ 396729 h 726413"/>
                <a:gd name="connsiteX2-305" fmla="*/ 37914 w 308375"/>
                <a:gd name="connsiteY2-306" fmla="*/ 724770 h 726413"/>
                <a:gd name="connsiteX3-307" fmla="*/ 7265 w 308375"/>
                <a:gd name="connsiteY3-308" fmla="*/ 397616 h 726413"/>
                <a:gd name="connsiteX4-309" fmla="*/ 143229 w 308375"/>
                <a:gd name="connsiteY4-310" fmla="*/ 0 h 726413"/>
                <a:gd name="connsiteX0-311" fmla="*/ 139953 w 305099"/>
                <a:gd name="connsiteY0-312" fmla="*/ 0 h 726413"/>
                <a:gd name="connsiteX1-313" fmla="*/ 303929 w 305099"/>
                <a:gd name="connsiteY1-314" fmla="*/ 396729 h 726413"/>
                <a:gd name="connsiteX2-315" fmla="*/ 34638 w 305099"/>
                <a:gd name="connsiteY2-316" fmla="*/ 724770 h 726413"/>
                <a:gd name="connsiteX3-317" fmla="*/ 3989 w 305099"/>
                <a:gd name="connsiteY3-318" fmla="*/ 397616 h 726413"/>
                <a:gd name="connsiteX4-319" fmla="*/ 139953 w 305099"/>
                <a:gd name="connsiteY4-320" fmla="*/ 0 h 726413"/>
                <a:gd name="connsiteX0-321" fmla="*/ 139236 w 304382"/>
                <a:gd name="connsiteY0-322" fmla="*/ 0 h 726413"/>
                <a:gd name="connsiteX1-323" fmla="*/ 303212 w 304382"/>
                <a:gd name="connsiteY1-324" fmla="*/ 396729 h 726413"/>
                <a:gd name="connsiteX2-325" fmla="*/ 33921 w 304382"/>
                <a:gd name="connsiteY2-326" fmla="*/ 724770 h 726413"/>
                <a:gd name="connsiteX3-327" fmla="*/ 3272 w 304382"/>
                <a:gd name="connsiteY3-328" fmla="*/ 397616 h 726413"/>
                <a:gd name="connsiteX4-329" fmla="*/ 139236 w 304382"/>
                <a:gd name="connsiteY4-330" fmla="*/ 0 h 726413"/>
                <a:gd name="connsiteX0-331" fmla="*/ 139236 w 304502"/>
                <a:gd name="connsiteY0-332" fmla="*/ 0 h 726413"/>
                <a:gd name="connsiteX1-333" fmla="*/ 303212 w 304502"/>
                <a:gd name="connsiteY1-334" fmla="*/ 396729 h 726413"/>
                <a:gd name="connsiteX2-335" fmla="*/ 33921 w 304502"/>
                <a:gd name="connsiteY2-336" fmla="*/ 724770 h 726413"/>
                <a:gd name="connsiteX3-337" fmla="*/ 3272 w 304502"/>
                <a:gd name="connsiteY3-338" fmla="*/ 397616 h 726413"/>
                <a:gd name="connsiteX4-339" fmla="*/ 139236 w 304502"/>
                <a:gd name="connsiteY4-340" fmla="*/ 0 h 726413"/>
                <a:gd name="connsiteX0-341" fmla="*/ 139236 w 314760"/>
                <a:gd name="connsiteY0-342" fmla="*/ 0 h 726396"/>
                <a:gd name="connsiteX1-343" fmla="*/ 313716 w 314760"/>
                <a:gd name="connsiteY1-344" fmla="*/ 394119 h 726396"/>
                <a:gd name="connsiteX2-345" fmla="*/ 33921 w 314760"/>
                <a:gd name="connsiteY2-346" fmla="*/ 724770 h 726396"/>
                <a:gd name="connsiteX3-347" fmla="*/ 3272 w 314760"/>
                <a:gd name="connsiteY3-348" fmla="*/ 397616 h 726396"/>
                <a:gd name="connsiteX4-349" fmla="*/ 139236 w 314760"/>
                <a:gd name="connsiteY4-350" fmla="*/ 0 h 726396"/>
                <a:gd name="connsiteX0-351" fmla="*/ 139236 w 313787"/>
                <a:gd name="connsiteY0-352" fmla="*/ 0 h 726413"/>
                <a:gd name="connsiteX1-353" fmla="*/ 313716 w 313787"/>
                <a:gd name="connsiteY1-354" fmla="*/ 394119 h 726413"/>
                <a:gd name="connsiteX2-355" fmla="*/ 33921 w 313787"/>
                <a:gd name="connsiteY2-356" fmla="*/ 724770 h 726413"/>
                <a:gd name="connsiteX3-357" fmla="*/ 3272 w 313787"/>
                <a:gd name="connsiteY3-358" fmla="*/ 397616 h 726413"/>
                <a:gd name="connsiteX4-359" fmla="*/ 139236 w 313787"/>
                <a:gd name="connsiteY4-360" fmla="*/ 0 h 726413"/>
                <a:gd name="connsiteX0-361" fmla="*/ 139236 w 313920"/>
                <a:gd name="connsiteY0-362" fmla="*/ 0 h 726413"/>
                <a:gd name="connsiteX1-363" fmla="*/ 313716 w 313920"/>
                <a:gd name="connsiteY1-364" fmla="*/ 394119 h 726413"/>
                <a:gd name="connsiteX2-365" fmla="*/ 33921 w 313920"/>
                <a:gd name="connsiteY2-366" fmla="*/ 724770 h 726413"/>
                <a:gd name="connsiteX3-367" fmla="*/ 3272 w 313920"/>
                <a:gd name="connsiteY3-368" fmla="*/ 397616 h 726413"/>
                <a:gd name="connsiteX4-369" fmla="*/ 139236 w 313920"/>
                <a:gd name="connsiteY4-370" fmla="*/ 0 h 726413"/>
                <a:gd name="connsiteX0-371" fmla="*/ 139236 w 313889"/>
                <a:gd name="connsiteY0-372" fmla="*/ 0 h 726413"/>
                <a:gd name="connsiteX1-373" fmla="*/ 313716 w 313889"/>
                <a:gd name="connsiteY1-374" fmla="*/ 394119 h 726413"/>
                <a:gd name="connsiteX2-375" fmla="*/ 33921 w 313889"/>
                <a:gd name="connsiteY2-376" fmla="*/ 724770 h 726413"/>
                <a:gd name="connsiteX3-377" fmla="*/ 3272 w 313889"/>
                <a:gd name="connsiteY3-378" fmla="*/ 397616 h 726413"/>
                <a:gd name="connsiteX4-379" fmla="*/ 139236 w 313889"/>
                <a:gd name="connsiteY4-380" fmla="*/ 0 h 726413"/>
                <a:gd name="connsiteX0-381" fmla="*/ 139236 w 315298"/>
                <a:gd name="connsiteY0-382" fmla="*/ 0 h 726412"/>
                <a:gd name="connsiteX1-383" fmla="*/ 313716 w 315298"/>
                <a:gd name="connsiteY1-384" fmla="*/ 394119 h 726412"/>
                <a:gd name="connsiteX2-385" fmla="*/ 33921 w 315298"/>
                <a:gd name="connsiteY2-386" fmla="*/ 724770 h 726412"/>
                <a:gd name="connsiteX3-387" fmla="*/ 3272 w 315298"/>
                <a:gd name="connsiteY3-388" fmla="*/ 397616 h 726412"/>
                <a:gd name="connsiteX4-389" fmla="*/ 139236 w 315298"/>
                <a:gd name="connsiteY4-390" fmla="*/ 0 h 726412"/>
                <a:gd name="connsiteX0-391" fmla="*/ 139236 w 313931"/>
                <a:gd name="connsiteY0-392" fmla="*/ 0 h 726413"/>
                <a:gd name="connsiteX1-393" fmla="*/ 313716 w 313931"/>
                <a:gd name="connsiteY1-394" fmla="*/ 394119 h 726413"/>
                <a:gd name="connsiteX2-395" fmla="*/ 33921 w 313931"/>
                <a:gd name="connsiteY2-396" fmla="*/ 724770 h 726413"/>
                <a:gd name="connsiteX3-397" fmla="*/ 3272 w 313931"/>
                <a:gd name="connsiteY3-398" fmla="*/ 397616 h 726413"/>
                <a:gd name="connsiteX4-399" fmla="*/ 139236 w 313931"/>
                <a:gd name="connsiteY4-400" fmla="*/ 0 h 726413"/>
                <a:gd name="connsiteX0-401" fmla="*/ 139236 w 314954"/>
                <a:gd name="connsiteY0-402" fmla="*/ 0 h 726412"/>
                <a:gd name="connsiteX1-403" fmla="*/ 313716 w 314954"/>
                <a:gd name="connsiteY1-404" fmla="*/ 394119 h 726412"/>
                <a:gd name="connsiteX2-405" fmla="*/ 33921 w 314954"/>
                <a:gd name="connsiteY2-406" fmla="*/ 724770 h 726412"/>
                <a:gd name="connsiteX3-407" fmla="*/ 3272 w 314954"/>
                <a:gd name="connsiteY3-408" fmla="*/ 397616 h 726412"/>
                <a:gd name="connsiteX4-409" fmla="*/ 139236 w 314954"/>
                <a:gd name="connsiteY4-410" fmla="*/ 0 h 726412"/>
                <a:gd name="connsiteX0-411" fmla="*/ 139236 w 314761"/>
                <a:gd name="connsiteY0-412" fmla="*/ 0 h 726412"/>
                <a:gd name="connsiteX1-413" fmla="*/ 313716 w 314761"/>
                <a:gd name="connsiteY1-414" fmla="*/ 394119 h 726412"/>
                <a:gd name="connsiteX2-415" fmla="*/ 33921 w 314761"/>
                <a:gd name="connsiteY2-416" fmla="*/ 724770 h 726412"/>
                <a:gd name="connsiteX3-417" fmla="*/ 3272 w 314761"/>
                <a:gd name="connsiteY3-418" fmla="*/ 397616 h 726412"/>
                <a:gd name="connsiteX4-419" fmla="*/ 139236 w 314761"/>
                <a:gd name="connsiteY4-420" fmla="*/ 0 h 726412"/>
                <a:gd name="connsiteX0-421" fmla="*/ 139236 w 314761"/>
                <a:gd name="connsiteY0-422" fmla="*/ 0 h 726412"/>
                <a:gd name="connsiteX1-423" fmla="*/ 313716 w 314761"/>
                <a:gd name="connsiteY1-424" fmla="*/ 394119 h 726412"/>
                <a:gd name="connsiteX2-425" fmla="*/ 33921 w 314761"/>
                <a:gd name="connsiteY2-426" fmla="*/ 724770 h 726412"/>
                <a:gd name="connsiteX3-427" fmla="*/ 3272 w 314761"/>
                <a:gd name="connsiteY3-428" fmla="*/ 397616 h 726412"/>
                <a:gd name="connsiteX4-429" fmla="*/ 139236 w 314761"/>
                <a:gd name="connsiteY4-430" fmla="*/ 0 h 726412"/>
                <a:gd name="connsiteX0-431" fmla="*/ 120853 w 296378"/>
                <a:gd name="connsiteY0-432" fmla="*/ 0 h 726412"/>
                <a:gd name="connsiteX1-433" fmla="*/ 295333 w 296378"/>
                <a:gd name="connsiteY1-434" fmla="*/ 394119 h 726412"/>
                <a:gd name="connsiteX2-435" fmla="*/ 15538 w 296378"/>
                <a:gd name="connsiteY2-436" fmla="*/ 724770 h 726412"/>
                <a:gd name="connsiteX3-437" fmla="*/ 18432 w 296378"/>
                <a:gd name="connsiteY3-438" fmla="*/ 393655 h 726412"/>
                <a:gd name="connsiteX4-439" fmla="*/ 120853 w 296378"/>
                <a:gd name="connsiteY4-440" fmla="*/ 0 h 726412"/>
                <a:gd name="connsiteX0-441" fmla="*/ 122358 w 297883"/>
                <a:gd name="connsiteY0-442" fmla="*/ 0 h 726412"/>
                <a:gd name="connsiteX1-443" fmla="*/ 296838 w 297883"/>
                <a:gd name="connsiteY1-444" fmla="*/ 394119 h 726412"/>
                <a:gd name="connsiteX2-445" fmla="*/ 17043 w 297883"/>
                <a:gd name="connsiteY2-446" fmla="*/ 724770 h 726412"/>
                <a:gd name="connsiteX3-447" fmla="*/ 15171 w 297883"/>
                <a:gd name="connsiteY3-448" fmla="*/ 392653 h 726412"/>
                <a:gd name="connsiteX4-449" fmla="*/ 122358 w 297883"/>
                <a:gd name="connsiteY4-450" fmla="*/ 0 h 726412"/>
                <a:gd name="connsiteX0-451" fmla="*/ 120930 w 296455"/>
                <a:gd name="connsiteY0-452" fmla="*/ 0 h 726412"/>
                <a:gd name="connsiteX1-453" fmla="*/ 295410 w 296455"/>
                <a:gd name="connsiteY1-454" fmla="*/ 394119 h 726412"/>
                <a:gd name="connsiteX2-455" fmla="*/ 15615 w 296455"/>
                <a:gd name="connsiteY2-456" fmla="*/ 724770 h 726412"/>
                <a:gd name="connsiteX3-457" fmla="*/ 18246 w 296455"/>
                <a:gd name="connsiteY3-458" fmla="*/ 391534 h 726412"/>
                <a:gd name="connsiteX4-459" fmla="*/ 120930 w 296455"/>
                <a:gd name="connsiteY4-460" fmla="*/ 0 h 726412"/>
                <a:gd name="connsiteX0-461" fmla="*/ 122094 w 297619"/>
                <a:gd name="connsiteY0-462" fmla="*/ 0 h 726412"/>
                <a:gd name="connsiteX1-463" fmla="*/ 296574 w 297619"/>
                <a:gd name="connsiteY1-464" fmla="*/ 394119 h 726412"/>
                <a:gd name="connsiteX2-465" fmla="*/ 16779 w 297619"/>
                <a:gd name="connsiteY2-466" fmla="*/ 724770 h 726412"/>
                <a:gd name="connsiteX3-467" fmla="*/ 19410 w 297619"/>
                <a:gd name="connsiteY3-468" fmla="*/ 391534 h 726412"/>
                <a:gd name="connsiteX4-469" fmla="*/ 122094 w 297619"/>
                <a:gd name="connsiteY4-470" fmla="*/ 0 h 726412"/>
                <a:gd name="connsiteX0-471" fmla="*/ 122094 w 297619"/>
                <a:gd name="connsiteY0-472" fmla="*/ 0 h 726412"/>
                <a:gd name="connsiteX1-473" fmla="*/ 296574 w 297619"/>
                <a:gd name="connsiteY1-474" fmla="*/ 394119 h 726412"/>
                <a:gd name="connsiteX2-475" fmla="*/ 16779 w 297619"/>
                <a:gd name="connsiteY2-476" fmla="*/ 724770 h 726412"/>
                <a:gd name="connsiteX3-477" fmla="*/ 19410 w 297619"/>
                <a:gd name="connsiteY3-478" fmla="*/ 391534 h 726412"/>
                <a:gd name="connsiteX4-479" fmla="*/ 122094 w 297619"/>
                <a:gd name="connsiteY4-480" fmla="*/ 0 h 726412"/>
                <a:gd name="connsiteX0-481" fmla="*/ 113020 w 288545"/>
                <a:gd name="connsiteY0-482" fmla="*/ 0 h 726412"/>
                <a:gd name="connsiteX1-483" fmla="*/ 287500 w 288545"/>
                <a:gd name="connsiteY1-484" fmla="*/ 394119 h 726412"/>
                <a:gd name="connsiteX2-485" fmla="*/ 7705 w 288545"/>
                <a:gd name="connsiteY2-486" fmla="*/ 724770 h 726412"/>
                <a:gd name="connsiteX3-487" fmla="*/ 10336 w 288545"/>
                <a:gd name="connsiteY3-488" fmla="*/ 391534 h 726412"/>
                <a:gd name="connsiteX4-489" fmla="*/ 113020 w 288545"/>
                <a:gd name="connsiteY4-490" fmla="*/ 0 h 726412"/>
                <a:gd name="connsiteX0-491" fmla="*/ 113453 w 292104"/>
                <a:gd name="connsiteY0-492" fmla="*/ 0 h 738876"/>
                <a:gd name="connsiteX1-493" fmla="*/ 287933 w 292104"/>
                <a:gd name="connsiteY1-494" fmla="*/ 394119 h 738876"/>
                <a:gd name="connsiteX2-495" fmla="*/ 10628 w 292104"/>
                <a:gd name="connsiteY2-496" fmla="*/ 737330 h 738876"/>
                <a:gd name="connsiteX3-497" fmla="*/ 10769 w 292104"/>
                <a:gd name="connsiteY3-498" fmla="*/ 391534 h 738876"/>
                <a:gd name="connsiteX4-499" fmla="*/ 113453 w 292104"/>
                <a:gd name="connsiteY4-500" fmla="*/ 0 h 738876"/>
                <a:gd name="connsiteX0-501" fmla="*/ 113453 w 292104"/>
                <a:gd name="connsiteY0-502" fmla="*/ 0 h 737330"/>
                <a:gd name="connsiteX1-503" fmla="*/ 287933 w 292104"/>
                <a:gd name="connsiteY1-504" fmla="*/ 394119 h 737330"/>
                <a:gd name="connsiteX2-505" fmla="*/ 10628 w 292104"/>
                <a:gd name="connsiteY2-506" fmla="*/ 737330 h 737330"/>
                <a:gd name="connsiteX3-507" fmla="*/ 10769 w 292104"/>
                <a:gd name="connsiteY3-508" fmla="*/ 391534 h 737330"/>
                <a:gd name="connsiteX4-509" fmla="*/ 113453 w 292104"/>
                <a:gd name="connsiteY4-510" fmla="*/ 0 h 737330"/>
                <a:gd name="connsiteX0-511" fmla="*/ 113453 w 292104"/>
                <a:gd name="connsiteY0-512" fmla="*/ 0 h 737330"/>
                <a:gd name="connsiteX1-513" fmla="*/ 287933 w 292104"/>
                <a:gd name="connsiteY1-514" fmla="*/ 394119 h 737330"/>
                <a:gd name="connsiteX2-515" fmla="*/ 10628 w 292104"/>
                <a:gd name="connsiteY2-516" fmla="*/ 737330 h 737330"/>
                <a:gd name="connsiteX3-517" fmla="*/ 10769 w 292104"/>
                <a:gd name="connsiteY3-518" fmla="*/ 391534 h 737330"/>
                <a:gd name="connsiteX4-519" fmla="*/ 113453 w 292104"/>
                <a:gd name="connsiteY4-520" fmla="*/ 0 h 737330"/>
                <a:gd name="connsiteX0-521" fmla="*/ 148344 w 326995"/>
                <a:gd name="connsiteY0-522" fmla="*/ 0 h 737330"/>
                <a:gd name="connsiteX1-523" fmla="*/ 322824 w 326995"/>
                <a:gd name="connsiteY1-524" fmla="*/ 394119 h 737330"/>
                <a:gd name="connsiteX2-525" fmla="*/ 45519 w 326995"/>
                <a:gd name="connsiteY2-526" fmla="*/ 737330 h 737330"/>
                <a:gd name="connsiteX3-527" fmla="*/ 3666 w 326995"/>
                <a:gd name="connsiteY3-528" fmla="*/ 370032 h 737330"/>
                <a:gd name="connsiteX4-529" fmla="*/ 148344 w 326995"/>
                <a:gd name="connsiteY4-530" fmla="*/ 0 h 737330"/>
                <a:gd name="connsiteX0-531" fmla="*/ 101799 w 321565"/>
                <a:gd name="connsiteY0-532" fmla="*/ 0 h 906740"/>
                <a:gd name="connsiteX1-533" fmla="*/ 320658 w 321565"/>
                <a:gd name="connsiteY1-534" fmla="*/ 563529 h 906740"/>
                <a:gd name="connsiteX2-535" fmla="*/ 43353 w 321565"/>
                <a:gd name="connsiteY2-536" fmla="*/ 906740 h 906740"/>
                <a:gd name="connsiteX3-537" fmla="*/ 1500 w 321565"/>
                <a:gd name="connsiteY3-538" fmla="*/ 539442 h 906740"/>
                <a:gd name="connsiteX4-539" fmla="*/ 101799 w 321565"/>
                <a:gd name="connsiteY4-540" fmla="*/ 0 h 906740"/>
                <a:gd name="connsiteX0-541" fmla="*/ 101799 w 331688"/>
                <a:gd name="connsiteY0-542" fmla="*/ 0 h 906740"/>
                <a:gd name="connsiteX1-543" fmla="*/ 330882 w 331688"/>
                <a:gd name="connsiteY1-544" fmla="*/ 554257 h 906740"/>
                <a:gd name="connsiteX2-545" fmla="*/ 43353 w 331688"/>
                <a:gd name="connsiteY2-546" fmla="*/ 906740 h 906740"/>
                <a:gd name="connsiteX3-547" fmla="*/ 1500 w 331688"/>
                <a:gd name="connsiteY3-548" fmla="*/ 539442 h 906740"/>
                <a:gd name="connsiteX4-549" fmla="*/ 101799 w 331688"/>
                <a:gd name="connsiteY4-550" fmla="*/ 0 h 906740"/>
                <a:gd name="connsiteX0-551" fmla="*/ 101799 w 332883"/>
                <a:gd name="connsiteY0-552" fmla="*/ 0 h 906740"/>
                <a:gd name="connsiteX1-553" fmla="*/ 330882 w 332883"/>
                <a:gd name="connsiteY1-554" fmla="*/ 554257 h 906740"/>
                <a:gd name="connsiteX2-555" fmla="*/ 43353 w 332883"/>
                <a:gd name="connsiteY2-556" fmla="*/ 906740 h 906740"/>
                <a:gd name="connsiteX3-557" fmla="*/ 1500 w 332883"/>
                <a:gd name="connsiteY3-558" fmla="*/ 539442 h 906740"/>
                <a:gd name="connsiteX4-559" fmla="*/ 101799 w 332883"/>
                <a:gd name="connsiteY4-560" fmla="*/ 0 h 906740"/>
                <a:gd name="connsiteX0-561" fmla="*/ 101799 w 344120"/>
                <a:gd name="connsiteY0-562" fmla="*/ 0 h 906740"/>
                <a:gd name="connsiteX1-563" fmla="*/ 342315 w 344120"/>
                <a:gd name="connsiteY1-564" fmla="*/ 553663 h 906740"/>
                <a:gd name="connsiteX2-565" fmla="*/ 43353 w 344120"/>
                <a:gd name="connsiteY2-566" fmla="*/ 906740 h 906740"/>
                <a:gd name="connsiteX3-567" fmla="*/ 1500 w 344120"/>
                <a:gd name="connsiteY3-568" fmla="*/ 539442 h 906740"/>
                <a:gd name="connsiteX4-569" fmla="*/ 101799 w 344120"/>
                <a:gd name="connsiteY4-570" fmla="*/ 0 h 906740"/>
                <a:gd name="connsiteX0-571" fmla="*/ 101799 w 345243"/>
                <a:gd name="connsiteY0-572" fmla="*/ 0 h 906740"/>
                <a:gd name="connsiteX1-573" fmla="*/ 342315 w 345243"/>
                <a:gd name="connsiteY1-574" fmla="*/ 553663 h 906740"/>
                <a:gd name="connsiteX2-575" fmla="*/ 43353 w 345243"/>
                <a:gd name="connsiteY2-576" fmla="*/ 906740 h 906740"/>
                <a:gd name="connsiteX3-577" fmla="*/ 1500 w 345243"/>
                <a:gd name="connsiteY3-578" fmla="*/ 539442 h 906740"/>
                <a:gd name="connsiteX4-579" fmla="*/ 101799 w 345243"/>
                <a:gd name="connsiteY4-580" fmla="*/ 0 h 906740"/>
                <a:gd name="connsiteX0-581" fmla="*/ 101799 w 345243"/>
                <a:gd name="connsiteY0-582" fmla="*/ 0 h 906740"/>
                <a:gd name="connsiteX1-583" fmla="*/ 342315 w 345243"/>
                <a:gd name="connsiteY1-584" fmla="*/ 553663 h 906740"/>
                <a:gd name="connsiteX2-585" fmla="*/ 43353 w 345243"/>
                <a:gd name="connsiteY2-586" fmla="*/ 906740 h 906740"/>
                <a:gd name="connsiteX3-587" fmla="*/ 1500 w 345243"/>
                <a:gd name="connsiteY3-588" fmla="*/ 539442 h 906740"/>
                <a:gd name="connsiteX4-589" fmla="*/ 101799 w 345243"/>
                <a:gd name="connsiteY4-590" fmla="*/ 0 h 906740"/>
                <a:gd name="connsiteX0-591" fmla="*/ 109582 w 353026"/>
                <a:gd name="connsiteY0-592" fmla="*/ 0 h 906740"/>
                <a:gd name="connsiteX1-593" fmla="*/ 350098 w 353026"/>
                <a:gd name="connsiteY1-594" fmla="*/ 553663 h 906740"/>
                <a:gd name="connsiteX2-595" fmla="*/ 51136 w 353026"/>
                <a:gd name="connsiteY2-596" fmla="*/ 906740 h 906740"/>
                <a:gd name="connsiteX3-597" fmla="*/ 1284 w 353026"/>
                <a:gd name="connsiteY3-598" fmla="*/ 535345 h 906740"/>
                <a:gd name="connsiteX4-599" fmla="*/ 109582 w 353026"/>
                <a:gd name="connsiteY4-600" fmla="*/ 0 h 906740"/>
                <a:gd name="connsiteX0-601" fmla="*/ 110070 w 353514"/>
                <a:gd name="connsiteY0-602" fmla="*/ 0 h 906740"/>
                <a:gd name="connsiteX1-603" fmla="*/ 350586 w 353514"/>
                <a:gd name="connsiteY1-604" fmla="*/ 553663 h 906740"/>
                <a:gd name="connsiteX2-605" fmla="*/ 51624 w 353514"/>
                <a:gd name="connsiteY2-606" fmla="*/ 906740 h 906740"/>
                <a:gd name="connsiteX3-607" fmla="*/ 1772 w 353514"/>
                <a:gd name="connsiteY3-608" fmla="*/ 535345 h 906740"/>
                <a:gd name="connsiteX4-609" fmla="*/ 110070 w 353514"/>
                <a:gd name="connsiteY4-610" fmla="*/ 0 h 906740"/>
                <a:gd name="connsiteX0-611" fmla="*/ 110127 w 353571"/>
                <a:gd name="connsiteY0-612" fmla="*/ 0 h 906740"/>
                <a:gd name="connsiteX1-613" fmla="*/ 350643 w 353571"/>
                <a:gd name="connsiteY1-614" fmla="*/ 553663 h 906740"/>
                <a:gd name="connsiteX2-615" fmla="*/ 51681 w 353571"/>
                <a:gd name="connsiteY2-616" fmla="*/ 906740 h 906740"/>
                <a:gd name="connsiteX3-617" fmla="*/ 1829 w 353571"/>
                <a:gd name="connsiteY3-618" fmla="*/ 535345 h 906740"/>
                <a:gd name="connsiteX4-619" fmla="*/ 110127 w 353571"/>
                <a:gd name="connsiteY4-620" fmla="*/ 0 h 906740"/>
                <a:gd name="connsiteX0-621" fmla="*/ 108375 w 351819"/>
                <a:gd name="connsiteY0-622" fmla="*/ 0 h 906740"/>
                <a:gd name="connsiteX1-623" fmla="*/ 348891 w 351819"/>
                <a:gd name="connsiteY1-624" fmla="*/ 553663 h 906740"/>
                <a:gd name="connsiteX2-625" fmla="*/ 49929 w 351819"/>
                <a:gd name="connsiteY2-626" fmla="*/ 906740 h 906740"/>
                <a:gd name="connsiteX3-627" fmla="*/ 77 w 351819"/>
                <a:gd name="connsiteY3-628" fmla="*/ 535345 h 906740"/>
                <a:gd name="connsiteX4-629" fmla="*/ 108375 w 351819"/>
                <a:gd name="connsiteY4-630" fmla="*/ 0 h 906740"/>
                <a:gd name="connsiteX0-631" fmla="*/ 108375 w 351819"/>
                <a:gd name="connsiteY0-632" fmla="*/ 0 h 906740"/>
                <a:gd name="connsiteX1-633" fmla="*/ 348891 w 351819"/>
                <a:gd name="connsiteY1-634" fmla="*/ 553663 h 906740"/>
                <a:gd name="connsiteX2-635" fmla="*/ 49929 w 351819"/>
                <a:gd name="connsiteY2-636" fmla="*/ 906740 h 906740"/>
                <a:gd name="connsiteX3-637" fmla="*/ 77 w 351819"/>
                <a:gd name="connsiteY3-638" fmla="*/ 535345 h 906740"/>
                <a:gd name="connsiteX4-639" fmla="*/ 108375 w 351819"/>
                <a:gd name="connsiteY4-640" fmla="*/ 0 h 906740"/>
                <a:gd name="connsiteX0-641" fmla="*/ 108386 w 351830"/>
                <a:gd name="connsiteY0-642" fmla="*/ 0 h 906740"/>
                <a:gd name="connsiteX1-643" fmla="*/ 348902 w 351830"/>
                <a:gd name="connsiteY1-644" fmla="*/ 553663 h 906740"/>
                <a:gd name="connsiteX2-645" fmla="*/ 49940 w 351830"/>
                <a:gd name="connsiteY2-646" fmla="*/ 906740 h 906740"/>
                <a:gd name="connsiteX3-647" fmla="*/ 88 w 351830"/>
                <a:gd name="connsiteY3-648" fmla="*/ 535345 h 906740"/>
                <a:gd name="connsiteX4-649" fmla="*/ 108386 w 351830"/>
                <a:gd name="connsiteY4-650" fmla="*/ 0 h 906740"/>
                <a:gd name="connsiteX0-651" fmla="*/ 108393 w 351837"/>
                <a:gd name="connsiteY0-652" fmla="*/ 0 h 906740"/>
                <a:gd name="connsiteX1-653" fmla="*/ 348909 w 351837"/>
                <a:gd name="connsiteY1-654" fmla="*/ 553663 h 906740"/>
                <a:gd name="connsiteX2-655" fmla="*/ 49947 w 351837"/>
                <a:gd name="connsiteY2-656" fmla="*/ 906740 h 906740"/>
                <a:gd name="connsiteX3-657" fmla="*/ 95 w 351837"/>
                <a:gd name="connsiteY3-658" fmla="*/ 535345 h 906740"/>
                <a:gd name="connsiteX4-659" fmla="*/ 108393 w 351837"/>
                <a:gd name="connsiteY4-660" fmla="*/ 0 h 906740"/>
                <a:gd name="connsiteX0-661" fmla="*/ 108393 w 352683"/>
                <a:gd name="connsiteY0-662" fmla="*/ 0 h 906740"/>
                <a:gd name="connsiteX1-663" fmla="*/ 348909 w 352683"/>
                <a:gd name="connsiteY1-664" fmla="*/ 553663 h 906740"/>
                <a:gd name="connsiteX2-665" fmla="*/ 49947 w 352683"/>
                <a:gd name="connsiteY2-666" fmla="*/ 906740 h 906740"/>
                <a:gd name="connsiteX3-667" fmla="*/ 95 w 352683"/>
                <a:gd name="connsiteY3-668" fmla="*/ 535345 h 906740"/>
                <a:gd name="connsiteX4-669" fmla="*/ 108393 w 352683"/>
                <a:gd name="connsiteY4-670" fmla="*/ 0 h 906740"/>
                <a:gd name="connsiteX0-671" fmla="*/ 108393 w 355980"/>
                <a:gd name="connsiteY0-672" fmla="*/ 0 h 906740"/>
                <a:gd name="connsiteX1-673" fmla="*/ 348909 w 355980"/>
                <a:gd name="connsiteY1-674" fmla="*/ 553663 h 906740"/>
                <a:gd name="connsiteX2-675" fmla="*/ 49947 w 355980"/>
                <a:gd name="connsiteY2-676" fmla="*/ 906740 h 906740"/>
                <a:gd name="connsiteX3-677" fmla="*/ 95 w 355980"/>
                <a:gd name="connsiteY3-678" fmla="*/ 535345 h 906740"/>
                <a:gd name="connsiteX4-679" fmla="*/ 108393 w 355980"/>
                <a:gd name="connsiteY4-680" fmla="*/ 0 h 906740"/>
                <a:gd name="connsiteX0-681" fmla="*/ 108393 w 355572"/>
                <a:gd name="connsiteY0-682" fmla="*/ 0 h 906740"/>
                <a:gd name="connsiteX1-683" fmla="*/ 348909 w 355572"/>
                <a:gd name="connsiteY1-684" fmla="*/ 553663 h 906740"/>
                <a:gd name="connsiteX2-685" fmla="*/ 49947 w 355572"/>
                <a:gd name="connsiteY2-686" fmla="*/ 906740 h 906740"/>
                <a:gd name="connsiteX3-687" fmla="*/ 95 w 355572"/>
                <a:gd name="connsiteY3-688" fmla="*/ 535345 h 906740"/>
                <a:gd name="connsiteX4-689" fmla="*/ 108393 w 355572"/>
                <a:gd name="connsiteY4-690" fmla="*/ 0 h 906740"/>
                <a:gd name="connsiteX0-691" fmla="*/ 108393 w 357015"/>
                <a:gd name="connsiteY0-692" fmla="*/ 0 h 906740"/>
                <a:gd name="connsiteX1-693" fmla="*/ 348909 w 357015"/>
                <a:gd name="connsiteY1-694" fmla="*/ 553663 h 906740"/>
                <a:gd name="connsiteX2-695" fmla="*/ 49947 w 357015"/>
                <a:gd name="connsiteY2-696" fmla="*/ 906740 h 906740"/>
                <a:gd name="connsiteX3-697" fmla="*/ 95 w 357015"/>
                <a:gd name="connsiteY3-698" fmla="*/ 535345 h 906740"/>
                <a:gd name="connsiteX4-699" fmla="*/ 108393 w 357015"/>
                <a:gd name="connsiteY4-700" fmla="*/ 0 h 906740"/>
                <a:gd name="connsiteX0-701" fmla="*/ 108393 w 357243"/>
                <a:gd name="connsiteY0-702" fmla="*/ 0 h 906740"/>
                <a:gd name="connsiteX1-703" fmla="*/ 348909 w 357243"/>
                <a:gd name="connsiteY1-704" fmla="*/ 553663 h 906740"/>
                <a:gd name="connsiteX2-705" fmla="*/ 49947 w 357243"/>
                <a:gd name="connsiteY2-706" fmla="*/ 906740 h 906740"/>
                <a:gd name="connsiteX3-707" fmla="*/ 95 w 357243"/>
                <a:gd name="connsiteY3-708" fmla="*/ 535345 h 906740"/>
                <a:gd name="connsiteX4-709" fmla="*/ 108393 w 357243"/>
                <a:gd name="connsiteY4-710" fmla="*/ 0 h 906740"/>
                <a:gd name="connsiteX0-711" fmla="*/ 108393 w 357822"/>
                <a:gd name="connsiteY0-712" fmla="*/ 0 h 906740"/>
                <a:gd name="connsiteX1-713" fmla="*/ 348909 w 357822"/>
                <a:gd name="connsiteY1-714" fmla="*/ 553663 h 906740"/>
                <a:gd name="connsiteX2-715" fmla="*/ 49947 w 357822"/>
                <a:gd name="connsiteY2-716" fmla="*/ 906740 h 906740"/>
                <a:gd name="connsiteX3-717" fmla="*/ 95 w 357822"/>
                <a:gd name="connsiteY3-718" fmla="*/ 535345 h 906740"/>
                <a:gd name="connsiteX4-719" fmla="*/ 108393 w 357822"/>
                <a:gd name="connsiteY4-720" fmla="*/ 0 h 906740"/>
              </a:gdLst>
              <a:ahLst/>
              <a:cxnLst>
                <a:cxn ang="0">
                  <a:pos x="connsiteX0-711" y="connsiteY0-712"/>
                </a:cxn>
                <a:cxn ang="0">
                  <a:pos x="connsiteX1-713" y="connsiteY1-714"/>
                </a:cxn>
                <a:cxn ang="0">
                  <a:pos x="connsiteX2-715" y="connsiteY2-716"/>
                </a:cxn>
                <a:cxn ang="0">
                  <a:pos x="connsiteX3-717" y="connsiteY3-718"/>
                </a:cxn>
                <a:cxn ang="0">
                  <a:pos x="connsiteX4-719" y="connsiteY4-720"/>
                </a:cxn>
              </a:cxnLst>
              <a:rect l="l" t="t" r="r" b="b"/>
              <a:pathLst>
                <a:path w="357822" h="906740">
                  <a:moveTo>
                    <a:pt x="108393" y="0"/>
                  </a:moveTo>
                  <a:cubicBezTo>
                    <a:pt x="300705" y="59489"/>
                    <a:pt x="387295" y="333301"/>
                    <a:pt x="348909" y="553663"/>
                  </a:cubicBezTo>
                  <a:cubicBezTo>
                    <a:pt x="322934" y="702776"/>
                    <a:pt x="224876" y="902879"/>
                    <a:pt x="49947" y="906740"/>
                  </a:cubicBezTo>
                  <a:cubicBezTo>
                    <a:pt x="17333" y="762164"/>
                    <a:pt x="2352" y="692612"/>
                    <a:pt x="95" y="535345"/>
                  </a:cubicBezTo>
                  <a:cubicBezTo>
                    <a:pt x="-2162" y="378078"/>
                    <a:pt x="35640" y="151682"/>
                    <a:pt x="108393"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en-US">
                <a:solidFill>
                  <a:srgbClr val="FFFFFF"/>
                </a:solidFill>
              </a:endParaRPr>
            </a:p>
          </p:txBody>
        </p:sp>
      </p:grpSp>
      <p:sp>
        <p:nvSpPr>
          <p:cNvPr id="17" name="文本框 16"/>
          <p:cNvSpPr txBox="1"/>
          <p:nvPr/>
        </p:nvSpPr>
        <p:spPr>
          <a:xfrm>
            <a:off x="6038107" y="2389521"/>
            <a:ext cx="704808" cy="1815882"/>
          </a:xfrm>
          <a:prstGeom prst="rect">
            <a:avLst/>
          </a:prstGeom>
          <a:noFill/>
        </p:spPr>
        <p:txBody>
          <a:bodyPr wrap="square" rtlCol="0">
            <a:spAutoFit/>
          </a:bodyPr>
          <a:lstStyle/>
          <a:p>
            <a:r>
              <a:rPr lang="zh-CN" altLang="en-US" sz="2800" b="1" dirty="0" smtClean="0">
                <a:solidFill>
                  <a:schemeClr val="bg1"/>
                </a:solidFill>
                <a:ea typeface="幼圆" panose="02010509060101010101" pitchFamily="49" charset="-122"/>
              </a:rPr>
              <a:t>研究背景</a:t>
            </a:r>
            <a:endParaRPr lang="zh-CN" altLang="en-US" sz="2800" b="1" dirty="0">
              <a:solidFill>
                <a:schemeClr val="bg1"/>
              </a:solidFill>
              <a:ea typeface="幼圆" panose="02010509060101010101" pitchFamily="49" charset="-122"/>
            </a:endParaRPr>
          </a:p>
        </p:txBody>
      </p:sp>
      <p:grpSp>
        <p:nvGrpSpPr>
          <p:cNvPr id="18" name="组合 17"/>
          <p:cNvGrpSpPr/>
          <p:nvPr/>
        </p:nvGrpSpPr>
        <p:grpSpPr>
          <a:xfrm>
            <a:off x="4265462" y="2411134"/>
            <a:ext cx="1212057" cy="378301"/>
            <a:chOff x="3448034" y="2499846"/>
            <a:chExt cx="1683172" cy="338632"/>
          </a:xfrm>
        </p:grpSpPr>
        <p:sp>
          <p:nvSpPr>
            <p:cNvPr id="19" name="任意多边形 18"/>
            <p:cNvSpPr/>
            <p:nvPr/>
          </p:nvSpPr>
          <p:spPr>
            <a:xfrm>
              <a:off x="3481372" y="2530826"/>
              <a:ext cx="1649834" cy="307652"/>
            </a:xfrm>
            <a:custGeom>
              <a:avLst/>
              <a:gdLst>
                <a:gd name="connsiteX0" fmla="*/ 0 w 1095375"/>
                <a:gd name="connsiteY0" fmla="*/ 11316 h 201816"/>
                <a:gd name="connsiteX1" fmla="*/ 895350 w 1095375"/>
                <a:gd name="connsiteY1" fmla="*/ 20841 h 201816"/>
                <a:gd name="connsiteX2" fmla="*/ 1095375 w 1095375"/>
                <a:gd name="connsiteY2" fmla="*/ 201816 h 201816"/>
                <a:gd name="connsiteX0-1" fmla="*/ 0 w 1095375"/>
                <a:gd name="connsiteY0-2" fmla="*/ 14671 h 205171"/>
                <a:gd name="connsiteX1-3" fmla="*/ 920546 w 1095375"/>
                <a:gd name="connsiteY1-4" fmla="*/ 18228 h 205171"/>
                <a:gd name="connsiteX2-5" fmla="*/ 1095375 w 1095375"/>
                <a:gd name="connsiteY2-6" fmla="*/ 205171 h 205171"/>
                <a:gd name="connsiteX0-7" fmla="*/ 0 w 1095375"/>
                <a:gd name="connsiteY0-8" fmla="*/ 4494 h 194994"/>
                <a:gd name="connsiteX1-9" fmla="*/ 920546 w 1095375"/>
                <a:gd name="connsiteY1-10" fmla="*/ 8051 h 194994"/>
                <a:gd name="connsiteX2-11" fmla="*/ 1095375 w 1095375"/>
                <a:gd name="connsiteY2-12" fmla="*/ 194994 h 194994"/>
                <a:gd name="connsiteX0-13" fmla="*/ 0 w 1095375"/>
                <a:gd name="connsiteY0-14" fmla="*/ 9826 h 200326"/>
                <a:gd name="connsiteX1-15" fmla="*/ 920546 w 1095375"/>
                <a:gd name="connsiteY1-16" fmla="*/ 13383 h 200326"/>
                <a:gd name="connsiteX2-17" fmla="*/ 1095375 w 1095375"/>
                <a:gd name="connsiteY2-18" fmla="*/ 200326 h 200326"/>
                <a:gd name="connsiteX0-19" fmla="*/ 0 w 1095375"/>
                <a:gd name="connsiteY0-20" fmla="*/ 9826 h 200326"/>
                <a:gd name="connsiteX1-21" fmla="*/ 920546 w 1095375"/>
                <a:gd name="connsiteY1-22" fmla="*/ 13383 h 200326"/>
                <a:gd name="connsiteX2-23" fmla="*/ 1095375 w 1095375"/>
                <a:gd name="connsiteY2-24" fmla="*/ 200326 h 200326"/>
                <a:gd name="connsiteX0-25" fmla="*/ 0 w 1098765"/>
                <a:gd name="connsiteY0-26" fmla="*/ 8372 h 198872"/>
                <a:gd name="connsiteX1-27" fmla="*/ 955552 w 1098765"/>
                <a:gd name="connsiteY1-28" fmla="*/ 14944 h 198872"/>
                <a:gd name="connsiteX2-29" fmla="*/ 1095375 w 1098765"/>
                <a:gd name="connsiteY2-30" fmla="*/ 198872 h 198872"/>
                <a:gd name="connsiteX0-31" fmla="*/ 0 w 1099594"/>
                <a:gd name="connsiteY0-32" fmla="*/ 5654 h 196154"/>
                <a:gd name="connsiteX1-33" fmla="*/ 955552 w 1099594"/>
                <a:gd name="connsiteY1-34" fmla="*/ 12226 h 196154"/>
                <a:gd name="connsiteX2-35" fmla="*/ 1095375 w 1099594"/>
                <a:gd name="connsiteY2-36" fmla="*/ 196154 h 196154"/>
                <a:gd name="connsiteX0-37" fmla="*/ 0 w 1095375"/>
                <a:gd name="connsiteY0-38" fmla="*/ 4964 h 195464"/>
                <a:gd name="connsiteX1-39" fmla="*/ 955552 w 1095375"/>
                <a:gd name="connsiteY1-40" fmla="*/ 11536 h 195464"/>
                <a:gd name="connsiteX2-41" fmla="*/ 1095375 w 1095375"/>
                <a:gd name="connsiteY2-42" fmla="*/ 195464 h 195464"/>
                <a:gd name="connsiteX0-43" fmla="*/ 0 w 1095375"/>
                <a:gd name="connsiteY0-44" fmla="*/ 4964 h 195464"/>
                <a:gd name="connsiteX1-45" fmla="*/ 955552 w 1095375"/>
                <a:gd name="connsiteY1-46" fmla="*/ 11536 h 195464"/>
                <a:gd name="connsiteX2-47" fmla="*/ 1095375 w 1095375"/>
                <a:gd name="connsiteY2-48" fmla="*/ 195464 h 195464"/>
                <a:gd name="connsiteX0-49" fmla="*/ 0 w 1102431"/>
                <a:gd name="connsiteY0-50" fmla="*/ 12906 h 203406"/>
                <a:gd name="connsiteX1-51" fmla="*/ 961917 w 1102431"/>
                <a:gd name="connsiteY1-52" fmla="*/ 19478 h 203406"/>
                <a:gd name="connsiteX2-53" fmla="*/ 1101740 w 1102431"/>
                <a:gd name="connsiteY2-54" fmla="*/ 203406 h 203406"/>
                <a:gd name="connsiteX0-55" fmla="*/ 0 w 1102431"/>
                <a:gd name="connsiteY0-56" fmla="*/ 10053 h 200553"/>
                <a:gd name="connsiteX1-57" fmla="*/ 961917 w 1102431"/>
                <a:gd name="connsiteY1-58" fmla="*/ 16625 h 200553"/>
                <a:gd name="connsiteX2-59" fmla="*/ 1101740 w 1102431"/>
                <a:gd name="connsiteY2-60" fmla="*/ 200553 h 200553"/>
                <a:gd name="connsiteX0-61" fmla="*/ 0 w 1102431"/>
                <a:gd name="connsiteY0-62" fmla="*/ 11902 h 202402"/>
                <a:gd name="connsiteX1-63" fmla="*/ 961917 w 1102431"/>
                <a:gd name="connsiteY1-64" fmla="*/ 18474 h 202402"/>
                <a:gd name="connsiteX2-65" fmla="*/ 1101740 w 1102431"/>
                <a:gd name="connsiteY2-66" fmla="*/ 202402 h 202402"/>
                <a:gd name="connsiteX0-67" fmla="*/ 0 w 1103121"/>
                <a:gd name="connsiteY0-68" fmla="*/ 9450 h 199950"/>
                <a:gd name="connsiteX1-69" fmla="*/ 961917 w 1103121"/>
                <a:gd name="connsiteY1-70" fmla="*/ 16022 h 199950"/>
                <a:gd name="connsiteX2-71" fmla="*/ 1101740 w 1103121"/>
                <a:gd name="connsiteY2-72" fmla="*/ 199950 h 199950"/>
                <a:gd name="connsiteX0-73" fmla="*/ 0 w 1102431"/>
                <a:gd name="connsiteY0-74" fmla="*/ 4289 h 194789"/>
                <a:gd name="connsiteX1-75" fmla="*/ 961917 w 1102431"/>
                <a:gd name="connsiteY1-76" fmla="*/ 10861 h 194789"/>
                <a:gd name="connsiteX2-77" fmla="*/ 1101740 w 1102431"/>
                <a:gd name="connsiteY2-78" fmla="*/ 194789 h 194789"/>
              </a:gdLst>
              <a:ahLst/>
              <a:cxnLst>
                <a:cxn ang="0">
                  <a:pos x="connsiteX0-73" y="connsiteY0-74"/>
                </a:cxn>
                <a:cxn ang="0">
                  <a:pos x="connsiteX1-75" y="connsiteY1-76"/>
                </a:cxn>
                <a:cxn ang="0">
                  <a:pos x="connsiteX2-77" y="connsiteY2-78"/>
                </a:cxn>
              </a:cxnLst>
              <a:rect l="l" t="t" r="r" b="b"/>
              <a:pathLst>
                <a:path w="1102431" h="194789">
                  <a:moveTo>
                    <a:pt x="0" y="4289"/>
                  </a:moveTo>
                  <a:cubicBezTo>
                    <a:pt x="356394" y="-3809"/>
                    <a:pt x="778294" y="219"/>
                    <a:pt x="961917" y="10861"/>
                  </a:cubicBezTo>
                  <a:cubicBezTo>
                    <a:pt x="1145540" y="21503"/>
                    <a:pt x="1093008" y="120176"/>
                    <a:pt x="1101740" y="194789"/>
                  </a:cubicBezTo>
                </a:path>
              </a:pathLst>
            </a:custGeom>
            <a:noFill/>
            <a:ln w="158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20" name="椭圆 19"/>
            <p:cNvSpPr/>
            <p:nvPr/>
          </p:nvSpPr>
          <p:spPr>
            <a:xfrm>
              <a:off x="3448034" y="2499846"/>
              <a:ext cx="76200" cy="7620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grpSp>
      <p:sp>
        <p:nvSpPr>
          <p:cNvPr id="21" name="文本框 20"/>
          <p:cNvSpPr txBox="1"/>
          <p:nvPr/>
        </p:nvSpPr>
        <p:spPr>
          <a:xfrm>
            <a:off x="1678225" y="2770677"/>
            <a:ext cx="2768099" cy="646331"/>
          </a:xfrm>
          <a:prstGeom prst="rect">
            <a:avLst/>
          </a:prstGeom>
          <a:noFill/>
        </p:spPr>
        <p:txBody>
          <a:bodyPr wrap="square" rtlCol="0">
            <a:spAutoFit/>
          </a:bodyPr>
          <a:lstStyle>
            <a:defPPr>
              <a:defRPr lang="zh-CN"/>
            </a:defPPr>
            <a:lvl1pPr>
              <a:defRPr spc="100">
                <a:solidFill>
                  <a:schemeClr val="tx2"/>
                </a:solidFill>
                <a:latin typeface="幼圆" panose="02010509060101010101" pitchFamily="49" charset="-122"/>
                <a:ea typeface="幼圆" panose="02010509060101010101" pitchFamily="49" charset="-122"/>
              </a:defRPr>
            </a:lvl1pPr>
          </a:lstStyle>
          <a:p>
            <a:r>
              <a:rPr lang="zh-CN" altLang="en-US" dirty="0">
                <a:solidFill>
                  <a:schemeClr val="tx1"/>
                </a:solidFill>
              </a:rPr>
              <a:t>请替换您的文字，内容简洁明了即可</a:t>
            </a:r>
            <a:endParaRPr lang="zh-CN" altLang="en-US" dirty="0">
              <a:solidFill>
                <a:schemeClr val="tx1"/>
              </a:solidFill>
            </a:endParaRPr>
          </a:p>
        </p:txBody>
      </p:sp>
      <p:grpSp>
        <p:nvGrpSpPr>
          <p:cNvPr id="22" name="组合 21"/>
          <p:cNvGrpSpPr/>
          <p:nvPr/>
        </p:nvGrpSpPr>
        <p:grpSpPr>
          <a:xfrm rot="10800000" flipH="1">
            <a:off x="6984960" y="2235699"/>
            <a:ext cx="1310473" cy="272173"/>
            <a:chOff x="3481372" y="2530826"/>
            <a:chExt cx="1378413" cy="314796"/>
          </a:xfrm>
        </p:grpSpPr>
        <p:sp>
          <p:nvSpPr>
            <p:cNvPr id="23" name="任意多边形 22"/>
            <p:cNvSpPr/>
            <p:nvPr/>
          </p:nvSpPr>
          <p:spPr>
            <a:xfrm>
              <a:off x="3481372" y="2530826"/>
              <a:ext cx="1340314" cy="276696"/>
            </a:xfrm>
            <a:custGeom>
              <a:avLst/>
              <a:gdLst>
                <a:gd name="connsiteX0" fmla="*/ 0 w 1095375"/>
                <a:gd name="connsiteY0" fmla="*/ 11316 h 201816"/>
                <a:gd name="connsiteX1" fmla="*/ 895350 w 1095375"/>
                <a:gd name="connsiteY1" fmla="*/ 20841 h 201816"/>
                <a:gd name="connsiteX2" fmla="*/ 1095375 w 1095375"/>
                <a:gd name="connsiteY2" fmla="*/ 201816 h 201816"/>
                <a:gd name="connsiteX0-1" fmla="*/ 0 w 1095375"/>
                <a:gd name="connsiteY0-2" fmla="*/ 14671 h 205171"/>
                <a:gd name="connsiteX1-3" fmla="*/ 920546 w 1095375"/>
                <a:gd name="connsiteY1-4" fmla="*/ 18228 h 205171"/>
                <a:gd name="connsiteX2-5" fmla="*/ 1095375 w 1095375"/>
                <a:gd name="connsiteY2-6" fmla="*/ 205171 h 205171"/>
                <a:gd name="connsiteX0-7" fmla="*/ 0 w 1095375"/>
                <a:gd name="connsiteY0-8" fmla="*/ 4494 h 194994"/>
                <a:gd name="connsiteX1-9" fmla="*/ 920546 w 1095375"/>
                <a:gd name="connsiteY1-10" fmla="*/ 8051 h 194994"/>
                <a:gd name="connsiteX2-11" fmla="*/ 1095375 w 1095375"/>
                <a:gd name="connsiteY2-12" fmla="*/ 194994 h 194994"/>
                <a:gd name="connsiteX0-13" fmla="*/ 0 w 1095375"/>
                <a:gd name="connsiteY0-14" fmla="*/ 9826 h 200326"/>
                <a:gd name="connsiteX1-15" fmla="*/ 920546 w 1095375"/>
                <a:gd name="connsiteY1-16" fmla="*/ 13383 h 200326"/>
                <a:gd name="connsiteX2-17" fmla="*/ 1095375 w 1095375"/>
                <a:gd name="connsiteY2-18" fmla="*/ 200326 h 200326"/>
                <a:gd name="connsiteX0-19" fmla="*/ 0 w 1095375"/>
                <a:gd name="connsiteY0-20" fmla="*/ 9826 h 200326"/>
                <a:gd name="connsiteX1-21" fmla="*/ 920546 w 1095375"/>
                <a:gd name="connsiteY1-22" fmla="*/ 13383 h 200326"/>
                <a:gd name="connsiteX2-23" fmla="*/ 1095375 w 1095375"/>
                <a:gd name="connsiteY2-24" fmla="*/ 200326 h 200326"/>
                <a:gd name="connsiteX0-25" fmla="*/ 0 w 1098765"/>
                <a:gd name="connsiteY0-26" fmla="*/ 8372 h 198872"/>
                <a:gd name="connsiteX1-27" fmla="*/ 955552 w 1098765"/>
                <a:gd name="connsiteY1-28" fmla="*/ 14944 h 198872"/>
                <a:gd name="connsiteX2-29" fmla="*/ 1095375 w 1098765"/>
                <a:gd name="connsiteY2-30" fmla="*/ 198872 h 198872"/>
                <a:gd name="connsiteX0-31" fmla="*/ 0 w 1099594"/>
                <a:gd name="connsiteY0-32" fmla="*/ 5654 h 196154"/>
                <a:gd name="connsiteX1-33" fmla="*/ 955552 w 1099594"/>
                <a:gd name="connsiteY1-34" fmla="*/ 12226 h 196154"/>
                <a:gd name="connsiteX2-35" fmla="*/ 1095375 w 1099594"/>
                <a:gd name="connsiteY2-36" fmla="*/ 196154 h 196154"/>
                <a:gd name="connsiteX0-37" fmla="*/ 0 w 1095375"/>
                <a:gd name="connsiteY0-38" fmla="*/ 4964 h 195464"/>
                <a:gd name="connsiteX1-39" fmla="*/ 955552 w 1095375"/>
                <a:gd name="connsiteY1-40" fmla="*/ 11536 h 195464"/>
                <a:gd name="connsiteX2-41" fmla="*/ 1095375 w 1095375"/>
                <a:gd name="connsiteY2-42" fmla="*/ 195464 h 195464"/>
                <a:gd name="connsiteX0-43" fmla="*/ 0 w 1095375"/>
                <a:gd name="connsiteY0-44" fmla="*/ 4964 h 195464"/>
                <a:gd name="connsiteX1-45" fmla="*/ 955552 w 1095375"/>
                <a:gd name="connsiteY1-46" fmla="*/ 11536 h 195464"/>
                <a:gd name="connsiteX2-47" fmla="*/ 1095375 w 1095375"/>
                <a:gd name="connsiteY2-48" fmla="*/ 195464 h 195464"/>
                <a:gd name="connsiteX0-49" fmla="*/ 0 w 1102431"/>
                <a:gd name="connsiteY0-50" fmla="*/ 12906 h 203406"/>
                <a:gd name="connsiteX1-51" fmla="*/ 961917 w 1102431"/>
                <a:gd name="connsiteY1-52" fmla="*/ 19478 h 203406"/>
                <a:gd name="connsiteX2-53" fmla="*/ 1101740 w 1102431"/>
                <a:gd name="connsiteY2-54" fmla="*/ 203406 h 203406"/>
                <a:gd name="connsiteX0-55" fmla="*/ 0 w 1102431"/>
                <a:gd name="connsiteY0-56" fmla="*/ 10053 h 200553"/>
                <a:gd name="connsiteX1-57" fmla="*/ 961917 w 1102431"/>
                <a:gd name="connsiteY1-58" fmla="*/ 16625 h 200553"/>
                <a:gd name="connsiteX2-59" fmla="*/ 1101740 w 1102431"/>
                <a:gd name="connsiteY2-60" fmla="*/ 200553 h 200553"/>
                <a:gd name="connsiteX0-61" fmla="*/ 0 w 1102431"/>
                <a:gd name="connsiteY0-62" fmla="*/ 11902 h 202402"/>
                <a:gd name="connsiteX1-63" fmla="*/ 961917 w 1102431"/>
                <a:gd name="connsiteY1-64" fmla="*/ 18474 h 202402"/>
                <a:gd name="connsiteX2-65" fmla="*/ 1101740 w 1102431"/>
                <a:gd name="connsiteY2-66" fmla="*/ 202402 h 202402"/>
                <a:gd name="connsiteX0-67" fmla="*/ 0 w 1103121"/>
                <a:gd name="connsiteY0-68" fmla="*/ 9450 h 199950"/>
                <a:gd name="connsiteX1-69" fmla="*/ 961917 w 1103121"/>
                <a:gd name="connsiteY1-70" fmla="*/ 16022 h 199950"/>
                <a:gd name="connsiteX2-71" fmla="*/ 1101740 w 1103121"/>
                <a:gd name="connsiteY2-72" fmla="*/ 199950 h 199950"/>
                <a:gd name="connsiteX0-73" fmla="*/ 0 w 1102431"/>
                <a:gd name="connsiteY0-74" fmla="*/ 4289 h 194789"/>
                <a:gd name="connsiteX1-75" fmla="*/ 961917 w 1102431"/>
                <a:gd name="connsiteY1-76" fmla="*/ 10861 h 194789"/>
                <a:gd name="connsiteX2-77" fmla="*/ 1101740 w 1102431"/>
                <a:gd name="connsiteY2-78" fmla="*/ 194789 h 194789"/>
              </a:gdLst>
              <a:ahLst/>
              <a:cxnLst>
                <a:cxn ang="0">
                  <a:pos x="connsiteX0-73" y="connsiteY0-74"/>
                </a:cxn>
                <a:cxn ang="0">
                  <a:pos x="connsiteX1-75" y="connsiteY1-76"/>
                </a:cxn>
                <a:cxn ang="0">
                  <a:pos x="connsiteX2-77" y="connsiteY2-78"/>
                </a:cxn>
              </a:cxnLst>
              <a:rect l="l" t="t" r="r" b="b"/>
              <a:pathLst>
                <a:path w="1102431" h="194789">
                  <a:moveTo>
                    <a:pt x="0" y="4289"/>
                  </a:moveTo>
                  <a:cubicBezTo>
                    <a:pt x="356394" y="-3809"/>
                    <a:pt x="778294" y="219"/>
                    <a:pt x="961917" y="10861"/>
                  </a:cubicBezTo>
                  <a:cubicBezTo>
                    <a:pt x="1145540" y="21503"/>
                    <a:pt x="1093008" y="120176"/>
                    <a:pt x="1101740" y="194789"/>
                  </a:cubicBezTo>
                </a:path>
              </a:pathLst>
            </a:custGeom>
            <a:noFill/>
            <a:ln w="15875">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24" name="椭圆 23"/>
            <p:cNvSpPr/>
            <p:nvPr/>
          </p:nvSpPr>
          <p:spPr>
            <a:xfrm>
              <a:off x="4783585" y="2769422"/>
              <a:ext cx="76200" cy="76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grpSp>
      <p:grpSp>
        <p:nvGrpSpPr>
          <p:cNvPr id="25" name="组合 24"/>
          <p:cNvGrpSpPr/>
          <p:nvPr/>
        </p:nvGrpSpPr>
        <p:grpSpPr>
          <a:xfrm rot="10800000" flipH="1" flipV="1">
            <a:off x="6917085" y="3916965"/>
            <a:ext cx="1455316" cy="454999"/>
            <a:chOff x="3481372" y="2530826"/>
            <a:chExt cx="836556" cy="330396"/>
          </a:xfrm>
        </p:grpSpPr>
        <p:sp>
          <p:nvSpPr>
            <p:cNvPr id="26" name="任意多边形 25"/>
            <p:cNvSpPr/>
            <p:nvPr/>
          </p:nvSpPr>
          <p:spPr>
            <a:xfrm>
              <a:off x="3481372" y="2530826"/>
              <a:ext cx="792960" cy="307652"/>
            </a:xfrm>
            <a:custGeom>
              <a:avLst/>
              <a:gdLst>
                <a:gd name="connsiteX0" fmla="*/ 0 w 1095375"/>
                <a:gd name="connsiteY0" fmla="*/ 11316 h 201816"/>
                <a:gd name="connsiteX1" fmla="*/ 895350 w 1095375"/>
                <a:gd name="connsiteY1" fmla="*/ 20841 h 201816"/>
                <a:gd name="connsiteX2" fmla="*/ 1095375 w 1095375"/>
                <a:gd name="connsiteY2" fmla="*/ 201816 h 201816"/>
                <a:gd name="connsiteX0-1" fmla="*/ 0 w 1095375"/>
                <a:gd name="connsiteY0-2" fmla="*/ 14671 h 205171"/>
                <a:gd name="connsiteX1-3" fmla="*/ 920546 w 1095375"/>
                <a:gd name="connsiteY1-4" fmla="*/ 18228 h 205171"/>
                <a:gd name="connsiteX2-5" fmla="*/ 1095375 w 1095375"/>
                <a:gd name="connsiteY2-6" fmla="*/ 205171 h 205171"/>
                <a:gd name="connsiteX0-7" fmla="*/ 0 w 1095375"/>
                <a:gd name="connsiteY0-8" fmla="*/ 4494 h 194994"/>
                <a:gd name="connsiteX1-9" fmla="*/ 920546 w 1095375"/>
                <a:gd name="connsiteY1-10" fmla="*/ 8051 h 194994"/>
                <a:gd name="connsiteX2-11" fmla="*/ 1095375 w 1095375"/>
                <a:gd name="connsiteY2-12" fmla="*/ 194994 h 194994"/>
                <a:gd name="connsiteX0-13" fmla="*/ 0 w 1095375"/>
                <a:gd name="connsiteY0-14" fmla="*/ 9826 h 200326"/>
                <a:gd name="connsiteX1-15" fmla="*/ 920546 w 1095375"/>
                <a:gd name="connsiteY1-16" fmla="*/ 13383 h 200326"/>
                <a:gd name="connsiteX2-17" fmla="*/ 1095375 w 1095375"/>
                <a:gd name="connsiteY2-18" fmla="*/ 200326 h 200326"/>
                <a:gd name="connsiteX0-19" fmla="*/ 0 w 1095375"/>
                <a:gd name="connsiteY0-20" fmla="*/ 9826 h 200326"/>
                <a:gd name="connsiteX1-21" fmla="*/ 920546 w 1095375"/>
                <a:gd name="connsiteY1-22" fmla="*/ 13383 h 200326"/>
                <a:gd name="connsiteX2-23" fmla="*/ 1095375 w 1095375"/>
                <a:gd name="connsiteY2-24" fmla="*/ 200326 h 200326"/>
                <a:gd name="connsiteX0-25" fmla="*/ 0 w 1098765"/>
                <a:gd name="connsiteY0-26" fmla="*/ 8372 h 198872"/>
                <a:gd name="connsiteX1-27" fmla="*/ 955552 w 1098765"/>
                <a:gd name="connsiteY1-28" fmla="*/ 14944 h 198872"/>
                <a:gd name="connsiteX2-29" fmla="*/ 1095375 w 1098765"/>
                <a:gd name="connsiteY2-30" fmla="*/ 198872 h 198872"/>
                <a:gd name="connsiteX0-31" fmla="*/ 0 w 1099594"/>
                <a:gd name="connsiteY0-32" fmla="*/ 5654 h 196154"/>
                <a:gd name="connsiteX1-33" fmla="*/ 955552 w 1099594"/>
                <a:gd name="connsiteY1-34" fmla="*/ 12226 h 196154"/>
                <a:gd name="connsiteX2-35" fmla="*/ 1095375 w 1099594"/>
                <a:gd name="connsiteY2-36" fmla="*/ 196154 h 196154"/>
                <a:gd name="connsiteX0-37" fmla="*/ 0 w 1095375"/>
                <a:gd name="connsiteY0-38" fmla="*/ 4964 h 195464"/>
                <a:gd name="connsiteX1-39" fmla="*/ 955552 w 1095375"/>
                <a:gd name="connsiteY1-40" fmla="*/ 11536 h 195464"/>
                <a:gd name="connsiteX2-41" fmla="*/ 1095375 w 1095375"/>
                <a:gd name="connsiteY2-42" fmla="*/ 195464 h 195464"/>
                <a:gd name="connsiteX0-43" fmla="*/ 0 w 1095375"/>
                <a:gd name="connsiteY0-44" fmla="*/ 4964 h 195464"/>
                <a:gd name="connsiteX1-45" fmla="*/ 955552 w 1095375"/>
                <a:gd name="connsiteY1-46" fmla="*/ 11536 h 195464"/>
                <a:gd name="connsiteX2-47" fmla="*/ 1095375 w 1095375"/>
                <a:gd name="connsiteY2-48" fmla="*/ 195464 h 195464"/>
                <a:gd name="connsiteX0-49" fmla="*/ 0 w 1102431"/>
                <a:gd name="connsiteY0-50" fmla="*/ 12906 h 203406"/>
                <a:gd name="connsiteX1-51" fmla="*/ 961917 w 1102431"/>
                <a:gd name="connsiteY1-52" fmla="*/ 19478 h 203406"/>
                <a:gd name="connsiteX2-53" fmla="*/ 1101740 w 1102431"/>
                <a:gd name="connsiteY2-54" fmla="*/ 203406 h 203406"/>
                <a:gd name="connsiteX0-55" fmla="*/ 0 w 1102431"/>
                <a:gd name="connsiteY0-56" fmla="*/ 10053 h 200553"/>
                <a:gd name="connsiteX1-57" fmla="*/ 961917 w 1102431"/>
                <a:gd name="connsiteY1-58" fmla="*/ 16625 h 200553"/>
                <a:gd name="connsiteX2-59" fmla="*/ 1101740 w 1102431"/>
                <a:gd name="connsiteY2-60" fmla="*/ 200553 h 200553"/>
                <a:gd name="connsiteX0-61" fmla="*/ 0 w 1102431"/>
                <a:gd name="connsiteY0-62" fmla="*/ 11902 h 202402"/>
                <a:gd name="connsiteX1-63" fmla="*/ 961917 w 1102431"/>
                <a:gd name="connsiteY1-64" fmla="*/ 18474 h 202402"/>
                <a:gd name="connsiteX2-65" fmla="*/ 1101740 w 1102431"/>
                <a:gd name="connsiteY2-66" fmla="*/ 202402 h 202402"/>
                <a:gd name="connsiteX0-67" fmla="*/ 0 w 1103121"/>
                <a:gd name="connsiteY0-68" fmla="*/ 9450 h 199950"/>
                <a:gd name="connsiteX1-69" fmla="*/ 961917 w 1103121"/>
                <a:gd name="connsiteY1-70" fmla="*/ 16022 h 199950"/>
                <a:gd name="connsiteX2-71" fmla="*/ 1101740 w 1103121"/>
                <a:gd name="connsiteY2-72" fmla="*/ 199950 h 199950"/>
                <a:gd name="connsiteX0-73" fmla="*/ 0 w 1102431"/>
                <a:gd name="connsiteY0-74" fmla="*/ 4289 h 194789"/>
                <a:gd name="connsiteX1-75" fmla="*/ 961917 w 1102431"/>
                <a:gd name="connsiteY1-76" fmla="*/ 10861 h 194789"/>
                <a:gd name="connsiteX2-77" fmla="*/ 1101740 w 1102431"/>
                <a:gd name="connsiteY2-78" fmla="*/ 194789 h 194789"/>
              </a:gdLst>
              <a:ahLst/>
              <a:cxnLst>
                <a:cxn ang="0">
                  <a:pos x="connsiteX0-73" y="connsiteY0-74"/>
                </a:cxn>
                <a:cxn ang="0">
                  <a:pos x="connsiteX1-75" y="connsiteY1-76"/>
                </a:cxn>
                <a:cxn ang="0">
                  <a:pos x="connsiteX2-77" y="connsiteY2-78"/>
                </a:cxn>
              </a:cxnLst>
              <a:rect l="l" t="t" r="r" b="b"/>
              <a:pathLst>
                <a:path w="1102431" h="194789">
                  <a:moveTo>
                    <a:pt x="0" y="4289"/>
                  </a:moveTo>
                  <a:cubicBezTo>
                    <a:pt x="356394" y="-3809"/>
                    <a:pt x="778294" y="219"/>
                    <a:pt x="961917" y="10861"/>
                  </a:cubicBezTo>
                  <a:cubicBezTo>
                    <a:pt x="1145540" y="21503"/>
                    <a:pt x="1093008" y="120176"/>
                    <a:pt x="1101740" y="194789"/>
                  </a:cubicBezTo>
                </a:path>
              </a:pathLst>
            </a:custGeom>
            <a:noFill/>
            <a:ln w="15875">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27" name="椭圆 26"/>
            <p:cNvSpPr/>
            <p:nvPr/>
          </p:nvSpPr>
          <p:spPr>
            <a:xfrm>
              <a:off x="4241728" y="2785022"/>
              <a:ext cx="76200" cy="76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grpSp>
      <p:sp>
        <p:nvSpPr>
          <p:cNvPr id="28" name="文本框 27"/>
          <p:cNvSpPr txBox="1"/>
          <p:nvPr/>
        </p:nvSpPr>
        <p:spPr>
          <a:xfrm>
            <a:off x="1513849" y="1728174"/>
            <a:ext cx="1526751" cy="1200329"/>
          </a:xfrm>
          <a:prstGeom prst="rect">
            <a:avLst/>
          </a:prstGeom>
          <a:noFill/>
        </p:spPr>
        <p:txBody>
          <a:bodyPr wrap="square" rtlCol="0">
            <a:spAutoFit/>
          </a:bodyPr>
          <a:lstStyle/>
          <a:p>
            <a:r>
              <a:rPr lang="en-US" altLang="zh-CN" sz="7200" dirty="0" smtClean="0">
                <a:solidFill>
                  <a:schemeClr val="accent2">
                    <a:lumMod val="50000"/>
                  </a:schemeClr>
                </a:solidFill>
                <a:latin typeface="CKanHK-Xbold" panose="00000800000000000000" pitchFamily="50" charset="-128"/>
                <a:ea typeface="CKanHK-Xbold" panose="00000800000000000000" pitchFamily="50" charset="-128"/>
              </a:rPr>
              <a:t>01</a:t>
            </a:r>
            <a:endParaRPr lang="zh-CN" altLang="en-US" sz="7200" dirty="0">
              <a:solidFill>
                <a:schemeClr val="accent2">
                  <a:lumMod val="50000"/>
                </a:schemeClr>
              </a:solidFill>
              <a:latin typeface="CKanHK-Xbold" panose="00000800000000000000" pitchFamily="50" charset="-128"/>
              <a:ea typeface="CKanHK-Xbold" panose="00000800000000000000" pitchFamily="50" charset="-128"/>
            </a:endParaRPr>
          </a:p>
        </p:txBody>
      </p:sp>
      <p:sp>
        <p:nvSpPr>
          <p:cNvPr id="29" name="文本框 28"/>
          <p:cNvSpPr txBox="1"/>
          <p:nvPr/>
        </p:nvSpPr>
        <p:spPr>
          <a:xfrm>
            <a:off x="9832521" y="1802220"/>
            <a:ext cx="2075359" cy="461665"/>
          </a:xfrm>
          <a:prstGeom prst="rect">
            <a:avLst/>
          </a:prstGeom>
          <a:noFill/>
        </p:spPr>
        <p:txBody>
          <a:bodyPr wrap="square" rtlCol="0">
            <a:spAutoFit/>
          </a:bodyPr>
          <a:lstStyle/>
          <a:p>
            <a:r>
              <a:rPr lang="zh-CN" altLang="en-US" sz="2400" b="1" spc="100" dirty="0" smtClean="0">
                <a:solidFill>
                  <a:srgbClr val="FF0000"/>
                </a:solidFill>
                <a:latin typeface="幼圆" panose="02010509060101010101" pitchFamily="49" charset="-122"/>
                <a:ea typeface="幼圆" panose="02010509060101010101" pitchFamily="49" charset="-122"/>
              </a:rPr>
              <a:t>请替换标题</a:t>
            </a:r>
            <a:endParaRPr lang="zh-CN" altLang="en-US" sz="2400" b="1" spc="100" dirty="0">
              <a:solidFill>
                <a:srgbClr val="FF0000"/>
              </a:solidFill>
              <a:latin typeface="幼圆" panose="02010509060101010101" pitchFamily="49" charset="-122"/>
              <a:ea typeface="幼圆" panose="02010509060101010101" pitchFamily="49" charset="-122"/>
            </a:endParaRPr>
          </a:p>
        </p:txBody>
      </p:sp>
      <p:sp>
        <p:nvSpPr>
          <p:cNvPr id="30" name="文本框 29"/>
          <p:cNvSpPr txBox="1"/>
          <p:nvPr/>
        </p:nvSpPr>
        <p:spPr>
          <a:xfrm>
            <a:off x="8762528" y="2282172"/>
            <a:ext cx="2768957" cy="646331"/>
          </a:xfrm>
          <a:prstGeom prst="rect">
            <a:avLst/>
          </a:prstGeom>
          <a:noFill/>
        </p:spPr>
        <p:txBody>
          <a:bodyPr wrap="square" rtlCol="0">
            <a:spAutoFit/>
          </a:bodyPr>
          <a:lstStyle/>
          <a:p>
            <a:r>
              <a:rPr lang="zh-CN" altLang="en-US" spc="100" dirty="0" smtClean="0">
                <a:solidFill>
                  <a:srgbClr val="FF0000"/>
                </a:solidFill>
                <a:latin typeface="幼圆" panose="02010509060101010101" pitchFamily="49" charset="-122"/>
                <a:ea typeface="幼圆" panose="02010509060101010101" pitchFamily="49" charset="-122"/>
              </a:rPr>
              <a:t>请替换您的文字，内容简洁明了即可</a:t>
            </a:r>
            <a:endParaRPr lang="zh-CN" altLang="en-US" spc="100" dirty="0">
              <a:solidFill>
                <a:srgbClr val="FF0000"/>
              </a:solidFill>
              <a:latin typeface="幼圆" panose="02010509060101010101" pitchFamily="49" charset="-122"/>
              <a:ea typeface="幼圆" panose="02010509060101010101" pitchFamily="49" charset="-122"/>
            </a:endParaRPr>
          </a:p>
        </p:txBody>
      </p:sp>
      <p:sp>
        <p:nvSpPr>
          <p:cNvPr id="31" name="文本框 30"/>
          <p:cNvSpPr txBox="1"/>
          <p:nvPr/>
        </p:nvSpPr>
        <p:spPr>
          <a:xfrm>
            <a:off x="8666258" y="1307543"/>
            <a:ext cx="1918374" cy="1200329"/>
          </a:xfrm>
          <a:prstGeom prst="rect">
            <a:avLst/>
          </a:prstGeom>
          <a:noFill/>
        </p:spPr>
        <p:txBody>
          <a:bodyPr wrap="square" rtlCol="0">
            <a:spAutoFit/>
          </a:bodyPr>
          <a:lstStyle/>
          <a:p>
            <a:r>
              <a:rPr lang="en-US" altLang="zh-CN" sz="7200" dirty="0" smtClean="0">
                <a:solidFill>
                  <a:srgbClr val="FF0000"/>
                </a:solidFill>
                <a:latin typeface="CKanHK-Xbold" panose="00000800000000000000" pitchFamily="50" charset="-128"/>
                <a:ea typeface="CKanHK-Xbold" panose="00000800000000000000" pitchFamily="50" charset="-128"/>
              </a:rPr>
              <a:t>02</a:t>
            </a:r>
            <a:endParaRPr lang="zh-CN" altLang="en-US" sz="7200" dirty="0">
              <a:solidFill>
                <a:srgbClr val="FF0000"/>
              </a:solidFill>
              <a:latin typeface="CKanHK-Xbold" panose="00000800000000000000" pitchFamily="50" charset="-128"/>
              <a:ea typeface="CKanHK-Xbold" panose="00000800000000000000" pitchFamily="50" charset="-128"/>
            </a:endParaRPr>
          </a:p>
        </p:txBody>
      </p:sp>
      <p:sp>
        <p:nvSpPr>
          <p:cNvPr id="32" name="文本框 31"/>
          <p:cNvSpPr txBox="1"/>
          <p:nvPr/>
        </p:nvSpPr>
        <p:spPr>
          <a:xfrm>
            <a:off x="9832521" y="4043680"/>
            <a:ext cx="2075359" cy="461665"/>
          </a:xfrm>
          <a:prstGeom prst="rect">
            <a:avLst/>
          </a:prstGeom>
          <a:noFill/>
        </p:spPr>
        <p:txBody>
          <a:bodyPr wrap="square" rtlCol="0">
            <a:spAutoFit/>
          </a:bodyPr>
          <a:lstStyle/>
          <a:p>
            <a:r>
              <a:rPr lang="zh-CN" altLang="en-US" sz="2400" b="1" spc="100" dirty="0" smtClean="0">
                <a:solidFill>
                  <a:srgbClr val="00B0F0"/>
                </a:solidFill>
                <a:latin typeface="幼圆" panose="02010509060101010101" pitchFamily="49" charset="-122"/>
                <a:ea typeface="幼圆" panose="02010509060101010101" pitchFamily="49" charset="-122"/>
              </a:rPr>
              <a:t>请替换标题</a:t>
            </a:r>
            <a:endParaRPr lang="zh-CN" altLang="en-US" sz="2400" b="1" spc="100" dirty="0">
              <a:solidFill>
                <a:srgbClr val="00B0F0"/>
              </a:solidFill>
              <a:latin typeface="幼圆" panose="02010509060101010101" pitchFamily="49" charset="-122"/>
              <a:ea typeface="幼圆" panose="02010509060101010101" pitchFamily="49" charset="-122"/>
            </a:endParaRPr>
          </a:p>
        </p:txBody>
      </p:sp>
      <p:sp>
        <p:nvSpPr>
          <p:cNvPr id="33" name="文本框 32"/>
          <p:cNvSpPr txBox="1"/>
          <p:nvPr/>
        </p:nvSpPr>
        <p:spPr>
          <a:xfrm>
            <a:off x="8799717" y="4570602"/>
            <a:ext cx="2731768" cy="646331"/>
          </a:xfrm>
          <a:prstGeom prst="rect">
            <a:avLst/>
          </a:prstGeom>
          <a:noFill/>
        </p:spPr>
        <p:txBody>
          <a:bodyPr wrap="square" rtlCol="0">
            <a:spAutoFit/>
          </a:bodyPr>
          <a:lstStyle>
            <a:defPPr>
              <a:defRPr lang="zh-CN"/>
            </a:defPPr>
            <a:lvl1pPr>
              <a:defRPr spc="100">
                <a:solidFill>
                  <a:schemeClr val="tx2"/>
                </a:solidFill>
                <a:latin typeface="幼圆" panose="02010509060101010101" pitchFamily="49" charset="-122"/>
                <a:ea typeface="幼圆" panose="02010509060101010101" pitchFamily="49" charset="-122"/>
              </a:defRPr>
            </a:lvl1pPr>
          </a:lstStyle>
          <a:p>
            <a:r>
              <a:rPr lang="zh-CN" altLang="en-US" dirty="0">
                <a:solidFill>
                  <a:srgbClr val="00B0F0"/>
                </a:solidFill>
              </a:rPr>
              <a:t>请替换您的文字，内容简洁明了即可</a:t>
            </a:r>
            <a:endParaRPr lang="zh-CN" altLang="en-US" dirty="0">
              <a:solidFill>
                <a:srgbClr val="00B0F0"/>
              </a:solidFill>
            </a:endParaRPr>
          </a:p>
        </p:txBody>
      </p:sp>
      <p:sp>
        <p:nvSpPr>
          <p:cNvPr id="34" name="文本框 33"/>
          <p:cNvSpPr txBox="1"/>
          <p:nvPr/>
        </p:nvSpPr>
        <p:spPr>
          <a:xfrm>
            <a:off x="8653753" y="3563964"/>
            <a:ext cx="1740508" cy="1200329"/>
          </a:xfrm>
          <a:prstGeom prst="rect">
            <a:avLst/>
          </a:prstGeom>
          <a:noFill/>
        </p:spPr>
        <p:txBody>
          <a:bodyPr wrap="square" rtlCol="0">
            <a:spAutoFit/>
          </a:bodyPr>
          <a:lstStyle/>
          <a:p>
            <a:r>
              <a:rPr lang="en-US" altLang="zh-CN" sz="7200" dirty="0" smtClean="0">
                <a:solidFill>
                  <a:srgbClr val="00B0F0"/>
                </a:solidFill>
                <a:latin typeface="CKanHK-Xbold" panose="00000800000000000000" pitchFamily="50" charset="-128"/>
                <a:ea typeface="CKanHK-Xbold" panose="00000800000000000000" pitchFamily="50" charset="-128"/>
              </a:rPr>
              <a:t>03</a:t>
            </a:r>
            <a:endParaRPr lang="zh-CN" altLang="en-US" sz="7200" dirty="0">
              <a:solidFill>
                <a:srgbClr val="00B0F0"/>
              </a:solidFill>
              <a:latin typeface="CKanHK-Xbold" panose="00000800000000000000" pitchFamily="50" charset="-128"/>
              <a:ea typeface="CKanHK-Xbold" panose="00000800000000000000" pitchFamily="50" charset="-128"/>
            </a:endParaRPr>
          </a:p>
        </p:txBody>
      </p:sp>
      <p:sp>
        <p:nvSpPr>
          <p:cNvPr id="35" name="矩形 34"/>
          <p:cNvSpPr/>
          <p:nvPr/>
        </p:nvSpPr>
        <p:spPr>
          <a:xfrm>
            <a:off x="1654600" y="413331"/>
            <a:ext cx="4339650" cy="646331"/>
          </a:xfrm>
          <a:prstGeom prst="rect">
            <a:avLst/>
          </a:prstGeom>
          <a:noFill/>
        </p:spPr>
        <p:txBody>
          <a:bodyPr wrap="none" lIns="91440" tIns="45720" rIns="91440" bIns="45720">
            <a:spAutoFit/>
          </a:bodyPr>
          <a:lstStyle/>
          <a:p>
            <a:pPr algn="ctr"/>
            <a:r>
              <a:rPr lang="zh-CN" altLang="en-US" sz="3600" b="0" cap="none" spc="0" dirty="0" smtClean="0">
                <a:ln w="0"/>
                <a:latin typeface="华文行楷" panose="02010800040101010101" pitchFamily="2" charset="-122"/>
                <a:ea typeface="华文行楷" panose="02010800040101010101" pitchFamily="2" charset="-122"/>
              </a:rPr>
              <a:t>请输入替换你的标题</a:t>
            </a:r>
            <a:endParaRPr lang="zh-CN" altLang="en-US" sz="3600" b="0" cap="none" spc="0" dirty="0">
              <a:ln w="0"/>
              <a:latin typeface="华文行楷" panose="02010800040101010101" pitchFamily="2" charset="-122"/>
              <a:ea typeface="华文行楷" panose="02010800040101010101" pitchFamily="2" charset="-122"/>
            </a:endParaRPr>
          </a:p>
        </p:txBody>
      </p:sp>
      <p:pic>
        <p:nvPicPr>
          <p:cNvPr id="62" name="图片 6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47013" y="-426527"/>
            <a:ext cx="3142437" cy="2484920"/>
          </a:xfrm>
          <a:prstGeom prst="rect">
            <a:avLst/>
          </a:prstGeom>
        </p:spPr>
      </p:pic>
      <p:sp>
        <p:nvSpPr>
          <p:cNvPr id="36" name="文本框 35"/>
          <p:cNvSpPr txBox="1"/>
          <p:nvPr/>
        </p:nvSpPr>
        <p:spPr>
          <a:xfrm>
            <a:off x="3185534" y="4606425"/>
            <a:ext cx="2075359" cy="461665"/>
          </a:xfrm>
          <a:prstGeom prst="rect">
            <a:avLst/>
          </a:prstGeom>
          <a:noFill/>
        </p:spPr>
        <p:txBody>
          <a:bodyPr wrap="square" rtlCol="0">
            <a:spAutoFit/>
          </a:bodyPr>
          <a:lstStyle/>
          <a:p>
            <a:r>
              <a:rPr lang="zh-CN" altLang="en-US" sz="2400" b="1" spc="100" dirty="0" smtClean="0">
                <a:solidFill>
                  <a:schemeClr val="accent6">
                    <a:lumMod val="75000"/>
                  </a:schemeClr>
                </a:solidFill>
                <a:latin typeface="幼圆" panose="02010509060101010101" pitchFamily="49" charset="-122"/>
                <a:ea typeface="幼圆" panose="02010509060101010101" pitchFamily="49" charset="-122"/>
              </a:rPr>
              <a:t>请替换标题</a:t>
            </a:r>
            <a:endParaRPr lang="zh-CN" altLang="en-US" sz="2400" b="1" spc="100" dirty="0">
              <a:solidFill>
                <a:schemeClr val="accent6">
                  <a:lumMod val="75000"/>
                </a:schemeClr>
              </a:solidFill>
              <a:latin typeface="幼圆" panose="02010509060101010101" pitchFamily="49" charset="-122"/>
              <a:ea typeface="幼圆" panose="02010509060101010101" pitchFamily="49" charset="-122"/>
            </a:endParaRPr>
          </a:p>
        </p:txBody>
      </p:sp>
      <p:sp>
        <p:nvSpPr>
          <p:cNvPr id="37" name="文本框 36"/>
          <p:cNvSpPr txBox="1"/>
          <p:nvPr/>
        </p:nvSpPr>
        <p:spPr>
          <a:xfrm>
            <a:off x="2152730" y="5133347"/>
            <a:ext cx="2731768" cy="646331"/>
          </a:xfrm>
          <a:prstGeom prst="rect">
            <a:avLst/>
          </a:prstGeom>
          <a:noFill/>
        </p:spPr>
        <p:txBody>
          <a:bodyPr wrap="square" rtlCol="0">
            <a:spAutoFit/>
          </a:bodyPr>
          <a:lstStyle>
            <a:defPPr>
              <a:defRPr lang="zh-CN"/>
            </a:defPPr>
            <a:lvl1pPr>
              <a:defRPr spc="100">
                <a:solidFill>
                  <a:schemeClr val="tx2"/>
                </a:solidFill>
                <a:latin typeface="幼圆" panose="02010509060101010101" pitchFamily="49" charset="-122"/>
                <a:ea typeface="幼圆" panose="02010509060101010101" pitchFamily="49" charset="-122"/>
              </a:defRPr>
            </a:lvl1pPr>
          </a:lstStyle>
          <a:p>
            <a:r>
              <a:rPr lang="zh-CN" altLang="en-US" dirty="0">
                <a:solidFill>
                  <a:schemeClr val="accent6">
                    <a:lumMod val="75000"/>
                  </a:schemeClr>
                </a:solidFill>
              </a:rPr>
              <a:t>请替换您的文字，内容简洁明了即可</a:t>
            </a:r>
            <a:endParaRPr lang="zh-CN" altLang="en-US" dirty="0">
              <a:solidFill>
                <a:schemeClr val="accent6">
                  <a:lumMod val="75000"/>
                </a:schemeClr>
              </a:solidFill>
            </a:endParaRPr>
          </a:p>
        </p:txBody>
      </p:sp>
      <p:sp>
        <p:nvSpPr>
          <p:cNvPr id="38" name="文本框 37"/>
          <p:cNvSpPr txBox="1"/>
          <p:nvPr/>
        </p:nvSpPr>
        <p:spPr>
          <a:xfrm>
            <a:off x="2006766" y="4126709"/>
            <a:ext cx="1740508" cy="1200329"/>
          </a:xfrm>
          <a:prstGeom prst="rect">
            <a:avLst/>
          </a:prstGeom>
          <a:noFill/>
        </p:spPr>
        <p:txBody>
          <a:bodyPr wrap="square" rtlCol="0">
            <a:spAutoFit/>
          </a:bodyPr>
          <a:lstStyle/>
          <a:p>
            <a:r>
              <a:rPr lang="en-US" altLang="zh-CN" sz="7200" dirty="0" smtClean="0">
                <a:solidFill>
                  <a:schemeClr val="accent6">
                    <a:lumMod val="75000"/>
                  </a:schemeClr>
                </a:solidFill>
                <a:latin typeface="CKanHK-Xbold" panose="00000800000000000000" pitchFamily="50" charset="-128"/>
                <a:ea typeface="CKanHK-Xbold" panose="00000800000000000000" pitchFamily="50" charset="-128"/>
              </a:rPr>
              <a:t>04</a:t>
            </a:r>
            <a:endParaRPr lang="zh-CN" altLang="en-US" sz="7200" dirty="0">
              <a:solidFill>
                <a:schemeClr val="accent6">
                  <a:lumMod val="75000"/>
                </a:schemeClr>
              </a:solidFill>
              <a:latin typeface="CKanHK-Xbold" panose="00000800000000000000" pitchFamily="50" charset="-128"/>
              <a:ea typeface="CKanHK-Xbold" panose="00000800000000000000" pitchFamily="50" charset="-128"/>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1000" fill="hold"/>
                                        <p:tgtEl>
                                          <p:spTgt spid="62"/>
                                        </p:tgtEl>
                                        <p:attrNameLst>
                                          <p:attrName>ppt_w</p:attrName>
                                        </p:attrNameLst>
                                      </p:cBhvr>
                                      <p:tavLst>
                                        <p:tav tm="0">
                                          <p:val>
                                            <p:fltVal val="0"/>
                                          </p:val>
                                        </p:tav>
                                        <p:tav tm="100000">
                                          <p:val>
                                            <p:strVal val="#ppt_w"/>
                                          </p:val>
                                        </p:tav>
                                      </p:tavLst>
                                    </p:anim>
                                    <p:anim calcmode="lin" valueType="num">
                                      <p:cBhvr>
                                        <p:cTn id="8" dur="1000" fill="hold"/>
                                        <p:tgtEl>
                                          <p:spTgt spid="62"/>
                                        </p:tgtEl>
                                        <p:attrNameLst>
                                          <p:attrName>ppt_h</p:attrName>
                                        </p:attrNameLst>
                                      </p:cBhvr>
                                      <p:tavLst>
                                        <p:tav tm="0">
                                          <p:val>
                                            <p:fltVal val="0"/>
                                          </p:val>
                                        </p:tav>
                                        <p:tav tm="100000">
                                          <p:val>
                                            <p:strVal val="#ppt_h"/>
                                          </p:val>
                                        </p:tav>
                                      </p:tavLst>
                                    </p:anim>
                                    <p:anim calcmode="lin" valueType="num">
                                      <p:cBhvr>
                                        <p:cTn id="9" dur="1000" fill="hold"/>
                                        <p:tgtEl>
                                          <p:spTgt spid="62"/>
                                        </p:tgtEl>
                                        <p:attrNameLst>
                                          <p:attrName>style.rotation</p:attrName>
                                        </p:attrNameLst>
                                      </p:cBhvr>
                                      <p:tavLst>
                                        <p:tav tm="0">
                                          <p:val>
                                            <p:fltVal val="90"/>
                                          </p:val>
                                        </p:tav>
                                        <p:tav tm="100000">
                                          <p:val>
                                            <p:fltVal val="0"/>
                                          </p:val>
                                        </p:tav>
                                      </p:tavLst>
                                    </p:anim>
                                    <p:animEffect transition="in" filter="fade">
                                      <p:cBhvr>
                                        <p:cTn id="10" dur="1000"/>
                                        <p:tgtEl>
                                          <p:spTgt spid="62"/>
                                        </p:tgtEl>
                                      </p:cBhvr>
                                    </p:animEffect>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1000"/>
                                        <p:tgtEl>
                                          <p:spTgt spid="35"/>
                                        </p:tgtEl>
                                      </p:cBhvr>
                                    </p:animEffect>
                                    <p:anim calcmode="lin" valueType="num">
                                      <p:cBhvr>
                                        <p:cTn id="15" dur="1000" fill="hold"/>
                                        <p:tgtEl>
                                          <p:spTgt spid="35"/>
                                        </p:tgtEl>
                                        <p:attrNameLst>
                                          <p:attrName>ppt_x</p:attrName>
                                        </p:attrNameLst>
                                      </p:cBhvr>
                                      <p:tavLst>
                                        <p:tav tm="0">
                                          <p:val>
                                            <p:strVal val="#ppt_x"/>
                                          </p:val>
                                        </p:tav>
                                        <p:tav tm="100000">
                                          <p:val>
                                            <p:strVal val="#ppt_x"/>
                                          </p:val>
                                        </p:tav>
                                      </p:tavLst>
                                    </p:anim>
                                    <p:anim calcmode="lin" valueType="num">
                                      <p:cBhvr>
                                        <p:cTn id="16" dur="1000" fill="hold"/>
                                        <p:tgtEl>
                                          <p:spTgt spid="35"/>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47" presetClass="entr" presetSubtype="0" fill="hold"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fade">
                                      <p:cBhvr>
                                        <p:cTn id="20" dur="1000"/>
                                        <p:tgtEl>
                                          <p:spTgt spid="61"/>
                                        </p:tgtEl>
                                      </p:cBhvr>
                                    </p:animEffect>
                                    <p:anim calcmode="lin" valueType="num">
                                      <p:cBhvr>
                                        <p:cTn id="21" dur="1000" fill="hold"/>
                                        <p:tgtEl>
                                          <p:spTgt spid="61"/>
                                        </p:tgtEl>
                                        <p:attrNameLst>
                                          <p:attrName>ppt_x</p:attrName>
                                        </p:attrNameLst>
                                      </p:cBhvr>
                                      <p:tavLst>
                                        <p:tav tm="0">
                                          <p:val>
                                            <p:strVal val="#ppt_x"/>
                                          </p:val>
                                        </p:tav>
                                        <p:tav tm="100000">
                                          <p:val>
                                            <p:strVal val="#ppt_x"/>
                                          </p:val>
                                        </p:tav>
                                      </p:tavLst>
                                    </p:anim>
                                    <p:anim calcmode="lin" valueType="num">
                                      <p:cBhvr>
                                        <p:cTn id="22" dur="1000" fill="hold"/>
                                        <p:tgtEl>
                                          <p:spTgt spid="61"/>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21" presetClass="entr" presetSubtype="3"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heel(3)">
                                      <p:cBhvr>
                                        <p:cTn id="26" dur="1500"/>
                                        <p:tgtEl>
                                          <p:spTgt spid="7"/>
                                        </p:tgtEl>
                                      </p:cBhvr>
                                    </p:animEffect>
                                  </p:childTnLst>
                                </p:cTn>
                              </p:par>
                            </p:childTnLst>
                          </p:cTn>
                        </p:par>
                        <p:par>
                          <p:cTn id="27" fill="hold">
                            <p:stCondLst>
                              <p:cond delay="4500"/>
                            </p:stCondLst>
                            <p:childTnLst>
                              <p:par>
                                <p:cTn id="28" presetID="23" presetClass="entr" presetSubtype="16" fill="hold" grpId="0" nodeType="after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p:cTn id="30" dur="500" fill="hold"/>
                                        <p:tgtEl>
                                          <p:spTgt spid="17"/>
                                        </p:tgtEl>
                                        <p:attrNameLst>
                                          <p:attrName>ppt_w</p:attrName>
                                        </p:attrNameLst>
                                      </p:cBhvr>
                                      <p:tavLst>
                                        <p:tav tm="0">
                                          <p:val>
                                            <p:fltVal val="0"/>
                                          </p:val>
                                        </p:tav>
                                        <p:tav tm="100000">
                                          <p:val>
                                            <p:strVal val="#ppt_w"/>
                                          </p:val>
                                        </p:tav>
                                      </p:tavLst>
                                    </p:anim>
                                    <p:anim calcmode="lin" valueType="num">
                                      <p:cBhvr>
                                        <p:cTn id="31" dur="500" fill="hold"/>
                                        <p:tgtEl>
                                          <p:spTgt spid="17"/>
                                        </p:tgtEl>
                                        <p:attrNameLst>
                                          <p:attrName>ppt_h</p:attrName>
                                        </p:attrNameLst>
                                      </p:cBhvr>
                                      <p:tavLst>
                                        <p:tav tm="0">
                                          <p:val>
                                            <p:fltVal val="0"/>
                                          </p:val>
                                        </p:tav>
                                        <p:tav tm="100000">
                                          <p:val>
                                            <p:strVal val="#ppt_h"/>
                                          </p:val>
                                        </p:tav>
                                      </p:tavLst>
                                    </p:anim>
                                  </p:childTnLst>
                                </p:cTn>
                              </p:par>
                            </p:childTnLst>
                          </p:cTn>
                        </p:par>
                        <p:par>
                          <p:cTn id="32" fill="hold">
                            <p:stCondLst>
                              <p:cond delay="5000"/>
                            </p:stCondLst>
                            <p:childTnLst>
                              <p:par>
                                <p:cTn id="33" presetID="9" presetClass="entr" presetSubtype="0"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dissolve">
                                      <p:cBhvr>
                                        <p:cTn id="35" dur="500"/>
                                        <p:tgtEl>
                                          <p:spTgt spid="8"/>
                                        </p:tgtEl>
                                      </p:cBhvr>
                                    </p:animEffect>
                                  </p:childTnLst>
                                </p:cTn>
                              </p:par>
                            </p:childTnLst>
                          </p:cTn>
                        </p:par>
                        <p:par>
                          <p:cTn id="36" fill="hold">
                            <p:stCondLst>
                              <p:cond delay="5500"/>
                            </p:stCondLst>
                            <p:childTnLst>
                              <p:par>
                                <p:cTn id="37" presetID="22" presetClass="entr" presetSubtype="2" fill="hold"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right)">
                                      <p:cBhvr>
                                        <p:cTn id="39" dur="750"/>
                                        <p:tgtEl>
                                          <p:spTgt spid="18"/>
                                        </p:tgtEl>
                                      </p:cBhvr>
                                    </p:animEffect>
                                  </p:childTnLst>
                                </p:cTn>
                              </p:par>
                            </p:childTnLst>
                          </p:cTn>
                        </p:par>
                        <p:par>
                          <p:cTn id="40" fill="hold">
                            <p:stCondLst>
                              <p:cond delay="6500"/>
                            </p:stCondLst>
                            <p:childTnLst>
                              <p:par>
                                <p:cTn id="41" presetID="23" presetClass="entr" presetSubtype="16" fill="hold" grpId="0" nodeType="after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p:cTn id="43" dur="750" fill="hold"/>
                                        <p:tgtEl>
                                          <p:spTgt spid="28"/>
                                        </p:tgtEl>
                                        <p:attrNameLst>
                                          <p:attrName>ppt_w</p:attrName>
                                        </p:attrNameLst>
                                      </p:cBhvr>
                                      <p:tavLst>
                                        <p:tav tm="0">
                                          <p:val>
                                            <p:fltVal val="0"/>
                                          </p:val>
                                        </p:tav>
                                        <p:tav tm="100000">
                                          <p:val>
                                            <p:strVal val="#ppt_w"/>
                                          </p:val>
                                        </p:tav>
                                      </p:tavLst>
                                    </p:anim>
                                    <p:anim calcmode="lin" valueType="num">
                                      <p:cBhvr>
                                        <p:cTn id="44" dur="750" fill="hold"/>
                                        <p:tgtEl>
                                          <p:spTgt spid="28"/>
                                        </p:tgtEl>
                                        <p:attrNameLst>
                                          <p:attrName>ppt_h</p:attrName>
                                        </p:attrNameLst>
                                      </p:cBhvr>
                                      <p:tavLst>
                                        <p:tav tm="0">
                                          <p:val>
                                            <p:fltVal val="0"/>
                                          </p:val>
                                        </p:tav>
                                        <p:tav tm="100000">
                                          <p:val>
                                            <p:strVal val="#ppt_h"/>
                                          </p:val>
                                        </p:tav>
                                      </p:tavLst>
                                    </p:anim>
                                  </p:childTnLst>
                                </p:cTn>
                              </p:par>
                            </p:childTnLst>
                          </p:cTn>
                        </p:par>
                        <p:par>
                          <p:cTn id="45" fill="hold">
                            <p:stCondLst>
                              <p:cond delay="7500"/>
                            </p:stCondLst>
                            <p:childTnLst>
                              <p:par>
                                <p:cTn id="46" presetID="47" presetClass="entr" presetSubtype="0" fill="hold" grpId="0" nodeType="after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750"/>
                                        <p:tgtEl>
                                          <p:spTgt spid="6"/>
                                        </p:tgtEl>
                                      </p:cBhvr>
                                    </p:animEffect>
                                    <p:anim calcmode="lin" valueType="num">
                                      <p:cBhvr>
                                        <p:cTn id="49" dur="750" fill="hold"/>
                                        <p:tgtEl>
                                          <p:spTgt spid="6"/>
                                        </p:tgtEl>
                                        <p:attrNameLst>
                                          <p:attrName>ppt_x</p:attrName>
                                        </p:attrNameLst>
                                      </p:cBhvr>
                                      <p:tavLst>
                                        <p:tav tm="0">
                                          <p:val>
                                            <p:strVal val="#ppt_x"/>
                                          </p:val>
                                        </p:tav>
                                        <p:tav tm="100000">
                                          <p:val>
                                            <p:strVal val="#ppt_x"/>
                                          </p:val>
                                        </p:tav>
                                      </p:tavLst>
                                    </p:anim>
                                    <p:anim calcmode="lin" valueType="num">
                                      <p:cBhvr>
                                        <p:cTn id="50" dur="750" fill="hold"/>
                                        <p:tgtEl>
                                          <p:spTgt spid="6"/>
                                        </p:tgtEl>
                                        <p:attrNameLst>
                                          <p:attrName>ppt_y</p:attrName>
                                        </p:attrNameLst>
                                      </p:cBhvr>
                                      <p:tavLst>
                                        <p:tav tm="0">
                                          <p:val>
                                            <p:strVal val="#ppt_y-.1"/>
                                          </p:val>
                                        </p:tav>
                                        <p:tav tm="100000">
                                          <p:val>
                                            <p:strVal val="#ppt_y"/>
                                          </p:val>
                                        </p:tav>
                                      </p:tavLst>
                                    </p:anim>
                                  </p:childTnLst>
                                </p:cTn>
                              </p:par>
                            </p:childTnLst>
                          </p:cTn>
                        </p:par>
                        <p:par>
                          <p:cTn id="51" fill="hold">
                            <p:stCondLst>
                              <p:cond delay="8500"/>
                            </p:stCondLst>
                            <p:childTnLst>
                              <p:par>
                                <p:cTn id="52" presetID="42" presetClass="entr" presetSubtype="0" fill="hold" grpId="0" nodeType="after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750"/>
                                        <p:tgtEl>
                                          <p:spTgt spid="21"/>
                                        </p:tgtEl>
                                      </p:cBhvr>
                                    </p:animEffect>
                                    <p:anim calcmode="lin" valueType="num">
                                      <p:cBhvr>
                                        <p:cTn id="55" dur="750" fill="hold"/>
                                        <p:tgtEl>
                                          <p:spTgt spid="21"/>
                                        </p:tgtEl>
                                        <p:attrNameLst>
                                          <p:attrName>ppt_x</p:attrName>
                                        </p:attrNameLst>
                                      </p:cBhvr>
                                      <p:tavLst>
                                        <p:tav tm="0">
                                          <p:val>
                                            <p:strVal val="#ppt_x"/>
                                          </p:val>
                                        </p:tav>
                                        <p:tav tm="100000">
                                          <p:val>
                                            <p:strVal val="#ppt_x"/>
                                          </p:val>
                                        </p:tav>
                                      </p:tavLst>
                                    </p:anim>
                                    <p:anim calcmode="lin" valueType="num">
                                      <p:cBhvr>
                                        <p:cTn id="56" dur="750" fill="hold"/>
                                        <p:tgtEl>
                                          <p:spTgt spid="21"/>
                                        </p:tgtEl>
                                        <p:attrNameLst>
                                          <p:attrName>ppt_y</p:attrName>
                                        </p:attrNameLst>
                                      </p:cBhvr>
                                      <p:tavLst>
                                        <p:tav tm="0">
                                          <p:val>
                                            <p:strVal val="#ppt_y+.1"/>
                                          </p:val>
                                        </p:tav>
                                        <p:tav tm="100000">
                                          <p:val>
                                            <p:strVal val="#ppt_y"/>
                                          </p:val>
                                        </p:tav>
                                      </p:tavLst>
                                    </p:anim>
                                  </p:childTnLst>
                                </p:cTn>
                              </p:par>
                            </p:childTnLst>
                          </p:cTn>
                        </p:par>
                        <p:par>
                          <p:cTn id="57" fill="hold">
                            <p:stCondLst>
                              <p:cond delay="9500"/>
                            </p:stCondLst>
                            <p:childTnLst>
                              <p:par>
                                <p:cTn id="58" presetID="9" presetClass="entr" presetSubtype="0" fill="hold" nodeType="after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dissolve">
                                      <p:cBhvr>
                                        <p:cTn id="60" dur="500"/>
                                        <p:tgtEl>
                                          <p:spTgt spid="11"/>
                                        </p:tgtEl>
                                      </p:cBhvr>
                                    </p:animEffect>
                                  </p:childTnLst>
                                </p:cTn>
                              </p:par>
                            </p:childTnLst>
                          </p:cTn>
                        </p:par>
                        <p:par>
                          <p:cTn id="61" fill="hold">
                            <p:stCondLst>
                              <p:cond delay="10000"/>
                            </p:stCondLst>
                            <p:childTnLst>
                              <p:par>
                                <p:cTn id="62" presetID="22" presetClass="entr" presetSubtype="8" fill="hold" nodeType="after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wipe(left)">
                                      <p:cBhvr>
                                        <p:cTn id="64" dur="750"/>
                                        <p:tgtEl>
                                          <p:spTgt spid="22"/>
                                        </p:tgtEl>
                                      </p:cBhvr>
                                    </p:animEffect>
                                  </p:childTnLst>
                                </p:cTn>
                              </p:par>
                            </p:childTnLst>
                          </p:cTn>
                        </p:par>
                        <p:par>
                          <p:cTn id="65" fill="hold">
                            <p:stCondLst>
                              <p:cond delay="11000"/>
                            </p:stCondLst>
                            <p:childTnLst>
                              <p:par>
                                <p:cTn id="66" presetID="23" presetClass="entr" presetSubtype="16" fill="hold" grpId="0" nodeType="after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p:cTn id="68" dur="750" fill="hold"/>
                                        <p:tgtEl>
                                          <p:spTgt spid="31"/>
                                        </p:tgtEl>
                                        <p:attrNameLst>
                                          <p:attrName>ppt_w</p:attrName>
                                        </p:attrNameLst>
                                      </p:cBhvr>
                                      <p:tavLst>
                                        <p:tav tm="0">
                                          <p:val>
                                            <p:fltVal val="0"/>
                                          </p:val>
                                        </p:tav>
                                        <p:tav tm="100000">
                                          <p:val>
                                            <p:strVal val="#ppt_w"/>
                                          </p:val>
                                        </p:tav>
                                      </p:tavLst>
                                    </p:anim>
                                    <p:anim calcmode="lin" valueType="num">
                                      <p:cBhvr>
                                        <p:cTn id="69" dur="750" fill="hold"/>
                                        <p:tgtEl>
                                          <p:spTgt spid="31"/>
                                        </p:tgtEl>
                                        <p:attrNameLst>
                                          <p:attrName>ppt_h</p:attrName>
                                        </p:attrNameLst>
                                      </p:cBhvr>
                                      <p:tavLst>
                                        <p:tav tm="0">
                                          <p:val>
                                            <p:fltVal val="0"/>
                                          </p:val>
                                        </p:tav>
                                        <p:tav tm="100000">
                                          <p:val>
                                            <p:strVal val="#ppt_h"/>
                                          </p:val>
                                        </p:tav>
                                      </p:tavLst>
                                    </p:anim>
                                  </p:childTnLst>
                                </p:cTn>
                              </p:par>
                            </p:childTnLst>
                          </p:cTn>
                        </p:par>
                        <p:par>
                          <p:cTn id="70" fill="hold">
                            <p:stCondLst>
                              <p:cond delay="12000"/>
                            </p:stCondLst>
                            <p:childTnLst>
                              <p:par>
                                <p:cTn id="71" presetID="47" presetClass="entr" presetSubtype="0" fill="hold" grpId="0" nodeType="after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fade">
                                      <p:cBhvr>
                                        <p:cTn id="73" dur="750"/>
                                        <p:tgtEl>
                                          <p:spTgt spid="29"/>
                                        </p:tgtEl>
                                      </p:cBhvr>
                                    </p:animEffect>
                                    <p:anim calcmode="lin" valueType="num">
                                      <p:cBhvr>
                                        <p:cTn id="74" dur="750" fill="hold"/>
                                        <p:tgtEl>
                                          <p:spTgt spid="29"/>
                                        </p:tgtEl>
                                        <p:attrNameLst>
                                          <p:attrName>ppt_x</p:attrName>
                                        </p:attrNameLst>
                                      </p:cBhvr>
                                      <p:tavLst>
                                        <p:tav tm="0">
                                          <p:val>
                                            <p:strVal val="#ppt_x"/>
                                          </p:val>
                                        </p:tav>
                                        <p:tav tm="100000">
                                          <p:val>
                                            <p:strVal val="#ppt_x"/>
                                          </p:val>
                                        </p:tav>
                                      </p:tavLst>
                                    </p:anim>
                                    <p:anim calcmode="lin" valueType="num">
                                      <p:cBhvr>
                                        <p:cTn id="75" dur="750" fill="hold"/>
                                        <p:tgtEl>
                                          <p:spTgt spid="29"/>
                                        </p:tgtEl>
                                        <p:attrNameLst>
                                          <p:attrName>ppt_y</p:attrName>
                                        </p:attrNameLst>
                                      </p:cBhvr>
                                      <p:tavLst>
                                        <p:tav tm="0">
                                          <p:val>
                                            <p:strVal val="#ppt_y-.1"/>
                                          </p:val>
                                        </p:tav>
                                        <p:tav tm="100000">
                                          <p:val>
                                            <p:strVal val="#ppt_y"/>
                                          </p:val>
                                        </p:tav>
                                      </p:tavLst>
                                    </p:anim>
                                  </p:childTnLst>
                                </p:cTn>
                              </p:par>
                            </p:childTnLst>
                          </p:cTn>
                        </p:par>
                        <p:par>
                          <p:cTn id="76" fill="hold">
                            <p:stCondLst>
                              <p:cond delay="13000"/>
                            </p:stCondLst>
                            <p:childTnLst>
                              <p:par>
                                <p:cTn id="77" presetID="42" presetClass="entr" presetSubtype="0" fill="hold" grpId="0" nodeType="after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fade">
                                      <p:cBhvr>
                                        <p:cTn id="79" dur="750"/>
                                        <p:tgtEl>
                                          <p:spTgt spid="30"/>
                                        </p:tgtEl>
                                      </p:cBhvr>
                                    </p:animEffect>
                                    <p:anim calcmode="lin" valueType="num">
                                      <p:cBhvr>
                                        <p:cTn id="80" dur="750" fill="hold"/>
                                        <p:tgtEl>
                                          <p:spTgt spid="30"/>
                                        </p:tgtEl>
                                        <p:attrNameLst>
                                          <p:attrName>ppt_x</p:attrName>
                                        </p:attrNameLst>
                                      </p:cBhvr>
                                      <p:tavLst>
                                        <p:tav tm="0">
                                          <p:val>
                                            <p:strVal val="#ppt_x"/>
                                          </p:val>
                                        </p:tav>
                                        <p:tav tm="100000">
                                          <p:val>
                                            <p:strVal val="#ppt_x"/>
                                          </p:val>
                                        </p:tav>
                                      </p:tavLst>
                                    </p:anim>
                                    <p:anim calcmode="lin" valueType="num">
                                      <p:cBhvr>
                                        <p:cTn id="81" dur="750" fill="hold"/>
                                        <p:tgtEl>
                                          <p:spTgt spid="30"/>
                                        </p:tgtEl>
                                        <p:attrNameLst>
                                          <p:attrName>ppt_y</p:attrName>
                                        </p:attrNameLst>
                                      </p:cBhvr>
                                      <p:tavLst>
                                        <p:tav tm="0">
                                          <p:val>
                                            <p:strVal val="#ppt_y+.1"/>
                                          </p:val>
                                        </p:tav>
                                        <p:tav tm="100000">
                                          <p:val>
                                            <p:strVal val="#ppt_y"/>
                                          </p:val>
                                        </p:tav>
                                      </p:tavLst>
                                    </p:anim>
                                  </p:childTnLst>
                                </p:cTn>
                              </p:par>
                            </p:childTnLst>
                          </p:cTn>
                        </p:par>
                        <p:par>
                          <p:cTn id="82" fill="hold">
                            <p:stCondLst>
                              <p:cond delay="14000"/>
                            </p:stCondLst>
                            <p:childTnLst>
                              <p:par>
                                <p:cTn id="83" presetID="9" presetClass="entr" presetSubtype="0" fill="hold" nodeType="after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dissolve">
                                      <p:cBhvr>
                                        <p:cTn id="85" dur="500"/>
                                        <p:tgtEl>
                                          <p:spTgt spid="14"/>
                                        </p:tgtEl>
                                      </p:cBhvr>
                                    </p:animEffect>
                                  </p:childTnLst>
                                </p:cTn>
                              </p:par>
                            </p:childTnLst>
                          </p:cTn>
                        </p:par>
                        <p:par>
                          <p:cTn id="86" fill="hold">
                            <p:stCondLst>
                              <p:cond delay="14500"/>
                            </p:stCondLst>
                            <p:childTnLst>
                              <p:par>
                                <p:cTn id="87" presetID="22" presetClass="entr" presetSubtype="1" fill="hold" nodeType="afterEffect">
                                  <p:stCondLst>
                                    <p:cond delay="0"/>
                                  </p:stCondLst>
                                  <p:childTnLst>
                                    <p:set>
                                      <p:cBhvr>
                                        <p:cTn id="88" dur="1" fill="hold">
                                          <p:stCondLst>
                                            <p:cond delay="0"/>
                                          </p:stCondLst>
                                        </p:cTn>
                                        <p:tgtEl>
                                          <p:spTgt spid="25"/>
                                        </p:tgtEl>
                                        <p:attrNameLst>
                                          <p:attrName>style.visibility</p:attrName>
                                        </p:attrNameLst>
                                      </p:cBhvr>
                                      <p:to>
                                        <p:strVal val="visible"/>
                                      </p:to>
                                    </p:set>
                                    <p:animEffect transition="in" filter="wipe(up)">
                                      <p:cBhvr>
                                        <p:cTn id="89" dur="750"/>
                                        <p:tgtEl>
                                          <p:spTgt spid="25"/>
                                        </p:tgtEl>
                                      </p:cBhvr>
                                    </p:animEffect>
                                  </p:childTnLst>
                                </p:cTn>
                              </p:par>
                            </p:childTnLst>
                          </p:cTn>
                        </p:par>
                        <p:par>
                          <p:cTn id="90" fill="hold">
                            <p:stCondLst>
                              <p:cond delay="15500"/>
                            </p:stCondLst>
                            <p:childTnLst>
                              <p:par>
                                <p:cTn id="91" presetID="23" presetClass="entr" presetSubtype="16" fill="hold" grpId="0" nodeType="afterEffect">
                                  <p:stCondLst>
                                    <p:cond delay="0"/>
                                  </p:stCondLst>
                                  <p:childTnLst>
                                    <p:set>
                                      <p:cBhvr>
                                        <p:cTn id="92" dur="1" fill="hold">
                                          <p:stCondLst>
                                            <p:cond delay="0"/>
                                          </p:stCondLst>
                                        </p:cTn>
                                        <p:tgtEl>
                                          <p:spTgt spid="34"/>
                                        </p:tgtEl>
                                        <p:attrNameLst>
                                          <p:attrName>style.visibility</p:attrName>
                                        </p:attrNameLst>
                                      </p:cBhvr>
                                      <p:to>
                                        <p:strVal val="visible"/>
                                      </p:to>
                                    </p:set>
                                    <p:anim calcmode="lin" valueType="num">
                                      <p:cBhvr>
                                        <p:cTn id="93" dur="750" fill="hold"/>
                                        <p:tgtEl>
                                          <p:spTgt spid="34"/>
                                        </p:tgtEl>
                                        <p:attrNameLst>
                                          <p:attrName>ppt_w</p:attrName>
                                        </p:attrNameLst>
                                      </p:cBhvr>
                                      <p:tavLst>
                                        <p:tav tm="0">
                                          <p:val>
                                            <p:fltVal val="0"/>
                                          </p:val>
                                        </p:tav>
                                        <p:tav tm="100000">
                                          <p:val>
                                            <p:strVal val="#ppt_w"/>
                                          </p:val>
                                        </p:tav>
                                      </p:tavLst>
                                    </p:anim>
                                    <p:anim calcmode="lin" valueType="num">
                                      <p:cBhvr>
                                        <p:cTn id="94" dur="750" fill="hold"/>
                                        <p:tgtEl>
                                          <p:spTgt spid="34"/>
                                        </p:tgtEl>
                                        <p:attrNameLst>
                                          <p:attrName>ppt_h</p:attrName>
                                        </p:attrNameLst>
                                      </p:cBhvr>
                                      <p:tavLst>
                                        <p:tav tm="0">
                                          <p:val>
                                            <p:fltVal val="0"/>
                                          </p:val>
                                        </p:tav>
                                        <p:tav tm="100000">
                                          <p:val>
                                            <p:strVal val="#ppt_h"/>
                                          </p:val>
                                        </p:tav>
                                      </p:tavLst>
                                    </p:anim>
                                  </p:childTnLst>
                                </p:cTn>
                              </p:par>
                            </p:childTnLst>
                          </p:cTn>
                        </p:par>
                        <p:par>
                          <p:cTn id="95" fill="hold">
                            <p:stCondLst>
                              <p:cond delay="16500"/>
                            </p:stCondLst>
                            <p:childTnLst>
                              <p:par>
                                <p:cTn id="96" presetID="47" presetClass="entr" presetSubtype="0" fill="hold" grpId="0" nodeType="afterEffect">
                                  <p:stCondLst>
                                    <p:cond delay="0"/>
                                  </p:stCondLst>
                                  <p:childTnLst>
                                    <p:set>
                                      <p:cBhvr>
                                        <p:cTn id="97" dur="1" fill="hold">
                                          <p:stCondLst>
                                            <p:cond delay="0"/>
                                          </p:stCondLst>
                                        </p:cTn>
                                        <p:tgtEl>
                                          <p:spTgt spid="32"/>
                                        </p:tgtEl>
                                        <p:attrNameLst>
                                          <p:attrName>style.visibility</p:attrName>
                                        </p:attrNameLst>
                                      </p:cBhvr>
                                      <p:to>
                                        <p:strVal val="visible"/>
                                      </p:to>
                                    </p:set>
                                    <p:animEffect transition="in" filter="fade">
                                      <p:cBhvr>
                                        <p:cTn id="98" dur="750"/>
                                        <p:tgtEl>
                                          <p:spTgt spid="32"/>
                                        </p:tgtEl>
                                      </p:cBhvr>
                                    </p:animEffect>
                                    <p:anim calcmode="lin" valueType="num">
                                      <p:cBhvr>
                                        <p:cTn id="99" dur="750" fill="hold"/>
                                        <p:tgtEl>
                                          <p:spTgt spid="32"/>
                                        </p:tgtEl>
                                        <p:attrNameLst>
                                          <p:attrName>ppt_x</p:attrName>
                                        </p:attrNameLst>
                                      </p:cBhvr>
                                      <p:tavLst>
                                        <p:tav tm="0">
                                          <p:val>
                                            <p:strVal val="#ppt_x"/>
                                          </p:val>
                                        </p:tav>
                                        <p:tav tm="100000">
                                          <p:val>
                                            <p:strVal val="#ppt_x"/>
                                          </p:val>
                                        </p:tav>
                                      </p:tavLst>
                                    </p:anim>
                                    <p:anim calcmode="lin" valueType="num">
                                      <p:cBhvr>
                                        <p:cTn id="100" dur="750" fill="hold"/>
                                        <p:tgtEl>
                                          <p:spTgt spid="32"/>
                                        </p:tgtEl>
                                        <p:attrNameLst>
                                          <p:attrName>ppt_y</p:attrName>
                                        </p:attrNameLst>
                                      </p:cBhvr>
                                      <p:tavLst>
                                        <p:tav tm="0">
                                          <p:val>
                                            <p:strVal val="#ppt_y-.1"/>
                                          </p:val>
                                        </p:tav>
                                        <p:tav tm="100000">
                                          <p:val>
                                            <p:strVal val="#ppt_y"/>
                                          </p:val>
                                        </p:tav>
                                      </p:tavLst>
                                    </p:anim>
                                  </p:childTnLst>
                                </p:cTn>
                              </p:par>
                            </p:childTnLst>
                          </p:cTn>
                        </p:par>
                        <p:par>
                          <p:cTn id="101" fill="hold">
                            <p:stCondLst>
                              <p:cond delay="17500"/>
                            </p:stCondLst>
                            <p:childTnLst>
                              <p:par>
                                <p:cTn id="102" presetID="42" presetClass="entr" presetSubtype="0" fill="hold" grpId="0" nodeType="afterEffect">
                                  <p:stCondLst>
                                    <p:cond delay="0"/>
                                  </p:stCondLst>
                                  <p:childTnLst>
                                    <p:set>
                                      <p:cBhvr>
                                        <p:cTn id="103" dur="1" fill="hold">
                                          <p:stCondLst>
                                            <p:cond delay="0"/>
                                          </p:stCondLst>
                                        </p:cTn>
                                        <p:tgtEl>
                                          <p:spTgt spid="33"/>
                                        </p:tgtEl>
                                        <p:attrNameLst>
                                          <p:attrName>style.visibility</p:attrName>
                                        </p:attrNameLst>
                                      </p:cBhvr>
                                      <p:to>
                                        <p:strVal val="visible"/>
                                      </p:to>
                                    </p:set>
                                    <p:animEffect transition="in" filter="fade">
                                      <p:cBhvr>
                                        <p:cTn id="104" dur="750"/>
                                        <p:tgtEl>
                                          <p:spTgt spid="33"/>
                                        </p:tgtEl>
                                      </p:cBhvr>
                                    </p:animEffect>
                                    <p:anim calcmode="lin" valueType="num">
                                      <p:cBhvr>
                                        <p:cTn id="105" dur="750" fill="hold"/>
                                        <p:tgtEl>
                                          <p:spTgt spid="33"/>
                                        </p:tgtEl>
                                        <p:attrNameLst>
                                          <p:attrName>ppt_x</p:attrName>
                                        </p:attrNameLst>
                                      </p:cBhvr>
                                      <p:tavLst>
                                        <p:tav tm="0">
                                          <p:val>
                                            <p:strVal val="#ppt_x"/>
                                          </p:val>
                                        </p:tav>
                                        <p:tav tm="100000">
                                          <p:val>
                                            <p:strVal val="#ppt_x"/>
                                          </p:val>
                                        </p:tav>
                                      </p:tavLst>
                                    </p:anim>
                                    <p:anim calcmode="lin" valueType="num">
                                      <p:cBhvr>
                                        <p:cTn id="106" dur="750" fill="hold"/>
                                        <p:tgtEl>
                                          <p:spTgt spid="33"/>
                                        </p:tgtEl>
                                        <p:attrNameLst>
                                          <p:attrName>ppt_y</p:attrName>
                                        </p:attrNameLst>
                                      </p:cBhvr>
                                      <p:tavLst>
                                        <p:tav tm="0">
                                          <p:val>
                                            <p:strVal val="#ppt_y+.1"/>
                                          </p:val>
                                        </p:tav>
                                        <p:tav tm="100000">
                                          <p:val>
                                            <p:strVal val="#ppt_y"/>
                                          </p:val>
                                        </p:tav>
                                      </p:tavLst>
                                    </p:anim>
                                  </p:childTnLst>
                                </p:cTn>
                              </p:par>
                            </p:childTnLst>
                          </p:cTn>
                        </p:par>
                        <p:par>
                          <p:cTn id="107" fill="hold">
                            <p:stCondLst>
                              <p:cond delay="18500"/>
                            </p:stCondLst>
                            <p:childTnLst>
                              <p:par>
                                <p:cTn id="108" presetID="23" presetClass="entr" presetSubtype="16" fill="hold" grpId="0" nodeType="afterEffect">
                                  <p:stCondLst>
                                    <p:cond delay="0"/>
                                  </p:stCondLst>
                                  <p:childTnLst>
                                    <p:set>
                                      <p:cBhvr>
                                        <p:cTn id="109" dur="1" fill="hold">
                                          <p:stCondLst>
                                            <p:cond delay="0"/>
                                          </p:stCondLst>
                                        </p:cTn>
                                        <p:tgtEl>
                                          <p:spTgt spid="38"/>
                                        </p:tgtEl>
                                        <p:attrNameLst>
                                          <p:attrName>style.visibility</p:attrName>
                                        </p:attrNameLst>
                                      </p:cBhvr>
                                      <p:to>
                                        <p:strVal val="visible"/>
                                      </p:to>
                                    </p:set>
                                    <p:anim calcmode="lin" valueType="num">
                                      <p:cBhvr>
                                        <p:cTn id="110" dur="750" fill="hold"/>
                                        <p:tgtEl>
                                          <p:spTgt spid="38"/>
                                        </p:tgtEl>
                                        <p:attrNameLst>
                                          <p:attrName>ppt_w</p:attrName>
                                        </p:attrNameLst>
                                      </p:cBhvr>
                                      <p:tavLst>
                                        <p:tav tm="0">
                                          <p:val>
                                            <p:fltVal val="0"/>
                                          </p:val>
                                        </p:tav>
                                        <p:tav tm="100000">
                                          <p:val>
                                            <p:strVal val="#ppt_w"/>
                                          </p:val>
                                        </p:tav>
                                      </p:tavLst>
                                    </p:anim>
                                    <p:anim calcmode="lin" valueType="num">
                                      <p:cBhvr>
                                        <p:cTn id="111" dur="750" fill="hold"/>
                                        <p:tgtEl>
                                          <p:spTgt spid="38"/>
                                        </p:tgtEl>
                                        <p:attrNameLst>
                                          <p:attrName>ppt_h</p:attrName>
                                        </p:attrNameLst>
                                      </p:cBhvr>
                                      <p:tavLst>
                                        <p:tav tm="0">
                                          <p:val>
                                            <p:fltVal val="0"/>
                                          </p:val>
                                        </p:tav>
                                        <p:tav tm="100000">
                                          <p:val>
                                            <p:strVal val="#ppt_h"/>
                                          </p:val>
                                        </p:tav>
                                      </p:tavLst>
                                    </p:anim>
                                  </p:childTnLst>
                                </p:cTn>
                              </p:par>
                            </p:childTnLst>
                          </p:cTn>
                        </p:par>
                        <p:par>
                          <p:cTn id="112" fill="hold">
                            <p:stCondLst>
                              <p:cond delay="19500"/>
                            </p:stCondLst>
                            <p:childTnLst>
                              <p:par>
                                <p:cTn id="113" presetID="47" presetClass="entr" presetSubtype="0" fill="hold" grpId="0" nodeType="afterEffect">
                                  <p:stCondLst>
                                    <p:cond delay="0"/>
                                  </p:stCondLst>
                                  <p:childTnLst>
                                    <p:set>
                                      <p:cBhvr>
                                        <p:cTn id="114" dur="1" fill="hold">
                                          <p:stCondLst>
                                            <p:cond delay="0"/>
                                          </p:stCondLst>
                                        </p:cTn>
                                        <p:tgtEl>
                                          <p:spTgt spid="36"/>
                                        </p:tgtEl>
                                        <p:attrNameLst>
                                          <p:attrName>style.visibility</p:attrName>
                                        </p:attrNameLst>
                                      </p:cBhvr>
                                      <p:to>
                                        <p:strVal val="visible"/>
                                      </p:to>
                                    </p:set>
                                    <p:animEffect transition="in" filter="fade">
                                      <p:cBhvr>
                                        <p:cTn id="115" dur="750"/>
                                        <p:tgtEl>
                                          <p:spTgt spid="36"/>
                                        </p:tgtEl>
                                      </p:cBhvr>
                                    </p:animEffect>
                                    <p:anim calcmode="lin" valueType="num">
                                      <p:cBhvr>
                                        <p:cTn id="116" dur="750" fill="hold"/>
                                        <p:tgtEl>
                                          <p:spTgt spid="36"/>
                                        </p:tgtEl>
                                        <p:attrNameLst>
                                          <p:attrName>ppt_x</p:attrName>
                                        </p:attrNameLst>
                                      </p:cBhvr>
                                      <p:tavLst>
                                        <p:tav tm="0">
                                          <p:val>
                                            <p:strVal val="#ppt_x"/>
                                          </p:val>
                                        </p:tav>
                                        <p:tav tm="100000">
                                          <p:val>
                                            <p:strVal val="#ppt_x"/>
                                          </p:val>
                                        </p:tav>
                                      </p:tavLst>
                                    </p:anim>
                                    <p:anim calcmode="lin" valueType="num">
                                      <p:cBhvr>
                                        <p:cTn id="117" dur="750" fill="hold"/>
                                        <p:tgtEl>
                                          <p:spTgt spid="36"/>
                                        </p:tgtEl>
                                        <p:attrNameLst>
                                          <p:attrName>ppt_y</p:attrName>
                                        </p:attrNameLst>
                                      </p:cBhvr>
                                      <p:tavLst>
                                        <p:tav tm="0">
                                          <p:val>
                                            <p:strVal val="#ppt_y-.1"/>
                                          </p:val>
                                        </p:tav>
                                        <p:tav tm="100000">
                                          <p:val>
                                            <p:strVal val="#ppt_y"/>
                                          </p:val>
                                        </p:tav>
                                      </p:tavLst>
                                    </p:anim>
                                  </p:childTnLst>
                                </p:cTn>
                              </p:par>
                            </p:childTnLst>
                          </p:cTn>
                        </p:par>
                        <p:par>
                          <p:cTn id="118" fill="hold">
                            <p:stCondLst>
                              <p:cond delay="20500"/>
                            </p:stCondLst>
                            <p:childTnLst>
                              <p:par>
                                <p:cTn id="119" presetID="42" presetClass="entr" presetSubtype="0" fill="hold" grpId="0" nodeType="afterEffect">
                                  <p:stCondLst>
                                    <p:cond delay="0"/>
                                  </p:stCondLst>
                                  <p:childTnLst>
                                    <p:set>
                                      <p:cBhvr>
                                        <p:cTn id="120" dur="1" fill="hold">
                                          <p:stCondLst>
                                            <p:cond delay="0"/>
                                          </p:stCondLst>
                                        </p:cTn>
                                        <p:tgtEl>
                                          <p:spTgt spid="37"/>
                                        </p:tgtEl>
                                        <p:attrNameLst>
                                          <p:attrName>style.visibility</p:attrName>
                                        </p:attrNameLst>
                                      </p:cBhvr>
                                      <p:to>
                                        <p:strVal val="visible"/>
                                      </p:to>
                                    </p:set>
                                    <p:animEffect transition="in" filter="fade">
                                      <p:cBhvr>
                                        <p:cTn id="121" dur="750"/>
                                        <p:tgtEl>
                                          <p:spTgt spid="37"/>
                                        </p:tgtEl>
                                      </p:cBhvr>
                                    </p:animEffect>
                                    <p:anim calcmode="lin" valueType="num">
                                      <p:cBhvr>
                                        <p:cTn id="122" dur="750" fill="hold"/>
                                        <p:tgtEl>
                                          <p:spTgt spid="37"/>
                                        </p:tgtEl>
                                        <p:attrNameLst>
                                          <p:attrName>ppt_x</p:attrName>
                                        </p:attrNameLst>
                                      </p:cBhvr>
                                      <p:tavLst>
                                        <p:tav tm="0">
                                          <p:val>
                                            <p:strVal val="#ppt_x"/>
                                          </p:val>
                                        </p:tav>
                                        <p:tav tm="100000">
                                          <p:val>
                                            <p:strVal val="#ppt_x"/>
                                          </p:val>
                                        </p:tav>
                                      </p:tavLst>
                                    </p:anim>
                                    <p:anim calcmode="lin" valueType="num">
                                      <p:cBhvr>
                                        <p:cTn id="123" dur="75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7" grpId="0"/>
      <p:bldP spid="21" grpId="0"/>
      <p:bldP spid="28" grpId="0"/>
      <p:bldP spid="29" grpId="0"/>
      <p:bldP spid="30" grpId="0"/>
      <p:bldP spid="31" grpId="0"/>
      <p:bldP spid="32" grpId="0"/>
      <p:bldP spid="33" grpId="0"/>
      <p:bldP spid="34" grpId="0"/>
      <p:bldP spid="35" grpId="0"/>
      <p:bldP spid="36" grpId="0"/>
      <p:bldP spid="37" grpId="0"/>
      <p:bldP spid="3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4528005" y="2458815"/>
            <a:ext cx="5722938" cy="0"/>
          </a:xfrm>
          <a:prstGeom prst="line">
            <a:avLst/>
          </a:prstGeom>
          <a:ln>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4528005" y="5038383"/>
            <a:ext cx="5722938" cy="0"/>
          </a:xfrm>
          <a:prstGeom prst="line">
            <a:avLst/>
          </a:prstGeom>
          <a:ln>
            <a:solidFill>
              <a:schemeClr val="accent2"/>
            </a:solidFill>
            <a:prstDash val="sysDash"/>
          </a:ln>
        </p:spPr>
        <p:style>
          <a:lnRef idx="1">
            <a:schemeClr val="accent1"/>
          </a:lnRef>
          <a:fillRef idx="0">
            <a:schemeClr val="accent1"/>
          </a:fillRef>
          <a:effectRef idx="0">
            <a:schemeClr val="accent1"/>
          </a:effectRef>
          <a:fontRef idx="minor">
            <a:schemeClr val="tx1"/>
          </a:fontRef>
        </p:style>
      </p:cxnSp>
      <p:sp>
        <p:nvSpPr>
          <p:cNvPr id="9" name="文本框 17"/>
          <p:cNvSpPr txBox="1">
            <a:spLocks noChangeArrowheads="1"/>
          </p:cNvSpPr>
          <p:nvPr/>
        </p:nvSpPr>
        <p:spPr bwMode="auto">
          <a:xfrm>
            <a:off x="5404196" y="1637180"/>
            <a:ext cx="1180647"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000" b="1" dirty="0" smtClean="0">
                <a:solidFill>
                  <a:srgbClr val="FF0000"/>
                </a:solidFill>
                <a:ea typeface="幼圆" panose="02010509060101010101" pitchFamily="49" charset="-122"/>
              </a:rPr>
              <a:t>Your </a:t>
            </a:r>
            <a:r>
              <a:rPr lang="zh-CN" altLang="en-US" sz="2000" b="1" dirty="0" smtClean="0">
                <a:solidFill>
                  <a:srgbClr val="FF0000"/>
                </a:solidFill>
                <a:ea typeface="幼圆" panose="02010509060101010101" pitchFamily="49" charset="-122"/>
              </a:rPr>
              <a:t>标题</a:t>
            </a:r>
            <a:endParaRPr lang="en-US" altLang="zh-CN" sz="2000" b="1" dirty="0">
              <a:solidFill>
                <a:srgbClr val="FF0000"/>
              </a:solidFill>
              <a:ea typeface="幼圆" panose="02010509060101010101" pitchFamily="49" charset="-122"/>
            </a:endParaRPr>
          </a:p>
        </p:txBody>
      </p:sp>
      <p:cxnSp>
        <p:nvCxnSpPr>
          <p:cNvPr id="12" name="直接连接符 11"/>
          <p:cNvCxnSpPr/>
          <p:nvPr/>
        </p:nvCxnSpPr>
        <p:spPr>
          <a:xfrm>
            <a:off x="4528005" y="3718496"/>
            <a:ext cx="5722938" cy="0"/>
          </a:xfrm>
          <a:prstGeom prst="line">
            <a:avLst/>
          </a:prstGeom>
          <a:ln>
            <a:solidFill>
              <a:schemeClr val="accent2"/>
            </a:solidFill>
            <a:prstDash val="sysDash"/>
          </a:ln>
        </p:spPr>
        <p:style>
          <a:lnRef idx="1">
            <a:schemeClr val="accent1"/>
          </a:lnRef>
          <a:fillRef idx="0">
            <a:schemeClr val="accent1"/>
          </a:fillRef>
          <a:effectRef idx="0">
            <a:schemeClr val="accent1"/>
          </a:effectRef>
          <a:fontRef idx="minor">
            <a:schemeClr val="tx1"/>
          </a:fontRef>
        </p:style>
      </p:cxnSp>
      <p:sp>
        <p:nvSpPr>
          <p:cNvPr id="17" name="文本框 17"/>
          <p:cNvSpPr txBox="1">
            <a:spLocks noChangeArrowheads="1"/>
          </p:cNvSpPr>
          <p:nvPr/>
        </p:nvSpPr>
        <p:spPr bwMode="auto">
          <a:xfrm>
            <a:off x="5477332" y="2863513"/>
            <a:ext cx="1263198"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000" b="1" dirty="0" smtClean="0">
                <a:solidFill>
                  <a:srgbClr val="FB117F"/>
                </a:solidFill>
                <a:ea typeface="幼圆" panose="02010509060101010101" pitchFamily="49" charset="-122"/>
              </a:rPr>
              <a:t>Your </a:t>
            </a:r>
            <a:r>
              <a:rPr lang="zh-CN" altLang="en-US" sz="2000" b="1" dirty="0" smtClean="0">
                <a:solidFill>
                  <a:srgbClr val="FB117F"/>
                </a:solidFill>
                <a:ea typeface="幼圆" panose="02010509060101010101" pitchFamily="49" charset="-122"/>
              </a:rPr>
              <a:t>标题</a:t>
            </a:r>
            <a:endParaRPr lang="en-US" altLang="zh-CN" sz="2000" b="1" dirty="0">
              <a:solidFill>
                <a:srgbClr val="FB117F"/>
              </a:solidFill>
              <a:ea typeface="幼圆" panose="02010509060101010101" pitchFamily="49" charset="-122"/>
            </a:endParaRPr>
          </a:p>
        </p:txBody>
      </p:sp>
      <p:sp>
        <p:nvSpPr>
          <p:cNvPr id="18" name="文本框 17"/>
          <p:cNvSpPr txBox="1">
            <a:spLocks noChangeArrowheads="1"/>
          </p:cNvSpPr>
          <p:nvPr/>
        </p:nvSpPr>
        <p:spPr bwMode="auto">
          <a:xfrm>
            <a:off x="5475407" y="4112663"/>
            <a:ext cx="1182571"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000" b="1" dirty="0" smtClean="0">
                <a:solidFill>
                  <a:srgbClr val="55A99D"/>
                </a:solidFill>
                <a:ea typeface="幼圆" panose="02010509060101010101" pitchFamily="49" charset="-122"/>
              </a:rPr>
              <a:t>Your </a:t>
            </a:r>
            <a:r>
              <a:rPr lang="zh-CN" altLang="en-US" sz="2000" b="1" dirty="0" smtClean="0">
                <a:solidFill>
                  <a:srgbClr val="55A99D"/>
                </a:solidFill>
                <a:ea typeface="幼圆" panose="02010509060101010101" pitchFamily="49" charset="-122"/>
              </a:rPr>
              <a:t>标题</a:t>
            </a:r>
            <a:endParaRPr lang="en-US" altLang="zh-CN" sz="2000" b="1" dirty="0">
              <a:solidFill>
                <a:srgbClr val="55A99D"/>
              </a:solidFill>
              <a:ea typeface="幼圆" panose="02010509060101010101" pitchFamily="49" charset="-122"/>
            </a:endParaRPr>
          </a:p>
        </p:txBody>
      </p:sp>
      <p:sp>
        <p:nvSpPr>
          <p:cNvPr id="19" name="文本框 17"/>
          <p:cNvSpPr txBox="1">
            <a:spLocks noChangeArrowheads="1"/>
          </p:cNvSpPr>
          <p:nvPr/>
        </p:nvSpPr>
        <p:spPr bwMode="auto">
          <a:xfrm>
            <a:off x="5475408" y="5282649"/>
            <a:ext cx="118257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000" b="1" dirty="0" smtClean="0">
                <a:solidFill>
                  <a:srgbClr val="7A9117"/>
                </a:solidFill>
                <a:ea typeface="幼圆" panose="02010509060101010101" pitchFamily="49" charset="-122"/>
              </a:rPr>
              <a:t>Your </a:t>
            </a:r>
            <a:r>
              <a:rPr lang="zh-CN" altLang="en-US" sz="2000" b="1" dirty="0" smtClean="0">
                <a:solidFill>
                  <a:srgbClr val="7A9117"/>
                </a:solidFill>
                <a:ea typeface="幼圆" panose="02010509060101010101" pitchFamily="49" charset="-122"/>
              </a:rPr>
              <a:t>标题</a:t>
            </a:r>
            <a:endParaRPr lang="en-US" altLang="zh-CN" sz="2000" b="1" dirty="0">
              <a:solidFill>
                <a:srgbClr val="7A9117"/>
              </a:solidFill>
              <a:ea typeface="幼圆" panose="02010509060101010101" pitchFamily="49" charset="-122"/>
            </a:endParaRPr>
          </a:p>
        </p:txBody>
      </p:sp>
      <p:sp>
        <p:nvSpPr>
          <p:cNvPr id="20" name="文本框 19"/>
          <p:cNvSpPr txBox="1"/>
          <p:nvPr/>
        </p:nvSpPr>
        <p:spPr>
          <a:xfrm>
            <a:off x="6740529" y="1125769"/>
            <a:ext cx="3702499" cy="1145825"/>
          </a:xfrm>
          <a:prstGeom prst="rect">
            <a:avLst/>
          </a:prstGeom>
          <a:noFill/>
        </p:spPr>
        <p:txBody>
          <a:bodyPr>
            <a:noAutofit/>
          </a:bodyPr>
          <a:lstStyle/>
          <a:p>
            <a:pPr>
              <a:lnSpc>
                <a:spcPct val="130000"/>
              </a:lnSpc>
              <a:defRPr/>
            </a:pPr>
            <a:r>
              <a:rPr lang="zh-CN" altLang="en-US" sz="2800" dirty="0" smtClean="0">
                <a:solidFill>
                  <a:srgbClr val="FF0000"/>
                </a:solidFill>
              </a:rPr>
              <a:t>请</a:t>
            </a:r>
            <a:r>
              <a:rPr lang="zh-CN" altLang="en-US" sz="1600" dirty="0" smtClean="0">
                <a:solidFill>
                  <a:schemeClr val="tx1">
                    <a:lumMod val="75000"/>
                    <a:lumOff val="25000"/>
                  </a:schemeClr>
                </a:solidFill>
                <a:latin typeface="幼圆" panose="02010509060101010101" pitchFamily="49" charset="-122"/>
                <a:ea typeface="幼圆" panose="02010509060101010101" pitchFamily="49" charset="-122"/>
              </a:rPr>
              <a:t>在输入你的内容文本</a:t>
            </a:r>
            <a:r>
              <a:rPr lang="en-US" altLang="zh-CN" sz="1600" dirty="0" smtClean="0">
                <a:solidFill>
                  <a:schemeClr val="tx1">
                    <a:lumMod val="75000"/>
                    <a:lumOff val="25000"/>
                  </a:schemeClr>
                </a:solidFill>
                <a:latin typeface="幼圆" panose="02010509060101010101" pitchFamily="49" charset="-122"/>
                <a:ea typeface="幼圆" panose="02010509060101010101" pitchFamily="49" charset="-122"/>
              </a:rPr>
              <a:t>.</a:t>
            </a:r>
            <a:r>
              <a:rPr lang="zh-CN" altLang="en-US" sz="1600" dirty="0">
                <a:solidFill>
                  <a:schemeClr val="tx1">
                    <a:lumMod val="75000"/>
                    <a:lumOff val="25000"/>
                  </a:schemeClr>
                </a:solidFill>
                <a:latin typeface="幼圆" panose="02010509060101010101" pitchFamily="49" charset="-122"/>
                <a:ea typeface="幼圆" panose="02010509060101010101" pitchFamily="49" charset="-122"/>
              </a:rPr>
              <a:t>请在输入你的内容文本</a:t>
            </a:r>
            <a:r>
              <a:rPr lang="en-US" altLang="zh-CN" sz="1600" dirty="0" smtClean="0">
                <a:solidFill>
                  <a:schemeClr val="tx1">
                    <a:lumMod val="75000"/>
                    <a:lumOff val="25000"/>
                  </a:schemeClr>
                </a:solidFill>
                <a:latin typeface="幼圆" panose="02010509060101010101" pitchFamily="49" charset="-122"/>
                <a:ea typeface="幼圆" panose="02010509060101010101" pitchFamily="49" charset="-122"/>
              </a:rPr>
              <a:t>.</a:t>
            </a:r>
            <a:r>
              <a:rPr lang="zh-CN" altLang="en-US" sz="1600" dirty="0">
                <a:solidFill>
                  <a:schemeClr val="tx1">
                    <a:lumMod val="75000"/>
                    <a:lumOff val="25000"/>
                  </a:schemeClr>
                </a:solidFill>
                <a:latin typeface="幼圆" panose="02010509060101010101" pitchFamily="49" charset="-122"/>
                <a:ea typeface="幼圆" panose="02010509060101010101" pitchFamily="49" charset="-122"/>
              </a:rPr>
              <a:t>请在输入你的内容文本</a:t>
            </a:r>
            <a:r>
              <a:rPr lang="en-US" altLang="zh-CN" sz="1600" dirty="0" smtClean="0">
                <a:solidFill>
                  <a:schemeClr val="tx1">
                    <a:lumMod val="75000"/>
                    <a:lumOff val="25000"/>
                  </a:schemeClr>
                </a:solidFill>
                <a:latin typeface="幼圆" panose="02010509060101010101" pitchFamily="49" charset="-122"/>
                <a:ea typeface="幼圆" panose="02010509060101010101" pitchFamily="49" charset="-122"/>
              </a:rPr>
              <a:t>.</a:t>
            </a:r>
            <a:r>
              <a:rPr lang="zh-CN" altLang="en-US" sz="1600" dirty="0">
                <a:solidFill>
                  <a:schemeClr val="tx1">
                    <a:lumMod val="75000"/>
                    <a:lumOff val="25000"/>
                  </a:schemeClr>
                </a:solidFill>
                <a:latin typeface="幼圆" panose="02010509060101010101" pitchFamily="49" charset="-122"/>
                <a:ea typeface="幼圆" panose="02010509060101010101" pitchFamily="49" charset="-122"/>
              </a:rPr>
              <a:t>请在输入你的内容文本</a:t>
            </a:r>
            <a:r>
              <a:rPr lang="en-US" altLang="zh-CN" sz="1600" dirty="0" smtClean="0">
                <a:solidFill>
                  <a:schemeClr val="tx1">
                    <a:lumMod val="75000"/>
                    <a:lumOff val="25000"/>
                  </a:schemeClr>
                </a:solidFill>
                <a:latin typeface="幼圆" panose="02010509060101010101" pitchFamily="49" charset="-122"/>
                <a:ea typeface="幼圆" panose="02010509060101010101" pitchFamily="49" charset="-122"/>
              </a:rPr>
              <a:t>.</a:t>
            </a:r>
            <a:endParaRPr lang="zh-CN" altLang="en-US" sz="1600" dirty="0">
              <a:solidFill>
                <a:schemeClr val="tx1">
                  <a:lumMod val="75000"/>
                  <a:lumOff val="25000"/>
                </a:schemeClr>
              </a:solidFill>
              <a:latin typeface="幼圆" panose="02010509060101010101" pitchFamily="49" charset="-122"/>
              <a:ea typeface="幼圆" panose="02010509060101010101" pitchFamily="49" charset="-122"/>
            </a:endParaRPr>
          </a:p>
        </p:txBody>
      </p:sp>
      <p:sp>
        <p:nvSpPr>
          <p:cNvPr id="21" name="文本框 20"/>
          <p:cNvSpPr txBox="1"/>
          <p:nvPr/>
        </p:nvSpPr>
        <p:spPr>
          <a:xfrm>
            <a:off x="6740528" y="2475822"/>
            <a:ext cx="3702499" cy="940915"/>
          </a:xfrm>
          <a:prstGeom prst="rect">
            <a:avLst/>
          </a:prstGeom>
          <a:noFill/>
        </p:spPr>
        <p:txBody>
          <a:bodyPr>
            <a:noAutofit/>
          </a:bodyPr>
          <a:lstStyle/>
          <a:p>
            <a:pPr>
              <a:lnSpc>
                <a:spcPct val="130000"/>
              </a:lnSpc>
              <a:defRPr/>
            </a:pPr>
            <a:r>
              <a:rPr lang="zh-CN" altLang="en-US" sz="2800" dirty="0" smtClean="0">
                <a:solidFill>
                  <a:srgbClr val="FB117F"/>
                </a:solidFill>
              </a:rPr>
              <a:t>请</a:t>
            </a:r>
            <a:r>
              <a:rPr lang="zh-CN" altLang="en-US" sz="1600" dirty="0" smtClean="0">
                <a:solidFill>
                  <a:schemeClr val="tx1">
                    <a:lumMod val="75000"/>
                    <a:lumOff val="25000"/>
                  </a:schemeClr>
                </a:solidFill>
                <a:latin typeface="幼圆" panose="02010509060101010101" pitchFamily="49" charset="-122"/>
                <a:ea typeface="幼圆" panose="02010509060101010101" pitchFamily="49" charset="-122"/>
              </a:rPr>
              <a:t>在输入你的内容文本</a:t>
            </a:r>
            <a:r>
              <a:rPr lang="en-US" altLang="zh-CN" sz="1600" dirty="0" smtClean="0">
                <a:solidFill>
                  <a:schemeClr val="tx1">
                    <a:lumMod val="75000"/>
                    <a:lumOff val="25000"/>
                  </a:schemeClr>
                </a:solidFill>
                <a:latin typeface="幼圆" panose="02010509060101010101" pitchFamily="49" charset="-122"/>
                <a:ea typeface="幼圆" panose="02010509060101010101" pitchFamily="49" charset="-122"/>
              </a:rPr>
              <a:t>.</a:t>
            </a:r>
            <a:r>
              <a:rPr lang="zh-CN" altLang="en-US" sz="1600" dirty="0">
                <a:solidFill>
                  <a:schemeClr val="tx1">
                    <a:lumMod val="75000"/>
                    <a:lumOff val="25000"/>
                  </a:schemeClr>
                </a:solidFill>
                <a:latin typeface="幼圆" panose="02010509060101010101" pitchFamily="49" charset="-122"/>
                <a:ea typeface="幼圆" panose="02010509060101010101" pitchFamily="49" charset="-122"/>
              </a:rPr>
              <a:t>请在输入你的内容文本</a:t>
            </a:r>
            <a:r>
              <a:rPr lang="en-US" altLang="zh-CN" sz="1600" dirty="0" smtClean="0">
                <a:solidFill>
                  <a:schemeClr val="tx1">
                    <a:lumMod val="75000"/>
                    <a:lumOff val="25000"/>
                  </a:schemeClr>
                </a:solidFill>
                <a:latin typeface="幼圆" panose="02010509060101010101" pitchFamily="49" charset="-122"/>
                <a:ea typeface="幼圆" panose="02010509060101010101" pitchFamily="49" charset="-122"/>
              </a:rPr>
              <a:t>.</a:t>
            </a:r>
            <a:r>
              <a:rPr lang="zh-CN" altLang="en-US" sz="1600" dirty="0">
                <a:solidFill>
                  <a:schemeClr val="tx1">
                    <a:lumMod val="75000"/>
                    <a:lumOff val="25000"/>
                  </a:schemeClr>
                </a:solidFill>
                <a:latin typeface="幼圆" panose="02010509060101010101" pitchFamily="49" charset="-122"/>
                <a:ea typeface="幼圆" panose="02010509060101010101" pitchFamily="49" charset="-122"/>
              </a:rPr>
              <a:t>请在输入你的内容文本</a:t>
            </a:r>
            <a:r>
              <a:rPr lang="en-US" altLang="zh-CN" sz="1600" dirty="0" smtClean="0">
                <a:solidFill>
                  <a:schemeClr val="tx1">
                    <a:lumMod val="75000"/>
                    <a:lumOff val="25000"/>
                  </a:schemeClr>
                </a:solidFill>
                <a:latin typeface="幼圆" panose="02010509060101010101" pitchFamily="49" charset="-122"/>
                <a:ea typeface="幼圆" panose="02010509060101010101" pitchFamily="49" charset="-122"/>
              </a:rPr>
              <a:t>.</a:t>
            </a:r>
            <a:r>
              <a:rPr lang="zh-CN" altLang="en-US" sz="1600" dirty="0">
                <a:solidFill>
                  <a:schemeClr val="tx1">
                    <a:lumMod val="75000"/>
                    <a:lumOff val="25000"/>
                  </a:schemeClr>
                </a:solidFill>
                <a:latin typeface="幼圆" panose="02010509060101010101" pitchFamily="49" charset="-122"/>
                <a:ea typeface="幼圆" panose="02010509060101010101" pitchFamily="49" charset="-122"/>
              </a:rPr>
              <a:t>请在输入你的内容</a:t>
            </a:r>
            <a:r>
              <a:rPr lang="zh-CN" altLang="en-US" sz="1600" dirty="0" smtClean="0">
                <a:solidFill>
                  <a:schemeClr val="tx1">
                    <a:lumMod val="75000"/>
                    <a:lumOff val="25000"/>
                  </a:schemeClr>
                </a:solidFill>
                <a:latin typeface="幼圆" panose="02010509060101010101" pitchFamily="49" charset="-122"/>
                <a:ea typeface="幼圆" panose="02010509060101010101" pitchFamily="49" charset="-122"/>
              </a:rPr>
              <a:t>文本</a:t>
            </a:r>
            <a:r>
              <a:rPr lang="en-US" altLang="zh-CN" sz="1600" dirty="0" smtClean="0">
                <a:solidFill>
                  <a:schemeClr val="tx1">
                    <a:lumMod val="75000"/>
                    <a:lumOff val="25000"/>
                  </a:schemeClr>
                </a:solidFill>
                <a:latin typeface="幼圆" panose="02010509060101010101" pitchFamily="49" charset="-122"/>
                <a:ea typeface="幼圆" panose="02010509060101010101" pitchFamily="49" charset="-122"/>
              </a:rPr>
              <a:t>.</a:t>
            </a:r>
            <a:endParaRPr lang="zh-CN" altLang="en-US" sz="1600" dirty="0">
              <a:solidFill>
                <a:schemeClr val="tx1">
                  <a:lumMod val="75000"/>
                  <a:lumOff val="25000"/>
                </a:schemeClr>
              </a:solidFill>
              <a:latin typeface="幼圆" panose="02010509060101010101" pitchFamily="49" charset="-122"/>
              <a:ea typeface="幼圆" panose="02010509060101010101" pitchFamily="49" charset="-122"/>
            </a:endParaRPr>
          </a:p>
        </p:txBody>
      </p:sp>
      <p:sp>
        <p:nvSpPr>
          <p:cNvPr id="22" name="文本框 21"/>
          <p:cNvSpPr txBox="1"/>
          <p:nvPr/>
        </p:nvSpPr>
        <p:spPr>
          <a:xfrm>
            <a:off x="6740528" y="3769782"/>
            <a:ext cx="3702499" cy="1124743"/>
          </a:xfrm>
          <a:prstGeom prst="rect">
            <a:avLst/>
          </a:prstGeom>
          <a:noFill/>
        </p:spPr>
        <p:txBody>
          <a:bodyPr>
            <a:noAutofit/>
          </a:bodyPr>
          <a:lstStyle/>
          <a:p>
            <a:pPr>
              <a:lnSpc>
                <a:spcPct val="130000"/>
              </a:lnSpc>
              <a:defRPr/>
            </a:pPr>
            <a:r>
              <a:rPr lang="zh-CN" altLang="en-US" sz="2800" dirty="0" smtClean="0">
                <a:solidFill>
                  <a:srgbClr val="55A99D"/>
                </a:solidFill>
              </a:rPr>
              <a:t>请</a:t>
            </a:r>
            <a:r>
              <a:rPr lang="zh-CN" altLang="en-US" sz="1600" dirty="0" smtClean="0">
                <a:solidFill>
                  <a:schemeClr val="tx1">
                    <a:lumMod val="65000"/>
                    <a:lumOff val="35000"/>
                  </a:schemeClr>
                </a:solidFill>
                <a:latin typeface="幼圆" panose="02010509060101010101" pitchFamily="49" charset="-122"/>
                <a:ea typeface="幼圆" panose="02010509060101010101" pitchFamily="49" charset="-122"/>
              </a:rPr>
              <a:t>在输入你的内容文本</a:t>
            </a:r>
            <a:r>
              <a:rPr lang="en-US" altLang="zh-CN" sz="1600" dirty="0" smtClean="0">
                <a:solidFill>
                  <a:schemeClr val="tx1">
                    <a:lumMod val="65000"/>
                    <a:lumOff val="35000"/>
                  </a:schemeClr>
                </a:solidFill>
                <a:latin typeface="幼圆" panose="02010509060101010101" pitchFamily="49" charset="-122"/>
                <a:ea typeface="幼圆" panose="02010509060101010101" pitchFamily="49" charset="-122"/>
              </a:rPr>
              <a:t>.</a:t>
            </a:r>
            <a:r>
              <a:rPr lang="zh-CN" altLang="en-US" sz="1600" dirty="0">
                <a:solidFill>
                  <a:schemeClr val="tx1">
                    <a:lumMod val="65000"/>
                    <a:lumOff val="35000"/>
                  </a:schemeClr>
                </a:solidFill>
                <a:latin typeface="幼圆" panose="02010509060101010101" pitchFamily="49" charset="-122"/>
                <a:ea typeface="幼圆" panose="02010509060101010101" pitchFamily="49" charset="-122"/>
              </a:rPr>
              <a:t>请在输入你的内容文本</a:t>
            </a:r>
            <a:r>
              <a:rPr lang="en-US" altLang="zh-CN" sz="1600" dirty="0" smtClean="0">
                <a:solidFill>
                  <a:schemeClr val="tx1">
                    <a:lumMod val="65000"/>
                    <a:lumOff val="35000"/>
                  </a:schemeClr>
                </a:solidFill>
                <a:latin typeface="幼圆" panose="02010509060101010101" pitchFamily="49" charset="-122"/>
                <a:ea typeface="幼圆" panose="02010509060101010101" pitchFamily="49" charset="-122"/>
              </a:rPr>
              <a:t>.</a:t>
            </a:r>
            <a:r>
              <a:rPr lang="zh-CN" altLang="en-US" sz="1600" dirty="0">
                <a:solidFill>
                  <a:schemeClr val="tx1">
                    <a:lumMod val="65000"/>
                    <a:lumOff val="35000"/>
                  </a:schemeClr>
                </a:solidFill>
                <a:latin typeface="幼圆" panose="02010509060101010101" pitchFamily="49" charset="-122"/>
                <a:ea typeface="幼圆" panose="02010509060101010101" pitchFamily="49" charset="-122"/>
              </a:rPr>
              <a:t>请在输入你的内容文本</a:t>
            </a:r>
            <a:r>
              <a:rPr lang="en-US" altLang="zh-CN" sz="1600" dirty="0" smtClean="0">
                <a:solidFill>
                  <a:schemeClr val="tx1">
                    <a:lumMod val="65000"/>
                    <a:lumOff val="35000"/>
                  </a:schemeClr>
                </a:solidFill>
                <a:latin typeface="幼圆" panose="02010509060101010101" pitchFamily="49" charset="-122"/>
                <a:ea typeface="幼圆" panose="02010509060101010101" pitchFamily="49" charset="-122"/>
              </a:rPr>
              <a:t>.</a:t>
            </a:r>
            <a:r>
              <a:rPr lang="zh-CN" altLang="en-US" sz="1600" dirty="0">
                <a:solidFill>
                  <a:schemeClr val="tx1">
                    <a:lumMod val="65000"/>
                    <a:lumOff val="35000"/>
                  </a:schemeClr>
                </a:solidFill>
                <a:latin typeface="幼圆" panose="02010509060101010101" pitchFamily="49" charset="-122"/>
                <a:ea typeface="幼圆" panose="02010509060101010101" pitchFamily="49" charset="-122"/>
              </a:rPr>
              <a:t>请在输入你的内容文本</a:t>
            </a:r>
            <a:r>
              <a:rPr lang="en-US" altLang="zh-CN" sz="1600" dirty="0" smtClean="0">
                <a:solidFill>
                  <a:schemeClr val="tx1">
                    <a:lumMod val="65000"/>
                    <a:lumOff val="35000"/>
                  </a:schemeClr>
                </a:solidFill>
                <a:latin typeface="幼圆" panose="02010509060101010101" pitchFamily="49" charset="-122"/>
                <a:ea typeface="幼圆" panose="02010509060101010101" pitchFamily="49" charset="-122"/>
              </a:rPr>
              <a:t>.</a:t>
            </a:r>
            <a:endParaRPr lang="zh-CN" altLang="en-US" sz="1600" dirty="0">
              <a:solidFill>
                <a:schemeClr val="tx1">
                  <a:lumMod val="65000"/>
                  <a:lumOff val="35000"/>
                </a:schemeClr>
              </a:solidFill>
              <a:latin typeface="幼圆" panose="02010509060101010101" pitchFamily="49" charset="-122"/>
              <a:ea typeface="幼圆" panose="02010509060101010101" pitchFamily="49" charset="-122"/>
            </a:endParaRPr>
          </a:p>
        </p:txBody>
      </p:sp>
      <p:sp>
        <p:nvSpPr>
          <p:cNvPr id="23" name="文本框 22"/>
          <p:cNvSpPr txBox="1"/>
          <p:nvPr/>
        </p:nvSpPr>
        <p:spPr>
          <a:xfrm>
            <a:off x="6740527" y="5112658"/>
            <a:ext cx="3702499" cy="1151258"/>
          </a:xfrm>
          <a:prstGeom prst="rect">
            <a:avLst/>
          </a:prstGeom>
          <a:noFill/>
        </p:spPr>
        <p:txBody>
          <a:bodyPr>
            <a:noAutofit/>
          </a:bodyPr>
          <a:lstStyle/>
          <a:p>
            <a:pPr>
              <a:lnSpc>
                <a:spcPct val="130000"/>
              </a:lnSpc>
              <a:defRPr/>
            </a:pPr>
            <a:r>
              <a:rPr lang="zh-CN" altLang="en-US" sz="2800" dirty="0" smtClean="0">
                <a:solidFill>
                  <a:srgbClr val="7A9117"/>
                </a:solidFill>
              </a:rPr>
              <a:t>请</a:t>
            </a:r>
            <a:r>
              <a:rPr lang="zh-CN" altLang="en-US" sz="1600" dirty="0" smtClean="0">
                <a:solidFill>
                  <a:schemeClr val="tx1">
                    <a:lumMod val="75000"/>
                    <a:lumOff val="25000"/>
                  </a:schemeClr>
                </a:solidFill>
                <a:latin typeface="幼圆" panose="02010509060101010101" pitchFamily="49" charset="-122"/>
                <a:ea typeface="幼圆" panose="02010509060101010101" pitchFamily="49" charset="-122"/>
              </a:rPr>
              <a:t>在输入你的内容文本</a:t>
            </a:r>
            <a:r>
              <a:rPr lang="en-US" altLang="zh-CN" sz="1600" dirty="0" smtClean="0">
                <a:solidFill>
                  <a:schemeClr val="tx1">
                    <a:lumMod val="75000"/>
                    <a:lumOff val="25000"/>
                  </a:schemeClr>
                </a:solidFill>
                <a:latin typeface="幼圆" panose="02010509060101010101" pitchFamily="49" charset="-122"/>
                <a:ea typeface="幼圆" panose="02010509060101010101" pitchFamily="49" charset="-122"/>
              </a:rPr>
              <a:t>.</a:t>
            </a:r>
            <a:r>
              <a:rPr lang="zh-CN" altLang="en-US" sz="1600" dirty="0">
                <a:solidFill>
                  <a:schemeClr val="tx1">
                    <a:lumMod val="75000"/>
                    <a:lumOff val="25000"/>
                  </a:schemeClr>
                </a:solidFill>
                <a:latin typeface="幼圆" panose="02010509060101010101" pitchFamily="49" charset="-122"/>
                <a:ea typeface="幼圆" panose="02010509060101010101" pitchFamily="49" charset="-122"/>
              </a:rPr>
              <a:t>请在输入你的内容文本</a:t>
            </a:r>
            <a:r>
              <a:rPr lang="en-US" altLang="zh-CN" sz="1600" dirty="0" smtClean="0">
                <a:solidFill>
                  <a:schemeClr val="tx1">
                    <a:lumMod val="75000"/>
                    <a:lumOff val="25000"/>
                  </a:schemeClr>
                </a:solidFill>
                <a:latin typeface="幼圆" panose="02010509060101010101" pitchFamily="49" charset="-122"/>
                <a:ea typeface="幼圆" panose="02010509060101010101" pitchFamily="49" charset="-122"/>
              </a:rPr>
              <a:t>.</a:t>
            </a:r>
            <a:r>
              <a:rPr lang="zh-CN" altLang="en-US" sz="1600" dirty="0">
                <a:solidFill>
                  <a:schemeClr val="tx1">
                    <a:lumMod val="75000"/>
                    <a:lumOff val="25000"/>
                  </a:schemeClr>
                </a:solidFill>
                <a:latin typeface="幼圆" panose="02010509060101010101" pitchFamily="49" charset="-122"/>
                <a:ea typeface="幼圆" panose="02010509060101010101" pitchFamily="49" charset="-122"/>
              </a:rPr>
              <a:t>请在输入你的内容文本</a:t>
            </a:r>
            <a:r>
              <a:rPr lang="en-US" altLang="zh-CN" sz="1600" dirty="0" smtClean="0">
                <a:solidFill>
                  <a:schemeClr val="tx1">
                    <a:lumMod val="75000"/>
                    <a:lumOff val="25000"/>
                  </a:schemeClr>
                </a:solidFill>
                <a:latin typeface="幼圆" panose="02010509060101010101" pitchFamily="49" charset="-122"/>
                <a:ea typeface="幼圆" panose="02010509060101010101" pitchFamily="49" charset="-122"/>
              </a:rPr>
              <a:t>.</a:t>
            </a:r>
            <a:r>
              <a:rPr lang="zh-CN" altLang="en-US" sz="1600" dirty="0">
                <a:solidFill>
                  <a:schemeClr val="tx1">
                    <a:lumMod val="75000"/>
                    <a:lumOff val="25000"/>
                  </a:schemeClr>
                </a:solidFill>
                <a:latin typeface="幼圆" panose="02010509060101010101" pitchFamily="49" charset="-122"/>
                <a:ea typeface="幼圆" panose="02010509060101010101" pitchFamily="49" charset="-122"/>
              </a:rPr>
              <a:t>请在输入你的内容文本</a:t>
            </a:r>
            <a:r>
              <a:rPr lang="en-US" altLang="zh-CN" sz="1600" dirty="0" smtClean="0">
                <a:solidFill>
                  <a:schemeClr val="tx1">
                    <a:lumMod val="75000"/>
                    <a:lumOff val="25000"/>
                  </a:schemeClr>
                </a:solidFill>
                <a:latin typeface="幼圆" panose="02010509060101010101" pitchFamily="49" charset="-122"/>
                <a:ea typeface="幼圆" panose="02010509060101010101" pitchFamily="49" charset="-122"/>
              </a:rPr>
              <a:t>.</a:t>
            </a:r>
            <a:endParaRPr lang="zh-CN" altLang="en-US" sz="1600" dirty="0">
              <a:solidFill>
                <a:schemeClr val="tx1">
                  <a:lumMod val="75000"/>
                  <a:lumOff val="25000"/>
                </a:schemeClr>
              </a:solidFill>
              <a:latin typeface="幼圆" panose="02010509060101010101" pitchFamily="49" charset="-122"/>
              <a:ea typeface="幼圆" panose="02010509060101010101" pitchFamily="49" charset="-122"/>
            </a:endParaRPr>
          </a:p>
        </p:txBody>
      </p:sp>
      <p:sp>
        <p:nvSpPr>
          <p:cNvPr id="25" name="矩形 24"/>
          <p:cNvSpPr/>
          <p:nvPr/>
        </p:nvSpPr>
        <p:spPr>
          <a:xfrm>
            <a:off x="1375324" y="225655"/>
            <a:ext cx="4339650" cy="646331"/>
          </a:xfrm>
          <a:prstGeom prst="rect">
            <a:avLst/>
          </a:prstGeom>
          <a:noFill/>
        </p:spPr>
        <p:txBody>
          <a:bodyPr wrap="none" lIns="91440" tIns="45720" rIns="91440" bIns="45720">
            <a:spAutoFit/>
          </a:bodyPr>
          <a:lstStyle/>
          <a:p>
            <a:pPr algn="ctr"/>
            <a:r>
              <a:rPr lang="zh-CN" altLang="en-US" sz="3600" dirty="0">
                <a:ln w="0"/>
                <a:latin typeface="华文行楷" panose="02010800040101010101" pitchFamily="2" charset="-122"/>
                <a:ea typeface="华文行楷" panose="02010800040101010101" pitchFamily="2" charset="-122"/>
              </a:rPr>
              <a:t>请输入替换你的标题</a:t>
            </a:r>
            <a:endParaRPr lang="zh-CN" altLang="en-US" sz="3600" dirty="0">
              <a:ln w="0"/>
              <a:latin typeface="华文行楷" panose="02010800040101010101" pitchFamily="2" charset="-122"/>
              <a:ea typeface="华文行楷" panose="02010800040101010101" pitchFamily="2" charset="-122"/>
            </a:endParaRPr>
          </a:p>
        </p:txBody>
      </p:sp>
      <p:pic>
        <p:nvPicPr>
          <p:cNvPr id="28" name="图片 27"/>
          <p:cNvPicPr>
            <a:picLocks noChangeAspect="1"/>
          </p:cNvPicPr>
          <p:nvPr/>
        </p:nvPicPr>
        <p:blipFill>
          <a:blip r:embed="rId1" cstate="email">
            <a:extLst>
              <a:ext uri="{28A0092B-C50C-407E-A947-70E740481C1C}">
                <a14:useLocalDpi xmlns:a14="http://schemas.microsoft.com/office/drawing/2010/main" val="0"/>
              </a:ext>
            </a:extLst>
          </a:blip>
          <a:stretch>
            <a:fillRect/>
          </a:stretch>
        </p:blipFill>
        <p:spPr>
          <a:xfrm>
            <a:off x="0" y="1564927"/>
            <a:ext cx="4395833" cy="4395833"/>
          </a:xfrm>
          <a:prstGeom prst="rect">
            <a:avLst/>
          </a:prstGeom>
        </p:spPr>
      </p:pic>
      <p:pic>
        <p:nvPicPr>
          <p:cNvPr id="30" name="图片 29"/>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92149" y="-678233"/>
            <a:ext cx="1426982" cy="1807776"/>
          </a:xfrm>
          <a:prstGeom prst="rect">
            <a:avLst/>
          </a:prstGeom>
        </p:spPr>
      </p:pic>
      <p:sp>
        <p:nvSpPr>
          <p:cNvPr id="26" name="KSO_Shape"/>
          <p:cNvSpPr/>
          <p:nvPr/>
        </p:nvSpPr>
        <p:spPr bwMode="auto">
          <a:xfrm flipH="1">
            <a:off x="4608466" y="1815947"/>
            <a:ext cx="567195" cy="455647"/>
          </a:xfrm>
          <a:custGeom>
            <a:avLst/>
            <a:gdLst>
              <a:gd name="T0" fmla="*/ 2147483646 w 288"/>
              <a:gd name="T1" fmla="*/ 0 h 232"/>
              <a:gd name="T2" fmla="*/ 0 w 288"/>
              <a:gd name="T3" fmla="*/ 2147483646 h 232"/>
              <a:gd name="T4" fmla="*/ 2147483646 w 288"/>
              <a:gd name="T5" fmla="*/ 2147483646 h 232"/>
              <a:gd name="T6" fmla="*/ 2147483646 w 288"/>
              <a:gd name="T7" fmla="*/ 2147483646 h 232"/>
              <a:gd name="T8" fmla="*/ 2147483646 w 288"/>
              <a:gd name="T9" fmla="*/ 2147483646 h 232"/>
              <a:gd name="T10" fmla="*/ 2147483646 w 288"/>
              <a:gd name="T11" fmla="*/ 2147483646 h 232"/>
              <a:gd name="T12" fmla="*/ 2147483646 w 288"/>
              <a:gd name="T13" fmla="*/ 2147483646 h 232"/>
              <a:gd name="T14" fmla="*/ 2147483646 w 288"/>
              <a:gd name="T15" fmla="*/ 0 h 232"/>
              <a:gd name="T16" fmla="*/ 2147483646 w 288"/>
              <a:gd name="T17" fmla="*/ 2147483646 h 232"/>
              <a:gd name="T18" fmla="*/ 2147483646 w 288"/>
              <a:gd name="T19" fmla="*/ 2147483646 h 232"/>
              <a:gd name="T20" fmla="*/ 2147483646 w 288"/>
              <a:gd name="T21" fmla="*/ 2147483646 h 232"/>
              <a:gd name="T22" fmla="*/ 2147483646 w 288"/>
              <a:gd name="T23" fmla="*/ 2147483646 h 232"/>
              <a:gd name="T24" fmla="*/ 2147483646 w 288"/>
              <a:gd name="T25" fmla="*/ 2147483646 h 232"/>
              <a:gd name="T26" fmla="*/ 2147483646 w 288"/>
              <a:gd name="T27" fmla="*/ 2147483646 h 232"/>
              <a:gd name="T28" fmla="*/ 2147483646 w 288"/>
              <a:gd name="T29" fmla="*/ 2147483646 h 232"/>
              <a:gd name="T30" fmla="*/ 2147483646 w 288"/>
              <a:gd name="T31" fmla="*/ 2147483646 h 232"/>
              <a:gd name="T32" fmla="*/ 2147483646 w 288"/>
              <a:gd name="T33" fmla="*/ 2147483646 h 232"/>
              <a:gd name="T34" fmla="*/ 2147483646 w 288"/>
              <a:gd name="T35" fmla="*/ 2147483646 h 232"/>
              <a:gd name="T36" fmla="*/ 2147483646 w 288"/>
              <a:gd name="T37" fmla="*/ 2147483646 h 232"/>
              <a:gd name="T38" fmla="*/ 2147483646 w 288"/>
              <a:gd name="T39" fmla="*/ 2147483646 h 232"/>
              <a:gd name="T40" fmla="*/ 2147483646 w 288"/>
              <a:gd name="T41" fmla="*/ 2147483646 h 232"/>
              <a:gd name="T42" fmla="*/ 2147483646 w 288"/>
              <a:gd name="T43" fmla="*/ 2147483646 h 232"/>
              <a:gd name="T44" fmla="*/ 2147483646 w 288"/>
              <a:gd name="T45" fmla="*/ 2147483646 h 232"/>
              <a:gd name="T46" fmla="*/ 2147483646 w 288"/>
              <a:gd name="T47" fmla="*/ 2147483646 h 232"/>
              <a:gd name="T48" fmla="*/ 2147483646 w 288"/>
              <a:gd name="T49" fmla="*/ 2147483646 h 232"/>
              <a:gd name="T50" fmla="*/ 2147483646 w 288"/>
              <a:gd name="T51" fmla="*/ 2147483646 h 232"/>
              <a:gd name="T52" fmla="*/ 2147483646 w 288"/>
              <a:gd name="T53" fmla="*/ 2147483646 h 232"/>
              <a:gd name="T54" fmla="*/ 2147483646 w 288"/>
              <a:gd name="T55" fmla="*/ 2147483646 h 232"/>
              <a:gd name="T56" fmla="*/ 2147483646 w 288"/>
              <a:gd name="T57" fmla="*/ 2147483646 h 232"/>
              <a:gd name="T58" fmla="*/ 2147483646 w 288"/>
              <a:gd name="T59" fmla="*/ 2147483646 h 232"/>
              <a:gd name="T60" fmla="*/ 2147483646 w 288"/>
              <a:gd name="T61" fmla="*/ 2147483646 h 232"/>
              <a:gd name="T62" fmla="*/ 2147483646 w 288"/>
              <a:gd name="T63" fmla="*/ 2147483646 h 232"/>
              <a:gd name="T64" fmla="*/ 2147483646 w 288"/>
              <a:gd name="T65" fmla="*/ 2147483646 h 232"/>
              <a:gd name="T66" fmla="*/ 2147483646 w 288"/>
              <a:gd name="T67" fmla="*/ 2147483646 h 232"/>
              <a:gd name="T68" fmla="*/ 2147483646 w 288"/>
              <a:gd name="T69" fmla="*/ 2147483646 h 232"/>
              <a:gd name="T70" fmla="*/ 2147483646 w 288"/>
              <a:gd name="T71" fmla="*/ 2147483646 h 232"/>
              <a:gd name="T72" fmla="*/ 2147483646 w 288"/>
              <a:gd name="T73" fmla="*/ 2147483646 h 232"/>
              <a:gd name="T74" fmla="*/ 2147483646 w 288"/>
              <a:gd name="T75" fmla="*/ 2147483646 h 23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88" h="232">
                <a:moveTo>
                  <a:pt x="144" y="0"/>
                </a:moveTo>
                <a:cubicBezTo>
                  <a:pt x="64" y="0"/>
                  <a:pt x="0" y="52"/>
                  <a:pt x="0" y="116"/>
                </a:cubicBezTo>
                <a:cubicBezTo>
                  <a:pt x="0" y="152"/>
                  <a:pt x="14" y="160"/>
                  <a:pt x="33" y="160"/>
                </a:cubicBezTo>
                <a:cubicBezTo>
                  <a:pt x="49" y="160"/>
                  <a:pt x="67" y="154"/>
                  <a:pt x="84" y="154"/>
                </a:cubicBezTo>
                <a:cubicBezTo>
                  <a:pt x="95" y="154"/>
                  <a:pt x="105" y="157"/>
                  <a:pt x="112" y="165"/>
                </a:cubicBezTo>
                <a:cubicBezTo>
                  <a:pt x="135" y="189"/>
                  <a:pt x="64" y="232"/>
                  <a:pt x="144" y="232"/>
                </a:cubicBezTo>
                <a:cubicBezTo>
                  <a:pt x="224" y="232"/>
                  <a:pt x="288" y="180"/>
                  <a:pt x="288" y="116"/>
                </a:cubicBezTo>
                <a:cubicBezTo>
                  <a:pt x="288" y="52"/>
                  <a:pt x="224" y="0"/>
                  <a:pt x="144" y="0"/>
                </a:cubicBezTo>
                <a:close/>
                <a:moveTo>
                  <a:pt x="60" y="104"/>
                </a:moveTo>
                <a:cubicBezTo>
                  <a:pt x="49" y="104"/>
                  <a:pt x="40" y="95"/>
                  <a:pt x="40" y="84"/>
                </a:cubicBezTo>
                <a:cubicBezTo>
                  <a:pt x="40" y="73"/>
                  <a:pt x="49" y="64"/>
                  <a:pt x="60" y="64"/>
                </a:cubicBezTo>
                <a:cubicBezTo>
                  <a:pt x="71" y="64"/>
                  <a:pt x="80" y="73"/>
                  <a:pt x="80" y="84"/>
                </a:cubicBezTo>
                <a:cubicBezTo>
                  <a:pt x="80" y="95"/>
                  <a:pt x="71" y="104"/>
                  <a:pt x="60" y="104"/>
                </a:cubicBezTo>
                <a:close/>
                <a:moveTo>
                  <a:pt x="116" y="64"/>
                </a:moveTo>
                <a:cubicBezTo>
                  <a:pt x="105" y="64"/>
                  <a:pt x="96" y="55"/>
                  <a:pt x="96" y="44"/>
                </a:cubicBezTo>
                <a:cubicBezTo>
                  <a:pt x="96" y="33"/>
                  <a:pt x="105" y="24"/>
                  <a:pt x="116" y="24"/>
                </a:cubicBezTo>
                <a:cubicBezTo>
                  <a:pt x="127" y="24"/>
                  <a:pt x="136" y="33"/>
                  <a:pt x="136" y="44"/>
                </a:cubicBezTo>
                <a:cubicBezTo>
                  <a:pt x="136" y="55"/>
                  <a:pt x="127" y="64"/>
                  <a:pt x="116" y="64"/>
                </a:cubicBezTo>
                <a:close/>
                <a:moveTo>
                  <a:pt x="164" y="216"/>
                </a:moveTo>
                <a:cubicBezTo>
                  <a:pt x="149" y="216"/>
                  <a:pt x="136" y="207"/>
                  <a:pt x="136" y="196"/>
                </a:cubicBezTo>
                <a:cubicBezTo>
                  <a:pt x="136" y="185"/>
                  <a:pt x="149" y="176"/>
                  <a:pt x="164" y="176"/>
                </a:cubicBezTo>
                <a:cubicBezTo>
                  <a:pt x="179" y="176"/>
                  <a:pt x="192" y="185"/>
                  <a:pt x="192" y="196"/>
                </a:cubicBezTo>
                <a:cubicBezTo>
                  <a:pt x="192" y="207"/>
                  <a:pt x="179" y="216"/>
                  <a:pt x="164" y="216"/>
                </a:cubicBezTo>
                <a:close/>
                <a:moveTo>
                  <a:pt x="172" y="64"/>
                </a:moveTo>
                <a:cubicBezTo>
                  <a:pt x="161" y="64"/>
                  <a:pt x="152" y="55"/>
                  <a:pt x="152" y="44"/>
                </a:cubicBezTo>
                <a:cubicBezTo>
                  <a:pt x="152" y="33"/>
                  <a:pt x="161" y="24"/>
                  <a:pt x="172" y="24"/>
                </a:cubicBezTo>
                <a:cubicBezTo>
                  <a:pt x="183" y="24"/>
                  <a:pt x="192" y="33"/>
                  <a:pt x="192" y="44"/>
                </a:cubicBezTo>
                <a:cubicBezTo>
                  <a:pt x="192" y="55"/>
                  <a:pt x="183" y="64"/>
                  <a:pt x="172" y="64"/>
                </a:cubicBezTo>
                <a:close/>
                <a:moveTo>
                  <a:pt x="208" y="76"/>
                </a:moveTo>
                <a:cubicBezTo>
                  <a:pt x="208" y="65"/>
                  <a:pt x="217" y="56"/>
                  <a:pt x="228" y="56"/>
                </a:cubicBezTo>
                <a:cubicBezTo>
                  <a:pt x="239" y="56"/>
                  <a:pt x="248" y="65"/>
                  <a:pt x="248" y="76"/>
                </a:cubicBezTo>
                <a:cubicBezTo>
                  <a:pt x="248" y="87"/>
                  <a:pt x="239" y="96"/>
                  <a:pt x="228" y="96"/>
                </a:cubicBezTo>
                <a:cubicBezTo>
                  <a:pt x="217" y="96"/>
                  <a:pt x="208" y="87"/>
                  <a:pt x="208" y="76"/>
                </a:cubicBezTo>
                <a:close/>
                <a:moveTo>
                  <a:pt x="264" y="132"/>
                </a:moveTo>
                <a:cubicBezTo>
                  <a:pt x="264" y="143"/>
                  <a:pt x="255" y="152"/>
                  <a:pt x="244" y="152"/>
                </a:cubicBezTo>
                <a:cubicBezTo>
                  <a:pt x="233" y="152"/>
                  <a:pt x="224" y="143"/>
                  <a:pt x="224" y="132"/>
                </a:cubicBezTo>
                <a:cubicBezTo>
                  <a:pt x="224" y="121"/>
                  <a:pt x="233" y="112"/>
                  <a:pt x="244" y="112"/>
                </a:cubicBezTo>
                <a:cubicBezTo>
                  <a:pt x="255" y="112"/>
                  <a:pt x="264" y="121"/>
                  <a:pt x="264" y="132"/>
                </a:cubicBezTo>
                <a:close/>
              </a:path>
            </a:pathLst>
          </a:custGeom>
          <a:solidFill>
            <a:srgbClr val="FF0000"/>
          </a:solidFill>
          <a:ln>
            <a:noFill/>
          </a:ln>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27" name="KSO_Shape"/>
          <p:cNvSpPr/>
          <p:nvPr/>
        </p:nvSpPr>
        <p:spPr bwMode="auto">
          <a:xfrm flipH="1">
            <a:off x="4627797" y="3005657"/>
            <a:ext cx="571563" cy="459156"/>
          </a:xfrm>
          <a:custGeom>
            <a:avLst/>
            <a:gdLst>
              <a:gd name="T0" fmla="*/ 2147483646 w 288"/>
              <a:gd name="T1" fmla="*/ 0 h 232"/>
              <a:gd name="T2" fmla="*/ 0 w 288"/>
              <a:gd name="T3" fmla="*/ 2147483646 h 232"/>
              <a:gd name="T4" fmla="*/ 2147483646 w 288"/>
              <a:gd name="T5" fmla="*/ 2147483646 h 232"/>
              <a:gd name="T6" fmla="*/ 2147483646 w 288"/>
              <a:gd name="T7" fmla="*/ 2147483646 h 232"/>
              <a:gd name="T8" fmla="*/ 2147483646 w 288"/>
              <a:gd name="T9" fmla="*/ 2147483646 h 232"/>
              <a:gd name="T10" fmla="*/ 2147483646 w 288"/>
              <a:gd name="T11" fmla="*/ 2147483646 h 232"/>
              <a:gd name="T12" fmla="*/ 2147483646 w 288"/>
              <a:gd name="T13" fmla="*/ 2147483646 h 232"/>
              <a:gd name="T14" fmla="*/ 2147483646 w 288"/>
              <a:gd name="T15" fmla="*/ 0 h 232"/>
              <a:gd name="T16" fmla="*/ 2147483646 w 288"/>
              <a:gd name="T17" fmla="*/ 2147483646 h 232"/>
              <a:gd name="T18" fmla="*/ 2147483646 w 288"/>
              <a:gd name="T19" fmla="*/ 2147483646 h 232"/>
              <a:gd name="T20" fmla="*/ 2147483646 w 288"/>
              <a:gd name="T21" fmla="*/ 2147483646 h 232"/>
              <a:gd name="T22" fmla="*/ 2147483646 w 288"/>
              <a:gd name="T23" fmla="*/ 2147483646 h 232"/>
              <a:gd name="T24" fmla="*/ 2147483646 w 288"/>
              <a:gd name="T25" fmla="*/ 2147483646 h 232"/>
              <a:gd name="T26" fmla="*/ 2147483646 w 288"/>
              <a:gd name="T27" fmla="*/ 2147483646 h 232"/>
              <a:gd name="T28" fmla="*/ 2147483646 w 288"/>
              <a:gd name="T29" fmla="*/ 2147483646 h 232"/>
              <a:gd name="T30" fmla="*/ 2147483646 w 288"/>
              <a:gd name="T31" fmla="*/ 2147483646 h 232"/>
              <a:gd name="T32" fmla="*/ 2147483646 w 288"/>
              <a:gd name="T33" fmla="*/ 2147483646 h 232"/>
              <a:gd name="T34" fmla="*/ 2147483646 w 288"/>
              <a:gd name="T35" fmla="*/ 2147483646 h 232"/>
              <a:gd name="T36" fmla="*/ 2147483646 w 288"/>
              <a:gd name="T37" fmla="*/ 2147483646 h 232"/>
              <a:gd name="T38" fmla="*/ 2147483646 w 288"/>
              <a:gd name="T39" fmla="*/ 2147483646 h 232"/>
              <a:gd name="T40" fmla="*/ 2147483646 w 288"/>
              <a:gd name="T41" fmla="*/ 2147483646 h 232"/>
              <a:gd name="T42" fmla="*/ 2147483646 w 288"/>
              <a:gd name="T43" fmla="*/ 2147483646 h 232"/>
              <a:gd name="T44" fmla="*/ 2147483646 w 288"/>
              <a:gd name="T45" fmla="*/ 2147483646 h 232"/>
              <a:gd name="T46" fmla="*/ 2147483646 w 288"/>
              <a:gd name="T47" fmla="*/ 2147483646 h 232"/>
              <a:gd name="T48" fmla="*/ 2147483646 w 288"/>
              <a:gd name="T49" fmla="*/ 2147483646 h 232"/>
              <a:gd name="T50" fmla="*/ 2147483646 w 288"/>
              <a:gd name="T51" fmla="*/ 2147483646 h 232"/>
              <a:gd name="T52" fmla="*/ 2147483646 w 288"/>
              <a:gd name="T53" fmla="*/ 2147483646 h 232"/>
              <a:gd name="T54" fmla="*/ 2147483646 w 288"/>
              <a:gd name="T55" fmla="*/ 2147483646 h 232"/>
              <a:gd name="T56" fmla="*/ 2147483646 w 288"/>
              <a:gd name="T57" fmla="*/ 2147483646 h 232"/>
              <a:gd name="T58" fmla="*/ 2147483646 w 288"/>
              <a:gd name="T59" fmla="*/ 2147483646 h 232"/>
              <a:gd name="T60" fmla="*/ 2147483646 w 288"/>
              <a:gd name="T61" fmla="*/ 2147483646 h 232"/>
              <a:gd name="T62" fmla="*/ 2147483646 w 288"/>
              <a:gd name="T63" fmla="*/ 2147483646 h 232"/>
              <a:gd name="T64" fmla="*/ 2147483646 w 288"/>
              <a:gd name="T65" fmla="*/ 2147483646 h 232"/>
              <a:gd name="T66" fmla="*/ 2147483646 w 288"/>
              <a:gd name="T67" fmla="*/ 2147483646 h 232"/>
              <a:gd name="T68" fmla="*/ 2147483646 w 288"/>
              <a:gd name="T69" fmla="*/ 2147483646 h 232"/>
              <a:gd name="T70" fmla="*/ 2147483646 w 288"/>
              <a:gd name="T71" fmla="*/ 2147483646 h 232"/>
              <a:gd name="T72" fmla="*/ 2147483646 w 288"/>
              <a:gd name="T73" fmla="*/ 2147483646 h 232"/>
              <a:gd name="T74" fmla="*/ 2147483646 w 288"/>
              <a:gd name="T75" fmla="*/ 2147483646 h 23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88" h="232">
                <a:moveTo>
                  <a:pt x="144" y="0"/>
                </a:moveTo>
                <a:cubicBezTo>
                  <a:pt x="64" y="0"/>
                  <a:pt x="0" y="52"/>
                  <a:pt x="0" y="116"/>
                </a:cubicBezTo>
                <a:cubicBezTo>
                  <a:pt x="0" y="152"/>
                  <a:pt x="14" y="160"/>
                  <a:pt x="33" y="160"/>
                </a:cubicBezTo>
                <a:cubicBezTo>
                  <a:pt x="49" y="160"/>
                  <a:pt x="67" y="154"/>
                  <a:pt x="84" y="154"/>
                </a:cubicBezTo>
                <a:cubicBezTo>
                  <a:pt x="95" y="154"/>
                  <a:pt x="105" y="157"/>
                  <a:pt x="112" y="165"/>
                </a:cubicBezTo>
                <a:cubicBezTo>
                  <a:pt x="135" y="189"/>
                  <a:pt x="64" y="232"/>
                  <a:pt x="144" y="232"/>
                </a:cubicBezTo>
                <a:cubicBezTo>
                  <a:pt x="224" y="232"/>
                  <a:pt x="288" y="180"/>
                  <a:pt x="288" y="116"/>
                </a:cubicBezTo>
                <a:cubicBezTo>
                  <a:pt x="288" y="52"/>
                  <a:pt x="224" y="0"/>
                  <a:pt x="144" y="0"/>
                </a:cubicBezTo>
                <a:close/>
                <a:moveTo>
                  <a:pt x="60" y="104"/>
                </a:moveTo>
                <a:cubicBezTo>
                  <a:pt x="49" y="104"/>
                  <a:pt x="40" y="95"/>
                  <a:pt x="40" y="84"/>
                </a:cubicBezTo>
                <a:cubicBezTo>
                  <a:pt x="40" y="73"/>
                  <a:pt x="49" y="64"/>
                  <a:pt x="60" y="64"/>
                </a:cubicBezTo>
                <a:cubicBezTo>
                  <a:pt x="71" y="64"/>
                  <a:pt x="80" y="73"/>
                  <a:pt x="80" y="84"/>
                </a:cubicBezTo>
                <a:cubicBezTo>
                  <a:pt x="80" y="95"/>
                  <a:pt x="71" y="104"/>
                  <a:pt x="60" y="104"/>
                </a:cubicBezTo>
                <a:close/>
                <a:moveTo>
                  <a:pt x="116" y="64"/>
                </a:moveTo>
                <a:cubicBezTo>
                  <a:pt x="105" y="64"/>
                  <a:pt x="96" y="55"/>
                  <a:pt x="96" y="44"/>
                </a:cubicBezTo>
                <a:cubicBezTo>
                  <a:pt x="96" y="33"/>
                  <a:pt x="105" y="24"/>
                  <a:pt x="116" y="24"/>
                </a:cubicBezTo>
                <a:cubicBezTo>
                  <a:pt x="127" y="24"/>
                  <a:pt x="136" y="33"/>
                  <a:pt x="136" y="44"/>
                </a:cubicBezTo>
                <a:cubicBezTo>
                  <a:pt x="136" y="55"/>
                  <a:pt x="127" y="64"/>
                  <a:pt x="116" y="64"/>
                </a:cubicBezTo>
                <a:close/>
                <a:moveTo>
                  <a:pt x="164" y="216"/>
                </a:moveTo>
                <a:cubicBezTo>
                  <a:pt x="149" y="216"/>
                  <a:pt x="136" y="207"/>
                  <a:pt x="136" y="196"/>
                </a:cubicBezTo>
                <a:cubicBezTo>
                  <a:pt x="136" y="185"/>
                  <a:pt x="149" y="176"/>
                  <a:pt x="164" y="176"/>
                </a:cubicBezTo>
                <a:cubicBezTo>
                  <a:pt x="179" y="176"/>
                  <a:pt x="192" y="185"/>
                  <a:pt x="192" y="196"/>
                </a:cubicBezTo>
                <a:cubicBezTo>
                  <a:pt x="192" y="207"/>
                  <a:pt x="179" y="216"/>
                  <a:pt x="164" y="216"/>
                </a:cubicBezTo>
                <a:close/>
                <a:moveTo>
                  <a:pt x="172" y="64"/>
                </a:moveTo>
                <a:cubicBezTo>
                  <a:pt x="161" y="64"/>
                  <a:pt x="152" y="55"/>
                  <a:pt x="152" y="44"/>
                </a:cubicBezTo>
                <a:cubicBezTo>
                  <a:pt x="152" y="33"/>
                  <a:pt x="161" y="24"/>
                  <a:pt x="172" y="24"/>
                </a:cubicBezTo>
                <a:cubicBezTo>
                  <a:pt x="183" y="24"/>
                  <a:pt x="192" y="33"/>
                  <a:pt x="192" y="44"/>
                </a:cubicBezTo>
                <a:cubicBezTo>
                  <a:pt x="192" y="55"/>
                  <a:pt x="183" y="64"/>
                  <a:pt x="172" y="64"/>
                </a:cubicBezTo>
                <a:close/>
                <a:moveTo>
                  <a:pt x="208" y="76"/>
                </a:moveTo>
                <a:cubicBezTo>
                  <a:pt x="208" y="65"/>
                  <a:pt x="217" y="56"/>
                  <a:pt x="228" y="56"/>
                </a:cubicBezTo>
                <a:cubicBezTo>
                  <a:pt x="239" y="56"/>
                  <a:pt x="248" y="65"/>
                  <a:pt x="248" y="76"/>
                </a:cubicBezTo>
                <a:cubicBezTo>
                  <a:pt x="248" y="87"/>
                  <a:pt x="239" y="96"/>
                  <a:pt x="228" y="96"/>
                </a:cubicBezTo>
                <a:cubicBezTo>
                  <a:pt x="217" y="96"/>
                  <a:pt x="208" y="87"/>
                  <a:pt x="208" y="76"/>
                </a:cubicBezTo>
                <a:close/>
                <a:moveTo>
                  <a:pt x="264" y="132"/>
                </a:moveTo>
                <a:cubicBezTo>
                  <a:pt x="264" y="143"/>
                  <a:pt x="255" y="152"/>
                  <a:pt x="244" y="152"/>
                </a:cubicBezTo>
                <a:cubicBezTo>
                  <a:pt x="233" y="152"/>
                  <a:pt x="224" y="143"/>
                  <a:pt x="224" y="132"/>
                </a:cubicBezTo>
                <a:cubicBezTo>
                  <a:pt x="224" y="121"/>
                  <a:pt x="233" y="112"/>
                  <a:pt x="244" y="112"/>
                </a:cubicBezTo>
                <a:cubicBezTo>
                  <a:pt x="255" y="112"/>
                  <a:pt x="264" y="121"/>
                  <a:pt x="264" y="132"/>
                </a:cubicBezTo>
                <a:close/>
              </a:path>
            </a:pathLst>
          </a:custGeom>
          <a:solidFill>
            <a:srgbClr val="FB117F"/>
          </a:solidFill>
          <a:ln>
            <a:noFill/>
          </a:ln>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29" name="KSO_Shape"/>
          <p:cNvSpPr/>
          <p:nvPr/>
        </p:nvSpPr>
        <p:spPr bwMode="auto">
          <a:xfrm flipH="1">
            <a:off x="4742175" y="4231418"/>
            <a:ext cx="543891" cy="436926"/>
          </a:xfrm>
          <a:custGeom>
            <a:avLst/>
            <a:gdLst>
              <a:gd name="T0" fmla="*/ 2147483646 w 288"/>
              <a:gd name="T1" fmla="*/ 0 h 232"/>
              <a:gd name="T2" fmla="*/ 0 w 288"/>
              <a:gd name="T3" fmla="*/ 2147483646 h 232"/>
              <a:gd name="T4" fmla="*/ 2147483646 w 288"/>
              <a:gd name="T5" fmla="*/ 2147483646 h 232"/>
              <a:gd name="T6" fmla="*/ 2147483646 w 288"/>
              <a:gd name="T7" fmla="*/ 2147483646 h 232"/>
              <a:gd name="T8" fmla="*/ 2147483646 w 288"/>
              <a:gd name="T9" fmla="*/ 2147483646 h 232"/>
              <a:gd name="T10" fmla="*/ 2147483646 w 288"/>
              <a:gd name="T11" fmla="*/ 2147483646 h 232"/>
              <a:gd name="T12" fmla="*/ 2147483646 w 288"/>
              <a:gd name="T13" fmla="*/ 2147483646 h 232"/>
              <a:gd name="T14" fmla="*/ 2147483646 w 288"/>
              <a:gd name="T15" fmla="*/ 0 h 232"/>
              <a:gd name="T16" fmla="*/ 2147483646 w 288"/>
              <a:gd name="T17" fmla="*/ 2147483646 h 232"/>
              <a:gd name="T18" fmla="*/ 2147483646 w 288"/>
              <a:gd name="T19" fmla="*/ 2147483646 h 232"/>
              <a:gd name="T20" fmla="*/ 2147483646 w 288"/>
              <a:gd name="T21" fmla="*/ 2147483646 h 232"/>
              <a:gd name="T22" fmla="*/ 2147483646 w 288"/>
              <a:gd name="T23" fmla="*/ 2147483646 h 232"/>
              <a:gd name="T24" fmla="*/ 2147483646 w 288"/>
              <a:gd name="T25" fmla="*/ 2147483646 h 232"/>
              <a:gd name="T26" fmla="*/ 2147483646 w 288"/>
              <a:gd name="T27" fmla="*/ 2147483646 h 232"/>
              <a:gd name="T28" fmla="*/ 2147483646 w 288"/>
              <a:gd name="T29" fmla="*/ 2147483646 h 232"/>
              <a:gd name="T30" fmla="*/ 2147483646 w 288"/>
              <a:gd name="T31" fmla="*/ 2147483646 h 232"/>
              <a:gd name="T32" fmla="*/ 2147483646 w 288"/>
              <a:gd name="T33" fmla="*/ 2147483646 h 232"/>
              <a:gd name="T34" fmla="*/ 2147483646 w 288"/>
              <a:gd name="T35" fmla="*/ 2147483646 h 232"/>
              <a:gd name="T36" fmla="*/ 2147483646 w 288"/>
              <a:gd name="T37" fmla="*/ 2147483646 h 232"/>
              <a:gd name="T38" fmla="*/ 2147483646 w 288"/>
              <a:gd name="T39" fmla="*/ 2147483646 h 232"/>
              <a:gd name="T40" fmla="*/ 2147483646 w 288"/>
              <a:gd name="T41" fmla="*/ 2147483646 h 232"/>
              <a:gd name="T42" fmla="*/ 2147483646 w 288"/>
              <a:gd name="T43" fmla="*/ 2147483646 h 232"/>
              <a:gd name="T44" fmla="*/ 2147483646 w 288"/>
              <a:gd name="T45" fmla="*/ 2147483646 h 232"/>
              <a:gd name="T46" fmla="*/ 2147483646 w 288"/>
              <a:gd name="T47" fmla="*/ 2147483646 h 232"/>
              <a:gd name="T48" fmla="*/ 2147483646 w 288"/>
              <a:gd name="T49" fmla="*/ 2147483646 h 232"/>
              <a:gd name="T50" fmla="*/ 2147483646 w 288"/>
              <a:gd name="T51" fmla="*/ 2147483646 h 232"/>
              <a:gd name="T52" fmla="*/ 2147483646 w 288"/>
              <a:gd name="T53" fmla="*/ 2147483646 h 232"/>
              <a:gd name="T54" fmla="*/ 2147483646 w 288"/>
              <a:gd name="T55" fmla="*/ 2147483646 h 232"/>
              <a:gd name="T56" fmla="*/ 2147483646 w 288"/>
              <a:gd name="T57" fmla="*/ 2147483646 h 232"/>
              <a:gd name="T58" fmla="*/ 2147483646 w 288"/>
              <a:gd name="T59" fmla="*/ 2147483646 h 232"/>
              <a:gd name="T60" fmla="*/ 2147483646 w 288"/>
              <a:gd name="T61" fmla="*/ 2147483646 h 232"/>
              <a:gd name="T62" fmla="*/ 2147483646 w 288"/>
              <a:gd name="T63" fmla="*/ 2147483646 h 232"/>
              <a:gd name="T64" fmla="*/ 2147483646 w 288"/>
              <a:gd name="T65" fmla="*/ 2147483646 h 232"/>
              <a:gd name="T66" fmla="*/ 2147483646 w 288"/>
              <a:gd name="T67" fmla="*/ 2147483646 h 232"/>
              <a:gd name="T68" fmla="*/ 2147483646 w 288"/>
              <a:gd name="T69" fmla="*/ 2147483646 h 232"/>
              <a:gd name="T70" fmla="*/ 2147483646 w 288"/>
              <a:gd name="T71" fmla="*/ 2147483646 h 232"/>
              <a:gd name="T72" fmla="*/ 2147483646 w 288"/>
              <a:gd name="T73" fmla="*/ 2147483646 h 232"/>
              <a:gd name="T74" fmla="*/ 2147483646 w 288"/>
              <a:gd name="T75" fmla="*/ 2147483646 h 23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88" h="232">
                <a:moveTo>
                  <a:pt x="144" y="0"/>
                </a:moveTo>
                <a:cubicBezTo>
                  <a:pt x="64" y="0"/>
                  <a:pt x="0" y="52"/>
                  <a:pt x="0" y="116"/>
                </a:cubicBezTo>
                <a:cubicBezTo>
                  <a:pt x="0" y="152"/>
                  <a:pt x="14" y="160"/>
                  <a:pt x="33" y="160"/>
                </a:cubicBezTo>
                <a:cubicBezTo>
                  <a:pt x="49" y="160"/>
                  <a:pt x="67" y="154"/>
                  <a:pt x="84" y="154"/>
                </a:cubicBezTo>
                <a:cubicBezTo>
                  <a:pt x="95" y="154"/>
                  <a:pt x="105" y="157"/>
                  <a:pt x="112" y="165"/>
                </a:cubicBezTo>
                <a:cubicBezTo>
                  <a:pt x="135" y="189"/>
                  <a:pt x="64" y="232"/>
                  <a:pt x="144" y="232"/>
                </a:cubicBezTo>
                <a:cubicBezTo>
                  <a:pt x="224" y="232"/>
                  <a:pt x="288" y="180"/>
                  <a:pt x="288" y="116"/>
                </a:cubicBezTo>
                <a:cubicBezTo>
                  <a:pt x="288" y="52"/>
                  <a:pt x="224" y="0"/>
                  <a:pt x="144" y="0"/>
                </a:cubicBezTo>
                <a:close/>
                <a:moveTo>
                  <a:pt x="60" y="104"/>
                </a:moveTo>
                <a:cubicBezTo>
                  <a:pt x="49" y="104"/>
                  <a:pt x="40" y="95"/>
                  <a:pt x="40" y="84"/>
                </a:cubicBezTo>
                <a:cubicBezTo>
                  <a:pt x="40" y="73"/>
                  <a:pt x="49" y="64"/>
                  <a:pt x="60" y="64"/>
                </a:cubicBezTo>
                <a:cubicBezTo>
                  <a:pt x="71" y="64"/>
                  <a:pt x="80" y="73"/>
                  <a:pt x="80" y="84"/>
                </a:cubicBezTo>
                <a:cubicBezTo>
                  <a:pt x="80" y="95"/>
                  <a:pt x="71" y="104"/>
                  <a:pt x="60" y="104"/>
                </a:cubicBezTo>
                <a:close/>
                <a:moveTo>
                  <a:pt x="116" y="64"/>
                </a:moveTo>
                <a:cubicBezTo>
                  <a:pt x="105" y="64"/>
                  <a:pt x="96" y="55"/>
                  <a:pt x="96" y="44"/>
                </a:cubicBezTo>
                <a:cubicBezTo>
                  <a:pt x="96" y="33"/>
                  <a:pt x="105" y="24"/>
                  <a:pt x="116" y="24"/>
                </a:cubicBezTo>
                <a:cubicBezTo>
                  <a:pt x="127" y="24"/>
                  <a:pt x="136" y="33"/>
                  <a:pt x="136" y="44"/>
                </a:cubicBezTo>
                <a:cubicBezTo>
                  <a:pt x="136" y="55"/>
                  <a:pt x="127" y="64"/>
                  <a:pt x="116" y="64"/>
                </a:cubicBezTo>
                <a:close/>
                <a:moveTo>
                  <a:pt x="164" y="216"/>
                </a:moveTo>
                <a:cubicBezTo>
                  <a:pt x="149" y="216"/>
                  <a:pt x="136" y="207"/>
                  <a:pt x="136" y="196"/>
                </a:cubicBezTo>
                <a:cubicBezTo>
                  <a:pt x="136" y="185"/>
                  <a:pt x="149" y="176"/>
                  <a:pt x="164" y="176"/>
                </a:cubicBezTo>
                <a:cubicBezTo>
                  <a:pt x="179" y="176"/>
                  <a:pt x="192" y="185"/>
                  <a:pt x="192" y="196"/>
                </a:cubicBezTo>
                <a:cubicBezTo>
                  <a:pt x="192" y="207"/>
                  <a:pt x="179" y="216"/>
                  <a:pt x="164" y="216"/>
                </a:cubicBezTo>
                <a:close/>
                <a:moveTo>
                  <a:pt x="172" y="64"/>
                </a:moveTo>
                <a:cubicBezTo>
                  <a:pt x="161" y="64"/>
                  <a:pt x="152" y="55"/>
                  <a:pt x="152" y="44"/>
                </a:cubicBezTo>
                <a:cubicBezTo>
                  <a:pt x="152" y="33"/>
                  <a:pt x="161" y="24"/>
                  <a:pt x="172" y="24"/>
                </a:cubicBezTo>
                <a:cubicBezTo>
                  <a:pt x="183" y="24"/>
                  <a:pt x="192" y="33"/>
                  <a:pt x="192" y="44"/>
                </a:cubicBezTo>
                <a:cubicBezTo>
                  <a:pt x="192" y="55"/>
                  <a:pt x="183" y="64"/>
                  <a:pt x="172" y="64"/>
                </a:cubicBezTo>
                <a:close/>
                <a:moveTo>
                  <a:pt x="208" y="76"/>
                </a:moveTo>
                <a:cubicBezTo>
                  <a:pt x="208" y="65"/>
                  <a:pt x="217" y="56"/>
                  <a:pt x="228" y="56"/>
                </a:cubicBezTo>
                <a:cubicBezTo>
                  <a:pt x="239" y="56"/>
                  <a:pt x="248" y="65"/>
                  <a:pt x="248" y="76"/>
                </a:cubicBezTo>
                <a:cubicBezTo>
                  <a:pt x="248" y="87"/>
                  <a:pt x="239" y="96"/>
                  <a:pt x="228" y="96"/>
                </a:cubicBezTo>
                <a:cubicBezTo>
                  <a:pt x="217" y="96"/>
                  <a:pt x="208" y="87"/>
                  <a:pt x="208" y="76"/>
                </a:cubicBezTo>
                <a:close/>
                <a:moveTo>
                  <a:pt x="264" y="132"/>
                </a:moveTo>
                <a:cubicBezTo>
                  <a:pt x="264" y="143"/>
                  <a:pt x="255" y="152"/>
                  <a:pt x="244" y="152"/>
                </a:cubicBezTo>
                <a:cubicBezTo>
                  <a:pt x="233" y="152"/>
                  <a:pt x="224" y="143"/>
                  <a:pt x="224" y="132"/>
                </a:cubicBezTo>
                <a:cubicBezTo>
                  <a:pt x="224" y="121"/>
                  <a:pt x="233" y="112"/>
                  <a:pt x="244" y="112"/>
                </a:cubicBezTo>
                <a:cubicBezTo>
                  <a:pt x="255" y="112"/>
                  <a:pt x="264" y="121"/>
                  <a:pt x="264" y="132"/>
                </a:cubicBezTo>
                <a:close/>
              </a:path>
            </a:pathLst>
          </a:custGeom>
          <a:solidFill>
            <a:srgbClr val="55A99D"/>
          </a:solidFill>
          <a:ln>
            <a:noFill/>
          </a:ln>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31" name="KSO_Shape"/>
          <p:cNvSpPr/>
          <p:nvPr/>
        </p:nvSpPr>
        <p:spPr bwMode="auto">
          <a:xfrm flipH="1">
            <a:off x="4742175" y="5372601"/>
            <a:ext cx="535153" cy="429907"/>
          </a:xfrm>
          <a:custGeom>
            <a:avLst/>
            <a:gdLst>
              <a:gd name="T0" fmla="*/ 2147483646 w 288"/>
              <a:gd name="T1" fmla="*/ 0 h 232"/>
              <a:gd name="T2" fmla="*/ 0 w 288"/>
              <a:gd name="T3" fmla="*/ 2147483646 h 232"/>
              <a:gd name="T4" fmla="*/ 2147483646 w 288"/>
              <a:gd name="T5" fmla="*/ 2147483646 h 232"/>
              <a:gd name="T6" fmla="*/ 2147483646 w 288"/>
              <a:gd name="T7" fmla="*/ 2147483646 h 232"/>
              <a:gd name="T8" fmla="*/ 2147483646 w 288"/>
              <a:gd name="T9" fmla="*/ 2147483646 h 232"/>
              <a:gd name="T10" fmla="*/ 2147483646 w 288"/>
              <a:gd name="T11" fmla="*/ 2147483646 h 232"/>
              <a:gd name="T12" fmla="*/ 2147483646 w 288"/>
              <a:gd name="T13" fmla="*/ 2147483646 h 232"/>
              <a:gd name="T14" fmla="*/ 2147483646 w 288"/>
              <a:gd name="T15" fmla="*/ 0 h 232"/>
              <a:gd name="T16" fmla="*/ 2147483646 w 288"/>
              <a:gd name="T17" fmla="*/ 2147483646 h 232"/>
              <a:gd name="T18" fmla="*/ 2147483646 w 288"/>
              <a:gd name="T19" fmla="*/ 2147483646 h 232"/>
              <a:gd name="T20" fmla="*/ 2147483646 w 288"/>
              <a:gd name="T21" fmla="*/ 2147483646 h 232"/>
              <a:gd name="T22" fmla="*/ 2147483646 w 288"/>
              <a:gd name="T23" fmla="*/ 2147483646 h 232"/>
              <a:gd name="T24" fmla="*/ 2147483646 w 288"/>
              <a:gd name="T25" fmla="*/ 2147483646 h 232"/>
              <a:gd name="T26" fmla="*/ 2147483646 w 288"/>
              <a:gd name="T27" fmla="*/ 2147483646 h 232"/>
              <a:gd name="T28" fmla="*/ 2147483646 w 288"/>
              <a:gd name="T29" fmla="*/ 2147483646 h 232"/>
              <a:gd name="T30" fmla="*/ 2147483646 w 288"/>
              <a:gd name="T31" fmla="*/ 2147483646 h 232"/>
              <a:gd name="T32" fmla="*/ 2147483646 w 288"/>
              <a:gd name="T33" fmla="*/ 2147483646 h 232"/>
              <a:gd name="T34" fmla="*/ 2147483646 w 288"/>
              <a:gd name="T35" fmla="*/ 2147483646 h 232"/>
              <a:gd name="T36" fmla="*/ 2147483646 w 288"/>
              <a:gd name="T37" fmla="*/ 2147483646 h 232"/>
              <a:gd name="T38" fmla="*/ 2147483646 w 288"/>
              <a:gd name="T39" fmla="*/ 2147483646 h 232"/>
              <a:gd name="T40" fmla="*/ 2147483646 w 288"/>
              <a:gd name="T41" fmla="*/ 2147483646 h 232"/>
              <a:gd name="T42" fmla="*/ 2147483646 w 288"/>
              <a:gd name="T43" fmla="*/ 2147483646 h 232"/>
              <a:gd name="T44" fmla="*/ 2147483646 w 288"/>
              <a:gd name="T45" fmla="*/ 2147483646 h 232"/>
              <a:gd name="T46" fmla="*/ 2147483646 w 288"/>
              <a:gd name="T47" fmla="*/ 2147483646 h 232"/>
              <a:gd name="T48" fmla="*/ 2147483646 w 288"/>
              <a:gd name="T49" fmla="*/ 2147483646 h 232"/>
              <a:gd name="T50" fmla="*/ 2147483646 w 288"/>
              <a:gd name="T51" fmla="*/ 2147483646 h 232"/>
              <a:gd name="T52" fmla="*/ 2147483646 w 288"/>
              <a:gd name="T53" fmla="*/ 2147483646 h 232"/>
              <a:gd name="T54" fmla="*/ 2147483646 w 288"/>
              <a:gd name="T55" fmla="*/ 2147483646 h 232"/>
              <a:gd name="T56" fmla="*/ 2147483646 w 288"/>
              <a:gd name="T57" fmla="*/ 2147483646 h 232"/>
              <a:gd name="T58" fmla="*/ 2147483646 w 288"/>
              <a:gd name="T59" fmla="*/ 2147483646 h 232"/>
              <a:gd name="T60" fmla="*/ 2147483646 w 288"/>
              <a:gd name="T61" fmla="*/ 2147483646 h 232"/>
              <a:gd name="T62" fmla="*/ 2147483646 w 288"/>
              <a:gd name="T63" fmla="*/ 2147483646 h 232"/>
              <a:gd name="T64" fmla="*/ 2147483646 w 288"/>
              <a:gd name="T65" fmla="*/ 2147483646 h 232"/>
              <a:gd name="T66" fmla="*/ 2147483646 w 288"/>
              <a:gd name="T67" fmla="*/ 2147483646 h 232"/>
              <a:gd name="T68" fmla="*/ 2147483646 w 288"/>
              <a:gd name="T69" fmla="*/ 2147483646 h 232"/>
              <a:gd name="T70" fmla="*/ 2147483646 w 288"/>
              <a:gd name="T71" fmla="*/ 2147483646 h 232"/>
              <a:gd name="T72" fmla="*/ 2147483646 w 288"/>
              <a:gd name="T73" fmla="*/ 2147483646 h 232"/>
              <a:gd name="T74" fmla="*/ 2147483646 w 288"/>
              <a:gd name="T75" fmla="*/ 2147483646 h 23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88" h="232">
                <a:moveTo>
                  <a:pt x="144" y="0"/>
                </a:moveTo>
                <a:cubicBezTo>
                  <a:pt x="64" y="0"/>
                  <a:pt x="0" y="52"/>
                  <a:pt x="0" y="116"/>
                </a:cubicBezTo>
                <a:cubicBezTo>
                  <a:pt x="0" y="152"/>
                  <a:pt x="14" y="160"/>
                  <a:pt x="33" y="160"/>
                </a:cubicBezTo>
                <a:cubicBezTo>
                  <a:pt x="49" y="160"/>
                  <a:pt x="67" y="154"/>
                  <a:pt x="84" y="154"/>
                </a:cubicBezTo>
                <a:cubicBezTo>
                  <a:pt x="95" y="154"/>
                  <a:pt x="105" y="157"/>
                  <a:pt x="112" y="165"/>
                </a:cubicBezTo>
                <a:cubicBezTo>
                  <a:pt x="135" y="189"/>
                  <a:pt x="64" y="232"/>
                  <a:pt x="144" y="232"/>
                </a:cubicBezTo>
                <a:cubicBezTo>
                  <a:pt x="224" y="232"/>
                  <a:pt x="288" y="180"/>
                  <a:pt x="288" y="116"/>
                </a:cubicBezTo>
                <a:cubicBezTo>
                  <a:pt x="288" y="52"/>
                  <a:pt x="224" y="0"/>
                  <a:pt x="144" y="0"/>
                </a:cubicBezTo>
                <a:close/>
                <a:moveTo>
                  <a:pt x="60" y="104"/>
                </a:moveTo>
                <a:cubicBezTo>
                  <a:pt x="49" y="104"/>
                  <a:pt x="40" y="95"/>
                  <a:pt x="40" y="84"/>
                </a:cubicBezTo>
                <a:cubicBezTo>
                  <a:pt x="40" y="73"/>
                  <a:pt x="49" y="64"/>
                  <a:pt x="60" y="64"/>
                </a:cubicBezTo>
                <a:cubicBezTo>
                  <a:pt x="71" y="64"/>
                  <a:pt x="80" y="73"/>
                  <a:pt x="80" y="84"/>
                </a:cubicBezTo>
                <a:cubicBezTo>
                  <a:pt x="80" y="95"/>
                  <a:pt x="71" y="104"/>
                  <a:pt x="60" y="104"/>
                </a:cubicBezTo>
                <a:close/>
                <a:moveTo>
                  <a:pt x="116" y="64"/>
                </a:moveTo>
                <a:cubicBezTo>
                  <a:pt x="105" y="64"/>
                  <a:pt x="96" y="55"/>
                  <a:pt x="96" y="44"/>
                </a:cubicBezTo>
                <a:cubicBezTo>
                  <a:pt x="96" y="33"/>
                  <a:pt x="105" y="24"/>
                  <a:pt x="116" y="24"/>
                </a:cubicBezTo>
                <a:cubicBezTo>
                  <a:pt x="127" y="24"/>
                  <a:pt x="136" y="33"/>
                  <a:pt x="136" y="44"/>
                </a:cubicBezTo>
                <a:cubicBezTo>
                  <a:pt x="136" y="55"/>
                  <a:pt x="127" y="64"/>
                  <a:pt x="116" y="64"/>
                </a:cubicBezTo>
                <a:close/>
                <a:moveTo>
                  <a:pt x="164" y="216"/>
                </a:moveTo>
                <a:cubicBezTo>
                  <a:pt x="149" y="216"/>
                  <a:pt x="136" y="207"/>
                  <a:pt x="136" y="196"/>
                </a:cubicBezTo>
                <a:cubicBezTo>
                  <a:pt x="136" y="185"/>
                  <a:pt x="149" y="176"/>
                  <a:pt x="164" y="176"/>
                </a:cubicBezTo>
                <a:cubicBezTo>
                  <a:pt x="179" y="176"/>
                  <a:pt x="192" y="185"/>
                  <a:pt x="192" y="196"/>
                </a:cubicBezTo>
                <a:cubicBezTo>
                  <a:pt x="192" y="207"/>
                  <a:pt x="179" y="216"/>
                  <a:pt x="164" y="216"/>
                </a:cubicBezTo>
                <a:close/>
                <a:moveTo>
                  <a:pt x="172" y="64"/>
                </a:moveTo>
                <a:cubicBezTo>
                  <a:pt x="161" y="64"/>
                  <a:pt x="152" y="55"/>
                  <a:pt x="152" y="44"/>
                </a:cubicBezTo>
                <a:cubicBezTo>
                  <a:pt x="152" y="33"/>
                  <a:pt x="161" y="24"/>
                  <a:pt x="172" y="24"/>
                </a:cubicBezTo>
                <a:cubicBezTo>
                  <a:pt x="183" y="24"/>
                  <a:pt x="192" y="33"/>
                  <a:pt x="192" y="44"/>
                </a:cubicBezTo>
                <a:cubicBezTo>
                  <a:pt x="192" y="55"/>
                  <a:pt x="183" y="64"/>
                  <a:pt x="172" y="64"/>
                </a:cubicBezTo>
                <a:close/>
                <a:moveTo>
                  <a:pt x="208" y="76"/>
                </a:moveTo>
                <a:cubicBezTo>
                  <a:pt x="208" y="65"/>
                  <a:pt x="217" y="56"/>
                  <a:pt x="228" y="56"/>
                </a:cubicBezTo>
                <a:cubicBezTo>
                  <a:pt x="239" y="56"/>
                  <a:pt x="248" y="65"/>
                  <a:pt x="248" y="76"/>
                </a:cubicBezTo>
                <a:cubicBezTo>
                  <a:pt x="248" y="87"/>
                  <a:pt x="239" y="96"/>
                  <a:pt x="228" y="96"/>
                </a:cubicBezTo>
                <a:cubicBezTo>
                  <a:pt x="217" y="96"/>
                  <a:pt x="208" y="87"/>
                  <a:pt x="208" y="76"/>
                </a:cubicBezTo>
                <a:close/>
                <a:moveTo>
                  <a:pt x="264" y="132"/>
                </a:moveTo>
                <a:cubicBezTo>
                  <a:pt x="264" y="143"/>
                  <a:pt x="255" y="152"/>
                  <a:pt x="244" y="152"/>
                </a:cubicBezTo>
                <a:cubicBezTo>
                  <a:pt x="233" y="152"/>
                  <a:pt x="224" y="143"/>
                  <a:pt x="224" y="132"/>
                </a:cubicBezTo>
                <a:cubicBezTo>
                  <a:pt x="224" y="121"/>
                  <a:pt x="233" y="112"/>
                  <a:pt x="244" y="112"/>
                </a:cubicBezTo>
                <a:cubicBezTo>
                  <a:pt x="255" y="112"/>
                  <a:pt x="264" y="121"/>
                  <a:pt x="264" y="132"/>
                </a:cubicBezTo>
                <a:close/>
              </a:path>
            </a:pathLst>
          </a:custGeom>
          <a:solidFill>
            <a:srgbClr val="7A9117"/>
          </a:solidFill>
          <a:ln>
            <a:noFill/>
          </a:ln>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ppt_w</p:attrName>
                                        </p:attrNameLst>
                                      </p:cBhvr>
                                      <p:tavLst>
                                        <p:tav tm="0">
                                          <p:val>
                                            <p:fltVal val="0"/>
                                          </p:val>
                                        </p:tav>
                                        <p:tav tm="100000">
                                          <p:val>
                                            <p:strVal val="#ppt_w"/>
                                          </p:val>
                                        </p:tav>
                                      </p:tavLst>
                                    </p:anim>
                                    <p:anim calcmode="lin" valueType="num">
                                      <p:cBhvr>
                                        <p:cTn id="8" dur="1000" fill="hold"/>
                                        <p:tgtEl>
                                          <p:spTgt spid="30"/>
                                        </p:tgtEl>
                                        <p:attrNameLst>
                                          <p:attrName>ppt_h</p:attrName>
                                        </p:attrNameLst>
                                      </p:cBhvr>
                                      <p:tavLst>
                                        <p:tav tm="0">
                                          <p:val>
                                            <p:fltVal val="0"/>
                                          </p:val>
                                        </p:tav>
                                        <p:tav tm="100000">
                                          <p:val>
                                            <p:strVal val="#ppt_h"/>
                                          </p:val>
                                        </p:tav>
                                      </p:tavLst>
                                    </p:anim>
                                    <p:anim calcmode="lin" valueType="num">
                                      <p:cBhvr>
                                        <p:cTn id="9" dur="1000" fill="hold"/>
                                        <p:tgtEl>
                                          <p:spTgt spid="30"/>
                                        </p:tgtEl>
                                        <p:attrNameLst>
                                          <p:attrName>style.rotation</p:attrName>
                                        </p:attrNameLst>
                                      </p:cBhvr>
                                      <p:tavLst>
                                        <p:tav tm="0">
                                          <p:val>
                                            <p:fltVal val="90"/>
                                          </p:val>
                                        </p:tav>
                                        <p:tav tm="100000">
                                          <p:val>
                                            <p:fltVal val="0"/>
                                          </p:val>
                                        </p:tav>
                                      </p:tavLst>
                                    </p:anim>
                                    <p:animEffect transition="in" filter="fade">
                                      <p:cBhvr>
                                        <p:cTn id="10" dur="1000"/>
                                        <p:tgtEl>
                                          <p:spTgt spid="30"/>
                                        </p:tgtEl>
                                      </p:cBhvr>
                                    </p:animEffect>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42" presetClass="entr" presetSubtype="0" fill="hold"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1000"/>
                                        <p:tgtEl>
                                          <p:spTgt spid="28"/>
                                        </p:tgtEl>
                                      </p:cBhvr>
                                    </p:animEffect>
                                    <p:anim calcmode="lin" valueType="num">
                                      <p:cBhvr>
                                        <p:cTn id="21" dur="1000" fill="hold"/>
                                        <p:tgtEl>
                                          <p:spTgt spid="28"/>
                                        </p:tgtEl>
                                        <p:attrNameLst>
                                          <p:attrName>ppt_x</p:attrName>
                                        </p:attrNameLst>
                                      </p:cBhvr>
                                      <p:tavLst>
                                        <p:tav tm="0">
                                          <p:val>
                                            <p:strVal val="#ppt_x"/>
                                          </p:val>
                                        </p:tav>
                                        <p:tav tm="100000">
                                          <p:val>
                                            <p:strVal val="#ppt_x"/>
                                          </p:val>
                                        </p:tav>
                                      </p:tavLst>
                                    </p:anim>
                                    <p:anim calcmode="lin" valueType="num">
                                      <p:cBhvr>
                                        <p:cTn id="22" dur="1000" fill="hold"/>
                                        <p:tgtEl>
                                          <p:spTgt spid="28"/>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22" presetClass="entr" presetSubtype="8"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childTnLst>
                          </p:cTn>
                        </p:par>
                        <p:par>
                          <p:cTn id="27" fill="hold">
                            <p:stCondLst>
                              <p:cond delay="3500"/>
                            </p:stCondLst>
                            <p:childTnLst>
                              <p:par>
                                <p:cTn id="28" presetID="10" presetClass="entr" presetSubtype="0" fill="hold" grpId="0"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4000"/>
                            </p:stCondLst>
                            <p:childTnLst>
                              <p:par>
                                <p:cTn id="32" presetID="38" presetClass="entr" presetSubtype="0" accel="50000" fill="hold" grpId="0" nodeType="afterEffect">
                                  <p:stCondLst>
                                    <p:cond delay="0"/>
                                  </p:stCondLst>
                                  <p:iterate type="lt">
                                    <p:tmPct val="50000"/>
                                  </p:iterate>
                                  <p:childTnLst>
                                    <p:set>
                                      <p:cBhvr>
                                        <p:cTn id="33" dur="1" fill="hold">
                                          <p:stCondLst>
                                            <p:cond delay="0"/>
                                          </p:stCondLst>
                                        </p:cTn>
                                        <p:tgtEl>
                                          <p:spTgt spid="9">
                                            <p:txEl>
                                              <p:pRg st="0" end="0"/>
                                            </p:txEl>
                                          </p:spTgt>
                                        </p:tgtEl>
                                        <p:attrNameLst>
                                          <p:attrName>style.visibility</p:attrName>
                                        </p:attrNameLst>
                                      </p:cBhvr>
                                      <p:to>
                                        <p:strVal val="visible"/>
                                      </p:to>
                                    </p:set>
                                    <p:set>
                                      <p:cBhvr>
                                        <p:cTn id="34" dur="227" fill="hold">
                                          <p:stCondLst>
                                            <p:cond delay="0"/>
                                          </p:stCondLst>
                                        </p:cTn>
                                        <p:tgtEl>
                                          <p:spTgt spid="9">
                                            <p:txEl>
                                              <p:pRg st="0" end="0"/>
                                            </p:txEl>
                                          </p:spTgt>
                                        </p:tgtEl>
                                        <p:attrNameLst>
                                          <p:attrName>style.rotation</p:attrName>
                                        </p:attrNameLst>
                                      </p:cBhvr>
                                      <p:to>
                                        <p:strVal val="-45.0"/>
                                      </p:to>
                                    </p:set>
                                    <p:anim calcmode="lin" valueType="num">
                                      <p:cBhvr>
                                        <p:cTn id="35" dur="227" fill="hold">
                                          <p:stCondLst>
                                            <p:cond delay="227"/>
                                          </p:stCondLst>
                                        </p:cTn>
                                        <p:tgtEl>
                                          <p:spTgt spid="9">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36" dur="227" fill="hold">
                                          <p:stCondLst>
                                            <p:cond delay="0"/>
                                          </p:stCondLst>
                                        </p:cTn>
                                        <p:tgtEl>
                                          <p:spTgt spid="9">
                                            <p:txEl>
                                              <p:pRg st="0" end="0"/>
                                            </p:txEl>
                                          </p:spTgt>
                                        </p:tgtEl>
                                        <p:attrNameLst>
                                          <p:attrName>ppt_y</p:attrName>
                                        </p:attrNameLst>
                                      </p:cBhvr>
                                      <p:tavLst>
                                        <p:tav tm="0">
                                          <p:val>
                                            <p:strVal val="#ppt_y-1"/>
                                          </p:val>
                                        </p:tav>
                                        <p:tav tm="100000">
                                          <p:val>
                                            <p:strVal val="#ppt_y-(0.354*#ppt_w-0.172*#ppt_h)"/>
                                          </p:val>
                                        </p:tav>
                                      </p:tavLst>
                                    </p:anim>
                                    <p:anim calcmode="lin" valueType="num">
                                      <p:cBhvr>
                                        <p:cTn id="37" dur="78" decel="50000" autoRev="1" fill="hold">
                                          <p:stCondLst>
                                            <p:cond delay="227"/>
                                          </p:stCondLst>
                                        </p:cTn>
                                        <p:tgtEl>
                                          <p:spTgt spid="9">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38" dur="68" fill="hold">
                                          <p:stCondLst>
                                            <p:cond delay="432"/>
                                          </p:stCondLst>
                                        </p:cTn>
                                        <p:tgtEl>
                                          <p:spTgt spid="9">
                                            <p:txEl>
                                              <p:pRg st="0" end="0"/>
                                            </p:txEl>
                                          </p:spTgt>
                                        </p:tgtEl>
                                        <p:attrNameLst>
                                          <p:attrName>ppt_y</p:attrName>
                                        </p:attrNameLst>
                                      </p:cBhvr>
                                      <p:tavLst>
                                        <p:tav tm="0">
                                          <p:val>
                                            <p:strVal val="#ppt_y-(0.354*#ppt_w-0.172*#ppt_h)"/>
                                          </p:val>
                                        </p:tav>
                                        <p:tav tm="100000">
                                          <p:val>
                                            <p:strVal val="#ppt_y"/>
                                          </p:val>
                                        </p:tav>
                                      </p:tavLst>
                                    </p:anim>
                                  </p:childTnLst>
                                </p:cTn>
                              </p:par>
                            </p:childTnLst>
                          </p:cTn>
                        </p:par>
                        <p:par>
                          <p:cTn id="39" fill="hold">
                            <p:stCondLst>
                              <p:cond delay="6000"/>
                            </p:stCondLst>
                            <p:childTnLst>
                              <p:par>
                                <p:cTn id="40" presetID="30" presetClass="entr" presetSubtype="0"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800" decel="100000"/>
                                        <p:tgtEl>
                                          <p:spTgt spid="20"/>
                                        </p:tgtEl>
                                      </p:cBhvr>
                                    </p:animEffect>
                                    <p:anim calcmode="lin" valueType="num">
                                      <p:cBhvr>
                                        <p:cTn id="43" dur="800" decel="100000" fill="hold"/>
                                        <p:tgtEl>
                                          <p:spTgt spid="20"/>
                                        </p:tgtEl>
                                        <p:attrNameLst>
                                          <p:attrName>style.rotation</p:attrName>
                                        </p:attrNameLst>
                                      </p:cBhvr>
                                      <p:tavLst>
                                        <p:tav tm="0">
                                          <p:val>
                                            <p:fltVal val="-90"/>
                                          </p:val>
                                        </p:tav>
                                        <p:tav tm="100000">
                                          <p:val>
                                            <p:fltVal val="0"/>
                                          </p:val>
                                        </p:tav>
                                      </p:tavLst>
                                    </p:anim>
                                    <p:anim calcmode="lin" valueType="num">
                                      <p:cBhvr>
                                        <p:cTn id="44" dur="800" decel="100000" fill="hold"/>
                                        <p:tgtEl>
                                          <p:spTgt spid="20"/>
                                        </p:tgtEl>
                                        <p:attrNameLst>
                                          <p:attrName>ppt_x</p:attrName>
                                        </p:attrNameLst>
                                      </p:cBhvr>
                                      <p:tavLst>
                                        <p:tav tm="0">
                                          <p:val>
                                            <p:strVal val="#ppt_x+0.4"/>
                                          </p:val>
                                        </p:tav>
                                        <p:tav tm="100000">
                                          <p:val>
                                            <p:strVal val="#ppt_x-0.05"/>
                                          </p:val>
                                        </p:tav>
                                      </p:tavLst>
                                    </p:anim>
                                    <p:anim calcmode="lin" valueType="num">
                                      <p:cBhvr>
                                        <p:cTn id="45" dur="800" decel="100000" fill="hold"/>
                                        <p:tgtEl>
                                          <p:spTgt spid="20"/>
                                        </p:tgtEl>
                                        <p:attrNameLst>
                                          <p:attrName>ppt_y</p:attrName>
                                        </p:attrNameLst>
                                      </p:cBhvr>
                                      <p:tavLst>
                                        <p:tav tm="0">
                                          <p:val>
                                            <p:strVal val="#ppt_y-0.4"/>
                                          </p:val>
                                        </p:tav>
                                        <p:tav tm="100000">
                                          <p:val>
                                            <p:strVal val="#ppt_y+0.1"/>
                                          </p:val>
                                        </p:tav>
                                      </p:tavLst>
                                    </p:anim>
                                    <p:anim calcmode="lin" valueType="num">
                                      <p:cBhvr>
                                        <p:cTn id="46"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47"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par>
                          <p:cTn id="48" fill="hold">
                            <p:stCondLst>
                              <p:cond delay="7000"/>
                            </p:stCondLst>
                            <p:childTnLst>
                              <p:par>
                                <p:cTn id="49" presetID="22" presetClass="entr" presetSubtype="8" fill="hold"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left)">
                                      <p:cBhvr>
                                        <p:cTn id="51" dur="500"/>
                                        <p:tgtEl>
                                          <p:spTgt spid="12"/>
                                        </p:tgtEl>
                                      </p:cBhvr>
                                    </p:animEffect>
                                  </p:childTnLst>
                                </p:cTn>
                              </p:par>
                            </p:childTnLst>
                          </p:cTn>
                        </p:par>
                        <p:par>
                          <p:cTn id="52" fill="hold">
                            <p:stCondLst>
                              <p:cond delay="7500"/>
                            </p:stCondLst>
                            <p:childTnLst>
                              <p:par>
                                <p:cTn id="53" presetID="10" presetClass="entr" presetSubtype="0" fill="hold" grpId="0" nodeType="after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500"/>
                                        <p:tgtEl>
                                          <p:spTgt spid="27"/>
                                        </p:tgtEl>
                                      </p:cBhvr>
                                    </p:animEffect>
                                  </p:childTnLst>
                                </p:cTn>
                              </p:par>
                            </p:childTnLst>
                          </p:cTn>
                        </p:par>
                        <p:par>
                          <p:cTn id="56" fill="hold">
                            <p:stCondLst>
                              <p:cond delay="8000"/>
                            </p:stCondLst>
                            <p:childTnLst>
                              <p:par>
                                <p:cTn id="57" presetID="38" presetClass="entr" presetSubtype="0" accel="50000" fill="hold" grpId="0" nodeType="afterEffect">
                                  <p:stCondLst>
                                    <p:cond delay="0"/>
                                  </p:stCondLst>
                                  <p:iterate type="lt">
                                    <p:tmPct val="50000"/>
                                  </p:iterate>
                                  <p:childTnLst>
                                    <p:set>
                                      <p:cBhvr>
                                        <p:cTn id="58" dur="1" fill="hold">
                                          <p:stCondLst>
                                            <p:cond delay="0"/>
                                          </p:stCondLst>
                                        </p:cTn>
                                        <p:tgtEl>
                                          <p:spTgt spid="17">
                                            <p:txEl>
                                              <p:pRg st="0" end="0"/>
                                            </p:txEl>
                                          </p:spTgt>
                                        </p:tgtEl>
                                        <p:attrNameLst>
                                          <p:attrName>style.visibility</p:attrName>
                                        </p:attrNameLst>
                                      </p:cBhvr>
                                      <p:to>
                                        <p:strVal val="visible"/>
                                      </p:to>
                                    </p:set>
                                    <p:set>
                                      <p:cBhvr>
                                        <p:cTn id="59" dur="227" fill="hold">
                                          <p:stCondLst>
                                            <p:cond delay="0"/>
                                          </p:stCondLst>
                                        </p:cTn>
                                        <p:tgtEl>
                                          <p:spTgt spid="17">
                                            <p:txEl>
                                              <p:pRg st="0" end="0"/>
                                            </p:txEl>
                                          </p:spTgt>
                                        </p:tgtEl>
                                        <p:attrNameLst>
                                          <p:attrName>style.rotation</p:attrName>
                                        </p:attrNameLst>
                                      </p:cBhvr>
                                      <p:to>
                                        <p:strVal val="-45.0"/>
                                      </p:to>
                                    </p:set>
                                    <p:anim calcmode="lin" valueType="num">
                                      <p:cBhvr>
                                        <p:cTn id="60" dur="227" fill="hold">
                                          <p:stCondLst>
                                            <p:cond delay="227"/>
                                          </p:stCondLst>
                                        </p:cTn>
                                        <p:tgtEl>
                                          <p:spTgt spid="17">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61" dur="227" fill="hold">
                                          <p:stCondLst>
                                            <p:cond delay="0"/>
                                          </p:stCondLst>
                                        </p:cTn>
                                        <p:tgtEl>
                                          <p:spTgt spid="17">
                                            <p:txEl>
                                              <p:pRg st="0" end="0"/>
                                            </p:txEl>
                                          </p:spTgt>
                                        </p:tgtEl>
                                        <p:attrNameLst>
                                          <p:attrName>ppt_y</p:attrName>
                                        </p:attrNameLst>
                                      </p:cBhvr>
                                      <p:tavLst>
                                        <p:tav tm="0">
                                          <p:val>
                                            <p:strVal val="#ppt_y-1"/>
                                          </p:val>
                                        </p:tav>
                                        <p:tav tm="100000">
                                          <p:val>
                                            <p:strVal val="#ppt_y-(0.354*#ppt_w-0.172*#ppt_h)"/>
                                          </p:val>
                                        </p:tav>
                                      </p:tavLst>
                                    </p:anim>
                                    <p:anim calcmode="lin" valueType="num">
                                      <p:cBhvr>
                                        <p:cTn id="62" dur="78" decel="50000" autoRev="1" fill="hold">
                                          <p:stCondLst>
                                            <p:cond delay="227"/>
                                          </p:stCondLst>
                                        </p:cTn>
                                        <p:tgtEl>
                                          <p:spTgt spid="17">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63" dur="68" fill="hold">
                                          <p:stCondLst>
                                            <p:cond delay="432"/>
                                          </p:stCondLst>
                                        </p:cTn>
                                        <p:tgtEl>
                                          <p:spTgt spid="17">
                                            <p:txEl>
                                              <p:pRg st="0" end="0"/>
                                            </p:txEl>
                                          </p:spTgt>
                                        </p:tgtEl>
                                        <p:attrNameLst>
                                          <p:attrName>ppt_y</p:attrName>
                                        </p:attrNameLst>
                                      </p:cBhvr>
                                      <p:tavLst>
                                        <p:tav tm="0">
                                          <p:val>
                                            <p:strVal val="#ppt_y-(0.354*#ppt_w-0.172*#ppt_h)"/>
                                          </p:val>
                                        </p:tav>
                                        <p:tav tm="100000">
                                          <p:val>
                                            <p:strVal val="#ppt_y"/>
                                          </p:val>
                                        </p:tav>
                                      </p:tavLst>
                                    </p:anim>
                                  </p:childTnLst>
                                </p:cTn>
                              </p:par>
                            </p:childTnLst>
                          </p:cTn>
                        </p:par>
                        <p:par>
                          <p:cTn id="64" fill="hold">
                            <p:stCondLst>
                              <p:cond delay="10000"/>
                            </p:stCondLst>
                            <p:childTnLst>
                              <p:par>
                                <p:cTn id="65" presetID="30" presetClass="entr" presetSubtype="0" fill="hold" grpId="0" nodeType="after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800" decel="100000"/>
                                        <p:tgtEl>
                                          <p:spTgt spid="21"/>
                                        </p:tgtEl>
                                      </p:cBhvr>
                                    </p:animEffect>
                                    <p:anim calcmode="lin" valueType="num">
                                      <p:cBhvr>
                                        <p:cTn id="68" dur="800" decel="100000" fill="hold"/>
                                        <p:tgtEl>
                                          <p:spTgt spid="21"/>
                                        </p:tgtEl>
                                        <p:attrNameLst>
                                          <p:attrName>style.rotation</p:attrName>
                                        </p:attrNameLst>
                                      </p:cBhvr>
                                      <p:tavLst>
                                        <p:tav tm="0">
                                          <p:val>
                                            <p:fltVal val="-90"/>
                                          </p:val>
                                        </p:tav>
                                        <p:tav tm="100000">
                                          <p:val>
                                            <p:fltVal val="0"/>
                                          </p:val>
                                        </p:tav>
                                      </p:tavLst>
                                    </p:anim>
                                    <p:anim calcmode="lin" valueType="num">
                                      <p:cBhvr>
                                        <p:cTn id="69" dur="800" decel="100000" fill="hold"/>
                                        <p:tgtEl>
                                          <p:spTgt spid="21"/>
                                        </p:tgtEl>
                                        <p:attrNameLst>
                                          <p:attrName>ppt_x</p:attrName>
                                        </p:attrNameLst>
                                      </p:cBhvr>
                                      <p:tavLst>
                                        <p:tav tm="0">
                                          <p:val>
                                            <p:strVal val="#ppt_x+0.4"/>
                                          </p:val>
                                        </p:tav>
                                        <p:tav tm="100000">
                                          <p:val>
                                            <p:strVal val="#ppt_x-0.05"/>
                                          </p:val>
                                        </p:tav>
                                      </p:tavLst>
                                    </p:anim>
                                    <p:anim calcmode="lin" valueType="num">
                                      <p:cBhvr>
                                        <p:cTn id="70" dur="800" decel="100000" fill="hold"/>
                                        <p:tgtEl>
                                          <p:spTgt spid="21"/>
                                        </p:tgtEl>
                                        <p:attrNameLst>
                                          <p:attrName>ppt_y</p:attrName>
                                        </p:attrNameLst>
                                      </p:cBhvr>
                                      <p:tavLst>
                                        <p:tav tm="0">
                                          <p:val>
                                            <p:strVal val="#ppt_y-0.4"/>
                                          </p:val>
                                        </p:tav>
                                        <p:tav tm="100000">
                                          <p:val>
                                            <p:strVal val="#ppt_y+0.1"/>
                                          </p:val>
                                        </p:tav>
                                      </p:tavLst>
                                    </p:anim>
                                    <p:anim calcmode="lin" valueType="num">
                                      <p:cBhvr>
                                        <p:cTn id="71" dur="200" accel="100000" fill="hold">
                                          <p:stCondLst>
                                            <p:cond delay="800"/>
                                          </p:stCondLst>
                                        </p:cTn>
                                        <p:tgtEl>
                                          <p:spTgt spid="21"/>
                                        </p:tgtEl>
                                        <p:attrNameLst>
                                          <p:attrName>ppt_x</p:attrName>
                                        </p:attrNameLst>
                                      </p:cBhvr>
                                      <p:tavLst>
                                        <p:tav tm="0">
                                          <p:val>
                                            <p:strVal val="#ppt_x-0.05"/>
                                          </p:val>
                                        </p:tav>
                                        <p:tav tm="100000">
                                          <p:val>
                                            <p:strVal val="#ppt_x"/>
                                          </p:val>
                                        </p:tav>
                                      </p:tavLst>
                                    </p:anim>
                                    <p:anim calcmode="lin" valueType="num">
                                      <p:cBhvr>
                                        <p:cTn id="72" dur="200" accel="100000" fill="hold">
                                          <p:stCondLst>
                                            <p:cond delay="800"/>
                                          </p:stCondLst>
                                        </p:cTn>
                                        <p:tgtEl>
                                          <p:spTgt spid="21"/>
                                        </p:tgtEl>
                                        <p:attrNameLst>
                                          <p:attrName>ppt_y</p:attrName>
                                        </p:attrNameLst>
                                      </p:cBhvr>
                                      <p:tavLst>
                                        <p:tav tm="0">
                                          <p:val>
                                            <p:strVal val="#ppt_y+0.1"/>
                                          </p:val>
                                        </p:tav>
                                        <p:tav tm="100000">
                                          <p:val>
                                            <p:strVal val="#ppt_y"/>
                                          </p:val>
                                        </p:tav>
                                      </p:tavLst>
                                    </p:anim>
                                  </p:childTnLst>
                                </p:cTn>
                              </p:par>
                            </p:childTnLst>
                          </p:cTn>
                        </p:par>
                        <p:par>
                          <p:cTn id="73" fill="hold">
                            <p:stCondLst>
                              <p:cond delay="11000"/>
                            </p:stCondLst>
                            <p:childTnLst>
                              <p:par>
                                <p:cTn id="74" presetID="22" presetClass="entr" presetSubtype="8" fill="hold" nodeType="afterEffect">
                                  <p:stCondLst>
                                    <p:cond delay="0"/>
                                  </p:stCondLst>
                                  <p:childTnLst>
                                    <p:set>
                                      <p:cBhvr>
                                        <p:cTn id="75" dur="1" fill="hold">
                                          <p:stCondLst>
                                            <p:cond delay="0"/>
                                          </p:stCondLst>
                                        </p:cTn>
                                        <p:tgtEl>
                                          <p:spTgt spid="7"/>
                                        </p:tgtEl>
                                        <p:attrNameLst>
                                          <p:attrName>style.visibility</p:attrName>
                                        </p:attrNameLst>
                                      </p:cBhvr>
                                      <p:to>
                                        <p:strVal val="visible"/>
                                      </p:to>
                                    </p:set>
                                    <p:animEffect transition="in" filter="wipe(left)">
                                      <p:cBhvr>
                                        <p:cTn id="76" dur="500"/>
                                        <p:tgtEl>
                                          <p:spTgt spid="7"/>
                                        </p:tgtEl>
                                      </p:cBhvr>
                                    </p:animEffect>
                                  </p:childTnLst>
                                </p:cTn>
                              </p:par>
                            </p:childTnLst>
                          </p:cTn>
                        </p:par>
                        <p:par>
                          <p:cTn id="77" fill="hold">
                            <p:stCondLst>
                              <p:cond delay="11500"/>
                            </p:stCondLst>
                            <p:childTnLst>
                              <p:par>
                                <p:cTn id="78" presetID="10" presetClass="entr" presetSubtype="0" fill="hold" grpId="0" nodeType="afterEffect">
                                  <p:stCondLst>
                                    <p:cond delay="0"/>
                                  </p:stCondLst>
                                  <p:childTnLst>
                                    <p:set>
                                      <p:cBhvr>
                                        <p:cTn id="79" dur="1" fill="hold">
                                          <p:stCondLst>
                                            <p:cond delay="0"/>
                                          </p:stCondLst>
                                        </p:cTn>
                                        <p:tgtEl>
                                          <p:spTgt spid="29"/>
                                        </p:tgtEl>
                                        <p:attrNameLst>
                                          <p:attrName>style.visibility</p:attrName>
                                        </p:attrNameLst>
                                      </p:cBhvr>
                                      <p:to>
                                        <p:strVal val="visible"/>
                                      </p:to>
                                    </p:set>
                                    <p:animEffect transition="in" filter="fade">
                                      <p:cBhvr>
                                        <p:cTn id="80" dur="500"/>
                                        <p:tgtEl>
                                          <p:spTgt spid="29"/>
                                        </p:tgtEl>
                                      </p:cBhvr>
                                    </p:animEffect>
                                  </p:childTnLst>
                                </p:cTn>
                              </p:par>
                            </p:childTnLst>
                          </p:cTn>
                        </p:par>
                        <p:par>
                          <p:cTn id="81" fill="hold">
                            <p:stCondLst>
                              <p:cond delay="12000"/>
                            </p:stCondLst>
                            <p:childTnLst>
                              <p:par>
                                <p:cTn id="82" presetID="38" presetClass="entr" presetSubtype="0" accel="50000" fill="hold" grpId="0" nodeType="afterEffect">
                                  <p:stCondLst>
                                    <p:cond delay="500"/>
                                  </p:stCondLst>
                                  <p:iterate type="lt">
                                    <p:tmPct val="50000"/>
                                  </p:iterate>
                                  <p:childTnLst>
                                    <p:set>
                                      <p:cBhvr>
                                        <p:cTn id="83" dur="1" fill="hold">
                                          <p:stCondLst>
                                            <p:cond delay="0"/>
                                          </p:stCondLst>
                                        </p:cTn>
                                        <p:tgtEl>
                                          <p:spTgt spid="18">
                                            <p:txEl>
                                              <p:pRg st="0" end="0"/>
                                            </p:txEl>
                                          </p:spTgt>
                                        </p:tgtEl>
                                        <p:attrNameLst>
                                          <p:attrName>style.visibility</p:attrName>
                                        </p:attrNameLst>
                                      </p:cBhvr>
                                      <p:to>
                                        <p:strVal val="visible"/>
                                      </p:to>
                                    </p:set>
                                    <p:set>
                                      <p:cBhvr>
                                        <p:cTn id="84" dur="227" fill="hold">
                                          <p:stCondLst>
                                            <p:cond delay="0"/>
                                          </p:stCondLst>
                                        </p:cTn>
                                        <p:tgtEl>
                                          <p:spTgt spid="18">
                                            <p:txEl>
                                              <p:pRg st="0" end="0"/>
                                            </p:txEl>
                                          </p:spTgt>
                                        </p:tgtEl>
                                        <p:attrNameLst>
                                          <p:attrName>style.rotation</p:attrName>
                                        </p:attrNameLst>
                                      </p:cBhvr>
                                      <p:to>
                                        <p:strVal val="-45.0"/>
                                      </p:to>
                                    </p:set>
                                    <p:anim calcmode="lin" valueType="num">
                                      <p:cBhvr>
                                        <p:cTn id="85" dur="227" fill="hold">
                                          <p:stCondLst>
                                            <p:cond delay="227"/>
                                          </p:stCondLst>
                                        </p:cTn>
                                        <p:tgtEl>
                                          <p:spTgt spid="18">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86" dur="227" fill="hold">
                                          <p:stCondLst>
                                            <p:cond delay="0"/>
                                          </p:stCondLst>
                                        </p:cTn>
                                        <p:tgtEl>
                                          <p:spTgt spid="18">
                                            <p:txEl>
                                              <p:pRg st="0" end="0"/>
                                            </p:txEl>
                                          </p:spTgt>
                                        </p:tgtEl>
                                        <p:attrNameLst>
                                          <p:attrName>ppt_y</p:attrName>
                                        </p:attrNameLst>
                                      </p:cBhvr>
                                      <p:tavLst>
                                        <p:tav tm="0">
                                          <p:val>
                                            <p:strVal val="#ppt_y-1"/>
                                          </p:val>
                                        </p:tav>
                                        <p:tav tm="100000">
                                          <p:val>
                                            <p:strVal val="#ppt_y-(0.354*#ppt_w-0.172*#ppt_h)"/>
                                          </p:val>
                                        </p:tav>
                                      </p:tavLst>
                                    </p:anim>
                                    <p:anim calcmode="lin" valueType="num">
                                      <p:cBhvr>
                                        <p:cTn id="87" dur="78" decel="50000" autoRev="1" fill="hold">
                                          <p:stCondLst>
                                            <p:cond delay="227"/>
                                          </p:stCondLst>
                                        </p:cTn>
                                        <p:tgtEl>
                                          <p:spTgt spid="18">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88" dur="68" fill="hold">
                                          <p:stCondLst>
                                            <p:cond delay="432"/>
                                          </p:stCondLst>
                                        </p:cTn>
                                        <p:tgtEl>
                                          <p:spTgt spid="18">
                                            <p:txEl>
                                              <p:pRg st="0" end="0"/>
                                            </p:txEl>
                                          </p:spTgt>
                                        </p:tgtEl>
                                        <p:attrNameLst>
                                          <p:attrName>ppt_y</p:attrName>
                                        </p:attrNameLst>
                                      </p:cBhvr>
                                      <p:tavLst>
                                        <p:tav tm="0">
                                          <p:val>
                                            <p:strVal val="#ppt_y-(0.354*#ppt_w-0.172*#ppt_h)"/>
                                          </p:val>
                                        </p:tav>
                                        <p:tav tm="100000">
                                          <p:val>
                                            <p:strVal val="#ppt_y"/>
                                          </p:val>
                                        </p:tav>
                                      </p:tavLst>
                                    </p:anim>
                                  </p:childTnLst>
                                </p:cTn>
                              </p:par>
                            </p:childTnLst>
                          </p:cTn>
                        </p:par>
                        <p:par>
                          <p:cTn id="89" fill="hold">
                            <p:stCondLst>
                              <p:cond delay="14500"/>
                            </p:stCondLst>
                            <p:childTnLst>
                              <p:par>
                                <p:cTn id="90" presetID="30" presetClass="entr" presetSubtype="0" fill="hold" grpId="0" nodeType="afterEffect">
                                  <p:stCondLst>
                                    <p:cond delay="0"/>
                                  </p:stCondLst>
                                  <p:childTnLst>
                                    <p:set>
                                      <p:cBhvr>
                                        <p:cTn id="91" dur="1" fill="hold">
                                          <p:stCondLst>
                                            <p:cond delay="0"/>
                                          </p:stCondLst>
                                        </p:cTn>
                                        <p:tgtEl>
                                          <p:spTgt spid="22"/>
                                        </p:tgtEl>
                                        <p:attrNameLst>
                                          <p:attrName>style.visibility</p:attrName>
                                        </p:attrNameLst>
                                      </p:cBhvr>
                                      <p:to>
                                        <p:strVal val="visible"/>
                                      </p:to>
                                    </p:set>
                                    <p:animEffect transition="in" filter="fade">
                                      <p:cBhvr>
                                        <p:cTn id="92" dur="800" decel="100000"/>
                                        <p:tgtEl>
                                          <p:spTgt spid="22"/>
                                        </p:tgtEl>
                                      </p:cBhvr>
                                    </p:animEffect>
                                    <p:anim calcmode="lin" valueType="num">
                                      <p:cBhvr>
                                        <p:cTn id="93" dur="800" decel="100000" fill="hold"/>
                                        <p:tgtEl>
                                          <p:spTgt spid="22"/>
                                        </p:tgtEl>
                                        <p:attrNameLst>
                                          <p:attrName>style.rotation</p:attrName>
                                        </p:attrNameLst>
                                      </p:cBhvr>
                                      <p:tavLst>
                                        <p:tav tm="0">
                                          <p:val>
                                            <p:fltVal val="-90"/>
                                          </p:val>
                                        </p:tav>
                                        <p:tav tm="100000">
                                          <p:val>
                                            <p:fltVal val="0"/>
                                          </p:val>
                                        </p:tav>
                                      </p:tavLst>
                                    </p:anim>
                                    <p:anim calcmode="lin" valueType="num">
                                      <p:cBhvr>
                                        <p:cTn id="94" dur="800" decel="100000" fill="hold"/>
                                        <p:tgtEl>
                                          <p:spTgt spid="22"/>
                                        </p:tgtEl>
                                        <p:attrNameLst>
                                          <p:attrName>ppt_x</p:attrName>
                                        </p:attrNameLst>
                                      </p:cBhvr>
                                      <p:tavLst>
                                        <p:tav tm="0">
                                          <p:val>
                                            <p:strVal val="#ppt_x+0.4"/>
                                          </p:val>
                                        </p:tav>
                                        <p:tav tm="100000">
                                          <p:val>
                                            <p:strVal val="#ppt_x-0.05"/>
                                          </p:val>
                                        </p:tav>
                                      </p:tavLst>
                                    </p:anim>
                                    <p:anim calcmode="lin" valueType="num">
                                      <p:cBhvr>
                                        <p:cTn id="95" dur="800" decel="100000" fill="hold"/>
                                        <p:tgtEl>
                                          <p:spTgt spid="22"/>
                                        </p:tgtEl>
                                        <p:attrNameLst>
                                          <p:attrName>ppt_y</p:attrName>
                                        </p:attrNameLst>
                                      </p:cBhvr>
                                      <p:tavLst>
                                        <p:tav tm="0">
                                          <p:val>
                                            <p:strVal val="#ppt_y-0.4"/>
                                          </p:val>
                                        </p:tav>
                                        <p:tav tm="100000">
                                          <p:val>
                                            <p:strVal val="#ppt_y+0.1"/>
                                          </p:val>
                                        </p:tav>
                                      </p:tavLst>
                                    </p:anim>
                                    <p:anim calcmode="lin" valueType="num">
                                      <p:cBhvr>
                                        <p:cTn id="96" dur="200" accel="100000" fill="hold">
                                          <p:stCondLst>
                                            <p:cond delay="800"/>
                                          </p:stCondLst>
                                        </p:cTn>
                                        <p:tgtEl>
                                          <p:spTgt spid="22"/>
                                        </p:tgtEl>
                                        <p:attrNameLst>
                                          <p:attrName>ppt_x</p:attrName>
                                        </p:attrNameLst>
                                      </p:cBhvr>
                                      <p:tavLst>
                                        <p:tav tm="0">
                                          <p:val>
                                            <p:strVal val="#ppt_x-0.05"/>
                                          </p:val>
                                        </p:tav>
                                        <p:tav tm="100000">
                                          <p:val>
                                            <p:strVal val="#ppt_x"/>
                                          </p:val>
                                        </p:tav>
                                      </p:tavLst>
                                    </p:anim>
                                    <p:anim calcmode="lin" valueType="num">
                                      <p:cBhvr>
                                        <p:cTn id="97" dur="200" accel="100000" fill="hold">
                                          <p:stCondLst>
                                            <p:cond delay="800"/>
                                          </p:stCondLst>
                                        </p:cTn>
                                        <p:tgtEl>
                                          <p:spTgt spid="22"/>
                                        </p:tgtEl>
                                        <p:attrNameLst>
                                          <p:attrName>ppt_y</p:attrName>
                                        </p:attrNameLst>
                                      </p:cBhvr>
                                      <p:tavLst>
                                        <p:tav tm="0">
                                          <p:val>
                                            <p:strVal val="#ppt_y+0.1"/>
                                          </p:val>
                                        </p:tav>
                                        <p:tav tm="100000">
                                          <p:val>
                                            <p:strVal val="#ppt_y"/>
                                          </p:val>
                                        </p:tav>
                                      </p:tavLst>
                                    </p:anim>
                                  </p:childTnLst>
                                </p:cTn>
                              </p:par>
                            </p:childTnLst>
                          </p:cTn>
                        </p:par>
                        <p:par>
                          <p:cTn id="98" fill="hold">
                            <p:stCondLst>
                              <p:cond delay="15500"/>
                            </p:stCondLst>
                            <p:childTnLst>
                              <p:par>
                                <p:cTn id="99" presetID="10" presetClass="entr" presetSubtype="0" fill="hold" grpId="0" nodeType="afterEffect">
                                  <p:stCondLst>
                                    <p:cond delay="0"/>
                                  </p:stCondLst>
                                  <p:childTnLst>
                                    <p:set>
                                      <p:cBhvr>
                                        <p:cTn id="100" dur="1" fill="hold">
                                          <p:stCondLst>
                                            <p:cond delay="0"/>
                                          </p:stCondLst>
                                        </p:cTn>
                                        <p:tgtEl>
                                          <p:spTgt spid="31"/>
                                        </p:tgtEl>
                                        <p:attrNameLst>
                                          <p:attrName>style.visibility</p:attrName>
                                        </p:attrNameLst>
                                      </p:cBhvr>
                                      <p:to>
                                        <p:strVal val="visible"/>
                                      </p:to>
                                    </p:set>
                                    <p:animEffect transition="in" filter="fade">
                                      <p:cBhvr>
                                        <p:cTn id="101" dur="500"/>
                                        <p:tgtEl>
                                          <p:spTgt spid="31"/>
                                        </p:tgtEl>
                                      </p:cBhvr>
                                    </p:animEffect>
                                  </p:childTnLst>
                                </p:cTn>
                              </p:par>
                            </p:childTnLst>
                          </p:cTn>
                        </p:par>
                        <p:par>
                          <p:cTn id="102" fill="hold">
                            <p:stCondLst>
                              <p:cond delay="16000"/>
                            </p:stCondLst>
                            <p:childTnLst>
                              <p:par>
                                <p:cTn id="103" presetID="38" presetClass="entr" presetSubtype="0" accel="50000" fill="hold" grpId="0" nodeType="afterEffect">
                                  <p:stCondLst>
                                    <p:cond delay="0"/>
                                  </p:stCondLst>
                                  <p:iterate type="lt">
                                    <p:tmPct val="50000"/>
                                  </p:iterate>
                                  <p:childTnLst>
                                    <p:set>
                                      <p:cBhvr>
                                        <p:cTn id="104" dur="1" fill="hold">
                                          <p:stCondLst>
                                            <p:cond delay="0"/>
                                          </p:stCondLst>
                                        </p:cTn>
                                        <p:tgtEl>
                                          <p:spTgt spid="19">
                                            <p:txEl>
                                              <p:pRg st="0" end="0"/>
                                            </p:txEl>
                                          </p:spTgt>
                                        </p:tgtEl>
                                        <p:attrNameLst>
                                          <p:attrName>style.visibility</p:attrName>
                                        </p:attrNameLst>
                                      </p:cBhvr>
                                      <p:to>
                                        <p:strVal val="visible"/>
                                      </p:to>
                                    </p:set>
                                    <p:set>
                                      <p:cBhvr>
                                        <p:cTn id="105" dur="227" fill="hold">
                                          <p:stCondLst>
                                            <p:cond delay="0"/>
                                          </p:stCondLst>
                                        </p:cTn>
                                        <p:tgtEl>
                                          <p:spTgt spid="19">
                                            <p:txEl>
                                              <p:pRg st="0" end="0"/>
                                            </p:txEl>
                                          </p:spTgt>
                                        </p:tgtEl>
                                        <p:attrNameLst>
                                          <p:attrName>style.rotation</p:attrName>
                                        </p:attrNameLst>
                                      </p:cBhvr>
                                      <p:to>
                                        <p:strVal val="-45.0"/>
                                      </p:to>
                                    </p:set>
                                    <p:anim calcmode="lin" valueType="num">
                                      <p:cBhvr>
                                        <p:cTn id="106" dur="227" fill="hold">
                                          <p:stCondLst>
                                            <p:cond delay="227"/>
                                          </p:stCondLst>
                                        </p:cTn>
                                        <p:tgtEl>
                                          <p:spTgt spid="19">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107" dur="227" fill="hold">
                                          <p:stCondLst>
                                            <p:cond delay="0"/>
                                          </p:stCondLst>
                                        </p:cTn>
                                        <p:tgtEl>
                                          <p:spTgt spid="19">
                                            <p:txEl>
                                              <p:pRg st="0" end="0"/>
                                            </p:txEl>
                                          </p:spTgt>
                                        </p:tgtEl>
                                        <p:attrNameLst>
                                          <p:attrName>ppt_y</p:attrName>
                                        </p:attrNameLst>
                                      </p:cBhvr>
                                      <p:tavLst>
                                        <p:tav tm="0">
                                          <p:val>
                                            <p:strVal val="#ppt_y-1"/>
                                          </p:val>
                                        </p:tav>
                                        <p:tav tm="100000">
                                          <p:val>
                                            <p:strVal val="#ppt_y-(0.354*#ppt_w-0.172*#ppt_h)"/>
                                          </p:val>
                                        </p:tav>
                                      </p:tavLst>
                                    </p:anim>
                                    <p:anim calcmode="lin" valueType="num">
                                      <p:cBhvr>
                                        <p:cTn id="108" dur="78" decel="50000" autoRev="1" fill="hold">
                                          <p:stCondLst>
                                            <p:cond delay="227"/>
                                          </p:stCondLst>
                                        </p:cTn>
                                        <p:tgtEl>
                                          <p:spTgt spid="19">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09" dur="68" fill="hold">
                                          <p:stCondLst>
                                            <p:cond delay="432"/>
                                          </p:stCondLst>
                                        </p:cTn>
                                        <p:tgtEl>
                                          <p:spTgt spid="19">
                                            <p:txEl>
                                              <p:pRg st="0" end="0"/>
                                            </p:txEl>
                                          </p:spTgt>
                                        </p:tgtEl>
                                        <p:attrNameLst>
                                          <p:attrName>ppt_y</p:attrName>
                                        </p:attrNameLst>
                                      </p:cBhvr>
                                      <p:tavLst>
                                        <p:tav tm="0">
                                          <p:val>
                                            <p:strVal val="#ppt_y-(0.354*#ppt_w-0.172*#ppt_h)"/>
                                          </p:val>
                                        </p:tav>
                                        <p:tav tm="100000">
                                          <p:val>
                                            <p:strVal val="#ppt_y"/>
                                          </p:val>
                                        </p:tav>
                                      </p:tavLst>
                                    </p:anim>
                                  </p:childTnLst>
                                </p:cTn>
                              </p:par>
                            </p:childTnLst>
                          </p:cTn>
                        </p:par>
                        <p:par>
                          <p:cTn id="110" fill="hold">
                            <p:stCondLst>
                              <p:cond delay="18000"/>
                            </p:stCondLst>
                            <p:childTnLst>
                              <p:par>
                                <p:cTn id="111" presetID="30" presetClass="entr" presetSubtype="0" fill="hold" grpId="0" nodeType="afterEffect">
                                  <p:stCondLst>
                                    <p:cond delay="0"/>
                                  </p:stCondLst>
                                  <p:childTnLst>
                                    <p:set>
                                      <p:cBhvr>
                                        <p:cTn id="112" dur="1" fill="hold">
                                          <p:stCondLst>
                                            <p:cond delay="0"/>
                                          </p:stCondLst>
                                        </p:cTn>
                                        <p:tgtEl>
                                          <p:spTgt spid="23"/>
                                        </p:tgtEl>
                                        <p:attrNameLst>
                                          <p:attrName>style.visibility</p:attrName>
                                        </p:attrNameLst>
                                      </p:cBhvr>
                                      <p:to>
                                        <p:strVal val="visible"/>
                                      </p:to>
                                    </p:set>
                                    <p:animEffect transition="in" filter="fade">
                                      <p:cBhvr>
                                        <p:cTn id="113" dur="800" decel="100000"/>
                                        <p:tgtEl>
                                          <p:spTgt spid="23"/>
                                        </p:tgtEl>
                                      </p:cBhvr>
                                    </p:animEffect>
                                    <p:anim calcmode="lin" valueType="num">
                                      <p:cBhvr>
                                        <p:cTn id="114" dur="800" decel="100000" fill="hold"/>
                                        <p:tgtEl>
                                          <p:spTgt spid="23"/>
                                        </p:tgtEl>
                                        <p:attrNameLst>
                                          <p:attrName>style.rotation</p:attrName>
                                        </p:attrNameLst>
                                      </p:cBhvr>
                                      <p:tavLst>
                                        <p:tav tm="0">
                                          <p:val>
                                            <p:fltVal val="-90"/>
                                          </p:val>
                                        </p:tav>
                                        <p:tav tm="100000">
                                          <p:val>
                                            <p:fltVal val="0"/>
                                          </p:val>
                                        </p:tav>
                                      </p:tavLst>
                                    </p:anim>
                                    <p:anim calcmode="lin" valueType="num">
                                      <p:cBhvr>
                                        <p:cTn id="115" dur="800" decel="100000" fill="hold"/>
                                        <p:tgtEl>
                                          <p:spTgt spid="23"/>
                                        </p:tgtEl>
                                        <p:attrNameLst>
                                          <p:attrName>ppt_x</p:attrName>
                                        </p:attrNameLst>
                                      </p:cBhvr>
                                      <p:tavLst>
                                        <p:tav tm="0">
                                          <p:val>
                                            <p:strVal val="#ppt_x+0.4"/>
                                          </p:val>
                                        </p:tav>
                                        <p:tav tm="100000">
                                          <p:val>
                                            <p:strVal val="#ppt_x-0.05"/>
                                          </p:val>
                                        </p:tav>
                                      </p:tavLst>
                                    </p:anim>
                                    <p:anim calcmode="lin" valueType="num">
                                      <p:cBhvr>
                                        <p:cTn id="116" dur="800" decel="100000" fill="hold"/>
                                        <p:tgtEl>
                                          <p:spTgt spid="23"/>
                                        </p:tgtEl>
                                        <p:attrNameLst>
                                          <p:attrName>ppt_y</p:attrName>
                                        </p:attrNameLst>
                                      </p:cBhvr>
                                      <p:tavLst>
                                        <p:tav tm="0">
                                          <p:val>
                                            <p:strVal val="#ppt_y-0.4"/>
                                          </p:val>
                                        </p:tav>
                                        <p:tav tm="100000">
                                          <p:val>
                                            <p:strVal val="#ppt_y+0.1"/>
                                          </p:val>
                                        </p:tav>
                                      </p:tavLst>
                                    </p:anim>
                                    <p:anim calcmode="lin" valueType="num">
                                      <p:cBhvr>
                                        <p:cTn id="117" dur="200" accel="100000" fill="hold">
                                          <p:stCondLst>
                                            <p:cond delay="800"/>
                                          </p:stCondLst>
                                        </p:cTn>
                                        <p:tgtEl>
                                          <p:spTgt spid="23"/>
                                        </p:tgtEl>
                                        <p:attrNameLst>
                                          <p:attrName>ppt_x</p:attrName>
                                        </p:attrNameLst>
                                      </p:cBhvr>
                                      <p:tavLst>
                                        <p:tav tm="0">
                                          <p:val>
                                            <p:strVal val="#ppt_x-0.05"/>
                                          </p:val>
                                        </p:tav>
                                        <p:tav tm="100000">
                                          <p:val>
                                            <p:strVal val="#ppt_x"/>
                                          </p:val>
                                        </p:tav>
                                      </p:tavLst>
                                    </p:anim>
                                    <p:anim calcmode="lin" valueType="num">
                                      <p:cBhvr>
                                        <p:cTn id="118" dur="200" accel="100000" fill="hold">
                                          <p:stCondLst>
                                            <p:cond delay="800"/>
                                          </p:stCondLst>
                                        </p:cTn>
                                        <p:tgtEl>
                                          <p:spTgt spid="2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7" grpId="0" build="p"/>
      <p:bldP spid="18" grpId="0" build="p"/>
      <p:bldP spid="19" grpId="0" build="p"/>
      <p:bldP spid="20" grpId="0"/>
      <p:bldP spid="21" grpId="0"/>
      <p:bldP spid="22" grpId="0"/>
      <p:bldP spid="23" grpId="0"/>
      <p:bldP spid="25" grpId="0"/>
      <p:bldP spid="26" grpId="0" animBg="1"/>
      <p:bldP spid="27" grpId="0" animBg="1"/>
      <p:bldP spid="29" grpId="0" animBg="1"/>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矩形 289"/>
          <p:cNvSpPr/>
          <p:nvPr/>
        </p:nvSpPr>
        <p:spPr>
          <a:xfrm>
            <a:off x="1755613" y="534338"/>
            <a:ext cx="4339650" cy="646331"/>
          </a:xfrm>
          <a:prstGeom prst="rect">
            <a:avLst/>
          </a:prstGeom>
          <a:noFill/>
        </p:spPr>
        <p:txBody>
          <a:bodyPr wrap="none" lIns="91440" tIns="45720" rIns="91440" bIns="45720">
            <a:spAutoFit/>
          </a:bodyPr>
          <a:lstStyle/>
          <a:p>
            <a:pPr algn="ctr"/>
            <a:r>
              <a:rPr lang="zh-CN" altLang="en-US" sz="3600" dirty="0">
                <a:ln w="0"/>
                <a:latin typeface="华文行楷" panose="02010800040101010101" pitchFamily="2" charset="-122"/>
                <a:ea typeface="华文行楷" panose="02010800040101010101" pitchFamily="2" charset="-122"/>
              </a:rPr>
              <a:t>请输入替换你的标题</a:t>
            </a:r>
            <a:endParaRPr lang="zh-CN" altLang="en-US" sz="3600" dirty="0">
              <a:ln w="0"/>
              <a:latin typeface="华文行楷" panose="02010800040101010101" pitchFamily="2" charset="-122"/>
              <a:ea typeface="华文行楷" panose="02010800040101010101" pitchFamily="2" charset="-122"/>
            </a:endParaRPr>
          </a:p>
        </p:txBody>
      </p:sp>
      <p:sp>
        <p:nvSpPr>
          <p:cNvPr id="296" name="AutoShape 31"/>
          <p:cNvSpPr>
            <a:spLocks noChangeArrowheads="1"/>
          </p:cNvSpPr>
          <p:nvPr/>
        </p:nvSpPr>
        <p:spPr bwMode="auto">
          <a:xfrm>
            <a:off x="1326785" y="2180839"/>
            <a:ext cx="2497138" cy="638175"/>
          </a:xfrm>
          <a:prstGeom prst="roundRect">
            <a:avLst>
              <a:gd name="adj" fmla="val 50000"/>
            </a:avLst>
          </a:prstGeom>
          <a:noFill/>
          <a:ln w="19050" cap="rnd" algn="ctr">
            <a:solidFill>
              <a:schemeClr val="tx2"/>
            </a:solidFill>
            <a:prstDash val="sysDot"/>
            <a:rou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chemeClr val="accent3">
                  <a:lumMod val="50000"/>
                </a:schemeClr>
              </a:solidFill>
              <a:ea typeface="幼圆" panose="02010509060101010101" pitchFamily="49" charset="-122"/>
            </a:endParaRPr>
          </a:p>
        </p:txBody>
      </p:sp>
      <p:sp>
        <p:nvSpPr>
          <p:cNvPr id="297" name="AutoShape 31"/>
          <p:cNvSpPr>
            <a:spLocks noChangeArrowheads="1"/>
          </p:cNvSpPr>
          <p:nvPr/>
        </p:nvSpPr>
        <p:spPr bwMode="auto">
          <a:xfrm>
            <a:off x="3206385" y="2180839"/>
            <a:ext cx="2497138" cy="638175"/>
          </a:xfrm>
          <a:prstGeom prst="roundRect">
            <a:avLst>
              <a:gd name="adj" fmla="val 50000"/>
            </a:avLst>
          </a:prstGeom>
          <a:noFill/>
          <a:ln w="19050" cap="rnd" algn="ctr">
            <a:solidFill>
              <a:schemeClr val="tx2"/>
            </a:solidFill>
            <a:prstDash val="sysDot"/>
            <a:rou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chemeClr val="accent3">
                  <a:lumMod val="50000"/>
                </a:schemeClr>
              </a:solidFill>
              <a:ea typeface="幼圆" panose="02010509060101010101" pitchFamily="49" charset="-122"/>
            </a:endParaRPr>
          </a:p>
        </p:txBody>
      </p:sp>
      <p:sp>
        <p:nvSpPr>
          <p:cNvPr id="298" name="AutoShape 31"/>
          <p:cNvSpPr>
            <a:spLocks noChangeArrowheads="1"/>
          </p:cNvSpPr>
          <p:nvPr/>
        </p:nvSpPr>
        <p:spPr bwMode="auto">
          <a:xfrm>
            <a:off x="5084399" y="2180839"/>
            <a:ext cx="2497137" cy="638175"/>
          </a:xfrm>
          <a:prstGeom prst="roundRect">
            <a:avLst>
              <a:gd name="adj" fmla="val 50000"/>
            </a:avLst>
          </a:prstGeom>
          <a:noFill/>
          <a:ln w="19050" cap="rnd" algn="ctr">
            <a:solidFill>
              <a:schemeClr val="tx2"/>
            </a:solidFill>
            <a:prstDash val="sysDot"/>
            <a:rou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chemeClr val="accent3">
                  <a:lumMod val="50000"/>
                </a:schemeClr>
              </a:solidFill>
              <a:ea typeface="幼圆" panose="02010509060101010101" pitchFamily="49" charset="-122"/>
            </a:endParaRPr>
          </a:p>
        </p:txBody>
      </p:sp>
      <p:sp>
        <p:nvSpPr>
          <p:cNvPr id="299" name="AutoShape 31"/>
          <p:cNvSpPr>
            <a:spLocks noChangeArrowheads="1"/>
          </p:cNvSpPr>
          <p:nvPr/>
        </p:nvSpPr>
        <p:spPr bwMode="auto">
          <a:xfrm>
            <a:off x="6963999" y="2180839"/>
            <a:ext cx="2497137" cy="638175"/>
          </a:xfrm>
          <a:prstGeom prst="roundRect">
            <a:avLst>
              <a:gd name="adj" fmla="val 50000"/>
            </a:avLst>
          </a:prstGeom>
          <a:noFill/>
          <a:ln w="19050" cap="rnd" algn="ctr">
            <a:solidFill>
              <a:schemeClr val="tx2"/>
            </a:solidFill>
            <a:prstDash val="sysDot"/>
            <a:rou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chemeClr val="accent3">
                  <a:lumMod val="50000"/>
                </a:schemeClr>
              </a:solidFill>
              <a:ea typeface="幼圆" panose="02010509060101010101" pitchFamily="49" charset="-122"/>
            </a:endParaRPr>
          </a:p>
        </p:txBody>
      </p:sp>
      <p:sp>
        <p:nvSpPr>
          <p:cNvPr id="300" name="椭圆 299"/>
          <p:cNvSpPr/>
          <p:nvPr/>
        </p:nvSpPr>
        <p:spPr>
          <a:xfrm>
            <a:off x="3219086" y="2187189"/>
            <a:ext cx="625475" cy="625475"/>
          </a:xfrm>
          <a:prstGeom prst="ellipse">
            <a:avLst/>
          </a:prstGeom>
          <a:solidFill>
            <a:srgbClr val="C31868"/>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dirty="0">
                <a:solidFill>
                  <a:schemeClr val="accent3">
                    <a:lumMod val="50000"/>
                  </a:schemeClr>
                </a:solidFill>
                <a:ea typeface="幼圆" panose="02010509060101010101" pitchFamily="49" charset="-122"/>
              </a:rPr>
              <a:t>&gt;</a:t>
            </a:r>
            <a:endParaRPr lang="zh-CN" altLang="en-US" dirty="0">
              <a:solidFill>
                <a:schemeClr val="accent3">
                  <a:lumMod val="50000"/>
                </a:schemeClr>
              </a:solidFill>
              <a:ea typeface="幼圆" panose="02010509060101010101" pitchFamily="49" charset="-122"/>
            </a:endParaRPr>
          </a:p>
        </p:txBody>
      </p:sp>
      <p:sp>
        <p:nvSpPr>
          <p:cNvPr id="301" name="椭圆 300"/>
          <p:cNvSpPr/>
          <p:nvPr/>
        </p:nvSpPr>
        <p:spPr>
          <a:xfrm>
            <a:off x="5089161" y="2187189"/>
            <a:ext cx="627063" cy="625475"/>
          </a:xfrm>
          <a:prstGeom prst="ellipse">
            <a:avLst/>
          </a:prstGeom>
          <a:solidFill>
            <a:srgbClr val="7DE527"/>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dirty="0">
                <a:solidFill>
                  <a:schemeClr val="accent3">
                    <a:lumMod val="50000"/>
                  </a:schemeClr>
                </a:solidFill>
                <a:ea typeface="幼圆" panose="02010509060101010101" pitchFamily="49" charset="-122"/>
              </a:rPr>
              <a:t>&gt;</a:t>
            </a:r>
            <a:endParaRPr lang="zh-CN" altLang="en-US" dirty="0">
              <a:solidFill>
                <a:schemeClr val="accent3">
                  <a:lumMod val="50000"/>
                </a:schemeClr>
              </a:solidFill>
              <a:ea typeface="幼圆" panose="02010509060101010101" pitchFamily="49" charset="-122"/>
            </a:endParaRPr>
          </a:p>
        </p:txBody>
      </p:sp>
      <p:sp>
        <p:nvSpPr>
          <p:cNvPr id="302" name="椭圆 301"/>
          <p:cNvSpPr/>
          <p:nvPr/>
        </p:nvSpPr>
        <p:spPr>
          <a:xfrm>
            <a:off x="6959236" y="2187189"/>
            <a:ext cx="627063" cy="625475"/>
          </a:xfrm>
          <a:prstGeom prst="ellipse">
            <a:avLst/>
          </a:prstGeom>
          <a:solidFill>
            <a:srgbClr val="F9A15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dirty="0">
                <a:solidFill>
                  <a:schemeClr val="accent3">
                    <a:lumMod val="50000"/>
                  </a:schemeClr>
                </a:solidFill>
                <a:ea typeface="幼圆" panose="02010509060101010101" pitchFamily="49" charset="-122"/>
              </a:rPr>
              <a:t>&gt;</a:t>
            </a:r>
            <a:endParaRPr lang="zh-CN" altLang="en-US" dirty="0">
              <a:solidFill>
                <a:schemeClr val="accent3">
                  <a:lumMod val="50000"/>
                </a:schemeClr>
              </a:solidFill>
              <a:ea typeface="幼圆" panose="02010509060101010101" pitchFamily="49" charset="-122"/>
            </a:endParaRPr>
          </a:p>
        </p:txBody>
      </p:sp>
      <p:sp>
        <p:nvSpPr>
          <p:cNvPr id="303" name="文本框 14"/>
          <p:cNvSpPr txBox="1">
            <a:spLocks noChangeArrowheads="1"/>
          </p:cNvSpPr>
          <p:nvPr/>
        </p:nvSpPr>
        <p:spPr bwMode="auto">
          <a:xfrm>
            <a:off x="1933211" y="2316053"/>
            <a:ext cx="12858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dirty="0">
                <a:solidFill>
                  <a:schemeClr val="accent3">
                    <a:lumMod val="50000"/>
                  </a:schemeClr>
                </a:solidFill>
                <a:ea typeface="幼圆" panose="02010509060101010101" pitchFamily="49" charset="-122"/>
              </a:rPr>
              <a:t>时间</a:t>
            </a:r>
            <a:r>
              <a:rPr lang="zh-CN" altLang="en-US" dirty="0" smtClean="0">
                <a:solidFill>
                  <a:schemeClr val="accent3">
                    <a:lumMod val="50000"/>
                  </a:schemeClr>
                </a:solidFill>
                <a:ea typeface="幼圆" panose="02010509060101010101" pitchFamily="49" charset="-122"/>
              </a:rPr>
              <a:t>点</a:t>
            </a:r>
            <a:r>
              <a:rPr lang="en-US" altLang="zh-CN" dirty="0" smtClean="0">
                <a:solidFill>
                  <a:schemeClr val="accent3">
                    <a:lumMod val="50000"/>
                  </a:schemeClr>
                </a:solidFill>
                <a:ea typeface="幼圆" panose="02010509060101010101" pitchFamily="49" charset="-122"/>
              </a:rPr>
              <a:t>1</a:t>
            </a:r>
            <a:endParaRPr lang="zh-CN" altLang="en-US" dirty="0">
              <a:solidFill>
                <a:schemeClr val="accent3">
                  <a:lumMod val="50000"/>
                </a:schemeClr>
              </a:solidFill>
              <a:ea typeface="幼圆" panose="02010509060101010101" pitchFamily="49" charset="-122"/>
            </a:endParaRPr>
          </a:p>
        </p:txBody>
      </p:sp>
      <p:sp>
        <p:nvSpPr>
          <p:cNvPr id="304" name="文本框 16"/>
          <p:cNvSpPr txBox="1">
            <a:spLocks noChangeArrowheads="1"/>
          </p:cNvSpPr>
          <p:nvPr/>
        </p:nvSpPr>
        <p:spPr bwMode="auto">
          <a:xfrm>
            <a:off x="3811224" y="2316053"/>
            <a:ext cx="12858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dirty="0" smtClean="0">
                <a:solidFill>
                  <a:schemeClr val="accent3">
                    <a:lumMod val="50000"/>
                  </a:schemeClr>
                </a:solidFill>
                <a:ea typeface="幼圆" panose="02010509060101010101" pitchFamily="49" charset="-122"/>
              </a:rPr>
              <a:t>时间点</a:t>
            </a:r>
            <a:r>
              <a:rPr lang="en-US" altLang="zh-CN" dirty="0" smtClean="0">
                <a:solidFill>
                  <a:schemeClr val="accent3">
                    <a:lumMod val="50000"/>
                  </a:schemeClr>
                </a:solidFill>
                <a:ea typeface="幼圆" panose="02010509060101010101" pitchFamily="49" charset="-122"/>
              </a:rPr>
              <a:t>2</a:t>
            </a:r>
            <a:endParaRPr lang="zh-CN" altLang="en-US" dirty="0">
              <a:solidFill>
                <a:schemeClr val="accent3">
                  <a:lumMod val="50000"/>
                </a:schemeClr>
              </a:solidFill>
              <a:ea typeface="幼圆" panose="02010509060101010101" pitchFamily="49" charset="-122"/>
            </a:endParaRPr>
          </a:p>
        </p:txBody>
      </p:sp>
      <p:sp>
        <p:nvSpPr>
          <p:cNvPr id="305" name="文本框 304"/>
          <p:cNvSpPr txBox="1"/>
          <p:nvPr/>
        </p:nvSpPr>
        <p:spPr>
          <a:xfrm>
            <a:off x="5690824" y="2316053"/>
            <a:ext cx="1285875" cy="369332"/>
          </a:xfrm>
          <a:prstGeom prst="rect">
            <a:avLst/>
          </a:prstGeom>
          <a:noFill/>
        </p:spPr>
        <p:txBody>
          <a:bodyPr anchor="ctr">
            <a:spAutoFit/>
          </a:bodyPr>
          <a:lstStyle/>
          <a:p>
            <a:pPr algn="ctr">
              <a:defRPr/>
            </a:pPr>
            <a:r>
              <a:rPr lang="zh-CN" altLang="en-US" dirty="0">
                <a:solidFill>
                  <a:schemeClr val="accent3">
                    <a:lumMod val="50000"/>
                  </a:schemeClr>
                </a:solidFill>
              </a:rPr>
              <a:t>时间</a:t>
            </a:r>
            <a:r>
              <a:rPr lang="zh-CN" altLang="en-US" dirty="0" smtClean="0">
                <a:solidFill>
                  <a:schemeClr val="accent3">
                    <a:lumMod val="50000"/>
                  </a:schemeClr>
                </a:solidFill>
              </a:rPr>
              <a:t>点</a:t>
            </a:r>
            <a:r>
              <a:rPr lang="en-US" altLang="zh-CN" dirty="0">
                <a:solidFill>
                  <a:schemeClr val="accent3">
                    <a:lumMod val="50000"/>
                  </a:schemeClr>
                </a:solidFill>
              </a:rPr>
              <a:t>3</a:t>
            </a:r>
            <a:endParaRPr lang="zh-CN" altLang="en-US" dirty="0">
              <a:solidFill>
                <a:schemeClr val="accent3">
                  <a:lumMod val="50000"/>
                </a:schemeClr>
              </a:solidFill>
            </a:endParaRPr>
          </a:p>
        </p:txBody>
      </p:sp>
      <p:sp>
        <p:nvSpPr>
          <p:cNvPr id="306" name="文本框 305"/>
          <p:cNvSpPr txBox="1"/>
          <p:nvPr/>
        </p:nvSpPr>
        <p:spPr>
          <a:xfrm>
            <a:off x="7568836" y="2316053"/>
            <a:ext cx="1285875" cy="369332"/>
          </a:xfrm>
          <a:prstGeom prst="rect">
            <a:avLst/>
          </a:prstGeom>
          <a:noFill/>
        </p:spPr>
        <p:txBody>
          <a:bodyPr anchor="ctr">
            <a:spAutoFit/>
          </a:bodyPr>
          <a:lstStyle/>
          <a:p>
            <a:pPr algn="ctr">
              <a:defRPr/>
            </a:pPr>
            <a:r>
              <a:rPr lang="zh-CN" altLang="en-US" dirty="0" smtClean="0">
                <a:solidFill>
                  <a:schemeClr val="accent3">
                    <a:lumMod val="50000"/>
                  </a:schemeClr>
                </a:solidFill>
              </a:rPr>
              <a:t>时间点</a:t>
            </a:r>
            <a:r>
              <a:rPr lang="en-US" altLang="zh-CN" dirty="0" smtClean="0">
                <a:solidFill>
                  <a:schemeClr val="accent3">
                    <a:lumMod val="50000"/>
                  </a:schemeClr>
                </a:solidFill>
              </a:rPr>
              <a:t>4</a:t>
            </a:r>
            <a:endParaRPr lang="zh-CN" altLang="en-US" dirty="0">
              <a:solidFill>
                <a:schemeClr val="accent3">
                  <a:lumMod val="50000"/>
                </a:schemeClr>
              </a:solidFill>
            </a:endParaRPr>
          </a:p>
        </p:txBody>
      </p:sp>
      <p:sp>
        <p:nvSpPr>
          <p:cNvPr id="307" name="文本框 20"/>
          <p:cNvSpPr txBox="1">
            <a:spLocks noChangeArrowheads="1"/>
          </p:cNvSpPr>
          <p:nvPr/>
        </p:nvSpPr>
        <p:spPr bwMode="auto">
          <a:xfrm>
            <a:off x="1656986" y="3136513"/>
            <a:ext cx="1763713"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ct val="120000"/>
              </a:lnSpc>
              <a:defRPr/>
            </a:pPr>
            <a:r>
              <a:rPr lang="zh-CN" altLang="en-US" dirty="0" smtClean="0">
                <a:solidFill>
                  <a:schemeClr val="accent1">
                    <a:lumMod val="50000"/>
                  </a:schemeClr>
                </a:solidFill>
                <a:latin typeface="+mn-lt"/>
                <a:ea typeface="幼圆" panose="02010509060101010101" pitchFamily="49" charset="-122"/>
              </a:rPr>
              <a:t>请在此输入你的工作内容介绍文本</a:t>
            </a:r>
            <a:endParaRPr lang="zh-CN" altLang="en-US" dirty="0">
              <a:solidFill>
                <a:schemeClr val="accent1">
                  <a:lumMod val="50000"/>
                </a:schemeClr>
              </a:solidFill>
              <a:latin typeface="+mn-lt"/>
              <a:ea typeface="幼圆" panose="02010509060101010101" pitchFamily="49" charset="-122"/>
            </a:endParaRPr>
          </a:p>
        </p:txBody>
      </p:sp>
      <p:sp>
        <p:nvSpPr>
          <p:cNvPr id="308" name="文本框 22"/>
          <p:cNvSpPr txBox="1">
            <a:spLocks noChangeArrowheads="1"/>
          </p:cNvSpPr>
          <p:nvPr/>
        </p:nvSpPr>
        <p:spPr bwMode="auto">
          <a:xfrm>
            <a:off x="3536586" y="3136513"/>
            <a:ext cx="1763713"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ctr">
              <a:lnSpc>
                <a:spcPct val="120000"/>
              </a:lnSpc>
              <a:defRPr>
                <a:solidFill>
                  <a:schemeClr val="accent1">
                    <a:lumMod val="50000"/>
                  </a:schemeClr>
                </a:solidFill>
                <a:ea typeface="幼圆" panose="02010509060101010101" pitchFamily="49"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fontAlgn="base">
              <a:spcBef>
                <a:spcPct val="0"/>
              </a:spcBef>
              <a:spcAft>
                <a:spcPct val="0"/>
              </a:spcAft>
              <a:defRPr>
                <a:latin typeface="Calibri" panose="020F0502020204030204" pitchFamily="34" charset="0"/>
                <a:ea typeface="宋体" panose="02010600030101010101" pitchFamily="2" charset="-122"/>
              </a:defRPr>
            </a:lvl6pPr>
            <a:lvl7pPr marL="2971800" indent="-228600" fontAlgn="base">
              <a:spcBef>
                <a:spcPct val="0"/>
              </a:spcBef>
              <a:spcAft>
                <a:spcPct val="0"/>
              </a:spcAft>
              <a:defRPr>
                <a:latin typeface="Calibri" panose="020F0502020204030204" pitchFamily="34" charset="0"/>
                <a:ea typeface="宋体" panose="02010600030101010101" pitchFamily="2" charset="-122"/>
              </a:defRPr>
            </a:lvl7pPr>
            <a:lvl8pPr marL="3429000" indent="-228600" fontAlgn="base">
              <a:spcBef>
                <a:spcPct val="0"/>
              </a:spcBef>
              <a:spcAft>
                <a:spcPct val="0"/>
              </a:spcAft>
              <a:defRPr>
                <a:latin typeface="Calibri" panose="020F0502020204030204" pitchFamily="34" charset="0"/>
                <a:ea typeface="宋体" panose="02010600030101010101" pitchFamily="2" charset="-122"/>
              </a:defRPr>
            </a:lvl8pPr>
            <a:lvl9pPr marL="3886200" indent="-228600" fontAlgn="base">
              <a:spcBef>
                <a:spcPct val="0"/>
              </a:spcBef>
              <a:spcAft>
                <a:spcPct val="0"/>
              </a:spcAft>
              <a:defRPr>
                <a:latin typeface="Calibri" panose="020F0502020204030204" pitchFamily="34" charset="0"/>
                <a:ea typeface="宋体" panose="02010600030101010101" pitchFamily="2" charset="-122"/>
              </a:defRPr>
            </a:lvl9pPr>
          </a:lstStyle>
          <a:p>
            <a:r>
              <a:rPr lang="zh-CN" altLang="en-US" dirty="0"/>
              <a:t>请在此输入你的工作内容介绍文本</a:t>
            </a:r>
            <a:endParaRPr lang="zh-CN" altLang="en-US" dirty="0"/>
          </a:p>
        </p:txBody>
      </p:sp>
      <p:sp>
        <p:nvSpPr>
          <p:cNvPr id="309" name="文本框 308"/>
          <p:cNvSpPr txBox="1"/>
          <p:nvPr/>
        </p:nvSpPr>
        <p:spPr>
          <a:xfrm>
            <a:off x="5414598" y="3136513"/>
            <a:ext cx="1765300"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ctr">
              <a:lnSpc>
                <a:spcPct val="120000"/>
              </a:lnSpc>
              <a:defRPr>
                <a:solidFill>
                  <a:schemeClr val="accent1">
                    <a:lumMod val="50000"/>
                  </a:schemeClr>
                </a:solidFill>
                <a:ea typeface="幼圆" panose="02010509060101010101" pitchFamily="49"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fontAlgn="base">
              <a:spcBef>
                <a:spcPct val="0"/>
              </a:spcBef>
              <a:spcAft>
                <a:spcPct val="0"/>
              </a:spcAft>
              <a:defRPr>
                <a:latin typeface="Calibri" panose="020F0502020204030204" pitchFamily="34" charset="0"/>
                <a:ea typeface="宋体" panose="02010600030101010101" pitchFamily="2" charset="-122"/>
              </a:defRPr>
            </a:lvl6pPr>
            <a:lvl7pPr marL="2971800" indent="-228600" fontAlgn="base">
              <a:spcBef>
                <a:spcPct val="0"/>
              </a:spcBef>
              <a:spcAft>
                <a:spcPct val="0"/>
              </a:spcAft>
              <a:defRPr>
                <a:latin typeface="Calibri" panose="020F0502020204030204" pitchFamily="34" charset="0"/>
                <a:ea typeface="宋体" panose="02010600030101010101" pitchFamily="2" charset="-122"/>
              </a:defRPr>
            </a:lvl7pPr>
            <a:lvl8pPr marL="3429000" indent="-228600" fontAlgn="base">
              <a:spcBef>
                <a:spcPct val="0"/>
              </a:spcBef>
              <a:spcAft>
                <a:spcPct val="0"/>
              </a:spcAft>
              <a:defRPr>
                <a:latin typeface="Calibri" panose="020F0502020204030204" pitchFamily="34" charset="0"/>
                <a:ea typeface="宋体" panose="02010600030101010101" pitchFamily="2" charset="-122"/>
              </a:defRPr>
            </a:lvl8pPr>
            <a:lvl9pPr marL="3886200" indent="-228600" fontAlgn="base">
              <a:spcBef>
                <a:spcPct val="0"/>
              </a:spcBef>
              <a:spcAft>
                <a:spcPct val="0"/>
              </a:spcAft>
              <a:defRPr>
                <a:latin typeface="Calibri" panose="020F0502020204030204" pitchFamily="34" charset="0"/>
                <a:ea typeface="宋体" panose="02010600030101010101" pitchFamily="2" charset="-122"/>
              </a:defRPr>
            </a:lvl9pPr>
          </a:lstStyle>
          <a:p>
            <a:r>
              <a:rPr lang="zh-CN" altLang="en-US" dirty="0"/>
              <a:t>请在此输入你的工作内容介绍文本</a:t>
            </a:r>
            <a:endParaRPr lang="zh-CN" altLang="en-US" dirty="0"/>
          </a:p>
        </p:txBody>
      </p:sp>
      <p:sp>
        <p:nvSpPr>
          <p:cNvPr id="310" name="文本框 309"/>
          <p:cNvSpPr txBox="1"/>
          <p:nvPr/>
        </p:nvSpPr>
        <p:spPr>
          <a:xfrm>
            <a:off x="7294198" y="3136513"/>
            <a:ext cx="1763712"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ctr">
              <a:lnSpc>
                <a:spcPct val="120000"/>
              </a:lnSpc>
              <a:defRPr>
                <a:solidFill>
                  <a:schemeClr val="accent1">
                    <a:lumMod val="50000"/>
                  </a:schemeClr>
                </a:solidFill>
                <a:ea typeface="幼圆" panose="02010509060101010101" pitchFamily="49" charset="-122"/>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fontAlgn="base">
              <a:spcBef>
                <a:spcPct val="0"/>
              </a:spcBef>
              <a:spcAft>
                <a:spcPct val="0"/>
              </a:spcAft>
              <a:defRPr>
                <a:latin typeface="Calibri" panose="020F0502020204030204" pitchFamily="34" charset="0"/>
                <a:ea typeface="宋体" panose="02010600030101010101" pitchFamily="2" charset="-122"/>
              </a:defRPr>
            </a:lvl6pPr>
            <a:lvl7pPr marL="2971800" indent="-228600" fontAlgn="base">
              <a:spcBef>
                <a:spcPct val="0"/>
              </a:spcBef>
              <a:spcAft>
                <a:spcPct val="0"/>
              </a:spcAft>
              <a:defRPr>
                <a:latin typeface="Calibri" panose="020F0502020204030204" pitchFamily="34" charset="0"/>
                <a:ea typeface="宋体" panose="02010600030101010101" pitchFamily="2" charset="-122"/>
              </a:defRPr>
            </a:lvl7pPr>
            <a:lvl8pPr marL="3429000" indent="-228600" fontAlgn="base">
              <a:spcBef>
                <a:spcPct val="0"/>
              </a:spcBef>
              <a:spcAft>
                <a:spcPct val="0"/>
              </a:spcAft>
              <a:defRPr>
                <a:latin typeface="Calibri" panose="020F0502020204030204" pitchFamily="34" charset="0"/>
                <a:ea typeface="宋体" panose="02010600030101010101" pitchFamily="2" charset="-122"/>
              </a:defRPr>
            </a:lvl8pPr>
            <a:lvl9pPr marL="3886200" indent="-228600" fontAlgn="base">
              <a:spcBef>
                <a:spcPct val="0"/>
              </a:spcBef>
              <a:spcAft>
                <a:spcPct val="0"/>
              </a:spcAft>
              <a:defRPr>
                <a:latin typeface="Calibri" panose="020F0502020204030204" pitchFamily="34" charset="0"/>
                <a:ea typeface="宋体" panose="02010600030101010101" pitchFamily="2" charset="-122"/>
              </a:defRPr>
            </a:lvl9pPr>
          </a:lstStyle>
          <a:p>
            <a:r>
              <a:rPr lang="zh-CN" altLang="en-US" dirty="0"/>
              <a:t>请在此输入你的工作内容介绍文本</a:t>
            </a:r>
            <a:endParaRPr lang="zh-CN" altLang="en-US" dirty="0"/>
          </a:p>
        </p:txBody>
      </p:sp>
      <p:sp>
        <p:nvSpPr>
          <p:cNvPr id="311" name="KSO_Shape"/>
          <p:cNvSpPr/>
          <p:nvPr/>
        </p:nvSpPr>
        <p:spPr bwMode="auto">
          <a:xfrm>
            <a:off x="2133964" y="4461261"/>
            <a:ext cx="601660" cy="518339"/>
          </a:xfrm>
          <a:custGeom>
            <a:avLst/>
            <a:gdLst>
              <a:gd name="T0" fmla="*/ 2881614 w 3362326"/>
              <a:gd name="T1" fmla="*/ 2245619 h 2424113"/>
              <a:gd name="T2" fmla="*/ 3207949 w 3362326"/>
              <a:gd name="T3" fmla="*/ 953766 h 2424113"/>
              <a:gd name="T4" fmla="*/ 3300702 w 3362326"/>
              <a:gd name="T5" fmla="*/ 1054704 h 2424113"/>
              <a:gd name="T6" fmla="*/ 3357879 w 3362326"/>
              <a:gd name="T7" fmla="*/ 1578442 h 2424113"/>
              <a:gd name="T8" fmla="*/ 2754348 w 3362326"/>
              <a:gd name="T9" fmla="*/ 1274991 h 2424113"/>
              <a:gd name="T10" fmla="*/ 2862031 w 3362326"/>
              <a:gd name="T11" fmla="*/ 1038516 h 2424113"/>
              <a:gd name="T12" fmla="*/ 2811207 w 3362326"/>
              <a:gd name="T13" fmla="*/ 1366725 h 2424113"/>
              <a:gd name="T14" fmla="*/ 3041820 w 3362326"/>
              <a:gd name="T15" fmla="*/ 999791 h 2424113"/>
              <a:gd name="T16" fmla="*/ 3170149 w 3362326"/>
              <a:gd name="T17" fmla="*/ 942974 h 2424113"/>
              <a:gd name="T18" fmla="*/ 296683 w 3362326"/>
              <a:gd name="T19" fmla="*/ 978524 h 2424113"/>
              <a:gd name="T20" fmla="*/ 498389 w 3362326"/>
              <a:gd name="T21" fmla="*/ 1265469 h 2424113"/>
              <a:gd name="T22" fmla="*/ 488542 w 3362326"/>
              <a:gd name="T23" fmla="*/ 1028041 h 2424113"/>
              <a:gd name="T24" fmla="*/ 582566 w 3362326"/>
              <a:gd name="T25" fmla="*/ 1187067 h 2424113"/>
              <a:gd name="T26" fmla="*/ 319871 w 3362326"/>
              <a:gd name="T27" fmla="*/ 2147887 h 2424113"/>
              <a:gd name="T28" fmla="*/ 37800 w 3362326"/>
              <a:gd name="T29" fmla="*/ 1105808 h 2424113"/>
              <a:gd name="T30" fmla="*/ 124836 w 3362326"/>
              <a:gd name="T31" fmla="*/ 975985 h 2424113"/>
              <a:gd name="T32" fmla="*/ 1545327 w 3362326"/>
              <a:gd name="T33" fmla="*/ 746198 h 2424113"/>
              <a:gd name="T34" fmla="*/ 1656547 w 3362326"/>
              <a:gd name="T35" fmla="*/ 809752 h 2424113"/>
              <a:gd name="T36" fmla="*/ 1802720 w 3362326"/>
              <a:gd name="T37" fmla="*/ 881250 h 2424113"/>
              <a:gd name="T38" fmla="*/ 1889154 w 3362326"/>
              <a:gd name="T39" fmla="*/ 667392 h 2424113"/>
              <a:gd name="T40" fmla="*/ 2073778 w 3362326"/>
              <a:gd name="T41" fmla="*/ 739843 h 2424113"/>
              <a:gd name="T42" fmla="*/ 2280963 w 3362326"/>
              <a:gd name="T43" fmla="*/ 997553 h 2424113"/>
              <a:gd name="T44" fmla="*/ 2456054 w 3362326"/>
              <a:gd name="T45" fmla="*/ 821509 h 2424113"/>
              <a:gd name="T46" fmla="*/ 2536132 w 3362326"/>
              <a:gd name="T47" fmla="*/ 819603 h 2424113"/>
              <a:gd name="T48" fmla="*/ 2596190 w 3362326"/>
              <a:gd name="T49" fmla="*/ 876801 h 2424113"/>
              <a:gd name="T50" fmla="*/ 2598415 w 3362326"/>
              <a:gd name="T51" fmla="*/ 956879 h 2424113"/>
              <a:gd name="T52" fmla="*/ 2382332 w 3362326"/>
              <a:gd name="T53" fmla="*/ 1195206 h 2424113"/>
              <a:gd name="T54" fmla="*/ 2241242 w 3362326"/>
              <a:gd name="T55" fmla="*/ 1268610 h 2424113"/>
              <a:gd name="T56" fmla="*/ 2118265 w 3362326"/>
              <a:gd name="T57" fmla="*/ 1192028 h 2424113"/>
              <a:gd name="T58" fmla="*/ 1363246 w 3362326"/>
              <a:gd name="T59" fmla="*/ 1018526 h 2424113"/>
              <a:gd name="T60" fmla="*/ 1307636 w 3362326"/>
              <a:gd name="T61" fmla="*/ 1409700 h 2424113"/>
              <a:gd name="T62" fmla="*/ 1157013 w 3362326"/>
              <a:gd name="T63" fmla="*/ 999778 h 2424113"/>
              <a:gd name="T64" fmla="*/ 1245989 w 3362326"/>
              <a:gd name="T65" fmla="*/ 780199 h 2424113"/>
              <a:gd name="T66" fmla="*/ 1499569 w 3362326"/>
              <a:gd name="T67" fmla="*/ 668027 h 2424113"/>
              <a:gd name="T68" fmla="*/ 3142462 w 3362326"/>
              <a:gd name="T69" fmla="*/ 282872 h 2424113"/>
              <a:gd name="T70" fmla="*/ 3244523 w 3362326"/>
              <a:gd name="T71" fmla="*/ 440586 h 2424113"/>
              <a:gd name="T72" fmla="*/ 3210503 w 3362326"/>
              <a:gd name="T73" fmla="*/ 656690 h 2424113"/>
              <a:gd name="T74" fmla="*/ 3038811 w 3362326"/>
              <a:gd name="T75" fmla="*/ 831222 h 2424113"/>
              <a:gd name="T76" fmla="*/ 2904319 w 3362326"/>
              <a:gd name="T77" fmla="*/ 826780 h 2424113"/>
              <a:gd name="T78" fmla="*/ 2817519 w 3362326"/>
              <a:gd name="T79" fmla="*/ 691913 h 2424113"/>
              <a:gd name="T80" fmla="*/ 2807981 w 3362326"/>
              <a:gd name="T81" fmla="*/ 429797 h 2424113"/>
              <a:gd name="T82" fmla="*/ 2910678 w 3362326"/>
              <a:gd name="T83" fmla="*/ 280651 h 2424113"/>
              <a:gd name="T84" fmla="*/ 375153 w 3362326"/>
              <a:gd name="T85" fmla="*/ 248918 h 2424113"/>
              <a:gd name="T86" fmla="*/ 514634 w 3362326"/>
              <a:gd name="T87" fmla="*/ 342213 h 2424113"/>
              <a:gd name="T88" fmla="*/ 561340 w 3362326"/>
              <a:gd name="T89" fmla="*/ 566885 h 2424113"/>
              <a:gd name="T90" fmla="*/ 510821 w 3362326"/>
              <a:gd name="T91" fmla="*/ 773785 h 2424113"/>
              <a:gd name="T92" fmla="*/ 418682 w 3362326"/>
              <a:gd name="T93" fmla="*/ 842646 h 2424113"/>
              <a:gd name="T94" fmla="*/ 241709 w 3362326"/>
              <a:gd name="T95" fmla="*/ 778862 h 2424113"/>
              <a:gd name="T96" fmla="*/ 117162 w 3362326"/>
              <a:gd name="T97" fmla="*/ 551970 h 2424113"/>
              <a:gd name="T98" fmla="*/ 148299 w 3362326"/>
              <a:gd name="T99" fmla="*/ 359984 h 2424113"/>
              <a:gd name="T100" fmla="*/ 297311 w 3362326"/>
              <a:gd name="T101" fmla="*/ 250822 h 2424113"/>
              <a:gd name="T102" fmla="*/ 1834594 w 3362326"/>
              <a:gd name="T103" fmla="*/ 43475 h 2424113"/>
              <a:gd name="T104" fmla="*/ 1934457 w 3362326"/>
              <a:gd name="T105" fmla="*/ 205318 h 2424113"/>
              <a:gd name="T106" fmla="*/ 1973258 w 3362326"/>
              <a:gd name="T107" fmla="*/ 288461 h 2424113"/>
              <a:gd name="T108" fmla="*/ 1942726 w 3362326"/>
              <a:gd name="T109" fmla="*/ 390961 h 2424113"/>
              <a:gd name="T110" fmla="*/ 1864808 w 3362326"/>
              <a:gd name="T111" fmla="*/ 532812 h 2424113"/>
              <a:gd name="T112" fmla="*/ 1729325 w 3362326"/>
              <a:gd name="T113" fmla="*/ 622301 h 2424113"/>
              <a:gd name="T114" fmla="*/ 1571262 w 3362326"/>
              <a:gd name="T115" fmla="*/ 579778 h 2424113"/>
              <a:gd name="T116" fmla="*/ 1478714 w 3362326"/>
              <a:gd name="T117" fmla="*/ 436341 h 2424113"/>
              <a:gd name="T118" fmla="*/ 1416379 w 3362326"/>
              <a:gd name="T119" fmla="*/ 348438 h 2424113"/>
              <a:gd name="T120" fmla="*/ 1429418 w 3362326"/>
              <a:gd name="T121" fmla="*/ 264978 h 2424113"/>
              <a:gd name="T122" fmla="*/ 1483484 w 3362326"/>
              <a:gd name="T123" fmla="*/ 132965 h 2424113"/>
              <a:gd name="T124" fmla="*/ 1621829 w 3362326"/>
              <a:gd name="T125" fmla="*/ 11107 h 2424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62326" h="2424113">
                <a:moveTo>
                  <a:pt x="860805" y="1460500"/>
                </a:moveTo>
                <a:lnTo>
                  <a:pt x="965275" y="1460500"/>
                </a:lnTo>
                <a:lnTo>
                  <a:pt x="961464" y="1465582"/>
                </a:lnTo>
                <a:lnTo>
                  <a:pt x="957654" y="1470664"/>
                </a:lnTo>
                <a:lnTo>
                  <a:pt x="953843" y="1476380"/>
                </a:lnTo>
                <a:lnTo>
                  <a:pt x="949715" y="1482415"/>
                </a:lnTo>
                <a:lnTo>
                  <a:pt x="483570" y="2244666"/>
                </a:lnTo>
                <a:lnTo>
                  <a:pt x="483570" y="2248795"/>
                </a:lnTo>
                <a:lnTo>
                  <a:pt x="483570" y="2251971"/>
                </a:lnTo>
                <a:lnTo>
                  <a:pt x="483888" y="2255147"/>
                </a:lnTo>
                <a:lnTo>
                  <a:pt x="484205" y="2257371"/>
                </a:lnTo>
                <a:lnTo>
                  <a:pt x="2880661" y="2259594"/>
                </a:lnTo>
                <a:lnTo>
                  <a:pt x="2880978" y="2256735"/>
                </a:lnTo>
                <a:lnTo>
                  <a:pt x="2881614" y="2253877"/>
                </a:lnTo>
                <a:lnTo>
                  <a:pt x="2881931" y="2250066"/>
                </a:lnTo>
                <a:lnTo>
                  <a:pt x="2881614" y="2245619"/>
                </a:lnTo>
                <a:lnTo>
                  <a:pt x="2422137" y="1485273"/>
                </a:lnTo>
                <a:lnTo>
                  <a:pt x="2411023" y="1471934"/>
                </a:lnTo>
                <a:lnTo>
                  <a:pt x="2401179" y="1460500"/>
                </a:lnTo>
                <a:lnTo>
                  <a:pt x="2509460" y="1460500"/>
                </a:lnTo>
                <a:lnTo>
                  <a:pt x="3024188" y="2273251"/>
                </a:lnTo>
                <a:lnTo>
                  <a:pt x="3024188" y="2423478"/>
                </a:lnTo>
                <a:lnTo>
                  <a:pt x="3021648" y="2424113"/>
                </a:lnTo>
                <a:lnTo>
                  <a:pt x="3018472" y="2424113"/>
                </a:lnTo>
                <a:lnTo>
                  <a:pt x="345441" y="2421890"/>
                </a:lnTo>
                <a:lnTo>
                  <a:pt x="341948" y="2421572"/>
                </a:lnTo>
                <a:lnTo>
                  <a:pt x="338138" y="2421255"/>
                </a:lnTo>
                <a:lnTo>
                  <a:pt x="338138" y="2277062"/>
                </a:lnTo>
                <a:lnTo>
                  <a:pt x="860805" y="1460500"/>
                </a:lnTo>
                <a:close/>
                <a:moveTo>
                  <a:pt x="3185714" y="941387"/>
                </a:moveTo>
                <a:lnTo>
                  <a:pt x="3196514" y="947100"/>
                </a:lnTo>
                <a:lnTo>
                  <a:pt x="3207949" y="953766"/>
                </a:lnTo>
                <a:lnTo>
                  <a:pt x="3213667" y="957575"/>
                </a:lnTo>
                <a:lnTo>
                  <a:pt x="3219702" y="962019"/>
                </a:lnTo>
                <a:lnTo>
                  <a:pt x="3225420" y="966145"/>
                </a:lnTo>
                <a:lnTo>
                  <a:pt x="3231455" y="970906"/>
                </a:lnTo>
                <a:lnTo>
                  <a:pt x="3237490" y="975985"/>
                </a:lnTo>
                <a:lnTo>
                  <a:pt x="3243526" y="981699"/>
                </a:lnTo>
                <a:lnTo>
                  <a:pt x="3249243" y="987095"/>
                </a:lnTo>
                <a:lnTo>
                  <a:pt x="3255279" y="993443"/>
                </a:lnTo>
                <a:lnTo>
                  <a:pt x="3261314" y="999791"/>
                </a:lnTo>
                <a:lnTo>
                  <a:pt x="3267032" y="1006457"/>
                </a:lnTo>
                <a:lnTo>
                  <a:pt x="3273067" y="1014075"/>
                </a:lnTo>
                <a:lnTo>
                  <a:pt x="3278785" y="1021376"/>
                </a:lnTo>
                <a:lnTo>
                  <a:pt x="3284185" y="1029311"/>
                </a:lnTo>
                <a:lnTo>
                  <a:pt x="3289902" y="1037247"/>
                </a:lnTo>
                <a:lnTo>
                  <a:pt x="3295302" y="1045817"/>
                </a:lnTo>
                <a:lnTo>
                  <a:pt x="3300702" y="1054704"/>
                </a:lnTo>
                <a:lnTo>
                  <a:pt x="3305785" y="1064544"/>
                </a:lnTo>
                <a:lnTo>
                  <a:pt x="3310549" y="1074067"/>
                </a:lnTo>
                <a:lnTo>
                  <a:pt x="3315632" y="1084224"/>
                </a:lnTo>
                <a:lnTo>
                  <a:pt x="3320079" y="1094699"/>
                </a:lnTo>
                <a:lnTo>
                  <a:pt x="3324526" y="1105808"/>
                </a:lnTo>
                <a:lnTo>
                  <a:pt x="3328655" y="1116918"/>
                </a:lnTo>
                <a:lnTo>
                  <a:pt x="3332467" y="1128662"/>
                </a:lnTo>
                <a:lnTo>
                  <a:pt x="3335961" y="1140724"/>
                </a:lnTo>
                <a:lnTo>
                  <a:pt x="3339138" y="1153104"/>
                </a:lnTo>
                <a:lnTo>
                  <a:pt x="3342632" y="1166118"/>
                </a:lnTo>
                <a:lnTo>
                  <a:pt x="3345173" y="1179767"/>
                </a:lnTo>
                <a:lnTo>
                  <a:pt x="3347714" y="1193415"/>
                </a:lnTo>
                <a:lnTo>
                  <a:pt x="3350573" y="1282609"/>
                </a:lnTo>
                <a:lnTo>
                  <a:pt x="3353432" y="1374343"/>
                </a:lnTo>
                <a:lnTo>
                  <a:pt x="3355655" y="1472425"/>
                </a:lnTo>
                <a:lnTo>
                  <a:pt x="3357879" y="1578442"/>
                </a:lnTo>
                <a:lnTo>
                  <a:pt x="3359785" y="1696204"/>
                </a:lnTo>
                <a:lnTo>
                  <a:pt x="3361055" y="1828884"/>
                </a:lnTo>
                <a:lnTo>
                  <a:pt x="3362008" y="1978387"/>
                </a:lnTo>
                <a:lnTo>
                  <a:pt x="3362326" y="2147887"/>
                </a:lnTo>
                <a:lnTo>
                  <a:pt x="3042772" y="2147887"/>
                </a:lnTo>
                <a:lnTo>
                  <a:pt x="2678113" y="1585108"/>
                </a:lnTo>
                <a:lnTo>
                  <a:pt x="2686689" y="1540670"/>
                </a:lnTo>
                <a:lnTo>
                  <a:pt x="2694313" y="1501627"/>
                </a:lnTo>
                <a:lnTo>
                  <a:pt x="2701937" y="1466711"/>
                </a:lnTo>
                <a:lnTo>
                  <a:pt x="2708607" y="1436556"/>
                </a:lnTo>
                <a:lnTo>
                  <a:pt x="2715278" y="1409576"/>
                </a:lnTo>
                <a:lnTo>
                  <a:pt x="2720995" y="1385770"/>
                </a:lnTo>
                <a:lnTo>
                  <a:pt x="2727031" y="1364186"/>
                </a:lnTo>
                <a:lnTo>
                  <a:pt x="2732748" y="1344823"/>
                </a:lnTo>
                <a:lnTo>
                  <a:pt x="2743548" y="1309272"/>
                </a:lnTo>
                <a:lnTo>
                  <a:pt x="2754348" y="1274991"/>
                </a:lnTo>
                <a:lnTo>
                  <a:pt x="2759748" y="1256581"/>
                </a:lnTo>
                <a:lnTo>
                  <a:pt x="2765784" y="1237219"/>
                </a:lnTo>
                <a:lnTo>
                  <a:pt x="2771819" y="1215635"/>
                </a:lnTo>
                <a:lnTo>
                  <a:pt x="2778490" y="1191511"/>
                </a:lnTo>
                <a:lnTo>
                  <a:pt x="2779760" y="1187067"/>
                </a:lnTo>
                <a:lnTo>
                  <a:pt x="2784843" y="1174370"/>
                </a:lnTo>
                <a:lnTo>
                  <a:pt x="2792466" y="1155960"/>
                </a:lnTo>
                <a:lnTo>
                  <a:pt x="2797866" y="1144851"/>
                </a:lnTo>
                <a:lnTo>
                  <a:pt x="2803266" y="1132789"/>
                </a:lnTo>
                <a:lnTo>
                  <a:pt x="2809619" y="1119775"/>
                </a:lnTo>
                <a:lnTo>
                  <a:pt x="2816607" y="1106443"/>
                </a:lnTo>
                <a:lnTo>
                  <a:pt x="2824549" y="1092794"/>
                </a:lnTo>
                <a:lnTo>
                  <a:pt x="2833125" y="1078828"/>
                </a:lnTo>
                <a:lnTo>
                  <a:pt x="2842019" y="1065179"/>
                </a:lnTo>
                <a:lnTo>
                  <a:pt x="2851549" y="1051530"/>
                </a:lnTo>
                <a:lnTo>
                  <a:pt x="2862031" y="1038516"/>
                </a:lnTo>
                <a:lnTo>
                  <a:pt x="2867113" y="1032168"/>
                </a:lnTo>
                <a:lnTo>
                  <a:pt x="2872831" y="1025820"/>
                </a:lnTo>
                <a:lnTo>
                  <a:pt x="2873149" y="1025820"/>
                </a:lnTo>
                <a:lnTo>
                  <a:pt x="2873466" y="1025820"/>
                </a:lnTo>
                <a:lnTo>
                  <a:pt x="2873784" y="1028041"/>
                </a:lnTo>
                <a:lnTo>
                  <a:pt x="2873466" y="1032168"/>
                </a:lnTo>
                <a:lnTo>
                  <a:pt x="2873149" y="1037881"/>
                </a:lnTo>
                <a:lnTo>
                  <a:pt x="2870607" y="1054387"/>
                </a:lnTo>
                <a:lnTo>
                  <a:pt x="2866796" y="1076289"/>
                </a:lnTo>
                <a:lnTo>
                  <a:pt x="2856313" y="1132471"/>
                </a:lnTo>
                <a:lnTo>
                  <a:pt x="2843925" y="1197859"/>
                </a:lnTo>
                <a:lnTo>
                  <a:pt x="2819784" y="1318160"/>
                </a:lnTo>
                <a:lnTo>
                  <a:pt x="2815654" y="1340062"/>
                </a:lnTo>
                <a:lnTo>
                  <a:pt x="2812478" y="1355933"/>
                </a:lnTo>
                <a:lnTo>
                  <a:pt x="2811525" y="1365455"/>
                </a:lnTo>
                <a:lnTo>
                  <a:pt x="2811207" y="1366725"/>
                </a:lnTo>
                <a:lnTo>
                  <a:pt x="2811525" y="1367042"/>
                </a:lnTo>
                <a:lnTo>
                  <a:pt x="2811843" y="1366407"/>
                </a:lnTo>
                <a:lnTo>
                  <a:pt x="2828678" y="1332761"/>
                </a:lnTo>
                <a:lnTo>
                  <a:pt x="2846149" y="1298798"/>
                </a:lnTo>
                <a:lnTo>
                  <a:pt x="2864255" y="1265469"/>
                </a:lnTo>
                <a:lnTo>
                  <a:pt x="2882360" y="1232775"/>
                </a:lnTo>
                <a:lnTo>
                  <a:pt x="2901419" y="1200716"/>
                </a:lnTo>
                <a:lnTo>
                  <a:pt x="2920160" y="1169927"/>
                </a:lnTo>
                <a:lnTo>
                  <a:pt x="2938584" y="1140089"/>
                </a:lnTo>
                <a:lnTo>
                  <a:pt x="2957325" y="1112792"/>
                </a:lnTo>
                <a:lnTo>
                  <a:pt x="2974796" y="1086764"/>
                </a:lnTo>
                <a:lnTo>
                  <a:pt x="2991314" y="1062957"/>
                </a:lnTo>
                <a:lnTo>
                  <a:pt x="3007514" y="1041373"/>
                </a:lnTo>
                <a:lnTo>
                  <a:pt x="3022125" y="1022963"/>
                </a:lnTo>
                <a:lnTo>
                  <a:pt x="3035467" y="1006775"/>
                </a:lnTo>
                <a:lnTo>
                  <a:pt x="3041820" y="999791"/>
                </a:lnTo>
                <a:lnTo>
                  <a:pt x="3047537" y="993760"/>
                </a:lnTo>
                <a:lnTo>
                  <a:pt x="3052620" y="988682"/>
                </a:lnTo>
                <a:lnTo>
                  <a:pt x="3057384" y="984555"/>
                </a:lnTo>
                <a:lnTo>
                  <a:pt x="3062149" y="981381"/>
                </a:lnTo>
                <a:lnTo>
                  <a:pt x="3065643" y="978524"/>
                </a:lnTo>
                <a:lnTo>
                  <a:pt x="3079937" y="971224"/>
                </a:lnTo>
                <a:lnTo>
                  <a:pt x="3094549" y="964241"/>
                </a:lnTo>
                <a:lnTo>
                  <a:pt x="3109161" y="958210"/>
                </a:lnTo>
                <a:lnTo>
                  <a:pt x="3116784" y="955353"/>
                </a:lnTo>
                <a:lnTo>
                  <a:pt x="3124408" y="953131"/>
                </a:lnTo>
                <a:lnTo>
                  <a:pt x="3132031" y="950909"/>
                </a:lnTo>
                <a:lnTo>
                  <a:pt x="3139337" y="948687"/>
                </a:lnTo>
                <a:lnTo>
                  <a:pt x="3146961" y="946783"/>
                </a:lnTo>
                <a:lnTo>
                  <a:pt x="3154902" y="945196"/>
                </a:lnTo>
                <a:lnTo>
                  <a:pt x="3162208" y="943609"/>
                </a:lnTo>
                <a:lnTo>
                  <a:pt x="3170149" y="942974"/>
                </a:lnTo>
                <a:lnTo>
                  <a:pt x="3178090" y="942339"/>
                </a:lnTo>
                <a:lnTo>
                  <a:pt x="3185714" y="941387"/>
                </a:lnTo>
                <a:close/>
                <a:moveTo>
                  <a:pt x="176612" y="941387"/>
                </a:moveTo>
                <a:lnTo>
                  <a:pt x="184236" y="942339"/>
                </a:lnTo>
                <a:lnTo>
                  <a:pt x="192177" y="942974"/>
                </a:lnTo>
                <a:lnTo>
                  <a:pt x="200118" y="943609"/>
                </a:lnTo>
                <a:lnTo>
                  <a:pt x="207742" y="945196"/>
                </a:lnTo>
                <a:lnTo>
                  <a:pt x="215047" y="946783"/>
                </a:lnTo>
                <a:lnTo>
                  <a:pt x="222989" y="948687"/>
                </a:lnTo>
                <a:lnTo>
                  <a:pt x="230295" y="950909"/>
                </a:lnTo>
                <a:lnTo>
                  <a:pt x="238236" y="953131"/>
                </a:lnTo>
                <a:lnTo>
                  <a:pt x="245542" y="955353"/>
                </a:lnTo>
                <a:lnTo>
                  <a:pt x="253165" y="958210"/>
                </a:lnTo>
                <a:lnTo>
                  <a:pt x="268095" y="964241"/>
                </a:lnTo>
                <a:lnTo>
                  <a:pt x="282389" y="971224"/>
                </a:lnTo>
                <a:lnTo>
                  <a:pt x="296683" y="978524"/>
                </a:lnTo>
                <a:lnTo>
                  <a:pt x="300812" y="981381"/>
                </a:lnTo>
                <a:lnTo>
                  <a:pt x="304624" y="984555"/>
                </a:lnTo>
                <a:lnTo>
                  <a:pt x="309706" y="988682"/>
                </a:lnTo>
                <a:lnTo>
                  <a:pt x="314789" y="993760"/>
                </a:lnTo>
                <a:lnTo>
                  <a:pt x="320824" y="999791"/>
                </a:lnTo>
                <a:lnTo>
                  <a:pt x="326859" y="1006775"/>
                </a:lnTo>
                <a:lnTo>
                  <a:pt x="340201" y="1022963"/>
                </a:lnTo>
                <a:lnTo>
                  <a:pt x="354812" y="1041373"/>
                </a:lnTo>
                <a:lnTo>
                  <a:pt x="371012" y="1062957"/>
                </a:lnTo>
                <a:lnTo>
                  <a:pt x="387530" y="1086764"/>
                </a:lnTo>
                <a:lnTo>
                  <a:pt x="405636" y="1112792"/>
                </a:lnTo>
                <a:lnTo>
                  <a:pt x="423742" y="1140089"/>
                </a:lnTo>
                <a:lnTo>
                  <a:pt x="442166" y="1169927"/>
                </a:lnTo>
                <a:lnTo>
                  <a:pt x="460907" y="1200716"/>
                </a:lnTo>
                <a:lnTo>
                  <a:pt x="479966" y="1232775"/>
                </a:lnTo>
                <a:lnTo>
                  <a:pt x="498389" y="1265469"/>
                </a:lnTo>
                <a:lnTo>
                  <a:pt x="516177" y="1298798"/>
                </a:lnTo>
                <a:lnTo>
                  <a:pt x="533966" y="1332761"/>
                </a:lnTo>
                <a:lnTo>
                  <a:pt x="550801" y="1366407"/>
                </a:lnTo>
                <a:lnTo>
                  <a:pt x="550801" y="1367042"/>
                </a:lnTo>
                <a:lnTo>
                  <a:pt x="551119" y="1366725"/>
                </a:lnTo>
                <a:lnTo>
                  <a:pt x="551119" y="1365455"/>
                </a:lnTo>
                <a:lnTo>
                  <a:pt x="549848" y="1355933"/>
                </a:lnTo>
                <a:lnTo>
                  <a:pt x="546672" y="1340062"/>
                </a:lnTo>
                <a:lnTo>
                  <a:pt x="542542" y="1318160"/>
                </a:lnTo>
                <a:lnTo>
                  <a:pt x="519036" y="1197859"/>
                </a:lnTo>
                <a:lnTo>
                  <a:pt x="506013" y="1132471"/>
                </a:lnTo>
                <a:lnTo>
                  <a:pt x="495530" y="1076289"/>
                </a:lnTo>
                <a:lnTo>
                  <a:pt x="491719" y="1054387"/>
                </a:lnTo>
                <a:lnTo>
                  <a:pt x="489495" y="1037881"/>
                </a:lnTo>
                <a:lnTo>
                  <a:pt x="488860" y="1032168"/>
                </a:lnTo>
                <a:lnTo>
                  <a:pt x="488542" y="1028041"/>
                </a:lnTo>
                <a:lnTo>
                  <a:pt x="488860" y="1025820"/>
                </a:lnTo>
                <a:lnTo>
                  <a:pt x="489177" y="1025820"/>
                </a:lnTo>
                <a:lnTo>
                  <a:pt x="489495" y="1025820"/>
                </a:lnTo>
                <a:lnTo>
                  <a:pt x="495213" y="1032168"/>
                </a:lnTo>
                <a:lnTo>
                  <a:pt x="500295" y="1038516"/>
                </a:lnTo>
                <a:lnTo>
                  <a:pt x="510777" y="1051530"/>
                </a:lnTo>
                <a:lnTo>
                  <a:pt x="520307" y="1065179"/>
                </a:lnTo>
                <a:lnTo>
                  <a:pt x="529201" y="1078828"/>
                </a:lnTo>
                <a:lnTo>
                  <a:pt x="537777" y="1092794"/>
                </a:lnTo>
                <a:lnTo>
                  <a:pt x="545719" y="1106443"/>
                </a:lnTo>
                <a:lnTo>
                  <a:pt x="552707" y="1119775"/>
                </a:lnTo>
                <a:lnTo>
                  <a:pt x="559060" y="1132789"/>
                </a:lnTo>
                <a:lnTo>
                  <a:pt x="565095" y="1144851"/>
                </a:lnTo>
                <a:lnTo>
                  <a:pt x="569860" y="1155960"/>
                </a:lnTo>
                <a:lnTo>
                  <a:pt x="577483" y="1174370"/>
                </a:lnTo>
                <a:lnTo>
                  <a:pt x="582566" y="1187067"/>
                </a:lnTo>
                <a:lnTo>
                  <a:pt x="584154" y="1191511"/>
                </a:lnTo>
                <a:lnTo>
                  <a:pt x="590507" y="1215635"/>
                </a:lnTo>
                <a:lnTo>
                  <a:pt x="596542" y="1237219"/>
                </a:lnTo>
                <a:lnTo>
                  <a:pt x="602578" y="1256581"/>
                </a:lnTo>
                <a:lnTo>
                  <a:pt x="607978" y="1274991"/>
                </a:lnTo>
                <a:lnTo>
                  <a:pt x="618778" y="1309272"/>
                </a:lnTo>
                <a:lnTo>
                  <a:pt x="629895" y="1344823"/>
                </a:lnTo>
                <a:lnTo>
                  <a:pt x="635613" y="1364186"/>
                </a:lnTo>
                <a:lnTo>
                  <a:pt x="641013" y="1385770"/>
                </a:lnTo>
                <a:lnTo>
                  <a:pt x="647366" y="1409576"/>
                </a:lnTo>
                <a:lnTo>
                  <a:pt x="653719" y="1436556"/>
                </a:lnTo>
                <a:lnTo>
                  <a:pt x="660389" y="1466711"/>
                </a:lnTo>
                <a:lnTo>
                  <a:pt x="668013" y="1501627"/>
                </a:lnTo>
                <a:lnTo>
                  <a:pt x="675636" y="1540670"/>
                </a:lnTo>
                <a:lnTo>
                  <a:pt x="684213" y="1585108"/>
                </a:lnTo>
                <a:lnTo>
                  <a:pt x="319871" y="2147887"/>
                </a:lnTo>
                <a:lnTo>
                  <a:pt x="0" y="2147887"/>
                </a:lnTo>
                <a:lnTo>
                  <a:pt x="318" y="1978387"/>
                </a:lnTo>
                <a:lnTo>
                  <a:pt x="953" y="1828884"/>
                </a:lnTo>
                <a:lnTo>
                  <a:pt x="2541" y="1696204"/>
                </a:lnTo>
                <a:lnTo>
                  <a:pt x="4447" y="1578442"/>
                </a:lnTo>
                <a:lnTo>
                  <a:pt x="6671" y="1472425"/>
                </a:lnTo>
                <a:lnTo>
                  <a:pt x="8894" y="1374343"/>
                </a:lnTo>
                <a:lnTo>
                  <a:pt x="11753" y="1282609"/>
                </a:lnTo>
                <a:lnTo>
                  <a:pt x="14612" y="1193415"/>
                </a:lnTo>
                <a:lnTo>
                  <a:pt x="17153" y="1179767"/>
                </a:lnTo>
                <a:lnTo>
                  <a:pt x="19694" y="1166118"/>
                </a:lnTo>
                <a:lnTo>
                  <a:pt x="23188" y="1153104"/>
                </a:lnTo>
                <a:lnTo>
                  <a:pt x="26365" y="1140724"/>
                </a:lnTo>
                <a:lnTo>
                  <a:pt x="29859" y="1128662"/>
                </a:lnTo>
                <a:lnTo>
                  <a:pt x="33671" y="1116918"/>
                </a:lnTo>
                <a:lnTo>
                  <a:pt x="37800" y="1105808"/>
                </a:lnTo>
                <a:lnTo>
                  <a:pt x="42247" y="1094699"/>
                </a:lnTo>
                <a:lnTo>
                  <a:pt x="46694" y="1084224"/>
                </a:lnTo>
                <a:lnTo>
                  <a:pt x="51777" y="1074067"/>
                </a:lnTo>
                <a:lnTo>
                  <a:pt x="56541" y="1064544"/>
                </a:lnTo>
                <a:lnTo>
                  <a:pt x="61624" y="1054704"/>
                </a:lnTo>
                <a:lnTo>
                  <a:pt x="67024" y="1045817"/>
                </a:lnTo>
                <a:lnTo>
                  <a:pt x="72424" y="1037247"/>
                </a:lnTo>
                <a:lnTo>
                  <a:pt x="78141" y="1029311"/>
                </a:lnTo>
                <a:lnTo>
                  <a:pt x="83541" y="1021376"/>
                </a:lnTo>
                <a:lnTo>
                  <a:pt x="89259" y="1014075"/>
                </a:lnTo>
                <a:lnTo>
                  <a:pt x="95294" y="1006457"/>
                </a:lnTo>
                <a:lnTo>
                  <a:pt x="101012" y="999791"/>
                </a:lnTo>
                <a:lnTo>
                  <a:pt x="107047" y="993443"/>
                </a:lnTo>
                <a:lnTo>
                  <a:pt x="113083" y="987095"/>
                </a:lnTo>
                <a:lnTo>
                  <a:pt x="118800" y="981699"/>
                </a:lnTo>
                <a:lnTo>
                  <a:pt x="124836" y="975985"/>
                </a:lnTo>
                <a:lnTo>
                  <a:pt x="130871" y="970906"/>
                </a:lnTo>
                <a:lnTo>
                  <a:pt x="136906" y="966145"/>
                </a:lnTo>
                <a:lnTo>
                  <a:pt x="142624" y="962019"/>
                </a:lnTo>
                <a:lnTo>
                  <a:pt x="148659" y="957575"/>
                </a:lnTo>
                <a:lnTo>
                  <a:pt x="154694" y="953766"/>
                </a:lnTo>
                <a:lnTo>
                  <a:pt x="165812" y="947100"/>
                </a:lnTo>
                <a:lnTo>
                  <a:pt x="176612" y="941387"/>
                </a:lnTo>
                <a:close/>
                <a:moveTo>
                  <a:pt x="1531981" y="658812"/>
                </a:moveTo>
                <a:lnTo>
                  <a:pt x="1531981" y="659130"/>
                </a:lnTo>
                <a:lnTo>
                  <a:pt x="1532299" y="658812"/>
                </a:lnTo>
                <a:lnTo>
                  <a:pt x="1532934" y="669616"/>
                </a:lnTo>
                <a:lnTo>
                  <a:pt x="1534523" y="682009"/>
                </a:lnTo>
                <a:lnTo>
                  <a:pt x="1536430" y="695673"/>
                </a:lnTo>
                <a:lnTo>
                  <a:pt x="1538654" y="711244"/>
                </a:lnTo>
                <a:lnTo>
                  <a:pt x="1541514" y="728085"/>
                </a:lnTo>
                <a:lnTo>
                  <a:pt x="1545327" y="746198"/>
                </a:lnTo>
                <a:lnTo>
                  <a:pt x="1549458" y="765900"/>
                </a:lnTo>
                <a:lnTo>
                  <a:pt x="1554543" y="786873"/>
                </a:lnTo>
                <a:lnTo>
                  <a:pt x="1560263" y="808799"/>
                </a:lnTo>
                <a:lnTo>
                  <a:pt x="1566936" y="831678"/>
                </a:lnTo>
                <a:lnTo>
                  <a:pt x="1574562" y="855828"/>
                </a:lnTo>
                <a:lnTo>
                  <a:pt x="1583142" y="881250"/>
                </a:lnTo>
                <a:lnTo>
                  <a:pt x="1592993" y="907307"/>
                </a:lnTo>
                <a:lnTo>
                  <a:pt x="1604115" y="934000"/>
                </a:lnTo>
                <a:lnTo>
                  <a:pt x="1615872" y="961963"/>
                </a:lnTo>
                <a:lnTo>
                  <a:pt x="1629218" y="990245"/>
                </a:lnTo>
                <a:lnTo>
                  <a:pt x="1633667" y="953066"/>
                </a:lnTo>
                <a:lnTo>
                  <a:pt x="1638752" y="917476"/>
                </a:lnTo>
                <a:lnTo>
                  <a:pt x="1643518" y="884745"/>
                </a:lnTo>
                <a:lnTo>
                  <a:pt x="1648285" y="855193"/>
                </a:lnTo>
                <a:lnTo>
                  <a:pt x="1652733" y="830089"/>
                </a:lnTo>
                <a:lnTo>
                  <a:pt x="1656547" y="809752"/>
                </a:lnTo>
                <a:lnTo>
                  <a:pt x="1660678" y="788779"/>
                </a:lnTo>
                <a:lnTo>
                  <a:pt x="1633350" y="725225"/>
                </a:lnTo>
                <a:lnTo>
                  <a:pt x="1677202" y="683280"/>
                </a:lnTo>
                <a:lnTo>
                  <a:pt x="1708661" y="683280"/>
                </a:lnTo>
                <a:lnTo>
                  <a:pt x="1752831" y="725225"/>
                </a:lnTo>
                <a:lnTo>
                  <a:pt x="1725503" y="788779"/>
                </a:lnTo>
                <a:lnTo>
                  <a:pt x="1729634" y="809752"/>
                </a:lnTo>
                <a:lnTo>
                  <a:pt x="1737578" y="855193"/>
                </a:lnTo>
                <a:lnTo>
                  <a:pt x="1742344" y="884745"/>
                </a:lnTo>
                <a:lnTo>
                  <a:pt x="1747111" y="917476"/>
                </a:lnTo>
                <a:lnTo>
                  <a:pt x="1752513" y="953066"/>
                </a:lnTo>
                <a:lnTo>
                  <a:pt x="1756962" y="990245"/>
                </a:lnTo>
                <a:lnTo>
                  <a:pt x="1770308" y="961963"/>
                </a:lnTo>
                <a:lnTo>
                  <a:pt x="1782066" y="934000"/>
                </a:lnTo>
                <a:lnTo>
                  <a:pt x="1792870" y="907307"/>
                </a:lnTo>
                <a:lnTo>
                  <a:pt x="1802720" y="881250"/>
                </a:lnTo>
                <a:lnTo>
                  <a:pt x="1811618" y="855828"/>
                </a:lnTo>
                <a:lnTo>
                  <a:pt x="1818927" y="831678"/>
                </a:lnTo>
                <a:lnTo>
                  <a:pt x="1825600" y="808799"/>
                </a:lnTo>
                <a:lnTo>
                  <a:pt x="1831638" y="786873"/>
                </a:lnTo>
                <a:lnTo>
                  <a:pt x="1836404" y="765900"/>
                </a:lnTo>
                <a:lnTo>
                  <a:pt x="1840853" y="746198"/>
                </a:lnTo>
                <a:lnTo>
                  <a:pt x="1844348" y="728085"/>
                </a:lnTo>
                <a:lnTo>
                  <a:pt x="1847208" y="711244"/>
                </a:lnTo>
                <a:lnTo>
                  <a:pt x="1849750" y="695673"/>
                </a:lnTo>
                <a:lnTo>
                  <a:pt x="1851657" y="682009"/>
                </a:lnTo>
                <a:lnTo>
                  <a:pt x="1852928" y="669616"/>
                </a:lnTo>
                <a:lnTo>
                  <a:pt x="1853881" y="658812"/>
                </a:lnTo>
                <a:lnTo>
                  <a:pt x="1854199" y="659130"/>
                </a:lnTo>
                <a:lnTo>
                  <a:pt x="1854199" y="658812"/>
                </a:lnTo>
                <a:lnTo>
                  <a:pt x="1871359" y="662943"/>
                </a:lnTo>
                <a:lnTo>
                  <a:pt x="1889154" y="667392"/>
                </a:lnTo>
                <a:lnTo>
                  <a:pt x="1908220" y="673111"/>
                </a:lnTo>
                <a:lnTo>
                  <a:pt x="1927922" y="679467"/>
                </a:lnTo>
                <a:lnTo>
                  <a:pt x="1946988" y="684869"/>
                </a:lnTo>
                <a:lnTo>
                  <a:pt x="1964465" y="690271"/>
                </a:lnTo>
                <a:lnTo>
                  <a:pt x="1980354" y="695355"/>
                </a:lnTo>
                <a:lnTo>
                  <a:pt x="1994971" y="700122"/>
                </a:lnTo>
                <a:lnTo>
                  <a:pt x="2008000" y="704888"/>
                </a:lnTo>
                <a:lnTo>
                  <a:pt x="2019757" y="709337"/>
                </a:lnTo>
                <a:lnTo>
                  <a:pt x="2030243" y="713786"/>
                </a:lnTo>
                <a:lnTo>
                  <a:pt x="2039459" y="717917"/>
                </a:lnTo>
                <a:lnTo>
                  <a:pt x="2047721" y="722048"/>
                </a:lnTo>
                <a:lnTo>
                  <a:pt x="2054712" y="725861"/>
                </a:lnTo>
                <a:lnTo>
                  <a:pt x="2060749" y="729674"/>
                </a:lnTo>
                <a:lnTo>
                  <a:pt x="2065834" y="733170"/>
                </a:lnTo>
                <a:lnTo>
                  <a:pt x="2070282" y="736665"/>
                </a:lnTo>
                <a:lnTo>
                  <a:pt x="2073778" y="739843"/>
                </a:lnTo>
                <a:lnTo>
                  <a:pt x="2076638" y="743021"/>
                </a:lnTo>
                <a:lnTo>
                  <a:pt x="2078862" y="746198"/>
                </a:lnTo>
                <a:lnTo>
                  <a:pt x="2084264" y="751600"/>
                </a:lnTo>
                <a:lnTo>
                  <a:pt x="2089348" y="757002"/>
                </a:lnTo>
                <a:lnTo>
                  <a:pt x="2093797" y="763040"/>
                </a:lnTo>
                <a:lnTo>
                  <a:pt x="2097928" y="769395"/>
                </a:lnTo>
                <a:lnTo>
                  <a:pt x="2100788" y="774480"/>
                </a:lnTo>
                <a:lnTo>
                  <a:pt x="2109368" y="788779"/>
                </a:lnTo>
                <a:lnTo>
                  <a:pt x="2139238" y="838033"/>
                </a:lnTo>
                <a:lnTo>
                  <a:pt x="2158940" y="870446"/>
                </a:lnTo>
                <a:lnTo>
                  <a:pt x="2180866" y="905400"/>
                </a:lnTo>
                <a:lnTo>
                  <a:pt x="2203428" y="941626"/>
                </a:lnTo>
                <a:lnTo>
                  <a:pt x="2226942" y="977216"/>
                </a:lnTo>
                <a:lnTo>
                  <a:pt x="2242196" y="999778"/>
                </a:lnTo>
                <a:lnTo>
                  <a:pt x="2256495" y="1021068"/>
                </a:lnTo>
                <a:lnTo>
                  <a:pt x="2280963" y="997553"/>
                </a:lnTo>
                <a:lnTo>
                  <a:pt x="2305749" y="972450"/>
                </a:lnTo>
                <a:lnTo>
                  <a:pt x="2326086" y="951159"/>
                </a:lnTo>
                <a:lnTo>
                  <a:pt x="2345470" y="930186"/>
                </a:lnTo>
                <a:lnTo>
                  <a:pt x="2380107" y="892372"/>
                </a:lnTo>
                <a:lnTo>
                  <a:pt x="2405529" y="864090"/>
                </a:lnTo>
                <a:lnTo>
                  <a:pt x="2417286" y="850109"/>
                </a:lnTo>
                <a:lnTo>
                  <a:pt x="2417922" y="849791"/>
                </a:lnTo>
                <a:lnTo>
                  <a:pt x="2421735" y="845660"/>
                </a:lnTo>
                <a:lnTo>
                  <a:pt x="2425548" y="841847"/>
                </a:lnTo>
                <a:lnTo>
                  <a:pt x="2429679" y="838033"/>
                </a:lnTo>
                <a:lnTo>
                  <a:pt x="2433493" y="834856"/>
                </a:lnTo>
                <a:lnTo>
                  <a:pt x="2437941" y="831678"/>
                </a:lnTo>
                <a:lnTo>
                  <a:pt x="2442072" y="828818"/>
                </a:lnTo>
                <a:lnTo>
                  <a:pt x="2446521" y="826276"/>
                </a:lnTo>
                <a:lnTo>
                  <a:pt x="2451605" y="823734"/>
                </a:lnTo>
                <a:lnTo>
                  <a:pt x="2456054" y="821509"/>
                </a:lnTo>
                <a:lnTo>
                  <a:pt x="2460821" y="819603"/>
                </a:lnTo>
                <a:lnTo>
                  <a:pt x="2465587" y="818014"/>
                </a:lnTo>
                <a:lnTo>
                  <a:pt x="2470672" y="816425"/>
                </a:lnTo>
                <a:lnTo>
                  <a:pt x="2475756" y="815154"/>
                </a:lnTo>
                <a:lnTo>
                  <a:pt x="2480522" y="814201"/>
                </a:lnTo>
                <a:lnTo>
                  <a:pt x="2485607" y="813565"/>
                </a:lnTo>
                <a:lnTo>
                  <a:pt x="2491009" y="812930"/>
                </a:lnTo>
                <a:lnTo>
                  <a:pt x="2495775" y="812930"/>
                </a:lnTo>
                <a:lnTo>
                  <a:pt x="2500860" y="812930"/>
                </a:lnTo>
                <a:lnTo>
                  <a:pt x="2506262" y="812930"/>
                </a:lnTo>
                <a:lnTo>
                  <a:pt x="2511346" y="813565"/>
                </a:lnTo>
                <a:lnTo>
                  <a:pt x="2516113" y="814201"/>
                </a:lnTo>
                <a:lnTo>
                  <a:pt x="2521515" y="815154"/>
                </a:lnTo>
                <a:lnTo>
                  <a:pt x="2526281" y="816425"/>
                </a:lnTo>
                <a:lnTo>
                  <a:pt x="2531366" y="817696"/>
                </a:lnTo>
                <a:lnTo>
                  <a:pt x="2536132" y="819603"/>
                </a:lnTo>
                <a:lnTo>
                  <a:pt x="2541216" y="821509"/>
                </a:lnTo>
                <a:lnTo>
                  <a:pt x="2545983" y="823734"/>
                </a:lnTo>
                <a:lnTo>
                  <a:pt x="2550432" y="826276"/>
                </a:lnTo>
                <a:lnTo>
                  <a:pt x="2555198" y="828818"/>
                </a:lnTo>
                <a:lnTo>
                  <a:pt x="2559647" y="831678"/>
                </a:lnTo>
                <a:lnTo>
                  <a:pt x="2563778" y="835174"/>
                </a:lnTo>
                <a:lnTo>
                  <a:pt x="2568227" y="838351"/>
                </a:lnTo>
                <a:lnTo>
                  <a:pt x="2572358" y="842164"/>
                </a:lnTo>
                <a:lnTo>
                  <a:pt x="2576171" y="845978"/>
                </a:lnTo>
                <a:lnTo>
                  <a:pt x="2579666" y="850109"/>
                </a:lnTo>
                <a:lnTo>
                  <a:pt x="2583162" y="854240"/>
                </a:lnTo>
                <a:lnTo>
                  <a:pt x="2586022" y="858688"/>
                </a:lnTo>
                <a:lnTo>
                  <a:pt x="2589200" y="863137"/>
                </a:lnTo>
                <a:lnTo>
                  <a:pt x="2591742" y="867586"/>
                </a:lnTo>
                <a:lnTo>
                  <a:pt x="2593966" y="872035"/>
                </a:lnTo>
                <a:lnTo>
                  <a:pt x="2596190" y="876801"/>
                </a:lnTo>
                <a:lnTo>
                  <a:pt x="2598097" y="881250"/>
                </a:lnTo>
                <a:lnTo>
                  <a:pt x="2600004" y="886334"/>
                </a:lnTo>
                <a:lnTo>
                  <a:pt x="2601275" y="891419"/>
                </a:lnTo>
                <a:lnTo>
                  <a:pt x="2602546" y="896185"/>
                </a:lnTo>
                <a:lnTo>
                  <a:pt x="2603499" y="901269"/>
                </a:lnTo>
                <a:lnTo>
                  <a:pt x="2604452" y="906036"/>
                </a:lnTo>
                <a:lnTo>
                  <a:pt x="2604770" y="911438"/>
                </a:lnTo>
                <a:lnTo>
                  <a:pt x="2605088" y="916522"/>
                </a:lnTo>
                <a:lnTo>
                  <a:pt x="2605088" y="921289"/>
                </a:lnTo>
                <a:lnTo>
                  <a:pt x="2604770" y="926691"/>
                </a:lnTo>
                <a:lnTo>
                  <a:pt x="2604452" y="931775"/>
                </a:lnTo>
                <a:lnTo>
                  <a:pt x="2603499" y="936542"/>
                </a:lnTo>
                <a:lnTo>
                  <a:pt x="2602546" y="941944"/>
                </a:lnTo>
                <a:lnTo>
                  <a:pt x="2601275" y="947028"/>
                </a:lnTo>
                <a:lnTo>
                  <a:pt x="2600004" y="951795"/>
                </a:lnTo>
                <a:lnTo>
                  <a:pt x="2598415" y="956879"/>
                </a:lnTo>
                <a:lnTo>
                  <a:pt x="2596190" y="961646"/>
                </a:lnTo>
                <a:lnTo>
                  <a:pt x="2593966" y="966412"/>
                </a:lnTo>
                <a:lnTo>
                  <a:pt x="2591742" y="970861"/>
                </a:lnTo>
                <a:lnTo>
                  <a:pt x="2588564" y="975627"/>
                </a:lnTo>
                <a:lnTo>
                  <a:pt x="2585704" y="980076"/>
                </a:lnTo>
                <a:lnTo>
                  <a:pt x="2582844" y="984207"/>
                </a:lnTo>
                <a:lnTo>
                  <a:pt x="2579349" y="988656"/>
                </a:lnTo>
                <a:lnTo>
                  <a:pt x="2566638" y="1003273"/>
                </a:lnTo>
                <a:lnTo>
                  <a:pt x="2534543" y="1039181"/>
                </a:lnTo>
                <a:lnTo>
                  <a:pt x="2512935" y="1063014"/>
                </a:lnTo>
                <a:lnTo>
                  <a:pt x="2488784" y="1089071"/>
                </a:lnTo>
                <a:lnTo>
                  <a:pt x="2463045" y="1116399"/>
                </a:lnTo>
                <a:lnTo>
                  <a:pt x="2436352" y="1143409"/>
                </a:lnTo>
                <a:lnTo>
                  <a:pt x="2417922" y="1161204"/>
                </a:lnTo>
                <a:lnTo>
                  <a:pt x="2400127" y="1178682"/>
                </a:lnTo>
                <a:lnTo>
                  <a:pt x="2382332" y="1195206"/>
                </a:lnTo>
                <a:lnTo>
                  <a:pt x="2364537" y="1210776"/>
                </a:lnTo>
                <a:lnTo>
                  <a:pt x="2354050" y="1219038"/>
                </a:lnTo>
                <a:lnTo>
                  <a:pt x="2343882" y="1226983"/>
                </a:lnTo>
                <a:lnTo>
                  <a:pt x="2333395" y="1234927"/>
                </a:lnTo>
                <a:lnTo>
                  <a:pt x="2322591" y="1241918"/>
                </a:lnTo>
                <a:lnTo>
                  <a:pt x="2316236" y="1246049"/>
                </a:lnTo>
                <a:lnTo>
                  <a:pt x="2309562" y="1249862"/>
                </a:lnTo>
                <a:lnTo>
                  <a:pt x="2301936" y="1253357"/>
                </a:lnTo>
                <a:lnTo>
                  <a:pt x="2294310" y="1257171"/>
                </a:lnTo>
                <a:lnTo>
                  <a:pt x="2284141" y="1260984"/>
                </a:lnTo>
                <a:lnTo>
                  <a:pt x="2279057" y="1262891"/>
                </a:lnTo>
                <a:lnTo>
                  <a:pt x="2272701" y="1264797"/>
                </a:lnTo>
                <a:lnTo>
                  <a:pt x="2266346" y="1266068"/>
                </a:lnTo>
                <a:lnTo>
                  <a:pt x="2258720" y="1267339"/>
                </a:lnTo>
                <a:lnTo>
                  <a:pt x="2250775" y="1267975"/>
                </a:lnTo>
                <a:lnTo>
                  <a:pt x="2241242" y="1268610"/>
                </a:lnTo>
                <a:lnTo>
                  <a:pt x="2233934" y="1268293"/>
                </a:lnTo>
                <a:lnTo>
                  <a:pt x="2226307" y="1267657"/>
                </a:lnTo>
                <a:lnTo>
                  <a:pt x="2217727" y="1266068"/>
                </a:lnTo>
                <a:lnTo>
                  <a:pt x="2209148" y="1263844"/>
                </a:lnTo>
                <a:lnTo>
                  <a:pt x="2198979" y="1260666"/>
                </a:lnTo>
                <a:lnTo>
                  <a:pt x="2190717" y="1257171"/>
                </a:lnTo>
                <a:lnTo>
                  <a:pt x="2184044" y="1253357"/>
                </a:lnTo>
                <a:lnTo>
                  <a:pt x="2178324" y="1250180"/>
                </a:lnTo>
                <a:lnTo>
                  <a:pt x="2172922" y="1246684"/>
                </a:lnTo>
                <a:lnTo>
                  <a:pt x="2168473" y="1243824"/>
                </a:lnTo>
                <a:lnTo>
                  <a:pt x="2160846" y="1237787"/>
                </a:lnTo>
                <a:lnTo>
                  <a:pt x="2154491" y="1232067"/>
                </a:lnTo>
                <a:lnTo>
                  <a:pt x="2148454" y="1226347"/>
                </a:lnTo>
                <a:lnTo>
                  <a:pt x="2137967" y="1215225"/>
                </a:lnTo>
                <a:lnTo>
                  <a:pt x="2128116" y="1204103"/>
                </a:lnTo>
                <a:lnTo>
                  <a:pt x="2118265" y="1192028"/>
                </a:lnTo>
                <a:lnTo>
                  <a:pt x="2109050" y="1179953"/>
                </a:lnTo>
                <a:lnTo>
                  <a:pt x="2098882" y="1166924"/>
                </a:lnTo>
                <a:lnTo>
                  <a:pt x="2078862" y="1138961"/>
                </a:lnTo>
                <a:lnTo>
                  <a:pt x="2058525" y="1108773"/>
                </a:lnTo>
                <a:lnTo>
                  <a:pt x="2037552" y="1077313"/>
                </a:lnTo>
                <a:lnTo>
                  <a:pt x="2017215" y="1045219"/>
                </a:lnTo>
                <a:lnTo>
                  <a:pt x="2012766" y="1038546"/>
                </a:lnTo>
                <a:lnTo>
                  <a:pt x="2012766" y="1409700"/>
                </a:lnTo>
                <a:lnTo>
                  <a:pt x="1373096" y="1409700"/>
                </a:lnTo>
                <a:lnTo>
                  <a:pt x="1373096" y="1002002"/>
                </a:lnTo>
                <a:lnTo>
                  <a:pt x="1372779" y="1002002"/>
                </a:lnTo>
                <a:lnTo>
                  <a:pt x="1371190" y="1003591"/>
                </a:lnTo>
                <a:lnTo>
                  <a:pt x="1369283" y="1005815"/>
                </a:lnTo>
                <a:lnTo>
                  <a:pt x="1367694" y="1009311"/>
                </a:lnTo>
                <a:lnTo>
                  <a:pt x="1365470" y="1013124"/>
                </a:lnTo>
                <a:lnTo>
                  <a:pt x="1363246" y="1018526"/>
                </a:lnTo>
                <a:lnTo>
                  <a:pt x="1361339" y="1024882"/>
                </a:lnTo>
                <a:lnTo>
                  <a:pt x="1356572" y="1039181"/>
                </a:lnTo>
                <a:lnTo>
                  <a:pt x="1351806" y="1056658"/>
                </a:lnTo>
                <a:lnTo>
                  <a:pt x="1347039" y="1077313"/>
                </a:lnTo>
                <a:lnTo>
                  <a:pt x="1342273" y="1099557"/>
                </a:lnTo>
                <a:lnTo>
                  <a:pt x="1337506" y="1124025"/>
                </a:lnTo>
                <a:lnTo>
                  <a:pt x="1332740" y="1149765"/>
                </a:lnTo>
                <a:lnTo>
                  <a:pt x="1328291" y="1176775"/>
                </a:lnTo>
                <a:lnTo>
                  <a:pt x="1324160" y="1204421"/>
                </a:lnTo>
                <a:lnTo>
                  <a:pt x="1320029" y="1232702"/>
                </a:lnTo>
                <a:lnTo>
                  <a:pt x="1316534" y="1260984"/>
                </a:lnTo>
                <a:lnTo>
                  <a:pt x="1313674" y="1288948"/>
                </a:lnTo>
                <a:lnTo>
                  <a:pt x="1311449" y="1316276"/>
                </a:lnTo>
                <a:lnTo>
                  <a:pt x="1309543" y="1342333"/>
                </a:lnTo>
                <a:lnTo>
                  <a:pt x="1308589" y="1375699"/>
                </a:lnTo>
                <a:lnTo>
                  <a:pt x="1307636" y="1409700"/>
                </a:lnTo>
                <a:lnTo>
                  <a:pt x="1106488" y="1409700"/>
                </a:lnTo>
                <a:lnTo>
                  <a:pt x="1106488" y="1388409"/>
                </a:lnTo>
                <a:lnTo>
                  <a:pt x="1106488" y="1368072"/>
                </a:lnTo>
                <a:lnTo>
                  <a:pt x="1107441" y="1348688"/>
                </a:lnTo>
                <a:lnTo>
                  <a:pt x="1108077" y="1330893"/>
                </a:lnTo>
                <a:lnTo>
                  <a:pt x="1111255" y="1293396"/>
                </a:lnTo>
                <a:lnTo>
                  <a:pt x="1114750" y="1257171"/>
                </a:lnTo>
                <a:lnTo>
                  <a:pt x="1118563" y="1222534"/>
                </a:lnTo>
                <a:lnTo>
                  <a:pt x="1122694" y="1189486"/>
                </a:lnTo>
                <a:lnTo>
                  <a:pt x="1127143" y="1158345"/>
                </a:lnTo>
                <a:lnTo>
                  <a:pt x="1131592" y="1128156"/>
                </a:lnTo>
                <a:lnTo>
                  <a:pt x="1136358" y="1099875"/>
                </a:lnTo>
                <a:lnTo>
                  <a:pt x="1141125" y="1072865"/>
                </a:lnTo>
                <a:lnTo>
                  <a:pt x="1146209" y="1047125"/>
                </a:lnTo>
                <a:lnTo>
                  <a:pt x="1151929" y="1022975"/>
                </a:lnTo>
                <a:lnTo>
                  <a:pt x="1157013" y="999778"/>
                </a:lnTo>
                <a:lnTo>
                  <a:pt x="1162733" y="978170"/>
                </a:lnTo>
                <a:lnTo>
                  <a:pt x="1168135" y="957832"/>
                </a:lnTo>
                <a:lnTo>
                  <a:pt x="1174173" y="938448"/>
                </a:lnTo>
                <a:lnTo>
                  <a:pt x="1179893" y="920653"/>
                </a:lnTo>
                <a:lnTo>
                  <a:pt x="1185295" y="903812"/>
                </a:lnTo>
                <a:lnTo>
                  <a:pt x="1191332" y="887923"/>
                </a:lnTo>
                <a:lnTo>
                  <a:pt x="1197052" y="873306"/>
                </a:lnTo>
                <a:lnTo>
                  <a:pt x="1202454" y="859959"/>
                </a:lnTo>
                <a:lnTo>
                  <a:pt x="1208174" y="847567"/>
                </a:lnTo>
                <a:lnTo>
                  <a:pt x="1213258" y="835809"/>
                </a:lnTo>
                <a:lnTo>
                  <a:pt x="1218343" y="825005"/>
                </a:lnTo>
                <a:lnTo>
                  <a:pt x="1223745" y="815472"/>
                </a:lnTo>
                <a:lnTo>
                  <a:pt x="1228511" y="806892"/>
                </a:lnTo>
                <a:lnTo>
                  <a:pt x="1233278" y="798948"/>
                </a:lnTo>
                <a:lnTo>
                  <a:pt x="1237727" y="791957"/>
                </a:lnTo>
                <a:lnTo>
                  <a:pt x="1245989" y="780199"/>
                </a:lnTo>
                <a:lnTo>
                  <a:pt x="1252980" y="771302"/>
                </a:lnTo>
                <a:lnTo>
                  <a:pt x="1258700" y="764947"/>
                </a:lnTo>
                <a:lnTo>
                  <a:pt x="1269186" y="759545"/>
                </a:lnTo>
                <a:lnTo>
                  <a:pt x="1280308" y="754142"/>
                </a:lnTo>
                <a:lnTo>
                  <a:pt x="1292383" y="748105"/>
                </a:lnTo>
                <a:lnTo>
                  <a:pt x="1304776" y="742703"/>
                </a:lnTo>
                <a:lnTo>
                  <a:pt x="1331469" y="731263"/>
                </a:lnTo>
                <a:lnTo>
                  <a:pt x="1359750" y="720141"/>
                </a:lnTo>
                <a:lnTo>
                  <a:pt x="1388349" y="709973"/>
                </a:lnTo>
                <a:lnTo>
                  <a:pt x="1416949" y="699486"/>
                </a:lnTo>
                <a:lnTo>
                  <a:pt x="1444595" y="690271"/>
                </a:lnTo>
                <a:lnTo>
                  <a:pt x="1470652" y="681691"/>
                </a:lnTo>
                <a:lnTo>
                  <a:pt x="1477325" y="677878"/>
                </a:lnTo>
                <a:lnTo>
                  <a:pt x="1484316" y="674065"/>
                </a:lnTo>
                <a:lnTo>
                  <a:pt x="1491624" y="671205"/>
                </a:lnTo>
                <a:lnTo>
                  <a:pt x="1499569" y="668027"/>
                </a:lnTo>
                <a:lnTo>
                  <a:pt x="1507513" y="665167"/>
                </a:lnTo>
                <a:lnTo>
                  <a:pt x="1515139" y="662943"/>
                </a:lnTo>
                <a:lnTo>
                  <a:pt x="1523401" y="660718"/>
                </a:lnTo>
                <a:lnTo>
                  <a:pt x="1531981" y="658812"/>
                </a:lnTo>
                <a:close/>
                <a:moveTo>
                  <a:pt x="3016555" y="246062"/>
                </a:moveTo>
                <a:lnTo>
                  <a:pt x="3026093" y="246062"/>
                </a:lnTo>
                <a:lnTo>
                  <a:pt x="3039447" y="247014"/>
                </a:lnTo>
                <a:lnTo>
                  <a:pt x="3052165" y="248600"/>
                </a:lnTo>
                <a:lnTo>
                  <a:pt x="3064883" y="250822"/>
                </a:lnTo>
                <a:lnTo>
                  <a:pt x="3076965" y="253360"/>
                </a:lnTo>
                <a:lnTo>
                  <a:pt x="3089047" y="256851"/>
                </a:lnTo>
                <a:lnTo>
                  <a:pt x="3100493" y="260976"/>
                </a:lnTo>
                <a:lnTo>
                  <a:pt x="3111303" y="265736"/>
                </a:lnTo>
                <a:lnTo>
                  <a:pt x="3122113" y="270496"/>
                </a:lnTo>
                <a:lnTo>
                  <a:pt x="3132605" y="276526"/>
                </a:lnTo>
                <a:lnTo>
                  <a:pt x="3142462" y="282872"/>
                </a:lnTo>
                <a:lnTo>
                  <a:pt x="3152318" y="289536"/>
                </a:lnTo>
                <a:lnTo>
                  <a:pt x="3161539" y="296518"/>
                </a:lnTo>
                <a:lnTo>
                  <a:pt x="3170123" y="304451"/>
                </a:lnTo>
                <a:lnTo>
                  <a:pt x="3178708" y="312384"/>
                </a:lnTo>
                <a:lnTo>
                  <a:pt x="3186339" y="320952"/>
                </a:lnTo>
                <a:lnTo>
                  <a:pt x="3194287" y="330472"/>
                </a:lnTo>
                <a:lnTo>
                  <a:pt x="3201282" y="339675"/>
                </a:lnTo>
                <a:lnTo>
                  <a:pt x="3207959" y="349512"/>
                </a:lnTo>
                <a:lnTo>
                  <a:pt x="3214318" y="359984"/>
                </a:lnTo>
                <a:lnTo>
                  <a:pt x="3220041" y="370456"/>
                </a:lnTo>
                <a:lnTo>
                  <a:pt x="3225128" y="381563"/>
                </a:lnTo>
                <a:lnTo>
                  <a:pt x="3229898" y="392669"/>
                </a:lnTo>
                <a:lnTo>
                  <a:pt x="3234349" y="404093"/>
                </a:lnTo>
                <a:lnTo>
                  <a:pt x="3238482" y="416152"/>
                </a:lnTo>
                <a:lnTo>
                  <a:pt x="3241980" y="428528"/>
                </a:lnTo>
                <a:lnTo>
                  <a:pt x="3244523" y="440586"/>
                </a:lnTo>
                <a:lnTo>
                  <a:pt x="3247067" y="453280"/>
                </a:lnTo>
                <a:lnTo>
                  <a:pt x="3248974" y="466290"/>
                </a:lnTo>
                <a:lnTo>
                  <a:pt x="3249928" y="479301"/>
                </a:lnTo>
                <a:lnTo>
                  <a:pt x="3251200" y="492629"/>
                </a:lnTo>
                <a:lnTo>
                  <a:pt x="3251200" y="505957"/>
                </a:lnTo>
                <a:lnTo>
                  <a:pt x="3251200" y="519602"/>
                </a:lnTo>
                <a:lnTo>
                  <a:pt x="3249292" y="530709"/>
                </a:lnTo>
                <a:lnTo>
                  <a:pt x="3247385" y="541498"/>
                </a:lnTo>
                <a:lnTo>
                  <a:pt x="3245159" y="551970"/>
                </a:lnTo>
                <a:lnTo>
                  <a:pt x="3242933" y="562442"/>
                </a:lnTo>
                <a:lnTo>
                  <a:pt x="3240390" y="572914"/>
                </a:lnTo>
                <a:lnTo>
                  <a:pt x="3237846" y="582751"/>
                </a:lnTo>
                <a:lnTo>
                  <a:pt x="3231805" y="602426"/>
                </a:lnTo>
                <a:lnTo>
                  <a:pt x="3225446" y="621148"/>
                </a:lnTo>
                <a:lnTo>
                  <a:pt x="3218133" y="639236"/>
                </a:lnTo>
                <a:lnTo>
                  <a:pt x="3210503" y="656690"/>
                </a:lnTo>
                <a:lnTo>
                  <a:pt x="3201918" y="673508"/>
                </a:lnTo>
                <a:lnTo>
                  <a:pt x="3193016" y="689057"/>
                </a:lnTo>
                <a:lnTo>
                  <a:pt x="3183795" y="704289"/>
                </a:lnTo>
                <a:lnTo>
                  <a:pt x="3174257" y="718252"/>
                </a:lnTo>
                <a:lnTo>
                  <a:pt x="3164082" y="732215"/>
                </a:lnTo>
                <a:lnTo>
                  <a:pt x="3153590" y="745225"/>
                </a:lnTo>
                <a:lnTo>
                  <a:pt x="3142780" y="756966"/>
                </a:lnTo>
                <a:lnTo>
                  <a:pt x="3131652" y="768390"/>
                </a:lnTo>
                <a:lnTo>
                  <a:pt x="3120523" y="778862"/>
                </a:lnTo>
                <a:lnTo>
                  <a:pt x="3109077" y="788700"/>
                </a:lnTo>
                <a:lnTo>
                  <a:pt x="3097631" y="797902"/>
                </a:lnTo>
                <a:lnTo>
                  <a:pt x="3085867" y="806153"/>
                </a:lnTo>
                <a:lnTo>
                  <a:pt x="3074103" y="813452"/>
                </a:lnTo>
                <a:lnTo>
                  <a:pt x="3062339" y="820116"/>
                </a:lnTo>
                <a:lnTo>
                  <a:pt x="3050575" y="826145"/>
                </a:lnTo>
                <a:lnTo>
                  <a:pt x="3038811" y="831222"/>
                </a:lnTo>
                <a:lnTo>
                  <a:pt x="3027365" y="835665"/>
                </a:lnTo>
                <a:lnTo>
                  <a:pt x="3015919" y="839473"/>
                </a:lnTo>
                <a:lnTo>
                  <a:pt x="3004472" y="842011"/>
                </a:lnTo>
                <a:lnTo>
                  <a:pt x="2993662" y="844233"/>
                </a:lnTo>
                <a:lnTo>
                  <a:pt x="2982852" y="845502"/>
                </a:lnTo>
                <a:lnTo>
                  <a:pt x="2972678" y="846137"/>
                </a:lnTo>
                <a:lnTo>
                  <a:pt x="2962503" y="845819"/>
                </a:lnTo>
                <a:lnTo>
                  <a:pt x="2952647" y="844550"/>
                </a:lnTo>
                <a:lnTo>
                  <a:pt x="2943427" y="842646"/>
                </a:lnTo>
                <a:lnTo>
                  <a:pt x="2937703" y="841059"/>
                </a:lnTo>
                <a:lnTo>
                  <a:pt x="2931662" y="839155"/>
                </a:lnTo>
                <a:lnTo>
                  <a:pt x="2925939" y="837251"/>
                </a:lnTo>
                <a:lnTo>
                  <a:pt x="2920534" y="835030"/>
                </a:lnTo>
                <a:lnTo>
                  <a:pt x="2914811" y="832492"/>
                </a:lnTo>
                <a:lnTo>
                  <a:pt x="2909724" y="829953"/>
                </a:lnTo>
                <a:lnTo>
                  <a:pt x="2904319" y="826780"/>
                </a:lnTo>
                <a:lnTo>
                  <a:pt x="2899550" y="823924"/>
                </a:lnTo>
                <a:lnTo>
                  <a:pt x="2894780" y="820433"/>
                </a:lnTo>
                <a:lnTo>
                  <a:pt x="2890329" y="817260"/>
                </a:lnTo>
                <a:lnTo>
                  <a:pt x="2885878" y="813452"/>
                </a:lnTo>
                <a:lnTo>
                  <a:pt x="2881427" y="809644"/>
                </a:lnTo>
                <a:lnTo>
                  <a:pt x="2873160" y="801710"/>
                </a:lnTo>
                <a:lnTo>
                  <a:pt x="2865529" y="793142"/>
                </a:lnTo>
                <a:lnTo>
                  <a:pt x="2857899" y="783622"/>
                </a:lnTo>
                <a:lnTo>
                  <a:pt x="2851222" y="773785"/>
                </a:lnTo>
                <a:lnTo>
                  <a:pt x="2845181" y="763630"/>
                </a:lnTo>
                <a:lnTo>
                  <a:pt x="2839458" y="752524"/>
                </a:lnTo>
                <a:lnTo>
                  <a:pt x="2834052" y="741417"/>
                </a:lnTo>
                <a:lnTo>
                  <a:pt x="2829283" y="729676"/>
                </a:lnTo>
                <a:lnTo>
                  <a:pt x="2825150" y="717300"/>
                </a:lnTo>
                <a:lnTo>
                  <a:pt x="2821017" y="704607"/>
                </a:lnTo>
                <a:lnTo>
                  <a:pt x="2817519" y="691913"/>
                </a:lnTo>
                <a:lnTo>
                  <a:pt x="2814340" y="678585"/>
                </a:lnTo>
                <a:lnTo>
                  <a:pt x="2811478" y="665257"/>
                </a:lnTo>
                <a:lnTo>
                  <a:pt x="2809253" y="651612"/>
                </a:lnTo>
                <a:lnTo>
                  <a:pt x="2807027" y="637967"/>
                </a:lnTo>
                <a:lnTo>
                  <a:pt x="2805119" y="623687"/>
                </a:lnTo>
                <a:lnTo>
                  <a:pt x="2803529" y="609724"/>
                </a:lnTo>
                <a:lnTo>
                  <a:pt x="2802576" y="595444"/>
                </a:lnTo>
                <a:lnTo>
                  <a:pt x="2801304" y="580847"/>
                </a:lnTo>
                <a:lnTo>
                  <a:pt x="2800986" y="566885"/>
                </a:lnTo>
                <a:lnTo>
                  <a:pt x="2800350" y="538325"/>
                </a:lnTo>
                <a:lnTo>
                  <a:pt x="2800350" y="509765"/>
                </a:lnTo>
                <a:lnTo>
                  <a:pt x="2800986" y="482157"/>
                </a:lnTo>
                <a:lnTo>
                  <a:pt x="2801622" y="468512"/>
                </a:lnTo>
                <a:lnTo>
                  <a:pt x="2803212" y="455501"/>
                </a:lnTo>
                <a:lnTo>
                  <a:pt x="2805437" y="442490"/>
                </a:lnTo>
                <a:lnTo>
                  <a:pt x="2807981" y="429797"/>
                </a:lnTo>
                <a:lnTo>
                  <a:pt x="2811478" y="417738"/>
                </a:lnTo>
                <a:lnTo>
                  <a:pt x="2815294" y="405680"/>
                </a:lnTo>
                <a:lnTo>
                  <a:pt x="2819109" y="394256"/>
                </a:lnTo>
                <a:lnTo>
                  <a:pt x="2824196" y="383149"/>
                </a:lnTo>
                <a:lnTo>
                  <a:pt x="2829283" y="372360"/>
                </a:lnTo>
                <a:lnTo>
                  <a:pt x="2835006" y="361888"/>
                </a:lnTo>
                <a:lnTo>
                  <a:pt x="2840729" y="351733"/>
                </a:lnTo>
                <a:lnTo>
                  <a:pt x="2847406" y="342213"/>
                </a:lnTo>
                <a:lnTo>
                  <a:pt x="2854083" y="333011"/>
                </a:lnTo>
                <a:lnTo>
                  <a:pt x="2861714" y="324125"/>
                </a:lnTo>
                <a:lnTo>
                  <a:pt x="2869027" y="315875"/>
                </a:lnTo>
                <a:lnTo>
                  <a:pt x="2876975" y="307624"/>
                </a:lnTo>
                <a:lnTo>
                  <a:pt x="2885242" y="300326"/>
                </a:lnTo>
                <a:lnTo>
                  <a:pt x="2893191" y="293344"/>
                </a:lnTo>
                <a:lnTo>
                  <a:pt x="2901775" y="286363"/>
                </a:lnTo>
                <a:lnTo>
                  <a:pt x="2910678" y="280651"/>
                </a:lnTo>
                <a:lnTo>
                  <a:pt x="2920216" y="274622"/>
                </a:lnTo>
                <a:lnTo>
                  <a:pt x="2929119" y="269544"/>
                </a:lnTo>
                <a:lnTo>
                  <a:pt x="2938657" y="265102"/>
                </a:lnTo>
                <a:lnTo>
                  <a:pt x="2947878" y="260976"/>
                </a:lnTo>
                <a:lnTo>
                  <a:pt x="2957734" y="257168"/>
                </a:lnTo>
                <a:lnTo>
                  <a:pt x="2967273" y="253995"/>
                </a:lnTo>
                <a:lnTo>
                  <a:pt x="2977129" y="251139"/>
                </a:lnTo>
                <a:lnTo>
                  <a:pt x="2986985" y="248918"/>
                </a:lnTo>
                <a:lnTo>
                  <a:pt x="2996842" y="247648"/>
                </a:lnTo>
                <a:lnTo>
                  <a:pt x="3006698" y="246379"/>
                </a:lnTo>
                <a:lnTo>
                  <a:pt x="3016555" y="246062"/>
                </a:lnTo>
                <a:close/>
                <a:moveTo>
                  <a:pt x="336073" y="246062"/>
                </a:moveTo>
                <a:lnTo>
                  <a:pt x="345605" y="246062"/>
                </a:lnTo>
                <a:lnTo>
                  <a:pt x="355772" y="246379"/>
                </a:lnTo>
                <a:lnTo>
                  <a:pt x="365304" y="247648"/>
                </a:lnTo>
                <a:lnTo>
                  <a:pt x="375153" y="248918"/>
                </a:lnTo>
                <a:lnTo>
                  <a:pt x="385003" y="251139"/>
                </a:lnTo>
                <a:lnTo>
                  <a:pt x="394852" y="253995"/>
                </a:lnTo>
                <a:lnTo>
                  <a:pt x="404384" y="257168"/>
                </a:lnTo>
                <a:lnTo>
                  <a:pt x="414233" y="260976"/>
                </a:lnTo>
                <a:lnTo>
                  <a:pt x="423765" y="265102"/>
                </a:lnTo>
                <a:lnTo>
                  <a:pt x="432979" y="269544"/>
                </a:lnTo>
                <a:lnTo>
                  <a:pt x="442511" y="274622"/>
                </a:lnTo>
                <a:lnTo>
                  <a:pt x="451407" y="280651"/>
                </a:lnTo>
                <a:lnTo>
                  <a:pt x="460303" y="286363"/>
                </a:lnTo>
                <a:lnTo>
                  <a:pt x="468882" y="293344"/>
                </a:lnTo>
                <a:lnTo>
                  <a:pt x="477460" y="300326"/>
                </a:lnTo>
                <a:lnTo>
                  <a:pt x="485086" y="307624"/>
                </a:lnTo>
                <a:lnTo>
                  <a:pt x="493029" y="315875"/>
                </a:lnTo>
                <a:lnTo>
                  <a:pt x="500654" y="324125"/>
                </a:lnTo>
                <a:lnTo>
                  <a:pt x="507962" y="333011"/>
                </a:lnTo>
                <a:lnTo>
                  <a:pt x="514634" y="342213"/>
                </a:lnTo>
                <a:lnTo>
                  <a:pt x="521306" y="351733"/>
                </a:lnTo>
                <a:lnTo>
                  <a:pt x="527025" y="361888"/>
                </a:lnTo>
                <a:lnTo>
                  <a:pt x="532744" y="372360"/>
                </a:lnTo>
                <a:lnTo>
                  <a:pt x="537828" y="383149"/>
                </a:lnTo>
                <a:lnTo>
                  <a:pt x="542912" y="394256"/>
                </a:lnTo>
                <a:lnTo>
                  <a:pt x="546724" y="405680"/>
                </a:lnTo>
                <a:lnTo>
                  <a:pt x="550855" y="417738"/>
                </a:lnTo>
                <a:lnTo>
                  <a:pt x="554032" y="429797"/>
                </a:lnTo>
                <a:lnTo>
                  <a:pt x="556574" y="442490"/>
                </a:lnTo>
                <a:lnTo>
                  <a:pt x="558798" y="455501"/>
                </a:lnTo>
                <a:lnTo>
                  <a:pt x="560386" y="468512"/>
                </a:lnTo>
                <a:lnTo>
                  <a:pt x="561022" y="482157"/>
                </a:lnTo>
                <a:lnTo>
                  <a:pt x="561657" y="509765"/>
                </a:lnTo>
                <a:lnTo>
                  <a:pt x="561975" y="538325"/>
                </a:lnTo>
                <a:lnTo>
                  <a:pt x="561657" y="552287"/>
                </a:lnTo>
                <a:lnTo>
                  <a:pt x="561340" y="566885"/>
                </a:lnTo>
                <a:lnTo>
                  <a:pt x="560704" y="580847"/>
                </a:lnTo>
                <a:lnTo>
                  <a:pt x="559433" y="595444"/>
                </a:lnTo>
                <a:lnTo>
                  <a:pt x="558480" y="609724"/>
                </a:lnTo>
                <a:lnTo>
                  <a:pt x="556891" y="623687"/>
                </a:lnTo>
                <a:lnTo>
                  <a:pt x="554985" y="637967"/>
                </a:lnTo>
                <a:lnTo>
                  <a:pt x="552761" y="651612"/>
                </a:lnTo>
                <a:lnTo>
                  <a:pt x="550537" y="665257"/>
                </a:lnTo>
                <a:lnTo>
                  <a:pt x="547677" y="678585"/>
                </a:lnTo>
                <a:lnTo>
                  <a:pt x="544500" y="691913"/>
                </a:lnTo>
                <a:lnTo>
                  <a:pt x="541005" y="704607"/>
                </a:lnTo>
                <a:lnTo>
                  <a:pt x="537193" y="717300"/>
                </a:lnTo>
                <a:lnTo>
                  <a:pt x="532744" y="729676"/>
                </a:lnTo>
                <a:lnTo>
                  <a:pt x="527979" y="741417"/>
                </a:lnTo>
                <a:lnTo>
                  <a:pt x="522577" y="752524"/>
                </a:lnTo>
                <a:lnTo>
                  <a:pt x="517176" y="763630"/>
                </a:lnTo>
                <a:lnTo>
                  <a:pt x="510821" y="773785"/>
                </a:lnTo>
                <a:lnTo>
                  <a:pt x="504149" y="783622"/>
                </a:lnTo>
                <a:lnTo>
                  <a:pt x="497159" y="793142"/>
                </a:lnTo>
                <a:lnTo>
                  <a:pt x="489216" y="801710"/>
                </a:lnTo>
                <a:lnTo>
                  <a:pt x="480638" y="809644"/>
                </a:lnTo>
                <a:lnTo>
                  <a:pt x="476507" y="813452"/>
                </a:lnTo>
                <a:lnTo>
                  <a:pt x="472059" y="817260"/>
                </a:lnTo>
                <a:lnTo>
                  <a:pt x="467293" y="820433"/>
                </a:lnTo>
                <a:lnTo>
                  <a:pt x="462527" y="823924"/>
                </a:lnTo>
                <a:lnTo>
                  <a:pt x="457762" y="826780"/>
                </a:lnTo>
                <a:lnTo>
                  <a:pt x="452360" y="829953"/>
                </a:lnTo>
                <a:lnTo>
                  <a:pt x="447277" y="832492"/>
                </a:lnTo>
                <a:lnTo>
                  <a:pt x="441875" y="835030"/>
                </a:lnTo>
                <a:lnTo>
                  <a:pt x="436474" y="837251"/>
                </a:lnTo>
                <a:lnTo>
                  <a:pt x="430437" y="839155"/>
                </a:lnTo>
                <a:lnTo>
                  <a:pt x="425036" y="841059"/>
                </a:lnTo>
                <a:lnTo>
                  <a:pt x="418682" y="842646"/>
                </a:lnTo>
                <a:lnTo>
                  <a:pt x="409150" y="844550"/>
                </a:lnTo>
                <a:lnTo>
                  <a:pt x="399618" y="845819"/>
                </a:lnTo>
                <a:lnTo>
                  <a:pt x="389451" y="846137"/>
                </a:lnTo>
                <a:lnTo>
                  <a:pt x="379284" y="845502"/>
                </a:lnTo>
                <a:lnTo>
                  <a:pt x="368481" y="844233"/>
                </a:lnTo>
                <a:lnTo>
                  <a:pt x="357679" y="842011"/>
                </a:lnTo>
                <a:lnTo>
                  <a:pt x="346558" y="839473"/>
                </a:lnTo>
                <a:lnTo>
                  <a:pt x="334803" y="835665"/>
                </a:lnTo>
                <a:lnTo>
                  <a:pt x="323364" y="831222"/>
                </a:lnTo>
                <a:lnTo>
                  <a:pt x="311609" y="826145"/>
                </a:lnTo>
                <a:lnTo>
                  <a:pt x="299853" y="820116"/>
                </a:lnTo>
                <a:lnTo>
                  <a:pt x="288097" y="813452"/>
                </a:lnTo>
                <a:lnTo>
                  <a:pt x="276659" y="806153"/>
                </a:lnTo>
                <a:lnTo>
                  <a:pt x="264586" y="797902"/>
                </a:lnTo>
                <a:lnTo>
                  <a:pt x="253148" y="788700"/>
                </a:lnTo>
                <a:lnTo>
                  <a:pt x="241709" y="778862"/>
                </a:lnTo>
                <a:lnTo>
                  <a:pt x="230589" y="768390"/>
                </a:lnTo>
                <a:lnTo>
                  <a:pt x="219469" y="756966"/>
                </a:lnTo>
                <a:lnTo>
                  <a:pt x="208666" y="745225"/>
                </a:lnTo>
                <a:lnTo>
                  <a:pt x="198181" y="732215"/>
                </a:lnTo>
                <a:lnTo>
                  <a:pt x="188014" y="718252"/>
                </a:lnTo>
                <a:lnTo>
                  <a:pt x="178482" y="704289"/>
                </a:lnTo>
                <a:lnTo>
                  <a:pt x="169268" y="689057"/>
                </a:lnTo>
                <a:lnTo>
                  <a:pt x="160054" y="673508"/>
                </a:lnTo>
                <a:lnTo>
                  <a:pt x="152111" y="656690"/>
                </a:lnTo>
                <a:lnTo>
                  <a:pt x="144168" y="639236"/>
                </a:lnTo>
                <a:lnTo>
                  <a:pt x="136861" y="621148"/>
                </a:lnTo>
                <a:lnTo>
                  <a:pt x="130506" y="602426"/>
                </a:lnTo>
                <a:lnTo>
                  <a:pt x="124469" y="582751"/>
                </a:lnTo>
                <a:lnTo>
                  <a:pt x="121928" y="572914"/>
                </a:lnTo>
                <a:lnTo>
                  <a:pt x="119386" y="562442"/>
                </a:lnTo>
                <a:lnTo>
                  <a:pt x="117162" y="551970"/>
                </a:lnTo>
                <a:lnTo>
                  <a:pt x="114938" y="541498"/>
                </a:lnTo>
                <a:lnTo>
                  <a:pt x="113031" y="530709"/>
                </a:lnTo>
                <a:lnTo>
                  <a:pt x="111443" y="519602"/>
                </a:lnTo>
                <a:lnTo>
                  <a:pt x="111125" y="505957"/>
                </a:lnTo>
                <a:lnTo>
                  <a:pt x="111443" y="492629"/>
                </a:lnTo>
                <a:lnTo>
                  <a:pt x="112396" y="479301"/>
                </a:lnTo>
                <a:lnTo>
                  <a:pt x="113349" y="466290"/>
                </a:lnTo>
                <a:lnTo>
                  <a:pt x="115255" y="453280"/>
                </a:lnTo>
                <a:lnTo>
                  <a:pt x="117797" y="440586"/>
                </a:lnTo>
                <a:lnTo>
                  <a:pt x="120657" y="428528"/>
                </a:lnTo>
                <a:lnTo>
                  <a:pt x="124152" y="416152"/>
                </a:lnTo>
                <a:lnTo>
                  <a:pt x="127964" y="404093"/>
                </a:lnTo>
                <a:lnTo>
                  <a:pt x="132412" y="392669"/>
                </a:lnTo>
                <a:lnTo>
                  <a:pt x="137178" y="381563"/>
                </a:lnTo>
                <a:lnTo>
                  <a:pt x="142262" y="370456"/>
                </a:lnTo>
                <a:lnTo>
                  <a:pt x="148299" y="359984"/>
                </a:lnTo>
                <a:lnTo>
                  <a:pt x="154335" y="349512"/>
                </a:lnTo>
                <a:lnTo>
                  <a:pt x="161008" y="339675"/>
                </a:lnTo>
                <a:lnTo>
                  <a:pt x="167998" y="330472"/>
                </a:lnTo>
                <a:lnTo>
                  <a:pt x="175941" y="320952"/>
                </a:lnTo>
                <a:lnTo>
                  <a:pt x="183566" y="312384"/>
                </a:lnTo>
                <a:lnTo>
                  <a:pt x="192145" y="304451"/>
                </a:lnTo>
                <a:lnTo>
                  <a:pt x="200723" y="296518"/>
                </a:lnTo>
                <a:lnTo>
                  <a:pt x="209937" y="289536"/>
                </a:lnTo>
                <a:lnTo>
                  <a:pt x="219787" y="282872"/>
                </a:lnTo>
                <a:lnTo>
                  <a:pt x="229636" y="276526"/>
                </a:lnTo>
                <a:lnTo>
                  <a:pt x="240121" y="270496"/>
                </a:lnTo>
                <a:lnTo>
                  <a:pt x="250923" y="265736"/>
                </a:lnTo>
                <a:lnTo>
                  <a:pt x="262044" y="260976"/>
                </a:lnTo>
                <a:lnTo>
                  <a:pt x="273482" y="256851"/>
                </a:lnTo>
                <a:lnTo>
                  <a:pt x="285238" y="253360"/>
                </a:lnTo>
                <a:lnTo>
                  <a:pt x="297311" y="250822"/>
                </a:lnTo>
                <a:lnTo>
                  <a:pt x="310020" y="248600"/>
                </a:lnTo>
                <a:lnTo>
                  <a:pt x="323047" y="247014"/>
                </a:lnTo>
                <a:lnTo>
                  <a:pt x="336073" y="246062"/>
                </a:lnTo>
                <a:close/>
                <a:moveTo>
                  <a:pt x="1696249" y="0"/>
                </a:moveTo>
                <a:lnTo>
                  <a:pt x="1709607" y="317"/>
                </a:lnTo>
                <a:lnTo>
                  <a:pt x="1722646" y="952"/>
                </a:lnTo>
                <a:lnTo>
                  <a:pt x="1735368" y="2856"/>
                </a:lnTo>
                <a:lnTo>
                  <a:pt x="1747771" y="5077"/>
                </a:lnTo>
                <a:lnTo>
                  <a:pt x="1759538" y="7616"/>
                </a:lnTo>
                <a:lnTo>
                  <a:pt x="1771306" y="11424"/>
                </a:lnTo>
                <a:lnTo>
                  <a:pt x="1782755" y="15232"/>
                </a:lnTo>
                <a:lnTo>
                  <a:pt x="1793886" y="19992"/>
                </a:lnTo>
                <a:lnTo>
                  <a:pt x="1804699" y="24752"/>
                </a:lnTo>
                <a:lnTo>
                  <a:pt x="1814876" y="30782"/>
                </a:lnTo>
                <a:lnTo>
                  <a:pt x="1825053" y="36811"/>
                </a:lnTo>
                <a:lnTo>
                  <a:pt x="1834594" y="43475"/>
                </a:lnTo>
                <a:lnTo>
                  <a:pt x="1844136" y="50457"/>
                </a:lnTo>
                <a:lnTo>
                  <a:pt x="1853040" y="58390"/>
                </a:lnTo>
                <a:lnTo>
                  <a:pt x="1861627" y="66006"/>
                </a:lnTo>
                <a:lnTo>
                  <a:pt x="1869578" y="74574"/>
                </a:lnTo>
                <a:lnTo>
                  <a:pt x="1877529" y="83460"/>
                </a:lnTo>
                <a:lnTo>
                  <a:pt x="1884526" y="92663"/>
                </a:lnTo>
                <a:lnTo>
                  <a:pt x="1891523" y="102818"/>
                </a:lnTo>
                <a:lnTo>
                  <a:pt x="1898201" y="112972"/>
                </a:lnTo>
                <a:lnTo>
                  <a:pt x="1904244" y="123127"/>
                </a:lnTo>
                <a:lnTo>
                  <a:pt x="1909969" y="133917"/>
                </a:lnTo>
                <a:lnTo>
                  <a:pt x="1915057" y="145024"/>
                </a:lnTo>
                <a:lnTo>
                  <a:pt x="1919828" y="156765"/>
                </a:lnTo>
                <a:lnTo>
                  <a:pt x="1924280" y="168189"/>
                </a:lnTo>
                <a:lnTo>
                  <a:pt x="1928097" y="180566"/>
                </a:lnTo>
                <a:lnTo>
                  <a:pt x="1931595" y="192624"/>
                </a:lnTo>
                <a:lnTo>
                  <a:pt x="1934457" y="205318"/>
                </a:lnTo>
                <a:lnTo>
                  <a:pt x="1937002" y="218012"/>
                </a:lnTo>
                <a:lnTo>
                  <a:pt x="1938910" y="231022"/>
                </a:lnTo>
                <a:lnTo>
                  <a:pt x="1940500" y="244351"/>
                </a:lnTo>
                <a:lnTo>
                  <a:pt x="1941136" y="257679"/>
                </a:lnTo>
                <a:lnTo>
                  <a:pt x="1947815" y="260218"/>
                </a:lnTo>
                <a:lnTo>
                  <a:pt x="1951313" y="261804"/>
                </a:lnTo>
                <a:lnTo>
                  <a:pt x="1954176" y="263708"/>
                </a:lnTo>
                <a:lnTo>
                  <a:pt x="1957038" y="265612"/>
                </a:lnTo>
                <a:lnTo>
                  <a:pt x="1959900" y="267834"/>
                </a:lnTo>
                <a:lnTo>
                  <a:pt x="1962444" y="270055"/>
                </a:lnTo>
                <a:lnTo>
                  <a:pt x="1964671" y="272594"/>
                </a:lnTo>
                <a:lnTo>
                  <a:pt x="1966897" y="275133"/>
                </a:lnTo>
                <a:lnTo>
                  <a:pt x="1968805" y="277989"/>
                </a:lnTo>
                <a:lnTo>
                  <a:pt x="1970395" y="281479"/>
                </a:lnTo>
                <a:lnTo>
                  <a:pt x="1971986" y="284653"/>
                </a:lnTo>
                <a:lnTo>
                  <a:pt x="1973258" y="288461"/>
                </a:lnTo>
                <a:lnTo>
                  <a:pt x="1974530" y="292269"/>
                </a:lnTo>
                <a:lnTo>
                  <a:pt x="1975484" y="296394"/>
                </a:lnTo>
                <a:lnTo>
                  <a:pt x="1976120" y="300837"/>
                </a:lnTo>
                <a:lnTo>
                  <a:pt x="1976438" y="307819"/>
                </a:lnTo>
                <a:lnTo>
                  <a:pt x="1976438" y="315117"/>
                </a:lnTo>
                <a:lnTo>
                  <a:pt x="1975802" y="323051"/>
                </a:lnTo>
                <a:lnTo>
                  <a:pt x="1974530" y="330350"/>
                </a:lnTo>
                <a:lnTo>
                  <a:pt x="1973258" y="337966"/>
                </a:lnTo>
                <a:lnTo>
                  <a:pt x="1971031" y="345582"/>
                </a:lnTo>
                <a:lnTo>
                  <a:pt x="1968169" y="353198"/>
                </a:lnTo>
                <a:lnTo>
                  <a:pt x="1964989" y="360179"/>
                </a:lnTo>
                <a:lnTo>
                  <a:pt x="1961172" y="367161"/>
                </a:lnTo>
                <a:lnTo>
                  <a:pt x="1957356" y="373825"/>
                </a:lnTo>
                <a:lnTo>
                  <a:pt x="1952903" y="379854"/>
                </a:lnTo>
                <a:lnTo>
                  <a:pt x="1947815" y="385884"/>
                </a:lnTo>
                <a:lnTo>
                  <a:pt x="1942726" y="390961"/>
                </a:lnTo>
                <a:lnTo>
                  <a:pt x="1937002" y="395404"/>
                </a:lnTo>
                <a:lnTo>
                  <a:pt x="1930959" y="399212"/>
                </a:lnTo>
                <a:lnTo>
                  <a:pt x="1924916" y="402068"/>
                </a:lnTo>
                <a:lnTo>
                  <a:pt x="1921736" y="413175"/>
                </a:lnTo>
                <a:lnTo>
                  <a:pt x="1918556" y="423965"/>
                </a:lnTo>
                <a:lnTo>
                  <a:pt x="1914739" y="434754"/>
                </a:lnTo>
                <a:lnTo>
                  <a:pt x="1910923" y="445226"/>
                </a:lnTo>
                <a:lnTo>
                  <a:pt x="1906788" y="456016"/>
                </a:lnTo>
                <a:lnTo>
                  <a:pt x="1902336" y="466171"/>
                </a:lnTo>
                <a:lnTo>
                  <a:pt x="1897883" y="476325"/>
                </a:lnTo>
                <a:lnTo>
                  <a:pt x="1893113" y="486480"/>
                </a:lnTo>
                <a:lnTo>
                  <a:pt x="1888024" y="496000"/>
                </a:lnTo>
                <a:lnTo>
                  <a:pt x="1882300" y="505838"/>
                </a:lnTo>
                <a:lnTo>
                  <a:pt x="1876893" y="515041"/>
                </a:lnTo>
                <a:lnTo>
                  <a:pt x="1870850" y="523926"/>
                </a:lnTo>
                <a:lnTo>
                  <a:pt x="1864808" y="532812"/>
                </a:lnTo>
                <a:lnTo>
                  <a:pt x="1858129" y="541380"/>
                </a:lnTo>
                <a:lnTo>
                  <a:pt x="1851450" y="549631"/>
                </a:lnTo>
                <a:lnTo>
                  <a:pt x="1844454" y="557247"/>
                </a:lnTo>
                <a:lnTo>
                  <a:pt x="1837457" y="565180"/>
                </a:lnTo>
                <a:lnTo>
                  <a:pt x="1829824" y="572162"/>
                </a:lnTo>
                <a:lnTo>
                  <a:pt x="1822191" y="578826"/>
                </a:lnTo>
                <a:lnTo>
                  <a:pt x="1813922" y="585490"/>
                </a:lnTo>
                <a:lnTo>
                  <a:pt x="1805653" y="591520"/>
                </a:lnTo>
                <a:lnTo>
                  <a:pt x="1797066" y="597232"/>
                </a:lnTo>
                <a:lnTo>
                  <a:pt x="1788161" y="601992"/>
                </a:lnTo>
                <a:lnTo>
                  <a:pt x="1779256" y="606752"/>
                </a:lnTo>
                <a:lnTo>
                  <a:pt x="1769715" y="610877"/>
                </a:lnTo>
                <a:lnTo>
                  <a:pt x="1759856" y="614685"/>
                </a:lnTo>
                <a:lnTo>
                  <a:pt x="1750315" y="617859"/>
                </a:lnTo>
                <a:lnTo>
                  <a:pt x="1739820" y="620397"/>
                </a:lnTo>
                <a:lnTo>
                  <a:pt x="1729325" y="622301"/>
                </a:lnTo>
                <a:lnTo>
                  <a:pt x="1718512" y="623888"/>
                </a:lnTo>
                <a:lnTo>
                  <a:pt x="1707699" y="624840"/>
                </a:lnTo>
                <a:lnTo>
                  <a:pt x="1696249" y="625475"/>
                </a:lnTo>
                <a:lnTo>
                  <a:pt x="1685118" y="624840"/>
                </a:lnTo>
                <a:lnTo>
                  <a:pt x="1674305" y="623888"/>
                </a:lnTo>
                <a:lnTo>
                  <a:pt x="1663492" y="622301"/>
                </a:lnTo>
                <a:lnTo>
                  <a:pt x="1652997" y="620397"/>
                </a:lnTo>
                <a:lnTo>
                  <a:pt x="1642820" y="617859"/>
                </a:lnTo>
                <a:lnTo>
                  <a:pt x="1632960" y="614685"/>
                </a:lnTo>
                <a:lnTo>
                  <a:pt x="1623419" y="611195"/>
                </a:lnTo>
                <a:lnTo>
                  <a:pt x="1613878" y="606752"/>
                </a:lnTo>
                <a:lnTo>
                  <a:pt x="1604655" y="602309"/>
                </a:lnTo>
                <a:lnTo>
                  <a:pt x="1596068" y="597232"/>
                </a:lnTo>
                <a:lnTo>
                  <a:pt x="1587481" y="591837"/>
                </a:lnTo>
                <a:lnTo>
                  <a:pt x="1579531" y="586125"/>
                </a:lnTo>
                <a:lnTo>
                  <a:pt x="1571262" y="579778"/>
                </a:lnTo>
                <a:lnTo>
                  <a:pt x="1563311" y="572479"/>
                </a:lnTo>
                <a:lnTo>
                  <a:pt x="1555996" y="565498"/>
                </a:lnTo>
                <a:lnTo>
                  <a:pt x="1548999" y="558199"/>
                </a:lnTo>
                <a:lnTo>
                  <a:pt x="1541684" y="550265"/>
                </a:lnTo>
                <a:lnTo>
                  <a:pt x="1535006" y="542015"/>
                </a:lnTo>
                <a:lnTo>
                  <a:pt x="1528645" y="534081"/>
                </a:lnTo>
                <a:lnTo>
                  <a:pt x="1522602" y="525196"/>
                </a:lnTo>
                <a:lnTo>
                  <a:pt x="1516560" y="516310"/>
                </a:lnTo>
                <a:lnTo>
                  <a:pt x="1510835" y="506790"/>
                </a:lnTo>
                <a:lnTo>
                  <a:pt x="1505428" y="497270"/>
                </a:lnTo>
                <a:lnTo>
                  <a:pt x="1500022" y="487432"/>
                </a:lnTo>
                <a:lnTo>
                  <a:pt x="1495251" y="477912"/>
                </a:lnTo>
                <a:lnTo>
                  <a:pt x="1490799" y="467440"/>
                </a:lnTo>
                <a:lnTo>
                  <a:pt x="1486346" y="457602"/>
                </a:lnTo>
                <a:lnTo>
                  <a:pt x="1482212" y="447130"/>
                </a:lnTo>
                <a:lnTo>
                  <a:pt x="1478714" y="436341"/>
                </a:lnTo>
                <a:lnTo>
                  <a:pt x="1474897" y="425869"/>
                </a:lnTo>
                <a:lnTo>
                  <a:pt x="1471399" y="415079"/>
                </a:lnTo>
                <a:lnTo>
                  <a:pt x="1468536" y="404290"/>
                </a:lnTo>
                <a:lnTo>
                  <a:pt x="1464720" y="403338"/>
                </a:lnTo>
                <a:lnTo>
                  <a:pt x="1461540" y="401751"/>
                </a:lnTo>
                <a:lnTo>
                  <a:pt x="1458041" y="400164"/>
                </a:lnTo>
                <a:lnTo>
                  <a:pt x="1454861" y="398577"/>
                </a:lnTo>
                <a:lnTo>
                  <a:pt x="1451363" y="396673"/>
                </a:lnTo>
                <a:lnTo>
                  <a:pt x="1448500" y="394452"/>
                </a:lnTo>
                <a:lnTo>
                  <a:pt x="1442458" y="389375"/>
                </a:lnTo>
                <a:lnTo>
                  <a:pt x="1436733" y="383980"/>
                </a:lnTo>
                <a:lnTo>
                  <a:pt x="1431962" y="377633"/>
                </a:lnTo>
                <a:lnTo>
                  <a:pt x="1427192" y="370969"/>
                </a:lnTo>
                <a:lnTo>
                  <a:pt x="1423057" y="363988"/>
                </a:lnTo>
                <a:lnTo>
                  <a:pt x="1419241" y="356054"/>
                </a:lnTo>
                <a:lnTo>
                  <a:pt x="1416379" y="348438"/>
                </a:lnTo>
                <a:lnTo>
                  <a:pt x="1413834" y="340504"/>
                </a:lnTo>
                <a:lnTo>
                  <a:pt x="1411926" y="332254"/>
                </a:lnTo>
                <a:lnTo>
                  <a:pt x="1410336" y="324320"/>
                </a:lnTo>
                <a:lnTo>
                  <a:pt x="1409700" y="316387"/>
                </a:lnTo>
                <a:lnTo>
                  <a:pt x="1409700" y="308453"/>
                </a:lnTo>
                <a:lnTo>
                  <a:pt x="1410336" y="300837"/>
                </a:lnTo>
                <a:lnTo>
                  <a:pt x="1411290" y="296077"/>
                </a:lnTo>
                <a:lnTo>
                  <a:pt x="1411926" y="291634"/>
                </a:lnTo>
                <a:lnTo>
                  <a:pt x="1413516" y="286874"/>
                </a:lnTo>
                <a:lnTo>
                  <a:pt x="1414789" y="283383"/>
                </a:lnTo>
                <a:lnTo>
                  <a:pt x="1416697" y="279575"/>
                </a:lnTo>
                <a:lnTo>
                  <a:pt x="1418923" y="275767"/>
                </a:lnTo>
                <a:lnTo>
                  <a:pt x="1421149" y="272911"/>
                </a:lnTo>
                <a:lnTo>
                  <a:pt x="1423694" y="270055"/>
                </a:lnTo>
                <a:lnTo>
                  <a:pt x="1426556" y="267199"/>
                </a:lnTo>
                <a:lnTo>
                  <a:pt x="1429418" y="264978"/>
                </a:lnTo>
                <a:lnTo>
                  <a:pt x="1432917" y="262756"/>
                </a:lnTo>
                <a:lnTo>
                  <a:pt x="1436097" y="261170"/>
                </a:lnTo>
                <a:lnTo>
                  <a:pt x="1439913" y="259266"/>
                </a:lnTo>
                <a:lnTo>
                  <a:pt x="1443730" y="257679"/>
                </a:lnTo>
                <a:lnTo>
                  <a:pt x="1447228" y="256727"/>
                </a:lnTo>
                <a:lnTo>
                  <a:pt x="1451363" y="255458"/>
                </a:lnTo>
                <a:lnTo>
                  <a:pt x="1452635" y="242447"/>
                </a:lnTo>
                <a:lnTo>
                  <a:pt x="1453907" y="229118"/>
                </a:lnTo>
                <a:lnTo>
                  <a:pt x="1455815" y="216108"/>
                </a:lnTo>
                <a:lnTo>
                  <a:pt x="1458359" y="203414"/>
                </a:lnTo>
                <a:lnTo>
                  <a:pt x="1461540" y="191355"/>
                </a:lnTo>
                <a:lnTo>
                  <a:pt x="1464720" y="178979"/>
                </a:lnTo>
                <a:lnTo>
                  <a:pt x="1468854" y="167237"/>
                </a:lnTo>
                <a:lnTo>
                  <a:pt x="1473307" y="155178"/>
                </a:lnTo>
                <a:lnTo>
                  <a:pt x="1478077" y="144072"/>
                </a:lnTo>
                <a:lnTo>
                  <a:pt x="1483484" y="132965"/>
                </a:lnTo>
                <a:lnTo>
                  <a:pt x="1488891" y="122175"/>
                </a:lnTo>
                <a:lnTo>
                  <a:pt x="1494933" y="111703"/>
                </a:lnTo>
                <a:lnTo>
                  <a:pt x="1501612" y="101866"/>
                </a:lnTo>
                <a:lnTo>
                  <a:pt x="1508609" y="92028"/>
                </a:lnTo>
                <a:lnTo>
                  <a:pt x="1516242" y="82825"/>
                </a:lnTo>
                <a:lnTo>
                  <a:pt x="1523556" y="74257"/>
                </a:lnTo>
                <a:lnTo>
                  <a:pt x="1531825" y="65689"/>
                </a:lnTo>
                <a:lnTo>
                  <a:pt x="1540412" y="57438"/>
                </a:lnTo>
                <a:lnTo>
                  <a:pt x="1549317" y="50139"/>
                </a:lnTo>
                <a:lnTo>
                  <a:pt x="1558540" y="43158"/>
                </a:lnTo>
                <a:lnTo>
                  <a:pt x="1568399" y="36494"/>
                </a:lnTo>
                <a:lnTo>
                  <a:pt x="1578258" y="30464"/>
                </a:lnTo>
                <a:lnTo>
                  <a:pt x="1588754" y="24752"/>
                </a:lnTo>
                <a:lnTo>
                  <a:pt x="1599567" y="19675"/>
                </a:lnTo>
                <a:lnTo>
                  <a:pt x="1610380" y="15232"/>
                </a:lnTo>
                <a:lnTo>
                  <a:pt x="1621829" y="11107"/>
                </a:lnTo>
                <a:lnTo>
                  <a:pt x="1633278" y="7616"/>
                </a:lnTo>
                <a:lnTo>
                  <a:pt x="1645364" y="5077"/>
                </a:lnTo>
                <a:lnTo>
                  <a:pt x="1657449" y="2856"/>
                </a:lnTo>
                <a:lnTo>
                  <a:pt x="1670170" y="952"/>
                </a:lnTo>
                <a:lnTo>
                  <a:pt x="1683210" y="317"/>
                </a:lnTo>
                <a:lnTo>
                  <a:pt x="1696249" y="0"/>
                </a:lnTo>
                <a:close/>
              </a:path>
            </a:pathLst>
          </a:custGeom>
          <a:solidFill>
            <a:srgbClr val="DC5C31"/>
          </a:solidFill>
          <a:ln>
            <a:noFill/>
          </a:ln>
        </p:spPr>
        <p:txBody>
          <a:bodyPr anchor="ctr">
            <a:scene3d>
              <a:camera prst="orthographicFront"/>
              <a:lightRig rig="threePt" dir="t"/>
            </a:scene3d>
            <a:sp3d>
              <a:contourClr>
                <a:srgbClr val="FFFFFF"/>
              </a:contourClr>
            </a:sp3d>
          </a:bodyPr>
          <a:lstStyle/>
          <a:p>
            <a:pPr algn="ctr">
              <a:defRPr/>
            </a:pPr>
            <a:endParaRPr lang="zh-CN" altLang="en-US">
              <a:solidFill>
                <a:srgbClr val="FFFFFF"/>
              </a:solidFill>
              <a:ea typeface="幼圆" panose="02010509060101010101" pitchFamily="49" charset="-122"/>
            </a:endParaRPr>
          </a:p>
        </p:txBody>
      </p:sp>
      <p:sp>
        <p:nvSpPr>
          <p:cNvPr id="312" name="KSO_Shape"/>
          <p:cNvSpPr/>
          <p:nvPr/>
        </p:nvSpPr>
        <p:spPr bwMode="auto">
          <a:xfrm>
            <a:off x="4159899" y="4511737"/>
            <a:ext cx="517086" cy="497945"/>
          </a:xfrm>
          <a:custGeom>
            <a:avLst/>
            <a:gdLst>
              <a:gd name="T0" fmla="*/ 527033 w 2960688"/>
              <a:gd name="T1" fmla="*/ 1877159 h 3298826"/>
              <a:gd name="T2" fmla="*/ 409443 w 2960688"/>
              <a:gd name="T3" fmla="*/ 2000501 h 3298826"/>
              <a:gd name="T4" fmla="*/ 411355 w 2960688"/>
              <a:gd name="T5" fmla="*/ 2233197 h 3298826"/>
              <a:gd name="T6" fmla="*/ 351125 w 2960688"/>
              <a:gd name="T7" fmla="*/ 2312034 h 3298826"/>
              <a:gd name="T8" fmla="*/ 273369 w 2960688"/>
              <a:gd name="T9" fmla="*/ 2124161 h 3298826"/>
              <a:gd name="T10" fmla="*/ 346027 w 2960688"/>
              <a:gd name="T11" fmla="*/ 1891464 h 3298826"/>
              <a:gd name="T12" fmla="*/ 896304 w 2960688"/>
              <a:gd name="T13" fmla="*/ 1785321 h 3298826"/>
              <a:gd name="T14" fmla="*/ 1068706 w 2960688"/>
              <a:gd name="T15" fmla="*/ 2016555 h 3298826"/>
              <a:gd name="T16" fmla="*/ 1068071 w 2960688"/>
              <a:gd name="T17" fmla="*/ 2228732 h 3298826"/>
              <a:gd name="T18" fmla="*/ 959169 w 2960688"/>
              <a:gd name="T19" fmla="*/ 2409781 h 3298826"/>
              <a:gd name="T20" fmla="*/ 713741 w 2960688"/>
              <a:gd name="T21" fmla="*/ 2518728 h 3298826"/>
              <a:gd name="T22" fmla="*/ 693421 w 2960688"/>
              <a:gd name="T23" fmla="*/ 1957476 h 3298826"/>
              <a:gd name="T24" fmla="*/ 640080 w 2960688"/>
              <a:gd name="T25" fmla="*/ 1634173 h 3298826"/>
              <a:gd name="T26" fmla="*/ 392430 w 2960688"/>
              <a:gd name="T27" fmla="*/ 1729423 h 3298826"/>
              <a:gd name="T28" fmla="*/ 232092 w 2960688"/>
              <a:gd name="T29" fmla="*/ 1935163 h 3298826"/>
              <a:gd name="T30" fmla="*/ 200025 w 2960688"/>
              <a:gd name="T31" fmla="*/ 2188846 h 3298826"/>
              <a:gd name="T32" fmla="*/ 307658 w 2960688"/>
              <a:gd name="T33" fmla="*/ 2432368 h 3298826"/>
              <a:gd name="T34" fmla="*/ 520065 w 2960688"/>
              <a:gd name="T35" fmla="*/ 2581276 h 3298826"/>
              <a:gd name="T36" fmla="*/ 775335 w 2960688"/>
              <a:gd name="T37" fmla="*/ 2601279 h 3298826"/>
              <a:gd name="T38" fmla="*/ 1014095 w 2960688"/>
              <a:gd name="T39" fmla="*/ 2481581 h 3298826"/>
              <a:gd name="T40" fmla="*/ 1151890 w 2960688"/>
              <a:gd name="T41" fmla="*/ 2263141 h 3298826"/>
              <a:gd name="T42" fmla="*/ 1159510 w 2960688"/>
              <a:gd name="T43" fmla="*/ 2006283 h 3298826"/>
              <a:gd name="T44" fmla="*/ 1027748 w 2960688"/>
              <a:gd name="T45" fmla="*/ 1773556 h 3298826"/>
              <a:gd name="T46" fmla="*/ 803275 w 2960688"/>
              <a:gd name="T47" fmla="*/ 1647190 h 3298826"/>
              <a:gd name="T48" fmla="*/ 1574800 w 2960688"/>
              <a:gd name="T49" fmla="*/ 2092842 h 3298826"/>
              <a:gd name="T50" fmla="*/ 2153920 w 2960688"/>
              <a:gd name="T51" fmla="*/ 1496357 h 3298826"/>
              <a:gd name="T52" fmla="*/ 2773363 w 2960688"/>
              <a:gd name="T53" fmla="*/ 1705761 h 3298826"/>
              <a:gd name="T54" fmla="*/ 2930208 w 2960688"/>
              <a:gd name="T55" fmla="*/ 2034463 h 3298826"/>
              <a:gd name="T56" fmla="*/ 2534285 w 2960688"/>
              <a:gd name="T57" fmla="*/ 2333022 h 3298826"/>
              <a:gd name="T58" fmla="*/ 2062798 w 2960688"/>
              <a:gd name="T59" fmla="*/ 2832102 h 3298826"/>
              <a:gd name="T60" fmla="*/ 1393825 w 2960688"/>
              <a:gd name="T61" fmla="*/ 2435503 h 3298826"/>
              <a:gd name="T62" fmla="*/ 1449705 w 2960688"/>
              <a:gd name="T63" fmla="*/ 1990995 h 3298826"/>
              <a:gd name="T64" fmla="*/ 1293813 w 2960688"/>
              <a:gd name="T65" fmla="*/ 1642623 h 3298826"/>
              <a:gd name="T66" fmla="*/ 818833 w 2960688"/>
              <a:gd name="T67" fmla="*/ 1450340 h 3298826"/>
              <a:gd name="T68" fmla="*/ 1141095 w 2960688"/>
              <a:gd name="T69" fmla="*/ 1611630 h 3298826"/>
              <a:gd name="T70" fmla="*/ 1340803 w 2960688"/>
              <a:gd name="T71" fmla="*/ 1927861 h 3298826"/>
              <a:gd name="T72" fmla="*/ 1348423 w 2960688"/>
              <a:gd name="T73" fmla="*/ 2284731 h 3298826"/>
              <a:gd name="T74" fmla="*/ 1223010 w 2960688"/>
              <a:gd name="T75" fmla="*/ 2541906 h 3298826"/>
              <a:gd name="T76" fmla="*/ 1473200 w 2960688"/>
              <a:gd name="T77" fmla="*/ 3188336 h 3298826"/>
              <a:gd name="T78" fmla="*/ 1409700 w 2960688"/>
              <a:gd name="T79" fmla="*/ 3287079 h 3298826"/>
              <a:gd name="T80" fmla="*/ 1293813 w 2960688"/>
              <a:gd name="T81" fmla="*/ 3278189 h 3298826"/>
              <a:gd name="T82" fmla="*/ 780415 w 2960688"/>
              <a:gd name="T83" fmla="*/ 2798129 h 3298826"/>
              <a:gd name="T84" fmla="*/ 485775 w 2960688"/>
              <a:gd name="T85" fmla="*/ 2775904 h 3298826"/>
              <a:gd name="T86" fmla="*/ 179387 w 2960688"/>
              <a:gd name="T87" fmla="*/ 2582863 h 3298826"/>
              <a:gd name="T88" fmla="*/ 11747 w 2960688"/>
              <a:gd name="T89" fmla="*/ 2248853 h 3298826"/>
              <a:gd name="T90" fmla="*/ 39687 w 2960688"/>
              <a:gd name="T91" fmla="*/ 1891666 h 3298826"/>
              <a:gd name="T92" fmla="*/ 248285 w 2960688"/>
              <a:gd name="T93" fmla="*/ 1593533 h 3298826"/>
              <a:gd name="T94" fmla="*/ 589598 w 2960688"/>
              <a:gd name="T95" fmla="*/ 1443356 h 3298826"/>
              <a:gd name="T96" fmla="*/ 2009571 w 2960688"/>
              <a:gd name="T97" fmla="*/ 44471 h 3298826"/>
              <a:gd name="T98" fmla="*/ 2211293 w 2960688"/>
              <a:gd name="T99" fmla="*/ 227752 h 3298826"/>
              <a:gd name="T100" fmla="*/ 2308501 w 2960688"/>
              <a:gd name="T101" fmla="*/ 511410 h 3298826"/>
              <a:gd name="T102" fmla="*/ 2385695 w 2960688"/>
              <a:gd name="T103" fmla="*/ 681985 h 3298826"/>
              <a:gd name="T104" fmla="*/ 2326608 w 2960688"/>
              <a:gd name="T105" fmla="*/ 854149 h 3298826"/>
              <a:gd name="T106" fmla="*/ 2142358 w 2960688"/>
              <a:gd name="T107" fmla="*/ 1198477 h 3298826"/>
              <a:gd name="T108" fmla="*/ 1940000 w 2960688"/>
              <a:gd name="T109" fmla="*/ 1360477 h 3298826"/>
              <a:gd name="T110" fmla="*/ 1698569 w 2960688"/>
              <a:gd name="T111" fmla="*/ 1367782 h 3298826"/>
              <a:gd name="T112" fmla="*/ 1505106 w 2960688"/>
              <a:gd name="T113" fmla="*/ 1235642 h 3298826"/>
              <a:gd name="T114" fmla="*/ 1298619 w 2960688"/>
              <a:gd name="T115" fmla="*/ 873208 h 3298826"/>
              <a:gd name="T116" fmla="*/ 1219200 w 2960688"/>
              <a:gd name="T117" fmla="*/ 700409 h 3298826"/>
              <a:gd name="T118" fmla="*/ 1306560 w 2960688"/>
              <a:gd name="T119" fmla="*/ 536504 h 3298826"/>
              <a:gd name="T120" fmla="*/ 1394873 w 2960688"/>
              <a:gd name="T121" fmla="*/ 248081 h 3298826"/>
              <a:gd name="T122" fmla="*/ 1587383 w 2960688"/>
              <a:gd name="T123" fmla="*/ 54953 h 3298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60688" h="3298826">
                <a:moveTo>
                  <a:pt x="472859" y="1797050"/>
                </a:moveTo>
                <a:lnTo>
                  <a:pt x="478276" y="1797050"/>
                </a:lnTo>
                <a:lnTo>
                  <a:pt x="483375" y="1797686"/>
                </a:lnTo>
                <a:lnTo>
                  <a:pt x="488792" y="1798640"/>
                </a:lnTo>
                <a:lnTo>
                  <a:pt x="493891" y="1800229"/>
                </a:lnTo>
                <a:lnTo>
                  <a:pt x="499309" y="1802454"/>
                </a:lnTo>
                <a:lnTo>
                  <a:pt x="503770" y="1804679"/>
                </a:lnTo>
                <a:lnTo>
                  <a:pt x="508550" y="1807858"/>
                </a:lnTo>
                <a:lnTo>
                  <a:pt x="512693" y="1811355"/>
                </a:lnTo>
                <a:lnTo>
                  <a:pt x="516836" y="1815170"/>
                </a:lnTo>
                <a:lnTo>
                  <a:pt x="520341" y="1819302"/>
                </a:lnTo>
                <a:lnTo>
                  <a:pt x="523846" y="1824071"/>
                </a:lnTo>
                <a:lnTo>
                  <a:pt x="526396" y="1829157"/>
                </a:lnTo>
                <a:lnTo>
                  <a:pt x="528945" y="1834561"/>
                </a:lnTo>
                <a:lnTo>
                  <a:pt x="530220" y="1839648"/>
                </a:lnTo>
                <a:lnTo>
                  <a:pt x="531495" y="1845370"/>
                </a:lnTo>
                <a:lnTo>
                  <a:pt x="531813" y="1850774"/>
                </a:lnTo>
                <a:lnTo>
                  <a:pt x="531813" y="1855860"/>
                </a:lnTo>
                <a:lnTo>
                  <a:pt x="531495" y="1861264"/>
                </a:lnTo>
                <a:lnTo>
                  <a:pt x="530220" y="1866668"/>
                </a:lnTo>
                <a:lnTo>
                  <a:pt x="528945" y="1871755"/>
                </a:lnTo>
                <a:lnTo>
                  <a:pt x="527033" y="1877159"/>
                </a:lnTo>
                <a:lnTo>
                  <a:pt x="524165" y="1881609"/>
                </a:lnTo>
                <a:lnTo>
                  <a:pt x="520978" y="1886378"/>
                </a:lnTo>
                <a:lnTo>
                  <a:pt x="517792" y="1890510"/>
                </a:lnTo>
                <a:lnTo>
                  <a:pt x="513968" y="1894643"/>
                </a:lnTo>
                <a:lnTo>
                  <a:pt x="509506" y="1898140"/>
                </a:lnTo>
                <a:lnTo>
                  <a:pt x="504726" y="1901636"/>
                </a:lnTo>
                <a:lnTo>
                  <a:pt x="495803" y="1907358"/>
                </a:lnTo>
                <a:lnTo>
                  <a:pt x="486880" y="1913080"/>
                </a:lnTo>
                <a:lnTo>
                  <a:pt x="478913" y="1918803"/>
                </a:lnTo>
                <a:lnTo>
                  <a:pt x="471265" y="1924842"/>
                </a:lnTo>
                <a:lnTo>
                  <a:pt x="463936" y="1931200"/>
                </a:lnTo>
                <a:lnTo>
                  <a:pt x="457244" y="1937240"/>
                </a:lnTo>
                <a:lnTo>
                  <a:pt x="450870" y="1943280"/>
                </a:lnTo>
                <a:lnTo>
                  <a:pt x="444815" y="1949320"/>
                </a:lnTo>
                <a:lnTo>
                  <a:pt x="439398" y="1955678"/>
                </a:lnTo>
                <a:lnTo>
                  <a:pt x="433980" y="1962036"/>
                </a:lnTo>
                <a:lnTo>
                  <a:pt x="429519" y="1968076"/>
                </a:lnTo>
                <a:lnTo>
                  <a:pt x="424739" y="1974751"/>
                </a:lnTo>
                <a:lnTo>
                  <a:pt x="420596" y="1980791"/>
                </a:lnTo>
                <a:lnTo>
                  <a:pt x="416453" y="1987467"/>
                </a:lnTo>
                <a:lnTo>
                  <a:pt x="412948" y="1993825"/>
                </a:lnTo>
                <a:lnTo>
                  <a:pt x="409443" y="2000501"/>
                </a:lnTo>
                <a:lnTo>
                  <a:pt x="406256" y="2006858"/>
                </a:lnTo>
                <a:lnTo>
                  <a:pt x="403388" y="2013534"/>
                </a:lnTo>
                <a:lnTo>
                  <a:pt x="400838" y="2019892"/>
                </a:lnTo>
                <a:lnTo>
                  <a:pt x="398608" y="2026886"/>
                </a:lnTo>
                <a:lnTo>
                  <a:pt x="394465" y="2039919"/>
                </a:lnTo>
                <a:lnTo>
                  <a:pt x="391278" y="2053271"/>
                </a:lnTo>
                <a:lnTo>
                  <a:pt x="388729" y="2066622"/>
                </a:lnTo>
                <a:lnTo>
                  <a:pt x="387135" y="2079974"/>
                </a:lnTo>
                <a:lnTo>
                  <a:pt x="386498" y="2093007"/>
                </a:lnTo>
                <a:lnTo>
                  <a:pt x="385861" y="2106041"/>
                </a:lnTo>
                <a:lnTo>
                  <a:pt x="385861" y="2118439"/>
                </a:lnTo>
                <a:lnTo>
                  <a:pt x="386817" y="2130518"/>
                </a:lnTo>
                <a:lnTo>
                  <a:pt x="387773" y="2141962"/>
                </a:lnTo>
                <a:lnTo>
                  <a:pt x="389366" y="2153724"/>
                </a:lnTo>
                <a:lnTo>
                  <a:pt x="391278" y="2164215"/>
                </a:lnTo>
                <a:lnTo>
                  <a:pt x="393190" y="2174705"/>
                </a:lnTo>
                <a:lnTo>
                  <a:pt x="395421" y="2184242"/>
                </a:lnTo>
                <a:lnTo>
                  <a:pt x="397970" y="2193461"/>
                </a:lnTo>
                <a:lnTo>
                  <a:pt x="402432" y="2209038"/>
                </a:lnTo>
                <a:lnTo>
                  <a:pt x="406574" y="2221435"/>
                </a:lnTo>
                <a:lnTo>
                  <a:pt x="409761" y="2229383"/>
                </a:lnTo>
                <a:lnTo>
                  <a:pt x="411355" y="2233197"/>
                </a:lnTo>
                <a:lnTo>
                  <a:pt x="413585" y="2238602"/>
                </a:lnTo>
                <a:lnTo>
                  <a:pt x="415179" y="2244006"/>
                </a:lnTo>
                <a:lnTo>
                  <a:pt x="416453" y="2249728"/>
                </a:lnTo>
                <a:lnTo>
                  <a:pt x="416772" y="2255132"/>
                </a:lnTo>
                <a:lnTo>
                  <a:pt x="416772" y="2260536"/>
                </a:lnTo>
                <a:lnTo>
                  <a:pt x="415816" y="2265940"/>
                </a:lnTo>
                <a:lnTo>
                  <a:pt x="414860" y="2271026"/>
                </a:lnTo>
                <a:lnTo>
                  <a:pt x="413267" y="2276113"/>
                </a:lnTo>
                <a:lnTo>
                  <a:pt x="411036" y="2281199"/>
                </a:lnTo>
                <a:lnTo>
                  <a:pt x="408168" y="2285967"/>
                </a:lnTo>
                <a:lnTo>
                  <a:pt x="405300" y="2290736"/>
                </a:lnTo>
                <a:lnTo>
                  <a:pt x="401794" y="2294868"/>
                </a:lnTo>
                <a:lnTo>
                  <a:pt x="397970" y="2298683"/>
                </a:lnTo>
                <a:lnTo>
                  <a:pt x="393509" y="2302180"/>
                </a:lnTo>
                <a:lnTo>
                  <a:pt x="389047" y="2305359"/>
                </a:lnTo>
                <a:lnTo>
                  <a:pt x="383630" y="2307902"/>
                </a:lnTo>
                <a:lnTo>
                  <a:pt x="378213" y="2309809"/>
                </a:lnTo>
                <a:lnTo>
                  <a:pt x="372795" y="2311717"/>
                </a:lnTo>
                <a:lnTo>
                  <a:pt x="367696" y="2312670"/>
                </a:lnTo>
                <a:lnTo>
                  <a:pt x="361642" y="2312988"/>
                </a:lnTo>
                <a:lnTo>
                  <a:pt x="356543" y="2312988"/>
                </a:lnTo>
                <a:lnTo>
                  <a:pt x="351125" y="2312034"/>
                </a:lnTo>
                <a:lnTo>
                  <a:pt x="345708" y="2311081"/>
                </a:lnTo>
                <a:lnTo>
                  <a:pt x="340609" y="2309491"/>
                </a:lnTo>
                <a:lnTo>
                  <a:pt x="335829" y="2307584"/>
                </a:lnTo>
                <a:lnTo>
                  <a:pt x="330730" y="2304723"/>
                </a:lnTo>
                <a:lnTo>
                  <a:pt x="326587" y="2301862"/>
                </a:lnTo>
                <a:lnTo>
                  <a:pt x="322126" y="2298365"/>
                </a:lnTo>
                <a:lnTo>
                  <a:pt x="318302" y="2294550"/>
                </a:lnTo>
                <a:lnTo>
                  <a:pt x="314478" y="2289782"/>
                </a:lnTo>
                <a:lnTo>
                  <a:pt x="311610" y="2285332"/>
                </a:lnTo>
                <a:lnTo>
                  <a:pt x="308742" y="2280245"/>
                </a:lnTo>
                <a:lnTo>
                  <a:pt x="306830" y="2275795"/>
                </a:lnTo>
                <a:lnTo>
                  <a:pt x="302687" y="2264987"/>
                </a:lnTo>
                <a:lnTo>
                  <a:pt x="296951" y="2249092"/>
                </a:lnTo>
                <a:lnTo>
                  <a:pt x="293764" y="2239237"/>
                </a:lnTo>
                <a:lnTo>
                  <a:pt x="290259" y="2228111"/>
                </a:lnTo>
                <a:lnTo>
                  <a:pt x="287391" y="2216349"/>
                </a:lnTo>
                <a:lnTo>
                  <a:pt x="284204" y="2202998"/>
                </a:lnTo>
                <a:lnTo>
                  <a:pt x="281017" y="2189328"/>
                </a:lnTo>
                <a:lnTo>
                  <a:pt x="278468" y="2173752"/>
                </a:lnTo>
                <a:lnTo>
                  <a:pt x="276556" y="2158175"/>
                </a:lnTo>
                <a:lnTo>
                  <a:pt x="274644" y="2141645"/>
                </a:lnTo>
                <a:lnTo>
                  <a:pt x="273369" y="2124161"/>
                </a:lnTo>
                <a:lnTo>
                  <a:pt x="273050" y="2106041"/>
                </a:lnTo>
                <a:lnTo>
                  <a:pt x="273369" y="2088239"/>
                </a:lnTo>
                <a:lnTo>
                  <a:pt x="274325" y="2078384"/>
                </a:lnTo>
                <a:lnTo>
                  <a:pt x="274962" y="2069483"/>
                </a:lnTo>
                <a:lnTo>
                  <a:pt x="275918" y="2059629"/>
                </a:lnTo>
                <a:lnTo>
                  <a:pt x="277193" y="2049774"/>
                </a:lnTo>
                <a:lnTo>
                  <a:pt x="278786" y="2040237"/>
                </a:lnTo>
                <a:lnTo>
                  <a:pt x="280698" y="2030382"/>
                </a:lnTo>
                <a:lnTo>
                  <a:pt x="282929" y="2020846"/>
                </a:lnTo>
                <a:lnTo>
                  <a:pt x="285479" y="2010673"/>
                </a:lnTo>
                <a:lnTo>
                  <a:pt x="288347" y="2000819"/>
                </a:lnTo>
                <a:lnTo>
                  <a:pt x="291533" y="1990328"/>
                </a:lnTo>
                <a:lnTo>
                  <a:pt x="295039" y="1980473"/>
                </a:lnTo>
                <a:lnTo>
                  <a:pt x="299181" y="1970619"/>
                </a:lnTo>
                <a:lnTo>
                  <a:pt x="303324" y="1960446"/>
                </a:lnTo>
                <a:lnTo>
                  <a:pt x="308423" y="1950274"/>
                </a:lnTo>
                <a:lnTo>
                  <a:pt x="313522" y="1940419"/>
                </a:lnTo>
                <a:lnTo>
                  <a:pt x="319258" y="1930247"/>
                </a:lnTo>
                <a:lnTo>
                  <a:pt x="325313" y="1920710"/>
                </a:lnTo>
                <a:lnTo>
                  <a:pt x="331368" y="1910855"/>
                </a:lnTo>
                <a:lnTo>
                  <a:pt x="338697" y="1901318"/>
                </a:lnTo>
                <a:lnTo>
                  <a:pt x="346027" y="1891464"/>
                </a:lnTo>
                <a:lnTo>
                  <a:pt x="353675" y="1881927"/>
                </a:lnTo>
                <a:lnTo>
                  <a:pt x="362279" y="1872708"/>
                </a:lnTo>
                <a:lnTo>
                  <a:pt x="370883" y="1863807"/>
                </a:lnTo>
                <a:lnTo>
                  <a:pt x="380125" y="1854906"/>
                </a:lnTo>
                <a:lnTo>
                  <a:pt x="389685" y="1846005"/>
                </a:lnTo>
                <a:lnTo>
                  <a:pt x="400201" y="1837740"/>
                </a:lnTo>
                <a:lnTo>
                  <a:pt x="411036" y="1829157"/>
                </a:lnTo>
                <a:lnTo>
                  <a:pt x="422190" y="1820892"/>
                </a:lnTo>
                <a:lnTo>
                  <a:pt x="433980" y="1813263"/>
                </a:lnTo>
                <a:lnTo>
                  <a:pt x="446409" y="1805315"/>
                </a:lnTo>
                <a:lnTo>
                  <a:pt x="451189" y="1802772"/>
                </a:lnTo>
                <a:lnTo>
                  <a:pt x="456606" y="1800547"/>
                </a:lnTo>
                <a:lnTo>
                  <a:pt x="461705" y="1798957"/>
                </a:lnTo>
                <a:lnTo>
                  <a:pt x="467441" y="1797686"/>
                </a:lnTo>
                <a:lnTo>
                  <a:pt x="472859" y="1797050"/>
                </a:lnTo>
                <a:close/>
                <a:moveTo>
                  <a:pt x="799783" y="1741488"/>
                </a:moveTo>
                <a:lnTo>
                  <a:pt x="816611" y="1747205"/>
                </a:lnTo>
                <a:lnTo>
                  <a:pt x="833438" y="1753558"/>
                </a:lnTo>
                <a:lnTo>
                  <a:pt x="849631" y="1760228"/>
                </a:lnTo>
                <a:lnTo>
                  <a:pt x="865506" y="1767851"/>
                </a:lnTo>
                <a:lnTo>
                  <a:pt x="881064" y="1776427"/>
                </a:lnTo>
                <a:lnTo>
                  <a:pt x="896304" y="1785321"/>
                </a:lnTo>
                <a:lnTo>
                  <a:pt x="910909" y="1795167"/>
                </a:lnTo>
                <a:lnTo>
                  <a:pt x="925514" y="1805332"/>
                </a:lnTo>
                <a:lnTo>
                  <a:pt x="939166" y="1816131"/>
                </a:lnTo>
                <a:lnTo>
                  <a:pt x="952819" y="1827566"/>
                </a:lnTo>
                <a:lnTo>
                  <a:pt x="965201" y="1839953"/>
                </a:lnTo>
                <a:lnTo>
                  <a:pt x="977584" y="1852976"/>
                </a:lnTo>
                <a:lnTo>
                  <a:pt x="989331" y="1866317"/>
                </a:lnTo>
                <a:lnTo>
                  <a:pt x="1000444" y="1879975"/>
                </a:lnTo>
                <a:lnTo>
                  <a:pt x="1011239" y="1894586"/>
                </a:lnTo>
                <a:lnTo>
                  <a:pt x="1021081" y="1909514"/>
                </a:lnTo>
                <a:lnTo>
                  <a:pt x="1026479" y="1918090"/>
                </a:lnTo>
                <a:lnTo>
                  <a:pt x="1031559" y="1926666"/>
                </a:lnTo>
                <a:lnTo>
                  <a:pt x="1036004" y="1935242"/>
                </a:lnTo>
                <a:lnTo>
                  <a:pt x="1040766" y="1944136"/>
                </a:lnTo>
                <a:lnTo>
                  <a:pt x="1044894" y="1952712"/>
                </a:lnTo>
                <a:lnTo>
                  <a:pt x="1049021" y="1961605"/>
                </a:lnTo>
                <a:lnTo>
                  <a:pt x="1052831" y="1970817"/>
                </a:lnTo>
                <a:lnTo>
                  <a:pt x="1056324" y="1979710"/>
                </a:lnTo>
                <a:lnTo>
                  <a:pt x="1059816" y="1988922"/>
                </a:lnTo>
                <a:lnTo>
                  <a:pt x="1062991" y="1997815"/>
                </a:lnTo>
                <a:lnTo>
                  <a:pt x="1065849" y="2007026"/>
                </a:lnTo>
                <a:lnTo>
                  <a:pt x="1068706" y="2016555"/>
                </a:lnTo>
                <a:lnTo>
                  <a:pt x="1070929" y="2025767"/>
                </a:lnTo>
                <a:lnTo>
                  <a:pt x="1073151" y="2035295"/>
                </a:lnTo>
                <a:lnTo>
                  <a:pt x="1075056" y="2044507"/>
                </a:lnTo>
                <a:lnTo>
                  <a:pt x="1076961" y="2054353"/>
                </a:lnTo>
                <a:lnTo>
                  <a:pt x="1078549" y="2063882"/>
                </a:lnTo>
                <a:lnTo>
                  <a:pt x="1079819" y="2073411"/>
                </a:lnTo>
                <a:lnTo>
                  <a:pt x="1080771" y="2082940"/>
                </a:lnTo>
                <a:lnTo>
                  <a:pt x="1081724" y="2092786"/>
                </a:lnTo>
                <a:lnTo>
                  <a:pt x="1082359" y="2102315"/>
                </a:lnTo>
                <a:lnTo>
                  <a:pt x="1082676" y="2111844"/>
                </a:lnTo>
                <a:lnTo>
                  <a:pt x="1082676" y="2122008"/>
                </a:lnTo>
                <a:lnTo>
                  <a:pt x="1082676" y="2131537"/>
                </a:lnTo>
                <a:lnTo>
                  <a:pt x="1082359" y="2141066"/>
                </a:lnTo>
                <a:lnTo>
                  <a:pt x="1081724" y="2150913"/>
                </a:lnTo>
                <a:lnTo>
                  <a:pt x="1080771" y="2160442"/>
                </a:lnTo>
                <a:lnTo>
                  <a:pt x="1079819" y="2170606"/>
                </a:lnTo>
                <a:lnTo>
                  <a:pt x="1078231" y="2180135"/>
                </a:lnTo>
                <a:lnTo>
                  <a:pt x="1076644" y="2189981"/>
                </a:lnTo>
                <a:lnTo>
                  <a:pt x="1075056" y="2199510"/>
                </a:lnTo>
                <a:lnTo>
                  <a:pt x="1072834" y="2209674"/>
                </a:lnTo>
                <a:lnTo>
                  <a:pt x="1070611" y="2219203"/>
                </a:lnTo>
                <a:lnTo>
                  <a:pt x="1068071" y="2228732"/>
                </a:lnTo>
                <a:lnTo>
                  <a:pt x="1065214" y="2238261"/>
                </a:lnTo>
                <a:lnTo>
                  <a:pt x="1062356" y="2247472"/>
                </a:lnTo>
                <a:lnTo>
                  <a:pt x="1058864" y="2257001"/>
                </a:lnTo>
                <a:lnTo>
                  <a:pt x="1055689" y="2266212"/>
                </a:lnTo>
                <a:lnTo>
                  <a:pt x="1052196" y="2275106"/>
                </a:lnTo>
                <a:lnTo>
                  <a:pt x="1048386" y="2284317"/>
                </a:lnTo>
                <a:lnTo>
                  <a:pt x="1044259" y="2292893"/>
                </a:lnTo>
                <a:lnTo>
                  <a:pt x="1039814" y="2301787"/>
                </a:lnTo>
                <a:lnTo>
                  <a:pt x="1035369" y="2310045"/>
                </a:lnTo>
                <a:lnTo>
                  <a:pt x="1030606" y="2318621"/>
                </a:lnTo>
                <a:lnTo>
                  <a:pt x="1025844" y="2327197"/>
                </a:lnTo>
                <a:lnTo>
                  <a:pt x="1020764" y="2335456"/>
                </a:lnTo>
                <a:lnTo>
                  <a:pt x="1015366" y="2343396"/>
                </a:lnTo>
                <a:lnTo>
                  <a:pt x="1009969" y="2351655"/>
                </a:lnTo>
                <a:lnTo>
                  <a:pt x="1004254" y="2359278"/>
                </a:lnTo>
                <a:lnTo>
                  <a:pt x="998539" y="2366901"/>
                </a:lnTo>
                <a:lnTo>
                  <a:pt x="992506" y="2374524"/>
                </a:lnTo>
                <a:lnTo>
                  <a:pt x="985839" y="2381830"/>
                </a:lnTo>
                <a:lnTo>
                  <a:pt x="979806" y="2389135"/>
                </a:lnTo>
                <a:lnTo>
                  <a:pt x="972821" y="2396440"/>
                </a:lnTo>
                <a:lnTo>
                  <a:pt x="966471" y="2403111"/>
                </a:lnTo>
                <a:lnTo>
                  <a:pt x="959169" y="2409781"/>
                </a:lnTo>
                <a:lnTo>
                  <a:pt x="952184" y="2416451"/>
                </a:lnTo>
                <a:lnTo>
                  <a:pt x="944564" y="2423121"/>
                </a:lnTo>
                <a:lnTo>
                  <a:pt x="937261" y="2429156"/>
                </a:lnTo>
                <a:lnTo>
                  <a:pt x="929641" y="2435191"/>
                </a:lnTo>
                <a:lnTo>
                  <a:pt x="921704" y="2441544"/>
                </a:lnTo>
                <a:lnTo>
                  <a:pt x="913766" y="2447261"/>
                </a:lnTo>
                <a:lnTo>
                  <a:pt x="905511" y="2452661"/>
                </a:lnTo>
                <a:lnTo>
                  <a:pt x="897256" y="2458061"/>
                </a:lnTo>
                <a:lnTo>
                  <a:pt x="884874" y="2465684"/>
                </a:lnTo>
                <a:lnTo>
                  <a:pt x="872809" y="2472354"/>
                </a:lnTo>
                <a:lnTo>
                  <a:pt x="860426" y="2478707"/>
                </a:lnTo>
                <a:lnTo>
                  <a:pt x="847726" y="2484742"/>
                </a:lnTo>
                <a:lnTo>
                  <a:pt x="834708" y="2490141"/>
                </a:lnTo>
                <a:lnTo>
                  <a:pt x="821691" y="2495541"/>
                </a:lnTo>
                <a:lnTo>
                  <a:pt x="808991" y="2499988"/>
                </a:lnTo>
                <a:lnTo>
                  <a:pt x="795338" y="2503799"/>
                </a:lnTo>
                <a:lnTo>
                  <a:pt x="782003" y="2507611"/>
                </a:lnTo>
                <a:lnTo>
                  <a:pt x="768668" y="2510787"/>
                </a:lnTo>
                <a:lnTo>
                  <a:pt x="755016" y="2513328"/>
                </a:lnTo>
                <a:lnTo>
                  <a:pt x="741046" y="2515552"/>
                </a:lnTo>
                <a:lnTo>
                  <a:pt x="727393" y="2517140"/>
                </a:lnTo>
                <a:lnTo>
                  <a:pt x="713741" y="2518728"/>
                </a:lnTo>
                <a:lnTo>
                  <a:pt x="699771" y="2519363"/>
                </a:lnTo>
                <a:lnTo>
                  <a:pt x="685801" y="2519363"/>
                </a:lnTo>
                <a:lnTo>
                  <a:pt x="675958" y="2519363"/>
                </a:lnTo>
                <a:lnTo>
                  <a:pt x="666116" y="2519046"/>
                </a:lnTo>
                <a:lnTo>
                  <a:pt x="646113" y="2517140"/>
                </a:lnTo>
                <a:lnTo>
                  <a:pt x="647701" y="2406922"/>
                </a:lnTo>
                <a:lnTo>
                  <a:pt x="648971" y="2312586"/>
                </a:lnTo>
                <a:lnTo>
                  <a:pt x="650241" y="2242708"/>
                </a:lnTo>
                <a:lnTo>
                  <a:pt x="650876" y="2220156"/>
                </a:lnTo>
                <a:lnTo>
                  <a:pt x="651193" y="2207133"/>
                </a:lnTo>
                <a:lnTo>
                  <a:pt x="653416" y="2182040"/>
                </a:lnTo>
                <a:lnTo>
                  <a:pt x="656273" y="2157583"/>
                </a:lnTo>
                <a:lnTo>
                  <a:pt x="658813" y="2134078"/>
                </a:lnTo>
                <a:lnTo>
                  <a:pt x="661988" y="2111209"/>
                </a:lnTo>
                <a:lnTo>
                  <a:pt x="665481" y="2089293"/>
                </a:lnTo>
                <a:lnTo>
                  <a:pt x="668973" y="2068329"/>
                </a:lnTo>
                <a:lnTo>
                  <a:pt x="672148" y="2048001"/>
                </a:lnTo>
                <a:lnTo>
                  <a:pt x="675958" y="2028625"/>
                </a:lnTo>
                <a:lnTo>
                  <a:pt x="680403" y="2009885"/>
                </a:lnTo>
                <a:lnTo>
                  <a:pt x="684531" y="1991463"/>
                </a:lnTo>
                <a:lnTo>
                  <a:pt x="688658" y="1974311"/>
                </a:lnTo>
                <a:lnTo>
                  <a:pt x="693421" y="1957476"/>
                </a:lnTo>
                <a:lnTo>
                  <a:pt x="697866" y="1941595"/>
                </a:lnTo>
                <a:lnTo>
                  <a:pt x="702946" y="1926031"/>
                </a:lnTo>
                <a:lnTo>
                  <a:pt x="707708" y="1911420"/>
                </a:lnTo>
                <a:lnTo>
                  <a:pt x="712788" y="1897444"/>
                </a:lnTo>
                <a:lnTo>
                  <a:pt x="717868" y="1883786"/>
                </a:lnTo>
                <a:lnTo>
                  <a:pt x="723266" y="1870763"/>
                </a:lnTo>
                <a:lnTo>
                  <a:pt x="728663" y="1858693"/>
                </a:lnTo>
                <a:lnTo>
                  <a:pt x="733743" y="1846941"/>
                </a:lnTo>
                <a:lnTo>
                  <a:pt x="739141" y="1835824"/>
                </a:lnTo>
                <a:lnTo>
                  <a:pt x="744538" y="1825025"/>
                </a:lnTo>
                <a:lnTo>
                  <a:pt x="750253" y="1814543"/>
                </a:lnTo>
                <a:lnTo>
                  <a:pt x="755651" y="1804696"/>
                </a:lnTo>
                <a:lnTo>
                  <a:pt x="761366" y="1795485"/>
                </a:lnTo>
                <a:lnTo>
                  <a:pt x="766763" y="1786591"/>
                </a:lnTo>
                <a:lnTo>
                  <a:pt x="777876" y="1770392"/>
                </a:lnTo>
                <a:lnTo>
                  <a:pt x="788988" y="1755464"/>
                </a:lnTo>
                <a:lnTo>
                  <a:pt x="799783" y="1741488"/>
                </a:lnTo>
                <a:close/>
                <a:moveTo>
                  <a:pt x="687070" y="1632268"/>
                </a:moveTo>
                <a:lnTo>
                  <a:pt x="675640" y="1632585"/>
                </a:lnTo>
                <a:lnTo>
                  <a:pt x="663575" y="1632585"/>
                </a:lnTo>
                <a:lnTo>
                  <a:pt x="651828" y="1633538"/>
                </a:lnTo>
                <a:lnTo>
                  <a:pt x="640080" y="1634173"/>
                </a:lnTo>
                <a:lnTo>
                  <a:pt x="628015" y="1635760"/>
                </a:lnTo>
                <a:lnTo>
                  <a:pt x="616585" y="1637348"/>
                </a:lnTo>
                <a:lnTo>
                  <a:pt x="604838" y="1638935"/>
                </a:lnTo>
                <a:lnTo>
                  <a:pt x="592773" y="1641158"/>
                </a:lnTo>
                <a:lnTo>
                  <a:pt x="581343" y="1643381"/>
                </a:lnTo>
                <a:lnTo>
                  <a:pt x="569595" y="1645920"/>
                </a:lnTo>
                <a:lnTo>
                  <a:pt x="558165" y="1649095"/>
                </a:lnTo>
                <a:lnTo>
                  <a:pt x="546735" y="1652270"/>
                </a:lnTo>
                <a:lnTo>
                  <a:pt x="534670" y="1655763"/>
                </a:lnTo>
                <a:lnTo>
                  <a:pt x="523240" y="1659573"/>
                </a:lnTo>
                <a:lnTo>
                  <a:pt x="512128" y="1663700"/>
                </a:lnTo>
                <a:lnTo>
                  <a:pt x="500698" y="1668145"/>
                </a:lnTo>
                <a:lnTo>
                  <a:pt x="489268" y="1672908"/>
                </a:lnTo>
                <a:lnTo>
                  <a:pt x="478155" y="1678305"/>
                </a:lnTo>
                <a:lnTo>
                  <a:pt x="467043" y="1683703"/>
                </a:lnTo>
                <a:lnTo>
                  <a:pt x="455930" y="1689418"/>
                </a:lnTo>
                <a:lnTo>
                  <a:pt x="444818" y="1695133"/>
                </a:lnTo>
                <a:lnTo>
                  <a:pt x="434023" y="1701483"/>
                </a:lnTo>
                <a:lnTo>
                  <a:pt x="423545" y="1708150"/>
                </a:lnTo>
                <a:lnTo>
                  <a:pt x="412750" y="1714818"/>
                </a:lnTo>
                <a:lnTo>
                  <a:pt x="402273" y="1721803"/>
                </a:lnTo>
                <a:lnTo>
                  <a:pt x="392430" y="1729423"/>
                </a:lnTo>
                <a:lnTo>
                  <a:pt x="382588" y="1736726"/>
                </a:lnTo>
                <a:lnTo>
                  <a:pt x="373063" y="1744663"/>
                </a:lnTo>
                <a:lnTo>
                  <a:pt x="363220" y="1752283"/>
                </a:lnTo>
                <a:lnTo>
                  <a:pt x="354330" y="1760856"/>
                </a:lnTo>
                <a:lnTo>
                  <a:pt x="345440" y="1768793"/>
                </a:lnTo>
                <a:lnTo>
                  <a:pt x="336550" y="1777683"/>
                </a:lnTo>
                <a:lnTo>
                  <a:pt x="328295" y="1785938"/>
                </a:lnTo>
                <a:lnTo>
                  <a:pt x="320040" y="1795146"/>
                </a:lnTo>
                <a:lnTo>
                  <a:pt x="312103" y="1804036"/>
                </a:lnTo>
                <a:lnTo>
                  <a:pt x="304483" y="1813243"/>
                </a:lnTo>
                <a:lnTo>
                  <a:pt x="297180" y="1822768"/>
                </a:lnTo>
                <a:lnTo>
                  <a:pt x="289878" y="1832293"/>
                </a:lnTo>
                <a:lnTo>
                  <a:pt x="282893" y="1841818"/>
                </a:lnTo>
                <a:lnTo>
                  <a:pt x="276225" y="1851978"/>
                </a:lnTo>
                <a:lnTo>
                  <a:pt x="269875" y="1861821"/>
                </a:lnTo>
                <a:lnTo>
                  <a:pt x="263842" y="1871663"/>
                </a:lnTo>
                <a:lnTo>
                  <a:pt x="257810" y="1882141"/>
                </a:lnTo>
                <a:lnTo>
                  <a:pt x="252095" y="1892301"/>
                </a:lnTo>
                <a:lnTo>
                  <a:pt x="246697" y="1903096"/>
                </a:lnTo>
                <a:lnTo>
                  <a:pt x="241617" y="1913573"/>
                </a:lnTo>
                <a:lnTo>
                  <a:pt x="236855" y="1924051"/>
                </a:lnTo>
                <a:lnTo>
                  <a:pt x="232092" y="1935163"/>
                </a:lnTo>
                <a:lnTo>
                  <a:pt x="227965" y="1945958"/>
                </a:lnTo>
                <a:lnTo>
                  <a:pt x="223837" y="1957071"/>
                </a:lnTo>
                <a:lnTo>
                  <a:pt x="220027" y="1968183"/>
                </a:lnTo>
                <a:lnTo>
                  <a:pt x="216535" y="1979296"/>
                </a:lnTo>
                <a:lnTo>
                  <a:pt x="213360" y="1990726"/>
                </a:lnTo>
                <a:lnTo>
                  <a:pt x="210502" y="2001838"/>
                </a:lnTo>
                <a:lnTo>
                  <a:pt x="207645" y="2013268"/>
                </a:lnTo>
                <a:lnTo>
                  <a:pt x="205105" y="2024698"/>
                </a:lnTo>
                <a:lnTo>
                  <a:pt x="203200" y="2036763"/>
                </a:lnTo>
                <a:lnTo>
                  <a:pt x="201295" y="2048193"/>
                </a:lnTo>
                <a:lnTo>
                  <a:pt x="199390" y="2059623"/>
                </a:lnTo>
                <a:lnTo>
                  <a:pt x="198120" y="2071371"/>
                </a:lnTo>
                <a:lnTo>
                  <a:pt x="196850" y="2082801"/>
                </a:lnTo>
                <a:lnTo>
                  <a:pt x="196215" y="2094866"/>
                </a:lnTo>
                <a:lnTo>
                  <a:pt x="195897" y="2106613"/>
                </a:lnTo>
                <a:lnTo>
                  <a:pt x="195580" y="2118043"/>
                </a:lnTo>
                <a:lnTo>
                  <a:pt x="195580" y="2129791"/>
                </a:lnTo>
                <a:lnTo>
                  <a:pt x="195897" y="2141856"/>
                </a:lnTo>
                <a:lnTo>
                  <a:pt x="196532" y="2153603"/>
                </a:lnTo>
                <a:lnTo>
                  <a:pt x="197485" y="2165668"/>
                </a:lnTo>
                <a:lnTo>
                  <a:pt x="198437" y="2177098"/>
                </a:lnTo>
                <a:lnTo>
                  <a:pt x="200025" y="2188846"/>
                </a:lnTo>
                <a:lnTo>
                  <a:pt x="201930" y="2200593"/>
                </a:lnTo>
                <a:lnTo>
                  <a:pt x="203835" y="2212023"/>
                </a:lnTo>
                <a:lnTo>
                  <a:pt x="206057" y="2224088"/>
                </a:lnTo>
                <a:lnTo>
                  <a:pt x="208915" y="2235518"/>
                </a:lnTo>
                <a:lnTo>
                  <a:pt x="211772" y="2247266"/>
                </a:lnTo>
                <a:lnTo>
                  <a:pt x="215265" y="2258696"/>
                </a:lnTo>
                <a:lnTo>
                  <a:pt x="218757" y="2270443"/>
                </a:lnTo>
                <a:lnTo>
                  <a:pt x="222567" y="2281873"/>
                </a:lnTo>
                <a:lnTo>
                  <a:pt x="226695" y="2293303"/>
                </a:lnTo>
                <a:lnTo>
                  <a:pt x="231140" y="2304733"/>
                </a:lnTo>
                <a:lnTo>
                  <a:pt x="235902" y="2315846"/>
                </a:lnTo>
                <a:lnTo>
                  <a:pt x="240982" y="2327276"/>
                </a:lnTo>
                <a:lnTo>
                  <a:pt x="246380" y="2338388"/>
                </a:lnTo>
                <a:lnTo>
                  <a:pt x="252095" y="2349501"/>
                </a:lnTo>
                <a:lnTo>
                  <a:pt x="257810" y="2360296"/>
                </a:lnTo>
                <a:lnTo>
                  <a:pt x="264160" y="2371408"/>
                </a:lnTo>
                <a:lnTo>
                  <a:pt x="270827" y="2381886"/>
                </a:lnTo>
                <a:lnTo>
                  <a:pt x="277813" y="2392681"/>
                </a:lnTo>
                <a:lnTo>
                  <a:pt x="284798" y="2403158"/>
                </a:lnTo>
                <a:lnTo>
                  <a:pt x="292100" y="2413001"/>
                </a:lnTo>
                <a:lnTo>
                  <a:pt x="299720" y="2422843"/>
                </a:lnTo>
                <a:lnTo>
                  <a:pt x="307658" y="2432368"/>
                </a:lnTo>
                <a:lnTo>
                  <a:pt x="315595" y="2442211"/>
                </a:lnTo>
                <a:lnTo>
                  <a:pt x="323533" y="2451101"/>
                </a:lnTo>
                <a:lnTo>
                  <a:pt x="332105" y="2459991"/>
                </a:lnTo>
                <a:lnTo>
                  <a:pt x="340360" y="2468881"/>
                </a:lnTo>
                <a:lnTo>
                  <a:pt x="349250" y="2477136"/>
                </a:lnTo>
                <a:lnTo>
                  <a:pt x="358140" y="2485391"/>
                </a:lnTo>
                <a:lnTo>
                  <a:pt x="367348" y="2493328"/>
                </a:lnTo>
                <a:lnTo>
                  <a:pt x="376238" y="2500948"/>
                </a:lnTo>
                <a:lnTo>
                  <a:pt x="385445" y="2508251"/>
                </a:lnTo>
                <a:lnTo>
                  <a:pt x="394970" y="2515553"/>
                </a:lnTo>
                <a:lnTo>
                  <a:pt x="405130" y="2522538"/>
                </a:lnTo>
                <a:lnTo>
                  <a:pt x="414655" y="2528888"/>
                </a:lnTo>
                <a:lnTo>
                  <a:pt x="424498" y="2535556"/>
                </a:lnTo>
                <a:lnTo>
                  <a:pt x="434975" y="2541588"/>
                </a:lnTo>
                <a:lnTo>
                  <a:pt x="445135" y="2547621"/>
                </a:lnTo>
                <a:lnTo>
                  <a:pt x="455613" y="2553018"/>
                </a:lnTo>
                <a:lnTo>
                  <a:pt x="465773" y="2558416"/>
                </a:lnTo>
                <a:lnTo>
                  <a:pt x="476568" y="2563813"/>
                </a:lnTo>
                <a:lnTo>
                  <a:pt x="487363" y="2568258"/>
                </a:lnTo>
                <a:lnTo>
                  <a:pt x="498158" y="2573021"/>
                </a:lnTo>
                <a:lnTo>
                  <a:pt x="509270" y="2577466"/>
                </a:lnTo>
                <a:lnTo>
                  <a:pt x="520065" y="2581276"/>
                </a:lnTo>
                <a:lnTo>
                  <a:pt x="531178" y="2585086"/>
                </a:lnTo>
                <a:lnTo>
                  <a:pt x="542290" y="2588896"/>
                </a:lnTo>
                <a:lnTo>
                  <a:pt x="553720" y="2592071"/>
                </a:lnTo>
                <a:lnTo>
                  <a:pt x="564833" y="2594928"/>
                </a:lnTo>
                <a:lnTo>
                  <a:pt x="576580" y="2597786"/>
                </a:lnTo>
                <a:lnTo>
                  <a:pt x="588010" y="2600326"/>
                </a:lnTo>
                <a:lnTo>
                  <a:pt x="599440" y="2602231"/>
                </a:lnTo>
                <a:lnTo>
                  <a:pt x="611188" y="2604136"/>
                </a:lnTo>
                <a:lnTo>
                  <a:pt x="622618" y="2605724"/>
                </a:lnTo>
                <a:lnTo>
                  <a:pt x="634683" y="2607311"/>
                </a:lnTo>
                <a:lnTo>
                  <a:pt x="646113" y="2608581"/>
                </a:lnTo>
                <a:lnTo>
                  <a:pt x="657860" y="2609216"/>
                </a:lnTo>
                <a:lnTo>
                  <a:pt x="669925" y="2609534"/>
                </a:lnTo>
                <a:lnTo>
                  <a:pt x="681355" y="2609851"/>
                </a:lnTo>
                <a:lnTo>
                  <a:pt x="693103" y="2609851"/>
                </a:lnTo>
                <a:lnTo>
                  <a:pt x="704850" y="2609534"/>
                </a:lnTo>
                <a:lnTo>
                  <a:pt x="716915" y="2608899"/>
                </a:lnTo>
                <a:lnTo>
                  <a:pt x="728345" y="2607946"/>
                </a:lnTo>
                <a:lnTo>
                  <a:pt x="740093" y="2606676"/>
                </a:lnTo>
                <a:lnTo>
                  <a:pt x="752158" y="2605406"/>
                </a:lnTo>
                <a:lnTo>
                  <a:pt x="763905" y="2603501"/>
                </a:lnTo>
                <a:lnTo>
                  <a:pt x="775335" y="2601279"/>
                </a:lnTo>
                <a:lnTo>
                  <a:pt x="787083" y="2598738"/>
                </a:lnTo>
                <a:lnTo>
                  <a:pt x="798830" y="2596198"/>
                </a:lnTo>
                <a:lnTo>
                  <a:pt x="810578" y="2593658"/>
                </a:lnTo>
                <a:lnTo>
                  <a:pt x="822008" y="2590166"/>
                </a:lnTo>
                <a:lnTo>
                  <a:pt x="833438" y="2586673"/>
                </a:lnTo>
                <a:lnTo>
                  <a:pt x="844868" y="2582863"/>
                </a:lnTo>
                <a:lnTo>
                  <a:pt x="856615" y="2578736"/>
                </a:lnTo>
                <a:lnTo>
                  <a:pt x="867410" y="2573973"/>
                </a:lnTo>
                <a:lnTo>
                  <a:pt x="879158" y="2569528"/>
                </a:lnTo>
                <a:lnTo>
                  <a:pt x="890270" y="2564131"/>
                </a:lnTo>
                <a:lnTo>
                  <a:pt x="901383" y="2558733"/>
                </a:lnTo>
                <a:lnTo>
                  <a:pt x="912178" y="2553336"/>
                </a:lnTo>
                <a:lnTo>
                  <a:pt x="923290" y="2547303"/>
                </a:lnTo>
                <a:lnTo>
                  <a:pt x="934085" y="2540636"/>
                </a:lnTo>
                <a:lnTo>
                  <a:pt x="944880" y="2534286"/>
                </a:lnTo>
                <a:lnTo>
                  <a:pt x="955675" y="2527301"/>
                </a:lnTo>
                <a:lnTo>
                  <a:pt x="965835" y="2520633"/>
                </a:lnTo>
                <a:lnTo>
                  <a:pt x="976313" y="2512696"/>
                </a:lnTo>
                <a:lnTo>
                  <a:pt x="986155" y="2505711"/>
                </a:lnTo>
                <a:lnTo>
                  <a:pt x="995680" y="2497456"/>
                </a:lnTo>
                <a:lnTo>
                  <a:pt x="1005205" y="2489836"/>
                </a:lnTo>
                <a:lnTo>
                  <a:pt x="1014095" y="2481581"/>
                </a:lnTo>
                <a:lnTo>
                  <a:pt x="1023303" y="2473326"/>
                </a:lnTo>
                <a:lnTo>
                  <a:pt x="1031558" y="2464753"/>
                </a:lnTo>
                <a:lnTo>
                  <a:pt x="1040130" y="2456181"/>
                </a:lnTo>
                <a:lnTo>
                  <a:pt x="1048385" y="2446973"/>
                </a:lnTo>
                <a:lnTo>
                  <a:pt x="1056640" y="2438083"/>
                </a:lnTo>
                <a:lnTo>
                  <a:pt x="1064260" y="2429193"/>
                </a:lnTo>
                <a:lnTo>
                  <a:pt x="1071563" y="2419351"/>
                </a:lnTo>
                <a:lnTo>
                  <a:pt x="1078865" y="2409826"/>
                </a:lnTo>
                <a:lnTo>
                  <a:pt x="1085533" y="2400301"/>
                </a:lnTo>
                <a:lnTo>
                  <a:pt x="1092200" y="2390458"/>
                </a:lnTo>
                <a:lnTo>
                  <a:pt x="1098550" y="2380616"/>
                </a:lnTo>
                <a:lnTo>
                  <a:pt x="1104583" y="2370456"/>
                </a:lnTo>
                <a:lnTo>
                  <a:pt x="1110933" y="2360296"/>
                </a:lnTo>
                <a:lnTo>
                  <a:pt x="1116330" y="2349818"/>
                </a:lnTo>
                <a:lnTo>
                  <a:pt x="1121728" y="2339023"/>
                </a:lnTo>
                <a:lnTo>
                  <a:pt x="1126808" y="2328863"/>
                </a:lnTo>
                <a:lnTo>
                  <a:pt x="1131570" y="2318068"/>
                </a:lnTo>
                <a:lnTo>
                  <a:pt x="1136015" y="2306956"/>
                </a:lnTo>
                <a:lnTo>
                  <a:pt x="1140778" y="2296478"/>
                </a:lnTo>
                <a:lnTo>
                  <a:pt x="1144588" y="2285366"/>
                </a:lnTo>
                <a:lnTo>
                  <a:pt x="1148398" y="2274253"/>
                </a:lnTo>
                <a:lnTo>
                  <a:pt x="1151890" y="2263141"/>
                </a:lnTo>
                <a:lnTo>
                  <a:pt x="1155383" y="2251711"/>
                </a:lnTo>
                <a:lnTo>
                  <a:pt x="1158240" y="2240598"/>
                </a:lnTo>
                <a:lnTo>
                  <a:pt x="1161098" y="2228851"/>
                </a:lnTo>
                <a:lnTo>
                  <a:pt x="1163320" y="2217421"/>
                </a:lnTo>
                <a:lnTo>
                  <a:pt x="1165543" y="2205673"/>
                </a:lnTo>
                <a:lnTo>
                  <a:pt x="1167448" y="2194243"/>
                </a:lnTo>
                <a:lnTo>
                  <a:pt x="1169035" y="2182813"/>
                </a:lnTo>
                <a:lnTo>
                  <a:pt x="1170305" y="2170748"/>
                </a:lnTo>
                <a:lnTo>
                  <a:pt x="1171258" y="2159318"/>
                </a:lnTo>
                <a:lnTo>
                  <a:pt x="1172210" y="2147571"/>
                </a:lnTo>
                <a:lnTo>
                  <a:pt x="1172845" y="2135823"/>
                </a:lnTo>
                <a:lnTo>
                  <a:pt x="1172845" y="2123758"/>
                </a:lnTo>
                <a:lnTo>
                  <a:pt x="1172845" y="2112328"/>
                </a:lnTo>
                <a:lnTo>
                  <a:pt x="1172528" y="2100581"/>
                </a:lnTo>
                <a:lnTo>
                  <a:pt x="1172210" y="2088516"/>
                </a:lnTo>
                <a:lnTo>
                  <a:pt x="1170940" y="2076768"/>
                </a:lnTo>
                <a:lnTo>
                  <a:pt x="1169670" y="2065021"/>
                </a:lnTo>
                <a:lnTo>
                  <a:pt x="1168083" y="2053591"/>
                </a:lnTo>
                <a:lnTo>
                  <a:pt x="1166813" y="2041526"/>
                </a:lnTo>
                <a:lnTo>
                  <a:pt x="1164273" y="2029778"/>
                </a:lnTo>
                <a:lnTo>
                  <a:pt x="1162050" y="2018348"/>
                </a:lnTo>
                <a:lnTo>
                  <a:pt x="1159510" y="2006283"/>
                </a:lnTo>
                <a:lnTo>
                  <a:pt x="1156335" y="1994853"/>
                </a:lnTo>
                <a:lnTo>
                  <a:pt x="1153478" y="1983423"/>
                </a:lnTo>
                <a:lnTo>
                  <a:pt x="1149985" y="1971993"/>
                </a:lnTo>
                <a:lnTo>
                  <a:pt x="1145540" y="1960563"/>
                </a:lnTo>
                <a:lnTo>
                  <a:pt x="1141730" y="1949133"/>
                </a:lnTo>
                <a:lnTo>
                  <a:pt x="1137285" y="1937386"/>
                </a:lnTo>
                <a:lnTo>
                  <a:pt x="1132205" y="1926591"/>
                </a:lnTo>
                <a:lnTo>
                  <a:pt x="1127443" y="1914843"/>
                </a:lnTo>
                <a:lnTo>
                  <a:pt x="1122045" y="1903731"/>
                </a:lnTo>
                <a:lnTo>
                  <a:pt x="1116330" y="1892936"/>
                </a:lnTo>
                <a:lnTo>
                  <a:pt x="1110615" y="1882141"/>
                </a:lnTo>
                <a:lnTo>
                  <a:pt x="1103948" y="1871028"/>
                </a:lnTo>
                <a:lnTo>
                  <a:pt x="1097598" y="1860233"/>
                </a:lnTo>
                <a:lnTo>
                  <a:pt x="1090613" y="1849438"/>
                </a:lnTo>
                <a:lnTo>
                  <a:pt x="1083310" y="1839278"/>
                </a:lnTo>
                <a:lnTo>
                  <a:pt x="1076008" y="1829436"/>
                </a:lnTo>
                <a:lnTo>
                  <a:pt x="1068388" y="1819276"/>
                </a:lnTo>
                <a:lnTo>
                  <a:pt x="1060768" y="1809751"/>
                </a:lnTo>
                <a:lnTo>
                  <a:pt x="1053148" y="1800226"/>
                </a:lnTo>
                <a:lnTo>
                  <a:pt x="1044575" y="1791018"/>
                </a:lnTo>
                <a:lnTo>
                  <a:pt x="1036320" y="1782128"/>
                </a:lnTo>
                <a:lnTo>
                  <a:pt x="1027748" y="1773556"/>
                </a:lnTo>
                <a:lnTo>
                  <a:pt x="1019175" y="1764983"/>
                </a:lnTo>
                <a:lnTo>
                  <a:pt x="1010285" y="1757046"/>
                </a:lnTo>
                <a:lnTo>
                  <a:pt x="1001395" y="1749108"/>
                </a:lnTo>
                <a:lnTo>
                  <a:pt x="992188" y="1741171"/>
                </a:lnTo>
                <a:lnTo>
                  <a:pt x="982663" y="1734186"/>
                </a:lnTo>
                <a:lnTo>
                  <a:pt x="973138" y="1726883"/>
                </a:lnTo>
                <a:lnTo>
                  <a:pt x="963613" y="1719898"/>
                </a:lnTo>
                <a:lnTo>
                  <a:pt x="953770" y="1713230"/>
                </a:lnTo>
                <a:lnTo>
                  <a:pt x="943610" y="1706880"/>
                </a:lnTo>
                <a:lnTo>
                  <a:pt x="933768" y="1700848"/>
                </a:lnTo>
                <a:lnTo>
                  <a:pt x="923290" y="1695133"/>
                </a:lnTo>
                <a:lnTo>
                  <a:pt x="913130" y="1689418"/>
                </a:lnTo>
                <a:lnTo>
                  <a:pt x="902335" y="1684020"/>
                </a:lnTo>
                <a:lnTo>
                  <a:pt x="892175" y="1678623"/>
                </a:lnTo>
                <a:lnTo>
                  <a:pt x="881380" y="1673860"/>
                </a:lnTo>
                <a:lnTo>
                  <a:pt x="870268" y="1669415"/>
                </a:lnTo>
                <a:lnTo>
                  <a:pt x="859473" y="1664653"/>
                </a:lnTo>
                <a:lnTo>
                  <a:pt x="848360" y="1660843"/>
                </a:lnTo>
                <a:lnTo>
                  <a:pt x="837248" y="1657033"/>
                </a:lnTo>
                <a:lnTo>
                  <a:pt x="825818" y="1653858"/>
                </a:lnTo>
                <a:lnTo>
                  <a:pt x="814705" y="1650365"/>
                </a:lnTo>
                <a:lnTo>
                  <a:pt x="803275" y="1647190"/>
                </a:lnTo>
                <a:lnTo>
                  <a:pt x="791845" y="1644651"/>
                </a:lnTo>
                <a:lnTo>
                  <a:pt x="780415" y="1642111"/>
                </a:lnTo>
                <a:lnTo>
                  <a:pt x="768985" y="1639888"/>
                </a:lnTo>
                <a:lnTo>
                  <a:pt x="757238" y="1637983"/>
                </a:lnTo>
                <a:lnTo>
                  <a:pt x="745490" y="1636395"/>
                </a:lnTo>
                <a:lnTo>
                  <a:pt x="734060" y="1635125"/>
                </a:lnTo>
                <a:lnTo>
                  <a:pt x="722313" y="1633855"/>
                </a:lnTo>
                <a:lnTo>
                  <a:pt x="710565" y="1632903"/>
                </a:lnTo>
                <a:lnTo>
                  <a:pt x="698818" y="1632585"/>
                </a:lnTo>
                <a:lnTo>
                  <a:pt x="687070" y="1632268"/>
                </a:lnTo>
                <a:close/>
                <a:moveTo>
                  <a:pt x="1446848" y="1466850"/>
                </a:moveTo>
                <a:lnTo>
                  <a:pt x="1448435" y="1479858"/>
                </a:lnTo>
                <a:lnTo>
                  <a:pt x="1450658" y="1496357"/>
                </a:lnTo>
                <a:lnTo>
                  <a:pt x="1453833" y="1515711"/>
                </a:lnTo>
                <a:lnTo>
                  <a:pt x="1457960" y="1538238"/>
                </a:lnTo>
                <a:lnTo>
                  <a:pt x="1468120" y="1591541"/>
                </a:lnTo>
                <a:lnTo>
                  <a:pt x="1480185" y="1653093"/>
                </a:lnTo>
                <a:lnTo>
                  <a:pt x="1494155" y="1721308"/>
                </a:lnTo>
                <a:lnTo>
                  <a:pt x="1509713" y="1794282"/>
                </a:lnTo>
                <a:lnTo>
                  <a:pt x="1525905" y="1870112"/>
                </a:lnTo>
                <a:lnTo>
                  <a:pt x="1542098" y="1946576"/>
                </a:lnTo>
                <a:lnTo>
                  <a:pt x="1574800" y="2092842"/>
                </a:lnTo>
                <a:lnTo>
                  <a:pt x="1602740" y="2217533"/>
                </a:lnTo>
                <a:lnTo>
                  <a:pt x="1629410" y="2336830"/>
                </a:lnTo>
                <a:lnTo>
                  <a:pt x="1730693" y="1746690"/>
                </a:lnTo>
                <a:lnTo>
                  <a:pt x="1671003" y="1606453"/>
                </a:lnTo>
                <a:lnTo>
                  <a:pt x="1768475" y="1514442"/>
                </a:lnTo>
                <a:lnTo>
                  <a:pt x="1798955" y="1514442"/>
                </a:lnTo>
                <a:lnTo>
                  <a:pt x="1806258" y="1514442"/>
                </a:lnTo>
                <a:lnTo>
                  <a:pt x="1836420" y="1514442"/>
                </a:lnTo>
                <a:lnTo>
                  <a:pt x="1933575" y="1606453"/>
                </a:lnTo>
                <a:lnTo>
                  <a:pt x="1873885" y="1746690"/>
                </a:lnTo>
                <a:lnTo>
                  <a:pt x="1975168" y="2336830"/>
                </a:lnTo>
                <a:lnTo>
                  <a:pt x="2002155" y="2217533"/>
                </a:lnTo>
                <a:lnTo>
                  <a:pt x="2030095" y="2092842"/>
                </a:lnTo>
                <a:lnTo>
                  <a:pt x="2062480" y="1946576"/>
                </a:lnTo>
                <a:lnTo>
                  <a:pt x="2078990" y="1870112"/>
                </a:lnTo>
                <a:lnTo>
                  <a:pt x="2094865" y="1794282"/>
                </a:lnTo>
                <a:lnTo>
                  <a:pt x="2110740" y="1721308"/>
                </a:lnTo>
                <a:lnTo>
                  <a:pt x="2124393" y="1653093"/>
                </a:lnTo>
                <a:lnTo>
                  <a:pt x="2136775" y="1591541"/>
                </a:lnTo>
                <a:lnTo>
                  <a:pt x="2146618" y="1538238"/>
                </a:lnTo>
                <a:lnTo>
                  <a:pt x="2150428" y="1515711"/>
                </a:lnTo>
                <a:lnTo>
                  <a:pt x="2153920" y="1496357"/>
                </a:lnTo>
                <a:lnTo>
                  <a:pt x="2156143" y="1479858"/>
                </a:lnTo>
                <a:lnTo>
                  <a:pt x="2157730" y="1466850"/>
                </a:lnTo>
                <a:lnTo>
                  <a:pt x="2164398" y="1469071"/>
                </a:lnTo>
                <a:lnTo>
                  <a:pt x="2173923" y="1471609"/>
                </a:lnTo>
                <a:lnTo>
                  <a:pt x="2226628" y="1488108"/>
                </a:lnTo>
                <a:lnTo>
                  <a:pt x="2293620" y="1509683"/>
                </a:lnTo>
                <a:lnTo>
                  <a:pt x="2331085" y="1522374"/>
                </a:lnTo>
                <a:lnTo>
                  <a:pt x="2370455" y="1535700"/>
                </a:lnTo>
                <a:lnTo>
                  <a:pt x="2411730" y="1549660"/>
                </a:lnTo>
                <a:lnTo>
                  <a:pt x="2453323" y="1564255"/>
                </a:lnTo>
                <a:lnTo>
                  <a:pt x="2495868" y="1579801"/>
                </a:lnTo>
                <a:lnTo>
                  <a:pt x="2538413" y="1595665"/>
                </a:lnTo>
                <a:lnTo>
                  <a:pt x="2580005" y="1612164"/>
                </a:lnTo>
                <a:lnTo>
                  <a:pt x="2620645" y="1628345"/>
                </a:lnTo>
                <a:lnTo>
                  <a:pt x="2659698" y="1644844"/>
                </a:lnTo>
                <a:lnTo>
                  <a:pt x="2678430" y="1653410"/>
                </a:lnTo>
                <a:lnTo>
                  <a:pt x="2696210" y="1661342"/>
                </a:lnTo>
                <a:lnTo>
                  <a:pt x="2713990" y="1669909"/>
                </a:lnTo>
                <a:lnTo>
                  <a:pt x="2730818" y="1678158"/>
                </a:lnTo>
                <a:lnTo>
                  <a:pt x="2747010" y="1686090"/>
                </a:lnTo>
                <a:lnTo>
                  <a:pt x="2761933" y="1694339"/>
                </a:lnTo>
                <a:lnTo>
                  <a:pt x="2773363" y="1705761"/>
                </a:lnTo>
                <a:lnTo>
                  <a:pt x="2785110" y="1718770"/>
                </a:lnTo>
                <a:lnTo>
                  <a:pt x="2798128" y="1733364"/>
                </a:lnTo>
                <a:lnTo>
                  <a:pt x="2805113" y="1741296"/>
                </a:lnTo>
                <a:lnTo>
                  <a:pt x="2811780" y="1749546"/>
                </a:lnTo>
                <a:lnTo>
                  <a:pt x="2818766" y="1758747"/>
                </a:lnTo>
                <a:lnTo>
                  <a:pt x="2825750" y="1768265"/>
                </a:lnTo>
                <a:lnTo>
                  <a:pt x="2833053" y="1778735"/>
                </a:lnTo>
                <a:lnTo>
                  <a:pt x="2839720" y="1789840"/>
                </a:lnTo>
                <a:lnTo>
                  <a:pt x="2847023" y="1801262"/>
                </a:lnTo>
                <a:lnTo>
                  <a:pt x="2854326" y="1813636"/>
                </a:lnTo>
                <a:lnTo>
                  <a:pt x="2861310" y="1826962"/>
                </a:lnTo>
                <a:lnTo>
                  <a:pt x="2867978" y="1840922"/>
                </a:lnTo>
                <a:lnTo>
                  <a:pt x="2874963" y="1855517"/>
                </a:lnTo>
                <a:lnTo>
                  <a:pt x="2881948" y="1871698"/>
                </a:lnTo>
                <a:lnTo>
                  <a:pt x="2888933" y="1887880"/>
                </a:lnTo>
                <a:lnTo>
                  <a:pt x="2895283" y="1905964"/>
                </a:lnTo>
                <a:lnTo>
                  <a:pt x="2901316" y="1924367"/>
                </a:lnTo>
                <a:lnTo>
                  <a:pt x="2907666" y="1944355"/>
                </a:lnTo>
                <a:lnTo>
                  <a:pt x="2913698" y="1964978"/>
                </a:lnTo>
                <a:lnTo>
                  <a:pt x="2919413" y="1986871"/>
                </a:lnTo>
                <a:lnTo>
                  <a:pt x="2924810" y="2010032"/>
                </a:lnTo>
                <a:lnTo>
                  <a:pt x="2930208" y="2034463"/>
                </a:lnTo>
                <a:lnTo>
                  <a:pt x="2934653" y="2059528"/>
                </a:lnTo>
                <a:lnTo>
                  <a:pt x="2939416" y="2086496"/>
                </a:lnTo>
                <a:lnTo>
                  <a:pt x="2943543" y="2114734"/>
                </a:lnTo>
                <a:lnTo>
                  <a:pt x="2947353" y="2144241"/>
                </a:lnTo>
                <a:lnTo>
                  <a:pt x="2950846" y="2175017"/>
                </a:lnTo>
                <a:lnTo>
                  <a:pt x="2953703" y="2207062"/>
                </a:lnTo>
                <a:lnTo>
                  <a:pt x="2954338" y="2215946"/>
                </a:lnTo>
                <a:lnTo>
                  <a:pt x="2954656" y="2230858"/>
                </a:lnTo>
                <a:lnTo>
                  <a:pt x="2955608" y="2275595"/>
                </a:lnTo>
                <a:lnTo>
                  <a:pt x="2957196" y="2411390"/>
                </a:lnTo>
                <a:lnTo>
                  <a:pt x="2959100" y="2583673"/>
                </a:lnTo>
                <a:lnTo>
                  <a:pt x="2960688" y="2760715"/>
                </a:lnTo>
                <a:lnTo>
                  <a:pt x="2908936" y="2767695"/>
                </a:lnTo>
                <a:lnTo>
                  <a:pt x="2857818" y="2773723"/>
                </a:lnTo>
                <a:lnTo>
                  <a:pt x="2806383" y="2779434"/>
                </a:lnTo>
                <a:lnTo>
                  <a:pt x="2755266" y="2784511"/>
                </a:lnTo>
                <a:lnTo>
                  <a:pt x="2702878" y="2788952"/>
                </a:lnTo>
                <a:lnTo>
                  <a:pt x="2649220" y="2793712"/>
                </a:lnTo>
                <a:lnTo>
                  <a:pt x="2536825" y="2802278"/>
                </a:lnTo>
                <a:lnTo>
                  <a:pt x="2535555" y="2668704"/>
                </a:lnTo>
                <a:lnTo>
                  <a:pt x="2534920" y="2527832"/>
                </a:lnTo>
                <a:lnTo>
                  <a:pt x="2534285" y="2333022"/>
                </a:lnTo>
                <a:lnTo>
                  <a:pt x="2534285" y="2318745"/>
                </a:lnTo>
                <a:lnTo>
                  <a:pt x="2533333" y="2305102"/>
                </a:lnTo>
                <a:lnTo>
                  <a:pt x="2531745" y="2291776"/>
                </a:lnTo>
                <a:lnTo>
                  <a:pt x="2530475" y="2279085"/>
                </a:lnTo>
                <a:lnTo>
                  <a:pt x="2527935" y="2266711"/>
                </a:lnTo>
                <a:lnTo>
                  <a:pt x="2525713" y="2254654"/>
                </a:lnTo>
                <a:lnTo>
                  <a:pt x="2522538" y="2243232"/>
                </a:lnTo>
                <a:lnTo>
                  <a:pt x="2519680" y="2232127"/>
                </a:lnTo>
                <a:lnTo>
                  <a:pt x="2515870" y="2221340"/>
                </a:lnTo>
                <a:lnTo>
                  <a:pt x="2512060" y="2210870"/>
                </a:lnTo>
                <a:lnTo>
                  <a:pt x="2508250" y="2200717"/>
                </a:lnTo>
                <a:lnTo>
                  <a:pt x="2503488" y="2191198"/>
                </a:lnTo>
                <a:lnTo>
                  <a:pt x="2499360" y="2181680"/>
                </a:lnTo>
                <a:lnTo>
                  <a:pt x="2494280" y="2172796"/>
                </a:lnTo>
                <a:lnTo>
                  <a:pt x="2489835" y="2163912"/>
                </a:lnTo>
                <a:lnTo>
                  <a:pt x="2484755" y="2155346"/>
                </a:lnTo>
                <a:lnTo>
                  <a:pt x="2484755" y="2813383"/>
                </a:lnTo>
                <a:lnTo>
                  <a:pt x="2405698" y="2818459"/>
                </a:lnTo>
                <a:lnTo>
                  <a:pt x="2323148" y="2822584"/>
                </a:lnTo>
                <a:lnTo>
                  <a:pt x="2238058" y="2826391"/>
                </a:lnTo>
                <a:lnTo>
                  <a:pt x="2150745" y="2829881"/>
                </a:lnTo>
                <a:lnTo>
                  <a:pt x="2062798" y="2832102"/>
                </a:lnTo>
                <a:lnTo>
                  <a:pt x="1974850" y="2834006"/>
                </a:lnTo>
                <a:lnTo>
                  <a:pt x="1887538" y="2835275"/>
                </a:lnTo>
                <a:lnTo>
                  <a:pt x="1802448" y="2835275"/>
                </a:lnTo>
                <a:lnTo>
                  <a:pt x="1750378" y="2835275"/>
                </a:lnTo>
                <a:lnTo>
                  <a:pt x="1697673" y="2834958"/>
                </a:lnTo>
                <a:lnTo>
                  <a:pt x="1644333" y="2834006"/>
                </a:lnTo>
                <a:lnTo>
                  <a:pt x="1590358" y="2833372"/>
                </a:lnTo>
                <a:lnTo>
                  <a:pt x="1536065" y="2832102"/>
                </a:lnTo>
                <a:lnTo>
                  <a:pt x="1482090" y="2830516"/>
                </a:lnTo>
                <a:lnTo>
                  <a:pt x="1427798" y="2829247"/>
                </a:lnTo>
                <a:lnTo>
                  <a:pt x="1374775" y="2826709"/>
                </a:lnTo>
                <a:lnTo>
                  <a:pt x="1257300" y="2643639"/>
                </a:lnTo>
                <a:lnTo>
                  <a:pt x="1274128" y="2624919"/>
                </a:lnTo>
                <a:lnTo>
                  <a:pt x="1290003" y="2605882"/>
                </a:lnTo>
                <a:lnTo>
                  <a:pt x="1305560" y="2585894"/>
                </a:lnTo>
                <a:lnTo>
                  <a:pt x="1319848" y="2565588"/>
                </a:lnTo>
                <a:lnTo>
                  <a:pt x="1334135" y="2544965"/>
                </a:lnTo>
                <a:lnTo>
                  <a:pt x="1347470" y="2524024"/>
                </a:lnTo>
                <a:lnTo>
                  <a:pt x="1360170" y="2502132"/>
                </a:lnTo>
                <a:lnTo>
                  <a:pt x="1371918" y="2480557"/>
                </a:lnTo>
                <a:lnTo>
                  <a:pt x="1383348" y="2458348"/>
                </a:lnTo>
                <a:lnTo>
                  <a:pt x="1393825" y="2435503"/>
                </a:lnTo>
                <a:lnTo>
                  <a:pt x="1403668" y="2412342"/>
                </a:lnTo>
                <a:lnTo>
                  <a:pt x="1412558" y="2389181"/>
                </a:lnTo>
                <a:lnTo>
                  <a:pt x="1420813" y="2365385"/>
                </a:lnTo>
                <a:lnTo>
                  <a:pt x="1428115" y="2341589"/>
                </a:lnTo>
                <a:lnTo>
                  <a:pt x="1435100" y="2317158"/>
                </a:lnTo>
                <a:lnTo>
                  <a:pt x="1441133" y="2293045"/>
                </a:lnTo>
                <a:lnTo>
                  <a:pt x="1444943" y="2274008"/>
                </a:lnTo>
                <a:lnTo>
                  <a:pt x="1448753" y="2254972"/>
                </a:lnTo>
                <a:lnTo>
                  <a:pt x="1451928" y="2236252"/>
                </a:lnTo>
                <a:lnTo>
                  <a:pt x="1454785" y="2217215"/>
                </a:lnTo>
                <a:lnTo>
                  <a:pt x="1456690" y="2198179"/>
                </a:lnTo>
                <a:lnTo>
                  <a:pt x="1458595" y="2179142"/>
                </a:lnTo>
                <a:lnTo>
                  <a:pt x="1459548" y="2160105"/>
                </a:lnTo>
                <a:lnTo>
                  <a:pt x="1460500" y="2141068"/>
                </a:lnTo>
                <a:lnTo>
                  <a:pt x="1460818" y="2122349"/>
                </a:lnTo>
                <a:lnTo>
                  <a:pt x="1460500" y="2103312"/>
                </a:lnTo>
                <a:lnTo>
                  <a:pt x="1459548" y="2084593"/>
                </a:lnTo>
                <a:lnTo>
                  <a:pt x="1458913" y="2065873"/>
                </a:lnTo>
                <a:lnTo>
                  <a:pt x="1457008" y="2046519"/>
                </a:lnTo>
                <a:lnTo>
                  <a:pt x="1455103" y="2027800"/>
                </a:lnTo>
                <a:lnTo>
                  <a:pt x="1452880" y="2009715"/>
                </a:lnTo>
                <a:lnTo>
                  <a:pt x="1449705" y="1990995"/>
                </a:lnTo>
                <a:lnTo>
                  <a:pt x="1446213" y="1971958"/>
                </a:lnTo>
                <a:lnTo>
                  <a:pt x="1442403" y="1953874"/>
                </a:lnTo>
                <a:lnTo>
                  <a:pt x="1437958" y="1935471"/>
                </a:lnTo>
                <a:lnTo>
                  <a:pt x="1433195" y="1917069"/>
                </a:lnTo>
                <a:lnTo>
                  <a:pt x="1427798" y="1898984"/>
                </a:lnTo>
                <a:lnTo>
                  <a:pt x="1422083" y="1881217"/>
                </a:lnTo>
                <a:lnTo>
                  <a:pt x="1416050" y="1863132"/>
                </a:lnTo>
                <a:lnTo>
                  <a:pt x="1409383" y="1845364"/>
                </a:lnTo>
                <a:lnTo>
                  <a:pt x="1402715" y="1827596"/>
                </a:lnTo>
                <a:lnTo>
                  <a:pt x="1395095" y="1810146"/>
                </a:lnTo>
                <a:lnTo>
                  <a:pt x="1386840" y="1792696"/>
                </a:lnTo>
                <a:lnTo>
                  <a:pt x="1378585" y="1775563"/>
                </a:lnTo>
                <a:lnTo>
                  <a:pt x="1369695" y="1758429"/>
                </a:lnTo>
                <a:lnTo>
                  <a:pt x="1360488" y="1741614"/>
                </a:lnTo>
                <a:lnTo>
                  <a:pt x="1350963" y="1724798"/>
                </a:lnTo>
                <a:lnTo>
                  <a:pt x="1340485" y="1708299"/>
                </a:lnTo>
                <a:lnTo>
                  <a:pt x="1333500" y="1696877"/>
                </a:lnTo>
                <a:lnTo>
                  <a:pt x="1325563" y="1685773"/>
                </a:lnTo>
                <a:lnTo>
                  <a:pt x="1317943" y="1674668"/>
                </a:lnTo>
                <a:lnTo>
                  <a:pt x="1310323" y="1663563"/>
                </a:lnTo>
                <a:lnTo>
                  <a:pt x="1302385" y="1653093"/>
                </a:lnTo>
                <a:lnTo>
                  <a:pt x="1293813" y="1642623"/>
                </a:lnTo>
                <a:lnTo>
                  <a:pt x="1285558" y="1632152"/>
                </a:lnTo>
                <a:lnTo>
                  <a:pt x="1276985" y="1621999"/>
                </a:lnTo>
                <a:lnTo>
                  <a:pt x="1259523" y="1602011"/>
                </a:lnTo>
                <a:lnTo>
                  <a:pt x="1241425" y="1582657"/>
                </a:lnTo>
                <a:lnTo>
                  <a:pt x="1222693" y="1564255"/>
                </a:lnTo>
                <a:lnTo>
                  <a:pt x="1203325" y="1546170"/>
                </a:lnTo>
                <a:lnTo>
                  <a:pt x="1270953" y="1523008"/>
                </a:lnTo>
                <a:lnTo>
                  <a:pt x="1332865" y="1502702"/>
                </a:lnTo>
                <a:lnTo>
                  <a:pt x="1386840" y="1485569"/>
                </a:lnTo>
                <a:lnTo>
                  <a:pt x="1430655" y="1471609"/>
                </a:lnTo>
                <a:lnTo>
                  <a:pt x="1440815" y="1468754"/>
                </a:lnTo>
                <a:lnTo>
                  <a:pt x="1446848" y="1466850"/>
                </a:lnTo>
                <a:close/>
                <a:moveTo>
                  <a:pt x="671830" y="1436688"/>
                </a:moveTo>
                <a:lnTo>
                  <a:pt x="688658" y="1436688"/>
                </a:lnTo>
                <a:lnTo>
                  <a:pt x="704850" y="1437323"/>
                </a:lnTo>
                <a:lnTo>
                  <a:pt x="721360" y="1437958"/>
                </a:lnTo>
                <a:lnTo>
                  <a:pt x="737870" y="1439228"/>
                </a:lnTo>
                <a:lnTo>
                  <a:pt x="754380" y="1440816"/>
                </a:lnTo>
                <a:lnTo>
                  <a:pt x="770255" y="1442721"/>
                </a:lnTo>
                <a:lnTo>
                  <a:pt x="786765" y="1444943"/>
                </a:lnTo>
                <a:lnTo>
                  <a:pt x="802958" y="1447483"/>
                </a:lnTo>
                <a:lnTo>
                  <a:pt x="818833" y="1450340"/>
                </a:lnTo>
                <a:lnTo>
                  <a:pt x="835025" y="1453515"/>
                </a:lnTo>
                <a:lnTo>
                  <a:pt x="851218" y="1457643"/>
                </a:lnTo>
                <a:lnTo>
                  <a:pt x="866775" y="1461771"/>
                </a:lnTo>
                <a:lnTo>
                  <a:pt x="882333" y="1466215"/>
                </a:lnTo>
                <a:lnTo>
                  <a:pt x="898208" y="1471295"/>
                </a:lnTo>
                <a:lnTo>
                  <a:pt x="913765" y="1476693"/>
                </a:lnTo>
                <a:lnTo>
                  <a:pt x="929005" y="1482408"/>
                </a:lnTo>
                <a:lnTo>
                  <a:pt x="944563" y="1488440"/>
                </a:lnTo>
                <a:lnTo>
                  <a:pt x="959803" y="1495108"/>
                </a:lnTo>
                <a:lnTo>
                  <a:pt x="974725" y="1501458"/>
                </a:lnTo>
                <a:lnTo>
                  <a:pt x="989648" y="1508760"/>
                </a:lnTo>
                <a:lnTo>
                  <a:pt x="1004253" y="1516380"/>
                </a:lnTo>
                <a:lnTo>
                  <a:pt x="1018540" y="1524318"/>
                </a:lnTo>
                <a:lnTo>
                  <a:pt x="1033145" y="1532573"/>
                </a:lnTo>
                <a:lnTo>
                  <a:pt x="1047433" y="1541146"/>
                </a:lnTo>
                <a:lnTo>
                  <a:pt x="1061085" y="1550035"/>
                </a:lnTo>
                <a:lnTo>
                  <a:pt x="1075373" y="1559560"/>
                </a:lnTo>
                <a:lnTo>
                  <a:pt x="1088708" y="1569085"/>
                </a:lnTo>
                <a:lnTo>
                  <a:pt x="1102043" y="1579245"/>
                </a:lnTo>
                <a:lnTo>
                  <a:pt x="1115378" y="1589723"/>
                </a:lnTo>
                <a:lnTo>
                  <a:pt x="1128078" y="1600518"/>
                </a:lnTo>
                <a:lnTo>
                  <a:pt x="1141095" y="1611630"/>
                </a:lnTo>
                <a:lnTo>
                  <a:pt x="1153478" y="1623061"/>
                </a:lnTo>
                <a:lnTo>
                  <a:pt x="1165543" y="1634490"/>
                </a:lnTo>
                <a:lnTo>
                  <a:pt x="1177290" y="1646873"/>
                </a:lnTo>
                <a:lnTo>
                  <a:pt x="1189355" y="1659573"/>
                </a:lnTo>
                <a:lnTo>
                  <a:pt x="1200785" y="1671955"/>
                </a:lnTo>
                <a:lnTo>
                  <a:pt x="1211898" y="1685608"/>
                </a:lnTo>
                <a:lnTo>
                  <a:pt x="1222693" y="1698943"/>
                </a:lnTo>
                <a:lnTo>
                  <a:pt x="1233170" y="1712595"/>
                </a:lnTo>
                <a:lnTo>
                  <a:pt x="1243330" y="1726883"/>
                </a:lnTo>
                <a:lnTo>
                  <a:pt x="1253173" y="1741171"/>
                </a:lnTo>
                <a:lnTo>
                  <a:pt x="1262698" y="1755776"/>
                </a:lnTo>
                <a:lnTo>
                  <a:pt x="1272223" y="1771016"/>
                </a:lnTo>
                <a:lnTo>
                  <a:pt x="1280795" y="1785938"/>
                </a:lnTo>
                <a:lnTo>
                  <a:pt x="1289050" y="1801496"/>
                </a:lnTo>
                <a:lnTo>
                  <a:pt x="1297305" y="1817053"/>
                </a:lnTo>
                <a:lnTo>
                  <a:pt x="1304925" y="1832293"/>
                </a:lnTo>
                <a:lnTo>
                  <a:pt x="1311593" y="1848168"/>
                </a:lnTo>
                <a:lnTo>
                  <a:pt x="1318578" y="1864043"/>
                </a:lnTo>
                <a:lnTo>
                  <a:pt x="1324610" y="1879918"/>
                </a:lnTo>
                <a:lnTo>
                  <a:pt x="1330325" y="1895793"/>
                </a:lnTo>
                <a:lnTo>
                  <a:pt x="1335723" y="1911986"/>
                </a:lnTo>
                <a:lnTo>
                  <a:pt x="1340803" y="1927861"/>
                </a:lnTo>
                <a:lnTo>
                  <a:pt x="1345248" y="1944371"/>
                </a:lnTo>
                <a:lnTo>
                  <a:pt x="1349693" y="1960881"/>
                </a:lnTo>
                <a:lnTo>
                  <a:pt x="1353503" y="1977073"/>
                </a:lnTo>
                <a:lnTo>
                  <a:pt x="1356360" y="1993266"/>
                </a:lnTo>
                <a:lnTo>
                  <a:pt x="1359535" y="2009776"/>
                </a:lnTo>
                <a:lnTo>
                  <a:pt x="1361758" y="2026286"/>
                </a:lnTo>
                <a:lnTo>
                  <a:pt x="1363980" y="2042796"/>
                </a:lnTo>
                <a:lnTo>
                  <a:pt x="1365568" y="2059623"/>
                </a:lnTo>
                <a:lnTo>
                  <a:pt x="1367155" y="2076133"/>
                </a:lnTo>
                <a:lnTo>
                  <a:pt x="1367790" y="2092326"/>
                </a:lnTo>
                <a:lnTo>
                  <a:pt x="1368425" y="2108836"/>
                </a:lnTo>
                <a:lnTo>
                  <a:pt x="1368425" y="2125346"/>
                </a:lnTo>
                <a:lnTo>
                  <a:pt x="1368425" y="2141856"/>
                </a:lnTo>
                <a:lnTo>
                  <a:pt x="1367473" y="2158366"/>
                </a:lnTo>
                <a:lnTo>
                  <a:pt x="1366520" y="2174558"/>
                </a:lnTo>
                <a:lnTo>
                  <a:pt x="1364933" y="2191068"/>
                </a:lnTo>
                <a:lnTo>
                  <a:pt x="1363028" y="2207578"/>
                </a:lnTo>
                <a:lnTo>
                  <a:pt x="1360805" y="2223771"/>
                </a:lnTo>
                <a:lnTo>
                  <a:pt x="1357948" y="2239963"/>
                </a:lnTo>
                <a:lnTo>
                  <a:pt x="1354773" y="2256156"/>
                </a:lnTo>
                <a:lnTo>
                  <a:pt x="1351598" y="2272348"/>
                </a:lnTo>
                <a:lnTo>
                  <a:pt x="1348423" y="2284731"/>
                </a:lnTo>
                <a:lnTo>
                  <a:pt x="1345248" y="2297431"/>
                </a:lnTo>
                <a:lnTo>
                  <a:pt x="1342073" y="2309813"/>
                </a:lnTo>
                <a:lnTo>
                  <a:pt x="1337945" y="2322196"/>
                </a:lnTo>
                <a:lnTo>
                  <a:pt x="1334135" y="2334578"/>
                </a:lnTo>
                <a:lnTo>
                  <a:pt x="1330008" y="2347278"/>
                </a:lnTo>
                <a:lnTo>
                  <a:pt x="1325563" y="2359343"/>
                </a:lnTo>
                <a:lnTo>
                  <a:pt x="1320800" y="2371408"/>
                </a:lnTo>
                <a:lnTo>
                  <a:pt x="1316038" y="2383473"/>
                </a:lnTo>
                <a:lnTo>
                  <a:pt x="1310958" y="2395538"/>
                </a:lnTo>
                <a:lnTo>
                  <a:pt x="1305560" y="2407286"/>
                </a:lnTo>
                <a:lnTo>
                  <a:pt x="1299845" y="2419033"/>
                </a:lnTo>
                <a:lnTo>
                  <a:pt x="1294130" y="2431098"/>
                </a:lnTo>
                <a:lnTo>
                  <a:pt x="1288098" y="2442528"/>
                </a:lnTo>
                <a:lnTo>
                  <a:pt x="1281430" y="2453958"/>
                </a:lnTo>
                <a:lnTo>
                  <a:pt x="1275080" y="2465388"/>
                </a:lnTo>
                <a:lnTo>
                  <a:pt x="1268413" y="2476818"/>
                </a:lnTo>
                <a:lnTo>
                  <a:pt x="1261110" y="2487931"/>
                </a:lnTo>
                <a:lnTo>
                  <a:pt x="1253808" y="2499043"/>
                </a:lnTo>
                <a:lnTo>
                  <a:pt x="1246505" y="2509838"/>
                </a:lnTo>
                <a:lnTo>
                  <a:pt x="1238885" y="2520951"/>
                </a:lnTo>
                <a:lnTo>
                  <a:pt x="1230948" y="2531428"/>
                </a:lnTo>
                <a:lnTo>
                  <a:pt x="1223010" y="2541906"/>
                </a:lnTo>
                <a:lnTo>
                  <a:pt x="1214438" y="2552383"/>
                </a:lnTo>
                <a:lnTo>
                  <a:pt x="1206183" y="2562543"/>
                </a:lnTo>
                <a:lnTo>
                  <a:pt x="1197293" y="2573021"/>
                </a:lnTo>
                <a:lnTo>
                  <a:pt x="1188403" y="2582863"/>
                </a:lnTo>
                <a:lnTo>
                  <a:pt x="1179195" y="2592388"/>
                </a:lnTo>
                <a:lnTo>
                  <a:pt x="1169670" y="2602231"/>
                </a:lnTo>
                <a:lnTo>
                  <a:pt x="1160145" y="2611439"/>
                </a:lnTo>
                <a:lnTo>
                  <a:pt x="1150303" y="2620964"/>
                </a:lnTo>
                <a:lnTo>
                  <a:pt x="1140460" y="2630171"/>
                </a:lnTo>
                <a:lnTo>
                  <a:pt x="1455420" y="3124201"/>
                </a:lnTo>
                <a:lnTo>
                  <a:pt x="1458595" y="3128964"/>
                </a:lnTo>
                <a:lnTo>
                  <a:pt x="1461135" y="3134044"/>
                </a:lnTo>
                <a:lnTo>
                  <a:pt x="1463675" y="3139441"/>
                </a:lnTo>
                <a:lnTo>
                  <a:pt x="1465898" y="3144839"/>
                </a:lnTo>
                <a:lnTo>
                  <a:pt x="1467803" y="3150236"/>
                </a:lnTo>
                <a:lnTo>
                  <a:pt x="1469390" y="3155316"/>
                </a:lnTo>
                <a:lnTo>
                  <a:pt x="1470343" y="3160714"/>
                </a:lnTo>
                <a:lnTo>
                  <a:pt x="1471613" y="3166111"/>
                </a:lnTo>
                <a:lnTo>
                  <a:pt x="1472248" y="3171826"/>
                </a:lnTo>
                <a:lnTo>
                  <a:pt x="1472883" y="3177224"/>
                </a:lnTo>
                <a:lnTo>
                  <a:pt x="1473200" y="3182621"/>
                </a:lnTo>
                <a:lnTo>
                  <a:pt x="1473200" y="3188336"/>
                </a:lnTo>
                <a:lnTo>
                  <a:pt x="1472883" y="3193734"/>
                </a:lnTo>
                <a:lnTo>
                  <a:pt x="1471930" y="3199131"/>
                </a:lnTo>
                <a:lnTo>
                  <a:pt x="1471295" y="3204529"/>
                </a:lnTo>
                <a:lnTo>
                  <a:pt x="1470025" y="3209609"/>
                </a:lnTo>
                <a:lnTo>
                  <a:pt x="1469073" y="3215006"/>
                </a:lnTo>
                <a:lnTo>
                  <a:pt x="1467485" y="3220404"/>
                </a:lnTo>
                <a:lnTo>
                  <a:pt x="1465580" y="3225484"/>
                </a:lnTo>
                <a:lnTo>
                  <a:pt x="1463675" y="3230881"/>
                </a:lnTo>
                <a:lnTo>
                  <a:pt x="1461135" y="3235644"/>
                </a:lnTo>
                <a:lnTo>
                  <a:pt x="1458595" y="3240406"/>
                </a:lnTo>
                <a:lnTo>
                  <a:pt x="1455420" y="3245486"/>
                </a:lnTo>
                <a:lnTo>
                  <a:pt x="1452563" y="3249931"/>
                </a:lnTo>
                <a:lnTo>
                  <a:pt x="1449388" y="3254376"/>
                </a:lnTo>
                <a:lnTo>
                  <a:pt x="1445895" y="3258821"/>
                </a:lnTo>
                <a:lnTo>
                  <a:pt x="1442085" y="3262949"/>
                </a:lnTo>
                <a:lnTo>
                  <a:pt x="1437958" y="3266759"/>
                </a:lnTo>
                <a:lnTo>
                  <a:pt x="1433830" y="3270886"/>
                </a:lnTo>
                <a:lnTo>
                  <a:pt x="1429385" y="3274379"/>
                </a:lnTo>
                <a:lnTo>
                  <a:pt x="1424940" y="3277871"/>
                </a:lnTo>
                <a:lnTo>
                  <a:pt x="1419860" y="3281364"/>
                </a:lnTo>
                <a:lnTo>
                  <a:pt x="1415098" y="3283904"/>
                </a:lnTo>
                <a:lnTo>
                  <a:pt x="1409700" y="3287079"/>
                </a:lnTo>
                <a:lnTo>
                  <a:pt x="1404620" y="3289301"/>
                </a:lnTo>
                <a:lnTo>
                  <a:pt x="1399223" y="3291524"/>
                </a:lnTo>
                <a:lnTo>
                  <a:pt x="1393825" y="3293429"/>
                </a:lnTo>
                <a:lnTo>
                  <a:pt x="1388428" y="3295016"/>
                </a:lnTo>
                <a:lnTo>
                  <a:pt x="1382713" y="3296286"/>
                </a:lnTo>
                <a:lnTo>
                  <a:pt x="1377633" y="3297239"/>
                </a:lnTo>
                <a:lnTo>
                  <a:pt x="1372235" y="3298191"/>
                </a:lnTo>
                <a:lnTo>
                  <a:pt x="1366520" y="3298509"/>
                </a:lnTo>
                <a:lnTo>
                  <a:pt x="1361123" y="3298826"/>
                </a:lnTo>
                <a:lnTo>
                  <a:pt x="1355725" y="3298826"/>
                </a:lnTo>
                <a:lnTo>
                  <a:pt x="1350010" y="3298509"/>
                </a:lnTo>
                <a:lnTo>
                  <a:pt x="1344613" y="3297874"/>
                </a:lnTo>
                <a:lnTo>
                  <a:pt x="1339215" y="3296921"/>
                </a:lnTo>
                <a:lnTo>
                  <a:pt x="1333818" y="3295969"/>
                </a:lnTo>
                <a:lnTo>
                  <a:pt x="1328420" y="3294699"/>
                </a:lnTo>
                <a:lnTo>
                  <a:pt x="1323658" y="3293111"/>
                </a:lnTo>
                <a:lnTo>
                  <a:pt x="1318260" y="3291206"/>
                </a:lnTo>
                <a:lnTo>
                  <a:pt x="1313180" y="3289301"/>
                </a:lnTo>
                <a:lnTo>
                  <a:pt x="1308100" y="3287079"/>
                </a:lnTo>
                <a:lnTo>
                  <a:pt x="1303338" y="3284221"/>
                </a:lnTo>
                <a:lnTo>
                  <a:pt x="1298575" y="3281364"/>
                </a:lnTo>
                <a:lnTo>
                  <a:pt x="1293813" y="3278189"/>
                </a:lnTo>
                <a:lnTo>
                  <a:pt x="1289368" y="3275014"/>
                </a:lnTo>
                <a:lnTo>
                  <a:pt x="1284923" y="3271839"/>
                </a:lnTo>
                <a:lnTo>
                  <a:pt x="1280795" y="3268029"/>
                </a:lnTo>
                <a:lnTo>
                  <a:pt x="1276985" y="3263584"/>
                </a:lnTo>
                <a:lnTo>
                  <a:pt x="1273175" y="3259456"/>
                </a:lnTo>
                <a:lnTo>
                  <a:pt x="1269365" y="3255329"/>
                </a:lnTo>
                <a:lnTo>
                  <a:pt x="1265873" y="3250249"/>
                </a:lnTo>
                <a:lnTo>
                  <a:pt x="1262698" y="3245804"/>
                </a:lnTo>
                <a:lnTo>
                  <a:pt x="947420" y="2751774"/>
                </a:lnTo>
                <a:lnTo>
                  <a:pt x="935038" y="2756854"/>
                </a:lnTo>
                <a:lnTo>
                  <a:pt x="922338" y="2761934"/>
                </a:lnTo>
                <a:lnTo>
                  <a:pt x="909638" y="2766379"/>
                </a:lnTo>
                <a:lnTo>
                  <a:pt x="896938" y="2770506"/>
                </a:lnTo>
                <a:lnTo>
                  <a:pt x="883920" y="2774951"/>
                </a:lnTo>
                <a:lnTo>
                  <a:pt x="871538" y="2778761"/>
                </a:lnTo>
                <a:lnTo>
                  <a:pt x="858520" y="2782254"/>
                </a:lnTo>
                <a:lnTo>
                  <a:pt x="845503" y="2785429"/>
                </a:lnTo>
                <a:lnTo>
                  <a:pt x="832485" y="2788604"/>
                </a:lnTo>
                <a:lnTo>
                  <a:pt x="819468" y="2791144"/>
                </a:lnTo>
                <a:lnTo>
                  <a:pt x="806450" y="2794001"/>
                </a:lnTo>
                <a:lnTo>
                  <a:pt x="793433" y="2796224"/>
                </a:lnTo>
                <a:lnTo>
                  <a:pt x="780415" y="2798129"/>
                </a:lnTo>
                <a:lnTo>
                  <a:pt x="767398" y="2799716"/>
                </a:lnTo>
                <a:lnTo>
                  <a:pt x="754063" y="2801304"/>
                </a:lnTo>
                <a:lnTo>
                  <a:pt x="741045" y="2802891"/>
                </a:lnTo>
                <a:lnTo>
                  <a:pt x="728028" y="2803526"/>
                </a:lnTo>
                <a:lnTo>
                  <a:pt x="715010" y="2804161"/>
                </a:lnTo>
                <a:lnTo>
                  <a:pt x="701675" y="2804796"/>
                </a:lnTo>
                <a:lnTo>
                  <a:pt x="688658" y="2805114"/>
                </a:lnTo>
                <a:lnTo>
                  <a:pt x="675640" y="2805114"/>
                </a:lnTo>
                <a:lnTo>
                  <a:pt x="662623" y="2804796"/>
                </a:lnTo>
                <a:lnTo>
                  <a:pt x="649605" y="2804161"/>
                </a:lnTo>
                <a:lnTo>
                  <a:pt x="636588" y="2803526"/>
                </a:lnTo>
                <a:lnTo>
                  <a:pt x="623570" y="2802256"/>
                </a:lnTo>
                <a:lnTo>
                  <a:pt x="610553" y="2801304"/>
                </a:lnTo>
                <a:lnTo>
                  <a:pt x="597535" y="2799716"/>
                </a:lnTo>
                <a:lnTo>
                  <a:pt x="584518" y="2797811"/>
                </a:lnTo>
                <a:lnTo>
                  <a:pt x="571818" y="2795906"/>
                </a:lnTo>
                <a:lnTo>
                  <a:pt x="558800" y="2793684"/>
                </a:lnTo>
                <a:lnTo>
                  <a:pt x="546100" y="2791144"/>
                </a:lnTo>
                <a:lnTo>
                  <a:pt x="533718" y="2788286"/>
                </a:lnTo>
                <a:lnTo>
                  <a:pt x="517525" y="2784794"/>
                </a:lnTo>
                <a:lnTo>
                  <a:pt x="501968" y="2780666"/>
                </a:lnTo>
                <a:lnTo>
                  <a:pt x="485775" y="2775904"/>
                </a:lnTo>
                <a:lnTo>
                  <a:pt x="470218" y="2771141"/>
                </a:lnTo>
                <a:lnTo>
                  <a:pt x="454660" y="2765744"/>
                </a:lnTo>
                <a:lnTo>
                  <a:pt x="439103" y="2760029"/>
                </a:lnTo>
                <a:lnTo>
                  <a:pt x="424180" y="2753679"/>
                </a:lnTo>
                <a:lnTo>
                  <a:pt x="408940" y="2747329"/>
                </a:lnTo>
                <a:lnTo>
                  <a:pt x="394018" y="2740661"/>
                </a:lnTo>
                <a:lnTo>
                  <a:pt x="379095" y="2733676"/>
                </a:lnTo>
                <a:lnTo>
                  <a:pt x="364173" y="2725739"/>
                </a:lnTo>
                <a:lnTo>
                  <a:pt x="349568" y="2717801"/>
                </a:lnTo>
                <a:lnTo>
                  <a:pt x="335598" y="2709864"/>
                </a:lnTo>
                <a:lnTo>
                  <a:pt x="321310" y="2700974"/>
                </a:lnTo>
                <a:lnTo>
                  <a:pt x="307023" y="2692084"/>
                </a:lnTo>
                <a:lnTo>
                  <a:pt x="293370" y="2682559"/>
                </a:lnTo>
                <a:lnTo>
                  <a:pt x="279718" y="2673034"/>
                </a:lnTo>
                <a:lnTo>
                  <a:pt x="266065" y="2663191"/>
                </a:lnTo>
                <a:lnTo>
                  <a:pt x="253047" y="2652396"/>
                </a:lnTo>
                <a:lnTo>
                  <a:pt x="240347" y="2641601"/>
                </a:lnTo>
                <a:lnTo>
                  <a:pt x="227647" y="2630489"/>
                </a:lnTo>
                <a:lnTo>
                  <a:pt x="214947" y="2619059"/>
                </a:lnTo>
                <a:lnTo>
                  <a:pt x="203200" y="2607629"/>
                </a:lnTo>
                <a:lnTo>
                  <a:pt x="190817" y="2595563"/>
                </a:lnTo>
                <a:lnTo>
                  <a:pt x="179387" y="2582863"/>
                </a:lnTo>
                <a:lnTo>
                  <a:pt x="167957" y="2570163"/>
                </a:lnTo>
                <a:lnTo>
                  <a:pt x="156845" y="2556828"/>
                </a:lnTo>
                <a:lnTo>
                  <a:pt x="146050" y="2543493"/>
                </a:lnTo>
                <a:lnTo>
                  <a:pt x="135255" y="2529523"/>
                </a:lnTo>
                <a:lnTo>
                  <a:pt x="125095" y="2515553"/>
                </a:lnTo>
                <a:lnTo>
                  <a:pt x="115252" y="2500948"/>
                </a:lnTo>
                <a:lnTo>
                  <a:pt x="105410" y="2486343"/>
                </a:lnTo>
                <a:lnTo>
                  <a:pt x="96202" y="2471103"/>
                </a:lnTo>
                <a:lnTo>
                  <a:pt x="87630" y="2456181"/>
                </a:lnTo>
                <a:lnTo>
                  <a:pt x="79057" y="2440941"/>
                </a:lnTo>
                <a:lnTo>
                  <a:pt x="71437" y="2425383"/>
                </a:lnTo>
                <a:lnTo>
                  <a:pt x="63817" y="2409826"/>
                </a:lnTo>
                <a:lnTo>
                  <a:pt x="56515" y="2394268"/>
                </a:lnTo>
                <a:lnTo>
                  <a:pt x="50165" y="2378076"/>
                </a:lnTo>
                <a:lnTo>
                  <a:pt x="43815" y="2362518"/>
                </a:lnTo>
                <a:lnTo>
                  <a:pt x="38100" y="2346326"/>
                </a:lnTo>
                <a:lnTo>
                  <a:pt x="32385" y="2330451"/>
                </a:lnTo>
                <a:lnTo>
                  <a:pt x="27622" y="2313941"/>
                </a:lnTo>
                <a:lnTo>
                  <a:pt x="23177" y="2297748"/>
                </a:lnTo>
                <a:lnTo>
                  <a:pt x="19050" y="2281556"/>
                </a:lnTo>
                <a:lnTo>
                  <a:pt x="15240" y="2265363"/>
                </a:lnTo>
                <a:lnTo>
                  <a:pt x="11747" y="2248853"/>
                </a:lnTo>
                <a:lnTo>
                  <a:pt x="9207" y="2232343"/>
                </a:lnTo>
                <a:lnTo>
                  <a:pt x="6350" y="2216151"/>
                </a:lnTo>
                <a:lnTo>
                  <a:pt x="4445" y="2199641"/>
                </a:lnTo>
                <a:lnTo>
                  <a:pt x="2540" y="2182813"/>
                </a:lnTo>
                <a:lnTo>
                  <a:pt x="1587" y="2166303"/>
                </a:lnTo>
                <a:lnTo>
                  <a:pt x="635" y="2149793"/>
                </a:lnTo>
                <a:lnTo>
                  <a:pt x="0" y="2133283"/>
                </a:lnTo>
                <a:lnTo>
                  <a:pt x="0" y="2117091"/>
                </a:lnTo>
                <a:lnTo>
                  <a:pt x="317" y="2100581"/>
                </a:lnTo>
                <a:lnTo>
                  <a:pt x="952" y="2084071"/>
                </a:lnTo>
                <a:lnTo>
                  <a:pt x="2222" y="2067561"/>
                </a:lnTo>
                <a:lnTo>
                  <a:pt x="3810" y="2051051"/>
                </a:lnTo>
                <a:lnTo>
                  <a:pt x="5715" y="2034541"/>
                </a:lnTo>
                <a:lnTo>
                  <a:pt x="7937" y="2018666"/>
                </a:lnTo>
                <a:lnTo>
                  <a:pt x="10795" y="2002473"/>
                </a:lnTo>
                <a:lnTo>
                  <a:pt x="13652" y="1986598"/>
                </a:lnTo>
                <a:lnTo>
                  <a:pt x="17145" y="1970406"/>
                </a:lnTo>
                <a:lnTo>
                  <a:pt x="20955" y="1954213"/>
                </a:lnTo>
                <a:lnTo>
                  <a:pt x="24765" y="1938656"/>
                </a:lnTo>
                <a:lnTo>
                  <a:pt x="29527" y="1922463"/>
                </a:lnTo>
                <a:lnTo>
                  <a:pt x="34290" y="1906906"/>
                </a:lnTo>
                <a:lnTo>
                  <a:pt x="39687" y="1891666"/>
                </a:lnTo>
                <a:lnTo>
                  <a:pt x="45402" y="1876426"/>
                </a:lnTo>
                <a:lnTo>
                  <a:pt x="51752" y="1861186"/>
                </a:lnTo>
                <a:lnTo>
                  <a:pt x="58102" y="1845628"/>
                </a:lnTo>
                <a:lnTo>
                  <a:pt x="64452" y="1830706"/>
                </a:lnTo>
                <a:lnTo>
                  <a:pt x="71755" y="1815783"/>
                </a:lnTo>
                <a:lnTo>
                  <a:pt x="79375" y="1800861"/>
                </a:lnTo>
                <a:lnTo>
                  <a:pt x="87630" y="1786573"/>
                </a:lnTo>
                <a:lnTo>
                  <a:pt x="95567" y="1772286"/>
                </a:lnTo>
                <a:lnTo>
                  <a:pt x="104457" y="1757998"/>
                </a:lnTo>
                <a:lnTo>
                  <a:pt x="113030" y="1744028"/>
                </a:lnTo>
                <a:lnTo>
                  <a:pt x="122872" y="1730376"/>
                </a:lnTo>
                <a:lnTo>
                  <a:pt x="132397" y="1716723"/>
                </a:lnTo>
                <a:lnTo>
                  <a:pt x="142240" y="1703388"/>
                </a:lnTo>
                <a:lnTo>
                  <a:pt x="152717" y="1690053"/>
                </a:lnTo>
                <a:lnTo>
                  <a:pt x="163195" y="1677353"/>
                </a:lnTo>
                <a:lnTo>
                  <a:pt x="174307" y="1664335"/>
                </a:lnTo>
                <a:lnTo>
                  <a:pt x="185737" y="1652270"/>
                </a:lnTo>
                <a:lnTo>
                  <a:pt x="197802" y="1639888"/>
                </a:lnTo>
                <a:lnTo>
                  <a:pt x="209867" y="1628140"/>
                </a:lnTo>
                <a:lnTo>
                  <a:pt x="222250" y="1616075"/>
                </a:lnTo>
                <a:lnTo>
                  <a:pt x="235267" y="1604646"/>
                </a:lnTo>
                <a:lnTo>
                  <a:pt x="248285" y="1593533"/>
                </a:lnTo>
                <a:lnTo>
                  <a:pt x="261937" y="1583056"/>
                </a:lnTo>
                <a:lnTo>
                  <a:pt x="275908" y="1572260"/>
                </a:lnTo>
                <a:lnTo>
                  <a:pt x="289878" y="1561783"/>
                </a:lnTo>
                <a:lnTo>
                  <a:pt x="304165" y="1552258"/>
                </a:lnTo>
                <a:lnTo>
                  <a:pt x="319088" y="1542416"/>
                </a:lnTo>
                <a:lnTo>
                  <a:pt x="334010" y="1533208"/>
                </a:lnTo>
                <a:lnTo>
                  <a:pt x="349250" y="1524318"/>
                </a:lnTo>
                <a:lnTo>
                  <a:pt x="364490" y="1516063"/>
                </a:lnTo>
                <a:lnTo>
                  <a:pt x="379730" y="1508443"/>
                </a:lnTo>
                <a:lnTo>
                  <a:pt x="395605" y="1500823"/>
                </a:lnTo>
                <a:lnTo>
                  <a:pt x="411163" y="1493838"/>
                </a:lnTo>
                <a:lnTo>
                  <a:pt x="426720" y="1486853"/>
                </a:lnTo>
                <a:lnTo>
                  <a:pt x="442913" y="1480821"/>
                </a:lnTo>
                <a:lnTo>
                  <a:pt x="459105" y="1475105"/>
                </a:lnTo>
                <a:lnTo>
                  <a:pt x="474980" y="1469708"/>
                </a:lnTo>
                <a:lnTo>
                  <a:pt x="491173" y="1464628"/>
                </a:lnTo>
                <a:lnTo>
                  <a:pt x="507365" y="1460183"/>
                </a:lnTo>
                <a:lnTo>
                  <a:pt x="523558" y="1456055"/>
                </a:lnTo>
                <a:lnTo>
                  <a:pt x="540068" y="1452245"/>
                </a:lnTo>
                <a:lnTo>
                  <a:pt x="556578" y="1449070"/>
                </a:lnTo>
                <a:lnTo>
                  <a:pt x="573088" y="1445895"/>
                </a:lnTo>
                <a:lnTo>
                  <a:pt x="589598" y="1443356"/>
                </a:lnTo>
                <a:lnTo>
                  <a:pt x="605790" y="1441451"/>
                </a:lnTo>
                <a:lnTo>
                  <a:pt x="622300" y="1439546"/>
                </a:lnTo>
                <a:lnTo>
                  <a:pt x="638810" y="1438275"/>
                </a:lnTo>
                <a:lnTo>
                  <a:pt x="655320" y="1437640"/>
                </a:lnTo>
                <a:lnTo>
                  <a:pt x="671830" y="1436688"/>
                </a:lnTo>
                <a:close/>
                <a:moveTo>
                  <a:pt x="1808801" y="0"/>
                </a:moveTo>
                <a:lnTo>
                  <a:pt x="1822779" y="318"/>
                </a:lnTo>
                <a:lnTo>
                  <a:pt x="1836121" y="635"/>
                </a:lnTo>
                <a:lnTo>
                  <a:pt x="1849463" y="1588"/>
                </a:lnTo>
                <a:lnTo>
                  <a:pt x="1862806" y="3177"/>
                </a:lnTo>
                <a:lnTo>
                  <a:pt x="1875830" y="4447"/>
                </a:lnTo>
                <a:lnTo>
                  <a:pt x="1888855" y="6353"/>
                </a:lnTo>
                <a:lnTo>
                  <a:pt x="1901562" y="8894"/>
                </a:lnTo>
                <a:lnTo>
                  <a:pt x="1914269" y="11435"/>
                </a:lnTo>
                <a:lnTo>
                  <a:pt x="1926658" y="14612"/>
                </a:lnTo>
                <a:lnTo>
                  <a:pt x="1939047" y="17471"/>
                </a:lnTo>
                <a:lnTo>
                  <a:pt x="1951119" y="21282"/>
                </a:lnTo>
                <a:lnTo>
                  <a:pt x="1963190" y="25412"/>
                </a:lnTo>
                <a:lnTo>
                  <a:pt x="1974944" y="29859"/>
                </a:lnTo>
                <a:lnTo>
                  <a:pt x="1986698" y="34306"/>
                </a:lnTo>
                <a:lnTo>
                  <a:pt x="1998452" y="39071"/>
                </a:lnTo>
                <a:lnTo>
                  <a:pt x="2009571" y="44471"/>
                </a:lnTo>
                <a:lnTo>
                  <a:pt x="2020689" y="49870"/>
                </a:lnTo>
                <a:lnTo>
                  <a:pt x="2031490" y="55906"/>
                </a:lnTo>
                <a:lnTo>
                  <a:pt x="2042291" y="61941"/>
                </a:lnTo>
                <a:lnTo>
                  <a:pt x="2053092" y="67976"/>
                </a:lnTo>
                <a:lnTo>
                  <a:pt x="2063257" y="74964"/>
                </a:lnTo>
                <a:lnTo>
                  <a:pt x="2073741" y="81953"/>
                </a:lnTo>
                <a:lnTo>
                  <a:pt x="2083589" y="89259"/>
                </a:lnTo>
                <a:lnTo>
                  <a:pt x="2093754" y="96564"/>
                </a:lnTo>
                <a:lnTo>
                  <a:pt x="2103284" y="104506"/>
                </a:lnTo>
                <a:lnTo>
                  <a:pt x="2112814" y="112447"/>
                </a:lnTo>
                <a:lnTo>
                  <a:pt x="2122027" y="120388"/>
                </a:lnTo>
                <a:lnTo>
                  <a:pt x="2131239" y="129282"/>
                </a:lnTo>
                <a:lnTo>
                  <a:pt x="2139816" y="138176"/>
                </a:lnTo>
                <a:lnTo>
                  <a:pt x="2148711" y="147070"/>
                </a:lnTo>
                <a:lnTo>
                  <a:pt x="2157288" y="156282"/>
                </a:lnTo>
                <a:lnTo>
                  <a:pt x="2165548" y="165811"/>
                </a:lnTo>
                <a:lnTo>
                  <a:pt x="2173490" y="175658"/>
                </a:lnTo>
                <a:lnTo>
                  <a:pt x="2181749" y="185505"/>
                </a:lnTo>
                <a:lnTo>
                  <a:pt x="2189373" y="195987"/>
                </a:lnTo>
                <a:lnTo>
                  <a:pt x="2196680" y="206152"/>
                </a:lnTo>
                <a:lnTo>
                  <a:pt x="2203986" y="216952"/>
                </a:lnTo>
                <a:lnTo>
                  <a:pt x="2211293" y="227752"/>
                </a:lnTo>
                <a:lnTo>
                  <a:pt x="2217646" y="238870"/>
                </a:lnTo>
                <a:lnTo>
                  <a:pt x="2224635" y="249987"/>
                </a:lnTo>
                <a:lnTo>
                  <a:pt x="2230671" y="261423"/>
                </a:lnTo>
                <a:lnTo>
                  <a:pt x="2237024" y="273175"/>
                </a:lnTo>
                <a:lnTo>
                  <a:pt x="2243060" y="285246"/>
                </a:lnTo>
                <a:lnTo>
                  <a:pt x="2248778" y="296999"/>
                </a:lnTo>
                <a:lnTo>
                  <a:pt x="2253861" y="309069"/>
                </a:lnTo>
                <a:lnTo>
                  <a:pt x="2259261" y="321458"/>
                </a:lnTo>
                <a:lnTo>
                  <a:pt x="2264344" y="334163"/>
                </a:lnTo>
                <a:lnTo>
                  <a:pt x="2269427" y="347187"/>
                </a:lnTo>
                <a:lnTo>
                  <a:pt x="2273874" y="359575"/>
                </a:lnTo>
                <a:lnTo>
                  <a:pt x="2278004" y="372599"/>
                </a:lnTo>
                <a:lnTo>
                  <a:pt x="2282452" y="386257"/>
                </a:lnTo>
                <a:lnTo>
                  <a:pt x="2286264" y="399598"/>
                </a:lnTo>
                <a:lnTo>
                  <a:pt x="2290076" y="412939"/>
                </a:lnTo>
                <a:lnTo>
                  <a:pt x="2292935" y="426598"/>
                </a:lnTo>
                <a:lnTo>
                  <a:pt x="2296429" y="440575"/>
                </a:lnTo>
                <a:lnTo>
                  <a:pt x="2299288" y="454233"/>
                </a:lnTo>
                <a:lnTo>
                  <a:pt x="2301830" y="468527"/>
                </a:lnTo>
                <a:lnTo>
                  <a:pt x="2304053" y="482504"/>
                </a:lnTo>
                <a:lnTo>
                  <a:pt x="2306595" y="497116"/>
                </a:lnTo>
                <a:lnTo>
                  <a:pt x="2308501" y="511410"/>
                </a:lnTo>
                <a:lnTo>
                  <a:pt x="2309772" y="526339"/>
                </a:lnTo>
                <a:lnTo>
                  <a:pt x="2311360" y="540633"/>
                </a:lnTo>
                <a:lnTo>
                  <a:pt x="2312630" y="555245"/>
                </a:lnTo>
                <a:lnTo>
                  <a:pt x="2313266" y="570174"/>
                </a:lnTo>
                <a:lnTo>
                  <a:pt x="2320255" y="573033"/>
                </a:lnTo>
                <a:lnTo>
                  <a:pt x="2327244" y="576209"/>
                </a:lnTo>
                <a:lnTo>
                  <a:pt x="2333597" y="579704"/>
                </a:lnTo>
                <a:lnTo>
                  <a:pt x="2339633" y="583515"/>
                </a:lnTo>
                <a:lnTo>
                  <a:pt x="2345351" y="587645"/>
                </a:lnTo>
                <a:lnTo>
                  <a:pt x="2350751" y="592727"/>
                </a:lnTo>
                <a:lnTo>
                  <a:pt x="2356152" y="597809"/>
                </a:lnTo>
                <a:lnTo>
                  <a:pt x="2361234" y="603527"/>
                </a:lnTo>
                <a:lnTo>
                  <a:pt x="2365364" y="609562"/>
                </a:lnTo>
                <a:lnTo>
                  <a:pt x="2369494" y="616233"/>
                </a:lnTo>
                <a:lnTo>
                  <a:pt x="2372988" y="622903"/>
                </a:lnTo>
                <a:lnTo>
                  <a:pt x="2376483" y="630527"/>
                </a:lnTo>
                <a:lnTo>
                  <a:pt x="2379024" y="638786"/>
                </a:lnTo>
                <a:lnTo>
                  <a:pt x="2381566" y="647362"/>
                </a:lnTo>
                <a:lnTo>
                  <a:pt x="2383472" y="656574"/>
                </a:lnTo>
                <a:lnTo>
                  <a:pt x="2384425" y="666103"/>
                </a:lnTo>
                <a:lnTo>
                  <a:pt x="2385378" y="674362"/>
                </a:lnTo>
                <a:lnTo>
                  <a:pt x="2385695" y="681985"/>
                </a:lnTo>
                <a:lnTo>
                  <a:pt x="2386013" y="689927"/>
                </a:lnTo>
                <a:lnTo>
                  <a:pt x="2385695" y="698503"/>
                </a:lnTo>
                <a:lnTo>
                  <a:pt x="2385378" y="706444"/>
                </a:lnTo>
                <a:lnTo>
                  <a:pt x="2384425" y="714703"/>
                </a:lnTo>
                <a:lnTo>
                  <a:pt x="2383472" y="723279"/>
                </a:lnTo>
                <a:lnTo>
                  <a:pt x="2381883" y="731538"/>
                </a:lnTo>
                <a:lnTo>
                  <a:pt x="2380295" y="740115"/>
                </a:lnTo>
                <a:lnTo>
                  <a:pt x="2378389" y="748373"/>
                </a:lnTo>
                <a:lnTo>
                  <a:pt x="2376483" y="756950"/>
                </a:lnTo>
                <a:lnTo>
                  <a:pt x="2374259" y="765526"/>
                </a:lnTo>
                <a:lnTo>
                  <a:pt x="2371400" y="773467"/>
                </a:lnTo>
                <a:lnTo>
                  <a:pt x="2368541" y="781726"/>
                </a:lnTo>
                <a:lnTo>
                  <a:pt x="2365364" y="789985"/>
                </a:lnTo>
                <a:lnTo>
                  <a:pt x="2361870" y="797926"/>
                </a:lnTo>
                <a:lnTo>
                  <a:pt x="2358376" y="805550"/>
                </a:lnTo>
                <a:lnTo>
                  <a:pt x="2354563" y="813173"/>
                </a:lnTo>
                <a:lnTo>
                  <a:pt x="2350434" y="820479"/>
                </a:lnTo>
                <a:lnTo>
                  <a:pt x="2346304" y="827785"/>
                </a:lnTo>
                <a:lnTo>
                  <a:pt x="2341539" y="834773"/>
                </a:lnTo>
                <a:lnTo>
                  <a:pt x="2337091" y="841444"/>
                </a:lnTo>
                <a:lnTo>
                  <a:pt x="2332009" y="848114"/>
                </a:lnTo>
                <a:lnTo>
                  <a:pt x="2326608" y="854149"/>
                </a:lnTo>
                <a:lnTo>
                  <a:pt x="2321843" y="859867"/>
                </a:lnTo>
                <a:lnTo>
                  <a:pt x="2316125" y="865585"/>
                </a:lnTo>
                <a:lnTo>
                  <a:pt x="2310407" y="870667"/>
                </a:lnTo>
                <a:lnTo>
                  <a:pt x="2304689" y="875432"/>
                </a:lnTo>
                <a:lnTo>
                  <a:pt x="2298335" y="879879"/>
                </a:lnTo>
                <a:lnTo>
                  <a:pt x="2292300" y="884008"/>
                </a:lnTo>
                <a:lnTo>
                  <a:pt x="2285628" y="887502"/>
                </a:lnTo>
                <a:lnTo>
                  <a:pt x="2279275" y="890996"/>
                </a:lnTo>
                <a:lnTo>
                  <a:pt x="2273239" y="915137"/>
                </a:lnTo>
                <a:lnTo>
                  <a:pt x="2266250" y="938643"/>
                </a:lnTo>
                <a:lnTo>
                  <a:pt x="2258626" y="962467"/>
                </a:lnTo>
                <a:lnTo>
                  <a:pt x="2251002" y="986290"/>
                </a:lnTo>
                <a:lnTo>
                  <a:pt x="2242425" y="1009161"/>
                </a:lnTo>
                <a:lnTo>
                  <a:pt x="2233212" y="1032031"/>
                </a:lnTo>
                <a:lnTo>
                  <a:pt x="2223682" y="1054584"/>
                </a:lnTo>
                <a:lnTo>
                  <a:pt x="2213834" y="1076819"/>
                </a:lnTo>
                <a:lnTo>
                  <a:pt x="2203351" y="1098419"/>
                </a:lnTo>
                <a:lnTo>
                  <a:pt x="2192232" y="1119701"/>
                </a:lnTo>
                <a:lnTo>
                  <a:pt x="2180479" y="1140348"/>
                </a:lnTo>
                <a:lnTo>
                  <a:pt x="2168407" y="1160360"/>
                </a:lnTo>
                <a:lnTo>
                  <a:pt x="2155700" y="1179736"/>
                </a:lnTo>
                <a:lnTo>
                  <a:pt x="2142358" y="1198477"/>
                </a:lnTo>
                <a:lnTo>
                  <a:pt x="2128380" y="1216901"/>
                </a:lnTo>
                <a:lnTo>
                  <a:pt x="2114403" y="1234054"/>
                </a:lnTo>
                <a:lnTo>
                  <a:pt x="2106779" y="1242630"/>
                </a:lnTo>
                <a:lnTo>
                  <a:pt x="2099472" y="1250889"/>
                </a:lnTo>
                <a:lnTo>
                  <a:pt x="2091848" y="1259148"/>
                </a:lnTo>
                <a:lnTo>
                  <a:pt x="2083589" y="1266771"/>
                </a:lnTo>
                <a:lnTo>
                  <a:pt x="2075647" y="1274395"/>
                </a:lnTo>
                <a:lnTo>
                  <a:pt x="2067705" y="1282018"/>
                </a:lnTo>
                <a:lnTo>
                  <a:pt x="2059445" y="1289006"/>
                </a:lnTo>
                <a:lnTo>
                  <a:pt x="2051186" y="1295994"/>
                </a:lnTo>
                <a:lnTo>
                  <a:pt x="2042609" y="1302665"/>
                </a:lnTo>
                <a:lnTo>
                  <a:pt x="2034032" y="1309018"/>
                </a:lnTo>
                <a:lnTo>
                  <a:pt x="2025137" y="1315688"/>
                </a:lnTo>
                <a:lnTo>
                  <a:pt x="2016242" y="1321724"/>
                </a:lnTo>
                <a:lnTo>
                  <a:pt x="2007029" y="1327441"/>
                </a:lnTo>
                <a:lnTo>
                  <a:pt x="1997817" y="1332841"/>
                </a:lnTo>
                <a:lnTo>
                  <a:pt x="1988922" y="1338241"/>
                </a:lnTo>
                <a:lnTo>
                  <a:pt x="1979074" y="1343324"/>
                </a:lnTo>
                <a:lnTo>
                  <a:pt x="1969544" y="1348088"/>
                </a:lnTo>
                <a:lnTo>
                  <a:pt x="1960014" y="1352535"/>
                </a:lnTo>
                <a:lnTo>
                  <a:pt x="1950166" y="1356665"/>
                </a:lnTo>
                <a:lnTo>
                  <a:pt x="1940000" y="1360477"/>
                </a:lnTo>
                <a:lnTo>
                  <a:pt x="1929835" y="1364288"/>
                </a:lnTo>
                <a:lnTo>
                  <a:pt x="1919352" y="1367782"/>
                </a:lnTo>
                <a:lnTo>
                  <a:pt x="1909186" y="1370641"/>
                </a:lnTo>
                <a:lnTo>
                  <a:pt x="1898703" y="1373500"/>
                </a:lnTo>
                <a:lnTo>
                  <a:pt x="1888220" y="1375724"/>
                </a:lnTo>
                <a:lnTo>
                  <a:pt x="1877101" y="1377947"/>
                </a:lnTo>
                <a:lnTo>
                  <a:pt x="1865982" y="1379853"/>
                </a:lnTo>
                <a:lnTo>
                  <a:pt x="1854864" y="1381123"/>
                </a:lnTo>
                <a:lnTo>
                  <a:pt x="1843745" y="1382712"/>
                </a:lnTo>
                <a:lnTo>
                  <a:pt x="1832309" y="1383347"/>
                </a:lnTo>
                <a:lnTo>
                  <a:pt x="1820873" y="1383665"/>
                </a:lnTo>
                <a:lnTo>
                  <a:pt x="1808801" y="1384300"/>
                </a:lnTo>
                <a:lnTo>
                  <a:pt x="1797365" y="1383665"/>
                </a:lnTo>
                <a:lnTo>
                  <a:pt x="1785929" y="1383347"/>
                </a:lnTo>
                <a:lnTo>
                  <a:pt x="1774493" y="1382712"/>
                </a:lnTo>
                <a:lnTo>
                  <a:pt x="1763374" y="1381441"/>
                </a:lnTo>
                <a:lnTo>
                  <a:pt x="1752256" y="1379853"/>
                </a:lnTo>
                <a:lnTo>
                  <a:pt x="1741137" y="1377947"/>
                </a:lnTo>
                <a:lnTo>
                  <a:pt x="1730336" y="1375724"/>
                </a:lnTo>
                <a:lnTo>
                  <a:pt x="1719535" y="1373500"/>
                </a:lnTo>
                <a:lnTo>
                  <a:pt x="1709052" y="1370641"/>
                </a:lnTo>
                <a:lnTo>
                  <a:pt x="1698569" y="1367782"/>
                </a:lnTo>
                <a:lnTo>
                  <a:pt x="1688721" y="1364606"/>
                </a:lnTo>
                <a:lnTo>
                  <a:pt x="1678238" y="1360794"/>
                </a:lnTo>
                <a:lnTo>
                  <a:pt x="1668390" y="1356982"/>
                </a:lnTo>
                <a:lnTo>
                  <a:pt x="1658542" y="1352853"/>
                </a:lnTo>
                <a:lnTo>
                  <a:pt x="1649012" y="1348088"/>
                </a:lnTo>
                <a:lnTo>
                  <a:pt x="1639164" y="1343641"/>
                </a:lnTo>
                <a:lnTo>
                  <a:pt x="1630269" y="1338559"/>
                </a:lnTo>
                <a:lnTo>
                  <a:pt x="1620421" y="1333794"/>
                </a:lnTo>
                <a:lnTo>
                  <a:pt x="1611526" y="1327759"/>
                </a:lnTo>
                <a:lnTo>
                  <a:pt x="1602632" y="1322042"/>
                </a:lnTo>
                <a:lnTo>
                  <a:pt x="1593737" y="1316324"/>
                </a:lnTo>
                <a:lnTo>
                  <a:pt x="1584842" y="1309971"/>
                </a:lnTo>
                <a:lnTo>
                  <a:pt x="1576265" y="1303936"/>
                </a:lnTo>
                <a:lnTo>
                  <a:pt x="1567688" y="1296947"/>
                </a:lnTo>
                <a:lnTo>
                  <a:pt x="1559746" y="1289959"/>
                </a:lnTo>
                <a:lnTo>
                  <a:pt x="1551169" y="1282653"/>
                </a:lnTo>
                <a:lnTo>
                  <a:pt x="1543227" y="1275348"/>
                </a:lnTo>
                <a:lnTo>
                  <a:pt x="1535285" y="1267724"/>
                </a:lnTo>
                <a:lnTo>
                  <a:pt x="1527661" y="1260100"/>
                </a:lnTo>
                <a:lnTo>
                  <a:pt x="1520037" y="1252159"/>
                </a:lnTo>
                <a:lnTo>
                  <a:pt x="1512095" y="1244218"/>
                </a:lnTo>
                <a:lnTo>
                  <a:pt x="1505106" y="1235642"/>
                </a:lnTo>
                <a:lnTo>
                  <a:pt x="1490811" y="1218489"/>
                </a:lnTo>
                <a:lnTo>
                  <a:pt x="1477151" y="1200383"/>
                </a:lnTo>
                <a:lnTo>
                  <a:pt x="1463491" y="1181642"/>
                </a:lnTo>
                <a:lnTo>
                  <a:pt x="1451102" y="1162583"/>
                </a:lnTo>
                <a:lnTo>
                  <a:pt x="1438712" y="1142572"/>
                </a:lnTo>
                <a:lnTo>
                  <a:pt x="1426958" y="1121925"/>
                </a:lnTo>
                <a:lnTo>
                  <a:pt x="1415840" y="1101278"/>
                </a:lnTo>
                <a:lnTo>
                  <a:pt x="1405357" y="1079678"/>
                </a:lnTo>
                <a:lnTo>
                  <a:pt x="1395191" y="1057760"/>
                </a:lnTo>
                <a:lnTo>
                  <a:pt x="1385979" y="1035525"/>
                </a:lnTo>
                <a:lnTo>
                  <a:pt x="1376766" y="1012972"/>
                </a:lnTo>
                <a:lnTo>
                  <a:pt x="1368189" y="989467"/>
                </a:lnTo>
                <a:lnTo>
                  <a:pt x="1360247" y="966278"/>
                </a:lnTo>
                <a:lnTo>
                  <a:pt x="1352941" y="943090"/>
                </a:lnTo>
                <a:lnTo>
                  <a:pt x="1346269" y="919267"/>
                </a:lnTo>
                <a:lnTo>
                  <a:pt x="1339598" y="895126"/>
                </a:lnTo>
                <a:lnTo>
                  <a:pt x="1332292" y="892902"/>
                </a:lnTo>
                <a:lnTo>
                  <a:pt x="1324985" y="889726"/>
                </a:lnTo>
                <a:lnTo>
                  <a:pt x="1318314" y="886232"/>
                </a:lnTo>
                <a:lnTo>
                  <a:pt x="1311325" y="882420"/>
                </a:lnTo>
                <a:lnTo>
                  <a:pt x="1304654" y="878290"/>
                </a:lnTo>
                <a:lnTo>
                  <a:pt x="1298619" y="873208"/>
                </a:lnTo>
                <a:lnTo>
                  <a:pt x="1292265" y="867808"/>
                </a:lnTo>
                <a:lnTo>
                  <a:pt x="1286547" y="862726"/>
                </a:lnTo>
                <a:lnTo>
                  <a:pt x="1280829" y="856373"/>
                </a:lnTo>
                <a:lnTo>
                  <a:pt x="1274793" y="850020"/>
                </a:lnTo>
                <a:lnTo>
                  <a:pt x="1269710" y="843032"/>
                </a:lnTo>
                <a:lnTo>
                  <a:pt x="1264627" y="836044"/>
                </a:lnTo>
                <a:lnTo>
                  <a:pt x="1259545" y="828738"/>
                </a:lnTo>
                <a:lnTo>
                  <a:pt x="1255097" y="821114"/>
                </a:lnTo>
                <a:lnTo>
                  <a:pt x="1250968" y="813491"/>
                </a:lnTo>
                <a:lnTo>
                  <a:pt x="1246520" y="805550"/>
                </a:lnTo>
                <a:lnTo>
                  <a:pt x="1242708" y="796973"/>
                </a:lnTo>
                <a:lnTo>
                  <a:pt x="1239214" y="788714"/>
                </a:lnTo>
                <a:lnTo>
                  <a:pt x="1236037" y="780138"/>
                </a:lnTo>
                <a:lnTo>
                  <a:pt x="1232860" y="771562"/>
                </a:lnTo>
                <a:lnTo>
                  <a:pt x="1230001" y="762667"/>
                </a:lnTo>
                <a:lnTo>
                  <a:pt x="1227460" y="753773"/>
                </a:lnTo>
                <a:lnTo>
                  <a:pt x="1225554" y="745197"/>
                </a:lnTo>
                <a:lnTo>
                  <a:pt x="1223648" y="735985"/>
                </a:lnTo>
                <a:lnTo>
                  <a:pt x="1222059" y="727091"/>
                </a:lnTo>
                <a:lnTo>
                  <a:pt x="1220471" y="718197"/>
                </a:lnTo>
                <a:lnTo>
                  <a:pt x="1219836" y="708985"/>
                </a:lnTo>
                <a:lnTo>
                  <a:pt x="1219200" y="700409"/>
                </a:lnTo>
                <a:lnTo>
                  <a:pt x="1219200" y="691832"/>
                </a:lnTo>
                <a:lnTo>
                  <a:pt x="1219200" y="682938"/>
                </a:lnTo>
                <a:lnTo>
                  <a:pt x="1219518" y="674680"/>
                </a:lnTo>
                <a:lnTo>
                  <a:pt x="1220153" y="666103"/>
                </a:lnTo>
                <a:lnTo>
                  <a:pt x="1221742" y="655621"/>
                </a:lnTo>
                <a:lnTo>
                  <a:pt x="1223648" y="645456"/>
                </a:lnTo>
                <a:lnTo>
                  <a:pt x="1226824" y="635927"/>
                </a:lnTo>
                <a:lnTo>
                  <a:pt x="1229683" y="627350"/>
                </a:lnTo>
                <a:lnTo>
                  <a:pt x="1233496" y="618774"/>
                </a:lnTo>
                <a:lnTo>
                  <a:pt x="1237943" y="611468"/>
                </a:lnTo>
                <a:lnTo>
                  <a:pt x="1242708" y="604162"/>
                </a:lnTo>
                <a:lnTo>
                  <a:pt x="1248108" y="598127"/>
                </a:lnTo>
                <a:lnTo>
                  <a:pt x="1253827" y="592409"/>
                </a:lnTo>
                <a:lnTo>
                  <a:pt x="1259862" y="587009"/>
                </a:lnTo>
                <a:lnTo>
                  <a:pt x="1266534" y="581927"/>
                </a:lnTo>
                <a:lnTo>
                  <a:pt x="1273522" y="577798"/>
                </a:lnTo>
                <a:lnTo>
                  <a:pt x="1280829" y="574304"/>
                </a:lnTo>
                <a:lnTo>
                  <a:pt x="1288453" y="570809"/>
                </a:lnTo>
                <a:lnTo>
                  <a:pt x="1296395" y="568268"/>
                </a:lnTo>
                <a:lnTo>
                  <a:pt x="1304654" y="566045"/>
                </a:lnTo>
                <a:lnTo>
                  <a:pt x="1305607" y="551115"/>
                </a:lnTo>
                <a:lnTo>
                  <a:pt x="1306560" y="536504"/>
                </a:lnTo>
                <a:lnTo>
                  <a:pt x="1308149" y="521892"/>
                </a:lnTo>
                <a:lnTo>
                  <a:pt x="1310055" y="507598"/>
                </a:lnTo>
                <a:lnTo>
                  <a:pt x="1311961" y="493304"/>
                </a:lnTo>
                <a:lnTo>
                  <a:pt x="1314502" y="479010"/>
                </a:lnTo>
                <a:lnTo>
                  <a:pt x="1316726" y="465033"/>
                </a:lnTo>
                <a:lnTo>
                  <a:pt x="1319267" y="450739"/>
                </a:lnTo>
                <a:lnTo>
                  <a:pt x="1322444" y="437081"/>
                </a:lnTo>
                <a:lnTo>
                  <a:pt x="1325303" y="423104"/>
                </a:lnTo>
                <a:lnTo>
                  <a:pt x="1328797" y="409763"/>
                </a:lnTo>
                <a:lnTo>
                  <a:pt x="1332610" y="396422"/>
                </a:lnTo>
                <a:lnTo>
                  <a:pt x="1336422" y="383081"/>
                </a:lnTo>
                <a:lnTo>
                  <a:pt x="1340869" y="370057"/>
                </a:lnTo>
                <a:lnTo>
                  <a:pt x="1344999" y="357034"/>
                </a:lnTo>
                <a:lnTo>
                  <a:pt x="1349446" y="344010"/>
                </a:lnTo>
                <a:lnTo>
                  <a:pt x="1354529" y="331305"/>
                </a:lnTo>
                <a:lnTo>
                  <a:pt x="1359612" y="319234"/>
                </a:lnTo>
                <a:lnTo>
                  <a:pt x="1365012" y="306528"/>
                </a:lnTo>
                <a:lnTo>
                  <a:pt x="1370095" y="294775"/>
                </a:lnTo>
                <a:lnTo>
                  <a:pt x="1376131" y="282705"/>
                </a:lnTo>
                <a:lnTo>
                  <a:pt x="1382167" y="270952"/>
                </a:lnTo>
                <a:lnTo>
                  <a:pt x="1388202" y="259517"/>
                </a:lnTo>
                <a:lnTo>
                  <a:pt x="1394873" y="248081"/>
                </a:lnTo>
                <a:lnTo>
                  <a:pt x="1401227" y="236964"/>
                </a:lnTo>
                <a:lnTo>
                  <a:pt x="1408216" y="225846"/>
                </a:lnTo>
                <a:lnTo>
                  <a:pt x="1414887" y="215046"/>
                </a:lnTo>
                <a:lnTo>
                  <a:pt x="1422193" y="204246"/>
                </a:lnTo>
                <a:lnTo>
                  <a:pt x="1429817" y="194082"/>
                </a:lnTo>
                <a:lnTo>
                  <a:pt x="1437759" y="183917"/>
                </a:lnTo>
                <a:lnTo>
                  <a:pt x="1445701" y="174070"/>
                </a:lnTo>
                <a:lnTo>
                  <a:pt x="1453643" y="164541"/>
                </a:lnTo>
                <a:lnTo>
                  <a:pt x="1461585" y="155011"/>
                </a:lnTo>
                <a:lnTo>
                  <a:pt x="1470480" y="145799"/>
                </a:lnTo>
                <a:lnTo>
                  <a:pt x="1479057" y="136588"/>
                </a:lnTo>
                <a:lnTo>
                  <a:pt x="1488269" y="128329"/>
                </a:lnTo>
                <a:lnTo>
                  <a:pt x="1496846" y="119753"/>
                </a:lnTo>
                <a:lnTo>
                  <a:pt x="1506377" y="111494"/>
                </a:lnTo>
                <a:lnTo>
                  <a:pt x="1515589" y="103235"/>
                </a:lnTo>
                <a:lnTo>
                  <a:pt x="1525755" y="95611"/>
                </a:lnTo>
                <a:lnTo>
                  <a:pt x="1535285" y="88306"/>
                </a:lnTo>
                <a:lnTo>
                  <a:pt x="1545133" y="81000"/>
                </a:lnTo>
                <a:lnTo>
                  <a:pt x="1555616" y="74329"/>
                </a:lnTo>
                <a:lnTo>
                  <a:pt x="1565781" y="67659"/>
                </a:lnTo>
                <a:lnTo>
                  <a:pt x="1576582" y="61306"/>
                </a:lnTo>
                <a:lnTo>
                  <a:pt x="1587383" y="54953"/>
                </a:lnTo>
                <a:lnTo>
                  <a:pt x="1597866" y="49235"/>
                </a:lnTo>
                <a:lnTo>
                  <a:pt x="1608985" y="44153"/>
                </a:lnTo>
                <a:lnTo>
                  <a:pt x="1620421" y="38753"/>
                </a:lnTo>
                <a:lnTo>
                  <a:pt x="1632175" y="33988"/>
                </a:lnTo>
                <a:lnTo>
                  <a:pt x="1643611" y="29541"/>
                </a:lnTo>
                <a:lnTo>
                  <a:pt x="1655365" y="25412"/>
                </a:lnTo>
                <a:lnTo>
                  <a:pt x="1667119" y="20965"/>
                </a:lnTo>
                <a:lnTo>
                  <a:pt x="1679508" y="17471"/>
                </a:lnTo>
                <a:lnTo>
                  <a:pt x="1691898" y="14294"/>
                </a:lnTo>
                <a:lnTo>
                  <a:pt x="1703969" y="11435"/>
                </a:lnTo>
                <a:lnTo>
                  <a:pt x="1716676" y="8894"/>
                </a:lnTo>
                <a:lnTo>
                  <a:pt x="1729383" y="6353"/>
                </a:lnTo>
                <a:lnTo>
                  <a:pt x="1742408" y="4447"/>
                </a:lnTo>
                <a:lnTo>
                  <a:pt x="1755432" y="3177"/>
                </a:lnTo>
                <a:lnTo>
                  <a:pt x="1768457" y="1588"/>
                </a:lnTo>
                <a:lnTo>
                  <a:pt x="1781799" y="635"/>
                </a:lnTo>
                <a:lnTo>
                  <a:pt x="1795459" y="318"/>
                </a:lnTo>
                <a:lnTo>
                  <a:pt x="1808801" y="0"/>
                </a:lnTo>
                <a:close/>
              </a:path>
            </a:pathLst>
          </a:custGeom>
          <a:solidFill>
            <a:srgbClr val="EBA133"/>
          </a:solidFill>
          <a:ln>
            <a:noFill/>
          </a:ln>
        </p:spPr>
        <p:txBody>
          <a:bodyPr anchor="ctr">
            <a:scene3d>
              <a:camera prst="orthographicFront"/>
              <a:lightRig rig="threePt" dir="t"/>
            </a:scene3d>
            <a:sp3d>
              <a:contourClr>
                <a:srgbClr val="FFFFFF"/>
              </a:contourClr>
            </a:sp3d>
          </a:bodyPr>
          <a:lstStyle/>
          <a:p>
            <a:pPr algn="ctr">
              <a:defRPr/>
            </a:pPr>
            <a:endParaRPr lang="zh-CN" altLang="en-US">
              <a:solidFill>
                <a:srgbClr val="FFFFFF"/>
              </a:solidFill>
              <a:ea typeface="幼圆" panose="02010509060101010101" pitchFamily="49" charset="-122"/>
            </a:endParaRPr>
          </a:p>
        </p:txBody>
      </p:sp>
      <p:sp>
        <p:nvSpPr>
          <p:cNvPr id="313" name="KSO_Shape"/>
          <p:cNvSpPr/>
          <p:nvPr/>
        </p:nvSpPr>
        <p:spPr bwMode="auto">
          <a:xfrm>
            <a:off x="5882910" y="4543541"/>
            <a:ext cx="828675" cy="497945"/>
          </a:xfrm>
          <a:custGeom>
            <a:avLst/>
            <a:gdLst>
              <a:gd name="T0" fmla="*/ 354414 w 2295525"/>
              <a:gd name="T1" fmla="*/ 1437494 h 1735138"/>
              <a:gd name="T2" fmla="*/ 223983 w 2295525"/>
              <a:gd name="T3" fmla="*/ 1389407 h 1735138"/>
              <a:gd name="T4" fmla="*/ 200120 w 2295525"/>
              <a:gd name="T5" fmla="*/ 1433678 h 1735138"/>
              <a:gd name="T6" fmla="*/ 1871799 w 2295525"/>
              <a:gd name="T7" fmla="*/ 1202082 h 1735138"/>
              <a:gd name="T8" fmla="*/ 1862595 w 2295525"/>
              <a:gd name="T9" fmla="*/ 1430571 h 1735138"/>
              <a:gd name="T10" fmla="*/ 1585813 w 2295525"/>
              <a:gd name="T11" fmla="*/ 1207999 h 1735138"/>
              <a:gd name="T12" fmla="*/ 1490656 w 2295525"/>
              <a:gd name="T13" fmla="*/ 1402297 h 1735138"/>
              <a:gd name="T14" fmla="*/ 1152749 w 2295525"/>
              <a:gd name="T15" fmla="*/ 1383558 h 1735138"/>
              <a:gd name="T16" fmla="*/ 1090837 w 2295525"/>
              <a:gd name="T17" fmla="*/ 1220821 h 1735138"/>
              <a:gd name="T18" fmla="*/ 783516 w 2295525"/>
              <a:gd name="T19" fmla="*/ 1424982 h 1735138"/>
              <a:gd name="T20" fmla="*/ 1483025 w 2295525"/>
              <a:gd name="T21" fmla="*/ 1122300 h 1735138"/>
              <a:gd name="T22" fmla="*/ 1518730 w 2295525"/>
              <a:gd name="T23" fmla="*/ 1215802 h 1735138"/>
              <a:gd name="T24" fmla="*/ 1183050 w 2295525"/>
              <a:gd name="T25" fmla="*/ 1170419 h 1735138"/>
              <a:gd name="T26" fmla="*/ 1093135 w 2295525"/>
              <a:gd name="T27" fmla="*/ 1129269 h 1735138"/>
              <a:gd name="T28" fmla="*/ 556942 w 2295525"/>
              <a:gd name="T29" fmla="*/ 1349470 h 1735138"/>
              <a:gd name="T30" fmla="*/ 575056 w 2295525"/>
              <a:gd name="T31" fmla="*/ 1122300 h 1735138"/>
              <a:gd name="T32" fmla="*/ 1862842 w 2295525"/>
              <a:gd name="T33" fmla="*/ 1073163 h 1735138"/>
              <a:gd name="T34" fmla="*/ 1818708 w 2295525"/>
              <a:gd name="T35" fmla="*/ 1141187 h 1735138"/>
              <a:gd name="T36" fmla="*/ 1616812 w 2295525"/>
              <a:gd name="T37" fmla="*/ 1141187 h 1735138"/>
              <a:gd name="T38" fmla="*/ 1710350 w 2295525"/>
              <a:gd name="T39" fmla="*/ 973592 h 1735138"/>
              <a:gd name="T40" fmla="*/ 1049969 w 2295525"/>
              <a:gd name="T41" fmla="*/ 1053775 h 1735138"/>
              <a:gd name="T42" fmla="*/ 1014682 w 2295525"/>
              <a:gd name="T43" fmla="*/ 1139873 h 1735138"/>
              <a:gd name="T44" fmla="*/ 810877 w 2295525"/>
              <a:gd name="T45" fmla="*/ 1148088 h 1735138"/>
              <a:gd name="T46" fmla="*/ 894641 w 2295525"/>
              <a:gd name="T47" fmla="*/ 977206 h 1735138"/>
              <a:gd name="T48" fmla="*/ 1442943 w 2295525"/>
              <a:gd name="T49" fmla="*/ 1075103 h 1735138"/>
              <a:gd name="T50" fmla="*/ 1436373 w 2295525"/>
              <a:gd name="T51" fmla="*/ 1150050 h 1735138"/>
              <a:gd name="T52" fmla="*/ 1208721 w 2295525"/>
              <a:gd name="T53" fmla="*/ 1078390 h 1735138"/>
              <a:gd name="T54" fmla="*/ 1323368 w 2295525"/>
              <a:gd name="T55" fmla="*/ 948876 h 1735138"/>
              <a:gd name="T56" fmla="*/ 1621695 w 2295525"/>
              <a:gd name="T57" fmla="*/ 933562 h 1735138"/>
              <a:gd name="T58" fmla="*/ 1479674 w 2295525"/>
              <a:gd name="T59" fmla="*/ 1082709 h 1735138"/>
              <a:gd name="T60" fmla="*/ 1414939 w 2295525"/>
              <a:gd name="T61" fmla="*/ 921326 h 1735138"/>
              <a:gd name="T62" fmla="*/ 734217 w 2295525"/>
              <a:gd name="T63" fmla="*/ 885923 h 1735138"/>
              <a:gd name="T64" fmla="*/ 821379 w 2295525"/>
              <a:gd name="T65" fmla="*/ 995880 h 1735138"/>
              <a:gd name="T66" fmla="*/ 569798 w 2295525"/>
              <a:gd name="T67" fmla="*/ 1011399 h 1735138"/>
              <a:gd name="T68" fmla="*/ 708465 w 2295525"/>
              <a:gd name="T69" fmla="*/ 874696 h 1735138"/>
              <a:gd name="T70" fmla="*/ 1179427 w 2295525"/>
              <a:gd name="T71" fmla="*/ 987627 h 1735138"/>
              <a:gd name="T72" fmla="*/ 1053942 w 2295525"/>
              <a:gd name="T73" fmla="*/ 998854 h 1735138"/>
              <a:gd name="T74" fmla="*/ 1081279 w 2295525"/>
              <a:gd name="T75" fmla="*/ 872390 h 1735138"/>
              <a:gd name="T76" fmla="*/ 630962 w 2295525"/>
              <a:gd name="T77" fmla="*/ 582190 h 1735138"/>
              <a:gd name="T78" fmla="*/ 650134 w 2295525"/>
              <a:gd name="T79" fmla="*/ 606180 h 1735138"/>
              <a:gd name="T80" fmla="*/ 568156 w 2295525"/>
              <a:gd name="T81" fmla="*/ 576931 h 1735138"/>
              <a:gd name="T82" fmla="*/ 423066 w 2295525"/>
              <a:gd name="T83" fmla="*/ 442769 h 1735138"/>
              <a:gd name="T84" fmla="*/ 467582 w 2295525"/>
              <a:gd name="T85" fmla="*/ 701168 h 1735138"/>
              <a:gd name="T86" fmla="*/ 431639 w 2295525"/>
              <a:gd name="T87" fmla="*/ 840254 h 1735138"/>
              <a:gd name="T88" fmla="*/ 233461 w 2295525"/>
              <a:gd name="T89" fmla="*/ 1059432 h 1735138"/>
              <a:gd name="T90" fmla="*/ 24401 w 2295525"/>
              <a:gd name="T91" fmla="*/ 753902 h 1735138"/>
              <a:gd name="T92" fmla="*/ 24071 w 2295525"/>
              <a:gd name="T93" fmla="*/ 496162 h 1735138"/>
              <a:gd name="T94" fmla="*/ 271712 w 2295525"/>
              <a:gd name="T95" fmla="*/ 589107 h 1735138"/>
              <a:gd name="T96" fmla="*/ 114945 w 2295525"/>
              <a:gd name="T97" fmla="*/ 167158 h 1735138"/>
              <a:gd name="T98" fmla="*/ 805855 w 2295525"/>
              <a:gd name="T99" fmla="*/ 635663 h 1735138"/>
              <a:gd name="T100" fmla="*/ 259204 w 2295525"/>
              <a:gd name="T101" fmla="*/ 33300 h 1735138"/>
              <a:gd name="T102" fmla="*/ 328699 w 2295525"/>
              <a:gd name="T103" fmla="*/ 129902 h 1735138"/>
              <a:gd name="T104" fmla="*/ 367892 w 2295525"/>
              <a:gd name="T105" fmla="*/ 169466 h 1735138"/>
              <a:gd name="T106" fmla="*/ 336932 w 2295525"/>
              <a:gd name="T107" fmla="*/ 328712 h 1735138"/>
              <a:gd name="T108" fmla="*/ 211447 w 2295525"/>
              <a:gd name="T109" fmla="*/ 381464 h 1735138"/>
              <a:gd name="T110" fmla="*/ 106711 w 2295525"/>
              <a:gd name="T111" fmla="*/ 261452 h 1735138"/>
              <a:gd name="T112" fmla="*/ 105065 w 2295525"/>
              <a:gd name="T113" fmla="*/ 98581 h 1735138"/>
              <a:gd name="T114" fmla="*/ 1739362 w 2295525"/>
              <a:gd name="T115" fmla="*/ 11210 h 1735138"/>
              <a:gd name="T116" fmla="*/ 1780178 w 2295525"/>
              <a:gd name="T117" fmla="*/ 665335 h 1735138"/>
              <a:gd name="T118" fmla="*/ 801905 w 2295525"/>
              <a:gd name="T119" fmla="*/ 719736 h 1735138"/>
              <a:gd name="T120" fmla="*/ 728501 w 2295525"/>
              <a:gd name="T121" fmla="*/ 578954 h 1735138"/>
              <a:gd name="T122" fmla="*/ 797296 w 2295525"/>
              <a:gd name="T123" fmla="*/ 2967 h 173513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295525" h="1735138">
                <a:moveTo>
                  <a:pt x="350837" y="1671638"/>
                </a:moveTo>
                <a:lnTo>
                  <a:pt x="438244" y="1671638"/>
                </a:lnTo>
                <a:lnTo>
                  <a:pt x="442634" y="1674019"/>
                </a:lnTo>
                <a:lnTo>
                  <a:pt x="452213" y="1680766"/>
                </a:lnTo>
                <a:lnTo>
                  <a:pt x="458599" y="1685132"/>
                </a:lnTo>
                <a:lnTo>
                  <a:pt x="465384" y="1690291"/>
                </a:lnTo>
                <a:lnTo>
                  <a:pt x="472169" y="1695847"/>
                </a:lnTo>
                <a:lnTo>
                  <a:pt x="478156" y="1701404"/>
                </a:lnTo>
                <a:lnTo>
                  <a:pt x="483743" y="1706960"/>
                </a:lnTo>
                <a:lnTo>
                  <a:pt x="488533" y="1712913"/>
                </a:lnTo>
                <a:lnTo>
                  <a:pt x="490129" y="1715691"/>
                </a:lnTo>
                <a:lnTo>
                  <a:pt x="490928" y="1718072"/>
                </a:lnTo>
                <a:lnTo>
                  <a:pt x="491726" y="1720454"/>
                </a:lnTo>
                <a:lnTo>
                  <a:pt x="492125" y="1723232"/>
                </a:lnTo>
                <a:lnTo>
                  <a:pt x="491726" y="1725216"/>
                </a:lnTo>
                <a:lnTo>
                  <a:pt x="490928" y="1727201"/>
                </a:lnTo>
                <a:lnTo>
                  <a:pt x="489331" y="1729582"/>
                </a:lnTo>
                <a:lnTo>
                  <a:pt x="486537" y="1730772"/>
                </a:lnTo>
                <a:lnTo>
                  <a:pt x="483743" y="1732360"/>
                </a:lnTo>
                <a:lnTo>
                  <a:pt x="479752" y="1733551"/>
                </a:lnTo>
                <a:lnTo>
                  <a:pt x="475362" y="1734344"/>
                </a:lnTo>
                <a:lnTo>
                  <a:pt x="469774" y="1734741"/>
                </a:lnTo>
                <a:lnTo>
                  <a:pt x="462590" y="1735138"/>
                </a:lnTo>
                <a:lnTo>
                  <a:pt x="455805" y="1735138"/>
                </a:lnTo>
                <a:lnTo>
                  <a:pt x="449419" y="1734741"/>
                </a:lnTo>
                <a:lnTo>
                  <a:pt x="443432" y="1733947"/>
                </a:lnTo>
                <a:lnTo>
                  <a:pt x="437446" y="1733154"/>
                </a:lnTo>
                <a:lnTo>
                  <a:pt x="431858" y="1731566"/>
                </a:lnTo>
                <a:lnTo>
                  <a:pt x="427069" y="1730376"/>
                </a:lnTo>
                <a:lnTo>
                  <a:pt x="421481" y="1727994"/>
                </a:lnTo>
                <a:lnTo>
                  <a:pt x="416691" y="1726010"/>
                </a:lnTo>
                <a:lnTo>
                  <a:pt x="411902" y="1724026"/>
                </a:lnTo>
                <a:lnTo>
                  <a:pt x="402722" y="1718866"/>
                </a:lnTo>
                <a:lnTo>
                  <a:pt x="394341" y="1712913"/>
                </a:lnTo>
                <a:lnTo>
                  <a:pt x="385560" y="1706960"/>
                </a:lnTo>
                <a:lnTo>
                  <a:pt x="381968" y="1704579"/>
                </a:lnTo>
                <a:lnTo>
                  <a:pt x="379573" y="1703785"/>
                </a:lnTo>
                <a:lnTo>
                  <a:pt x="377578" y="1703785"/>
                </a:lnTo>
                <a:lnTo>
                  <a:pt x="376780" y="1704182"/>
                </a:lnTo>
                <a:lnTo>
                  <a:pt x="376380" y="1705372"/>
                </a:lnTo>
                <a:lnTo>
                  <a:pt x="375582" y="1706563"/>
                </a:lnTo>
                <a:lnTo>
                  <a:pt x="375183" y="1707357"/>
                </a:lnTo>
                <a:lnTo>
                  <a:pt x="373986" y="1707754"/>
                </a:lnTo>
                <a:lnTo>
                  <a:pt x="364008" y="1707357"/>
                </a:lnTo>
                <a:lnTo>
                  <a:pt x="358420" y="1706563"/>
                </a:lnTo>
                <a:lnTo>
                  <a:pt x="356425" y="1706166"/>
                </a:lnTo>
                <a:lnTo>
                  <a:pt x="355227" y="1705769"/>
                </a:lnTo>
                <a:lnTo>
                  <a:pt x="353232" y="1697435"/>
                </a:lnTo>
                <a:lnTo>
                  <a:pt x="352433" y="1690688"/>
                </a:lnTo>
                <a:lnTo>
                  <a:pt x="351635" y="1685132"/>
                </a:lnTo>
                <a:lnTo>
                  <a:pt x="351236" y="1680766"/>
                </a:lnTo>
                <a:lnTo>
                  <a:pt x="351635" y="1677988"/>
                </a:lnTo>
                <a:lnTo>
                  <a:pt x="351635" y="1676004"/>
                </a:lnTo>
                <a:lnTo>
                  <a:pt x="352433" y="1674019"/>
                </a:lnTo>
                <a:lnTo>
                  <a:pt x="350837" y="1671638"/>
                </a:lnTo>
                <a:close/>
                <a:moveTo>
                  <a:pt x="168275" y="1670050"/>
                </a:moveTo>
                <a:lnTo>
                  <a:pt x="265566" y="1670050"/>
                </a:lnTo>
                <a:lnTo>
                  <a:pt x="269899" y="1672491"/>
                </a:lnTo>
                <a:lnTo>
                  <a:pt x="281322" y="1679406"/>
                </a:lnTo>
                <a:lnTo>
                  <a:pt x="288018" y="1683881"/>
                </a:lnTo>
                <a:lnTo>
                  <a:pt x="295502" y="1689170"/>
                </a:lnTo>
                <a:lnTo>
                  <a:pt x="302986" y="1694458"/>
                </a:lnTo>
                <a:lnTo>
                  <a:pt x="309682" y="1700560"/>
                </a:lnTo>
                <a:lnTo>
                  <a:pt x="315984" y="1706255"/>
                </a:lnTo>
                <a:lnTo>
                  <a:pt x="318742" y="1709510"/>
                </a:lnTo>
                <a:lnTo>
                  <a:pt x="321105" y="1711950"/>
                </a:lnTo>
                <a:lnTo>
                  <a:pt x="322681" y="1714798"/>
                </a:lnTo>
                <a:lnTo>
                  <a:pt x="323862" y="1717646"/>
                </a:lnTo>
                <a:lnTo>
                  <a:pt x="325044" y="1720086"/>
                </a:lnTo>
                <a:lnTo>
                  <a:pt x="325438" y="1722934"/>
                </a:lnTo>
                <a:lnTo>
                  <a:pt x="325044" y="1724968"/>
                </a:lnTo>
                <a:lnTo>
                  <a:pt x="323862" y="1727002"/>
                </a:lnTo>
                <a:lnTo>
                  <a:pt x="321893" y="1728629"/>
                </a:lnTo>
                <a:lnTo>
                  <a:pt x="319529" y="1730663"/>
                </a:lnTo>
                <a:lnTo>
                  <a:pt x="315984" y="1732290"/>
                </a:lnTo>
                <a:lnTo>
                  <a:pt x="312046" y="1733104"/>
                </a:lnTo>
                <a:lnTo>
                  <a:pt x="306531" y="1734324"/>
                </a:lnTo>
                <a:lnTo>
                  <a:pt x="300229" y="1734731"/>
                </a:lnTo>
                <a:lnTo>
                  <a:pt x="292351" y="1735138"/>
                </a:lnTo>
                <a:lnTo>
                  <a:pt x="285261" y="1735138"/>
                </a:lnTo>
                <a:lnTo>
                  <a:pt x="278171" y="1734731"/>
                </a:lnTo>
                <a:lnTo>
                  <a:pt x="271475" y="1733918"/>
                </a:lnTo>
                <a:lnTo>
                  <a:pt x="264778" y="1732697"/>
                </a:lnTo>
                <a:lnTo>
                  <a:pt x="258476" y="1731477"/>
                </a:lnTo>
                <a:lnTo>
                  <a:pt x="252568" y="1729850"/>
                </a:lnTo>
                <a:lnTo>
                  <a:pt x="247053" y="1727816"/>
                </a:lnTo>
                <a:lnTo>
                  <a:pt x="241145" y="1725782"/>
                </a:lnTo>
                <a:lnTo>
                  <a:pt x="236024" y="1723748"/>
                </a:lnTo>
                <a:lnTo>
                  <a:pt x="225783" y="1718052"/>
                </a:lnTo>
                <a:lnTo>
                  <a:pt x="215936" y="1712357"/>
                </a:lnTo>
                <a:lnTo>
                  <a:pt x="206876" y="1706255"/>
                </a:lnTo>
                <a:lnTo>
                  <a:pt x="202543" y="1703814"/>
                </a:lnTo>
                <a:lnTo>
                  <a:pt x="200180" y="1703001"/>
                </a:lnTo>
                <a:lnTo>
                  <a:pt x="198211" y="1703001"/>
                </a:lnTo>
                <a:lnTo>
                  <a:pt x="197423" y="1703408"/>
                </a:lnTo>
                <a:lnTo>
                  <a:pt x="196241" y="1704628"/>
                </a:lnTo>
                <a:lnTo>
                  <a:pt x="195847" y="1705848"/>
                </a:lnTo>
                <a:lnTo>
                  <a:pt x="195060" y="1706662"/>
                </a:lnTo>
                <a:lnTo>
                  <a:pt x="193878" y="1707069"/>
                </a:lnTo>
                <a:lnTo>
                  <a:pt x="182455" y="1706662"/>
                </a:lnTo>
                <a:lnTo>
                  <a:pt x="176941" y="1705848"/>
                </a:lnTo>
                <a:lnTo>
                  <a:pt x="174183" y="1705442"/>
                </a:lnTo>
                <a:lnTo>
                  <a:pt x="173002" y="1705035"/>
                </a:lnTo>
                <a:lnTo>
                  <a:pt x="171032" y="1696492"/>
                </a:lnTo>
                <a:lnTo>
                  <a:pt x="169457" y="1689576"/>
                </a:lnTo>
                <a:lnTo>
                  <a:pt x="169063" y="1683881"/>
                </a:lnTo>
                <a:lnTo>
                  <a:pt x="168669" y="1679406"/>
                </a:lnTo>
                <a:lnTo>
                  <a:pt x="169063" y="1676152"/>
                </a:lnTo>
                <a:lnTo>
                  <a:pt x="169063" y="1674118"/>
                </a:lnTo>
                <a:lnTo>
                  <a:pt x="169457" y="1672491"/>
                </a:lnTo>
                <a:lnTo>
                  <a:pt x="168275" y="1670050"/>
                </a:lnTo>
                <a:close/>
                <a:moveTo>
                  <a:pt x="1942197" y="1444625"/>
                </a:moveTo>
                <a:lnTo>
                  <a:pt x="2238486" y="1444625"/>
                </a:lnTo>
                <a:lnTo>
                  <a:pt x="2244427" y="1445021"/>
                </a:lnTo>
                <a:lnTo>
                  <a:pt x="2249973" y="1445812"/>
                </a:lnTo>
                <a:lnTo>
                  <a:pt x="2255518" y="1447000"/>
                </a:lnTo>
                <a:lnTo>
                  <a:pt x="2260272" y="1448978"/>
                </a:lnTo>
                <a:lnTo>
                  <a:pt x="2265421" y="1451748"/>
                </a:lnTo>
                <a:lnTo>
                  <a:pt x="2270174" y="1454123"/>
                </a:lnTo>
                <a:lnTo>
                  <a:pt x="2274532" y="1457289"/>
                </a:lnTo>
                <a:lnTo>
                  <a:pt x="2278493" y="1461246"/>
                </a:lnTo>
                <a:lnTo>
                  <a:pt x="2282454" y="1465204"/>
                </a:lnTo>
                <a:lnTo>
                  <a:pt x="2285623" y="1469557"/>
                </a:lnTo>
                <a:lnTo>
                  <a:pt x="2287999" y="1474306"/>
                </a:lnTo>
                <a:lnTo>
                  <a:pt x="2290772" y="1479451"/>
                </a:lnTo>
                <a:lnTo>
                  <a:pt x="2292356" y="1484200"/>
                </a:lnTo>
                <a:lnTo>
                  <a:pt x="2293941" y="1489740"/>
                </a:lnTo>
                <a:lnTo>
                  <a:pt x="2294733" y="1495280"/>
                </a:lnTo>
                <a:lnTo>
                  <a:pt x="2295525" y="1501217"/>
                </a:lnTo>
                <a:lnTo>
                  <a:pt x="2295525" y="1665451"/>
                </a:lnTo>
                <a:lnTo>
                  <a:pt x="2294733" y="1671387"/>
                </a:lnTo>
                <a:lnTo>
                  <a:pt x="2293941" y="1676927"/>
                </a:lnTo>
                <a:lnTo>
                  <a:pt x="2292356" y="1682468"/>
                </a:lnTo>
                <a:lnTo>
                  <a:pt x="2290772" y="1688008"/>
                </a:lnTo>
                <a:lnTo>
                  <a:pt x="2287999" y="1692361"/>
                </a:lnTo>
                <a:lnTo>
                  <a:pt x="2285623" y="1697110"/>
                </a:lnTo>
                <a:lnTo>
                  <a:pt x="2282454" y="1701859"/>
                </a:lnTo>
                <a:lnTo>
                  <a:pt x="2278493" y="1705421"/>
                </a:lnTo>
                <a:lnTo>
                  <a:pt x="2274532" y="1709378"/>
                </a:lnTo>
                <a:lnTo>
                  <a:pt x="2270174" y="1712544"/>
                </a:lnTo>
                <a:lnTo>
                  <a:pt x="2265421" y="1715315"/>
                </a:lnTo>
                <a:lnTo>
                  <a:pt x="2260272" y="1717689"/>
                </a:lnTo>
                <a:lnTo>
                  <a:pt x="2255518" y="1719668"/>
                </a:lnTo>
                <a:lnTo>
                  <a:pt x="2249973" y="1720855"/>
                </a:lnTo>
                <a:lnTo>
                  <a:pt x="2244427" y="1722042"/>
                </a:lnTo>
                <a:lnTo>
                  <a:pt x="2238486" y="1722438"/>
                </a:lnTo>
                <a:lnTo>
                  <a:pt x="1942197" y="1722438"/>
                </a:lnTo>
                <a:lnTo>
                  <a:pt x="1936652" y="1722042"/>
                </a:lnTo>
                <a:lnTo>
                  <a:pt x="1931106" y="1720855"/>
                </a:lnTo>
                <a:lnTo>
                  <a:pt x="1925561" y="1719668"/>
                </a:lnTo>
                <a:lnTo>
                  <a:pt x="1920412" y="1717689"/>
                </a:lnTo>
                <a:lnTo>
                  <a:pt x="1915262" y="1715315"/>
                </a:lnTo>
                <a:lnTo>
                  <a:pt x="1910905" y="1712544"/>
                </a:lnTo>
                <a:lnTo>
                  <a:pt x="1906548" y="1709378"/>
                </a:lnTo>
                <a:lnTo>
                  <a:pt x="1902191" y="1705421"/>
                </a:lnTo>
                <a:lnTo>
                  <a:pt x="1899022" y="1701859"/>
                </a:lnTo>
                <a:lnTo>
                  <a:pt x="1895457" y="1697110"/>
                </a:lnTo>
                <a:lnTo>
                  <a:pt x="1892684" y="1692361"/>
                </a:lnTo>
                <a:lnTo>
                  <a:pt x="1890307" y="1688008"/>
                </a:lnTo>
                <a:lnTo>
                  <a:pt x="1888327" y="1682468"/>
                </a:lnTo>
                <a:lnTo>
                  <a:pt x="1887139" y="1676927"/>
                </a:lnTo>
                <a:lnTo>
                  <a:pt x="1886346" y="1671387"/>
                </a:lnTo>
                <a:lnTo>
                  <a:pt x="1885950" y="1665451"/>
                </a:lnTo>
                <a:lnTo>
                  <a:pt x="1885950" y="1501217"/>
                </a:lnTo>
                <a:lnTo>
                  <a:pt x="1886346" y="1495280"/>
                </a:lnTo>
                <a:lnTo>
                  <a:pt x="1887139" y="1489740"/>
                </a:lnTo>
                <a:lnTo>
                  <a:pt x="1888327" y="1484200"/>
                </a:lnTo>
                <a:lnTo>
                  <a:pt x="1890307" y="1479451"/>
                </a:lnTo>
                <a:lnTo>
                  <a:pt x="1892684" y="1474306"/>
                </a:lnTo>
                <a:lnTo>
                  <a:pt x="1895457" y="1469557"/>
                </a:lnTo>
                <a:lnTo>
                  <a:pt x="1899022" y="1465204"/>
                </a:lnTo>
                <a:lnTo>
                  <a:pt x="1902191" y="1461246"/>
                </a:lnTo>
                <a:lnTo>
                  <a:pt x="1906548" y="1457289"/>
                </a:lnTo>
                <a:lnTo>
                  <a:pt x="1910905" y="1454123"/>
                </a:lnTo>
                <a:lnTo>
                  <a:pt x="1915262" y="1451748"/>
                </a:lnTo>
                <a:lnTo>
                  <a:pt x="1920412" y="1448978"/>
                </a:lnTo>
                <a:lnTo>
                  <a:pt x="1925561" y="1447000"/>
                </a:lnTo>
                <a:lnTo>
                  <a:pt x="1931106" y="1445812"/>
                </a:lnTo>
                <a:lnTo>
                  <a:pt x="1936652" y="1445021"/>
                </a:lnTo>
                <a:lnTo>
                  <a:pt x="1942197" y="1444625"/>
                </a:lnTo>
                <a:close/>
                <a:moveTo>
                  <a:pt x="1445637" y="1444625"/>
                </a:moveTo>
                <a:lnTo>
                  <a:pt x="1743650" y="1444625"/>
                </a:lnTo>
                <a:lnTo>
                  <a:pt x="1749627" y="1445021"/>
                </a:lnTo>
                <a:lnTo>
                  <a:pt x="1755204" y="1445812"/>
                </a:lnTo>
                <a:lnTo>
                  <a:pt x="1760384" y="1447000"/>
                </a:lnTo>
                <a:lnTo>
                  <a:pt x="1765563" y="1448978"/>
                </a:lnTo>
                <a:lnTo>
                  <a:pt x="1770743" y="1451748"/>
                </a:lnTo>
                <a:lnTo>
                  <a:pt x="1775524" y="1454123"/>
                </a:lnTo>
                <a:lnTo>
                  <a:pt x="1779508" y="1457289"/>
                </a:lnTo>
                <a:lnTo>
                  <a:pt x="1783890" y="1461246"/>
                </a:lnTo>
                <a:lnTo>
                  <a:pt x="1787476" y="1465204"/>
                </a:lnTo>
                <a:lnTo>
                  <a:pt x="1790663" y="1469557"/>
                </a:lnTo>
                <a:lnTo>
                  <a:pt x="1793452" y="1474306"/>
                </a:lnTo>
                <a:lnTo>
                  <a:pt x="1796241" y="1479451"/>
                </a:lnTo>
                <a:lnTo>
                  <a:pt x="1797835" y="1484200"/>
                </a:lnTo>
                <a:lnTo>
                  <a:pt x="1799428" y="1489740"/>
                </a:lnTo>
                <a:lnTo>
                  <a:pt x="1800225" y="1495280"/>
                </a:lnTo>
                <a:lnTo>
                  <a:pt x="1800225" y="1501217"/>
                </a:lnTo>
                <a:lnTo>
                  <a:pt x="1800225" y="1665451"/>
                </a:lnTo>
                <a:lnTo>
                  <a:pt x="1800225" y="1671387"/>
                </a:lnTo>
                <a:lnTo>
                  <a:pt x="1799428" y="1676927"/>
                </a:lnTo>
                <a:lnTo>
                  <a:pt x="1797835" y="1682468"/>
                </a:lnTo>
                <a:lnTo>
                  <a:pt x="1796241" y="1688008"/>
                </a:lnTo>
                <a:lnTo>
                  <a:pt x="1793452" y="1692361"/>
                </a:lnTo>
                <a:lnTo>
                  <a:pt x="1790663" y="1697110"/>
                </a:lnTo>
                <a:lnTo>
                  <a:pt x="1787476" y="1701859"/>
                </a:lnTo>
                <a:lnTo>
                  <a:pt x="1783890" y="1705421"/>
                </a:lnTo>
                <a:lnTo>
                  <a:pt x="1779508" y="1709378"/>
                </a:lnTo>
                <a:lnTo>
                  <a:pt x="1775524" y="1712544"/>
                </a:lnTo>
                <a:lnTo>
                  <a:pt x="1770743" y="1715315"/>
                </a:lnTo>
                <a:lnTo>
                  <a:pt x="1765563" y="1717689"/>
                </a:lnTo>
                <a:lnTo>
                  <a:pt x="1760384" y="1719668"/>
                </a:lnTo>
                <a:lnTo>
                  <a:pt x="1755204" y="1720855"/>
                </a:lnTo>
                <a:lnTo>
                  <a:pt x="1749627" y="1722042"/>
                </a:lnTo>
                <a:lnTo>
                  <a:pt x="1743650" y="1722438"/>
                </a:lnTo>
                <a:lnTo>
                  <a:pt x="1445637" y="1722438"/>
                </a:lnTo>
                <a:lnTo>
                  <a:pt x="1439661" y="1722042"/>
                </a:lnTo>
                <a:lnTo>
                  <a:pt x="1434083" y="1720855"/>
                </a:lnTo>
                <a:lnTo>
                  <a:pt x="1428904" y="1719668"/>
                </a:lnTo>
                <a:lnTo>
                  <a:pt x="1423724" y="1717689"/>
                </a:lnTo>
                <a:lnTo>
                  <a:pt x="1418545" y="1715315"/>
                </a:lnTo>
                <a:lnTo>
                  <a:pt x="1413764" y="1712544"/>
                </a:lnTo>
                <a:lnTo>
                  <a:pt x="1409780" y="1709378"/>
                </a:lnTo>
                <a:lnTo>
                  <a:pt x="1405397" y="1705421"/>
                </a:lnTo>
                <a:lnTo>
                  <a:pt x="1401811" y="1701859"/>
                </a:lnTo>
                <a:lnTo>
                  <a:pt x="1398624" y="1697110"/>
                </a:lnTo>
                <a:lnTo>
                  <a:pt x="1395835" y="1692361"/>
                </a:lnTo>
                <a:lnTo>
                  <a:pt x="1393046" y="1688008"/>
                </a:lnTo>
                <a:lnTo>
                  <a:pt x="1391453" y="1682468"/>
                </a:lnTo>
                <a:lnTo>
                  <a:pt x="1389859" y="1676927"/>
                </a:lnTo>
                <a:lnTo>
                  <a:pt x="1389062" y="1671387"/>
                </a:lnTo>
                <a:lnTo>
                  <a:pt x="1389062" y="1665451"/>
                </a:lnTo>
                <a:lnTo>
                  <a:pt x="1389062" y="1501217"/>
                </a:lnTo>
                <a:lnTo>
                  <a:pt x="1389062" y="1495280"/>
                </a:lnTo>
                <a:lnTo>
                  <a:pt x="1389859" y="1489740"/>
                </a:lnTo>
                <a:lnTo>
                  <a:pt x="1391453" y="1484200"/>
                </a:lnTo>
                <a:lnTo>
                  <a:pt x="1393046" y="1479451"/>
                </a:lnTo>
                <a:lnTo>
                  <a:pt x="1395835" y="1474306"/>
                </a:lnTo>
                <a:lnTo>
                  <a:pt x="1398624" y="1469557"/>
                </a:lnTo>
                <a:lnTo>
                  <a:pt x="1401811" y="1465204"/>
                </a:lnTo>
                <a:lnTo>
                  <a:pt x="1405397" y="1461246"/>
                </a:lnTo>
                <a:lnTo>
                  <a:pt x="1409780" y="1457289"/>
                </a:lnTo>
                <a:lnTo>
                  <a:pt x="1413764" y="1454123"/>
                </a:lnTo>
                <a:lnTo>
                  <a:pt x="1418545" y="1451748"/>
                </a:lnTo>
                <a:lnTo>
                  <a:pt x="1423724" y="1448978"/>
                </a:lnTo>
                <a:lnTo>
                  <a:pt x="1428904" y="1447000"/>
                </a:lnTo>
                <a:lnTo>
                  <a:pt x="1434083" y="1445812"/>
                </a:lnTo>
                <a:lnTo>
                  <a:pt x="1439661" y="1445021"/>
                </a:lnTo>
                <a:lnTo>
                  <a:pt x="1445637" y="1444625"/>
                </a:lnTo>
                <a:close/>
                <a:moveTo>
                  <a:pt x="971098" y="1444625"/>
                </a:moveTo>
                <a:lnTo>
                  <a:pt x="1267674" y="1444625"/>
                </a:lnTo>
                <a:lnTo>
                  <a:pt x="1273224" y="1445021"/>
                </a:lnTo>
                <a:lnTo>
                  <a:pt x="1278775" y="1445812"/>
                </a:lnTo>
                <a:lnTo>
                  <a:pt x="1284326" y="1447000"/>
                </a:lnTo>
                <a:lnTo>
                  <a:pt x="1289481" y="1448978"/>
                </a:lnTo>
                <a:lnTo>
                  <a:pt x="1294635" y="1451748"/>
                </a:lnTo>
                <a:lnTo>
                  <a:pt x="1298996" y="1454123"/>
                </a:lnTo>
                <a:lnTo>
                  <a:pt x="1303358" y="1457289"/>
                </a:lnTo>
                <a:lnTo>
                  <a:pt x="1307719" y="1461246"/>
                </a:lnTo>
                <a:lnTo>
                  <a:pt x="1311288" y="1465204"/>
                </a:lnTo>
                <a:lnTo>
                  <a:pt x="1314459" y="1469557"/>
                </a:lnTo>
                <a:lnTo>
                  <a:pt x="1317235" y="1474306"/>
                </a:lnTo>
                <a:lnTo>
                  <a:pt x="1319614" y="1479451"/>
                </a:lnTo>
                <a:lnTo>
                  <a:pt x="1321596" y="1484200"/>
                </a:lnTo>
                <a:lnTo>
                  <a:pt x="1323182" y="1489740"/>
                </a:lnTo>
                <a:lnTo>
                  <a:pt x="1323975" y="1495280"/>
                </a:lnTo>
                <a:lnTo>
                  <a:pt x="1323975" y="1501217"/>
                </a:lnTo>
                <a:lnTo>
                  <a:pt x="1323975" y="1665451"/>
                </a:lnTo>
                <a:lnTo>
                  <a:pt x="1323975" y="1671387"/>
                </a:lnTo>
                <a:lnTo>
                  <a:pt x="1323182" y="1676927"/>
                </a:lnTo>
                <a:lnTo>
                  <a:pt x="1321596" y="1682468"/>
                </a:lnTo>
                <a:lnTo>
                  <a:pt x="1319614" y="1688008"/>
                </a:lnTo>
                <a:lnTo>
                  <a:pt x="1317235" y="1692361"/>
                </a:lnTo>
                <a:lnTo>
                  <a:pt x="1314459" y="1697110"/>
                </a:lnTo>
                <a:lnTo>
                  <a:pt x="1311288" y="1701859"/>
                </a:lnTo>
                <a:lnTo>
                  <a:pt x="1307719" y="1705421"/>
                </a:lnTo>
                <a:lnTo>
                  <a:pt x="1303358" y="1709378"/>
                </a:lnTo>
                <a:lnTo>
                  <a:pt x="1298996" y="1712544"/>
                </a:lnTo>
                <a:lnTo>
                  <a:pt x="1294635" y="1715315"/>
                </a:lnTo>
                <a:lnTo>
                  <a:pt x="1289481" y="1717689"/>
                </a:lnTo>
                <a:lnTo>
                  <a:pt x="1284326" y="1719668"/>
                </a:lnTo>
                <a:lnTo>
                  <a:pt x="1278775" y="1720855"/>
                </a:lnTo>
                <a:lnTo>
                  <a:pt x="1273224" y="1722042"/>
                </a:lnTo>
                <a:lnTo>
                  <a:pt x="1267674" y="1722438"/>
                </a:lnTo>
                <a:lnTo>
                  <a:pt x="971098" y="1722438"/>
                </a:lnTo>
                <a:lnTo>
                  <a:pt x="965151" y="1722042"/>
                </a:lnTo>
                <a:lnTo>
                  <a:pt x="959600" y="1720855"/>
                </a:lnTo>
                <a:lnTo>
                  <a:pt x="954049" y="1719668"/>
                </a:lnTo>
                <a:lnTo>
                  <a:pt x="949291" y="1717689"/>
                </a:lnTo>
                <a:lnTo>
                  <a:pt x="944137" y="1715315"/>
                </a:lnTo>
                <a:lnTo>
                  <a:pt x="939379" y="1712544"/>
                </a:lnTo>
                <a:lnTo>
                  <a:pt x="935414" y="1709378"/>
                </a:lnTo>
                <a:lnTo>
                  <a:pt x="931053" y="1705421"/>
                </a:lnTo>
                <a:lnTo>
                  <a:pt x="927088" y="1701859"/>
                </a:lnTo>
                <a:lnTo>
                  <a:pt x="924312" y="1697110"/>
                </a:lnTo>
                <a:lnTo>
                  <a:pt x="921140" y="1692361"/>
                </a:lnTo>
                <a:lnTo>
                  <a:pt x="918762" y="1688008"/>
                </a:lnTo>
                <a:lnTo>
                  <a:pt x="917176" y="1682468"/>
                </a:lnTo>
                <a:lnTo>
                  <a:pt x="915590" y="1676927"/>
                </a:lnTo>
                <a:lnTo>
                  <a:pt x="914400" y="1671387"/>
                </a:lnTo>
                <a:lnTo>
                  <a:pt x="914400" y="1665451"/>
                </a:lnTo>
                <a:lnTo>
                  <a:pt x="914400" y="1501217"/>
                </a:lnTo>
                <a:lnTo>
                  <a:pt x="914400" y="1495280"/>
                </a:lnTo>
                <a:lnTo>
                  <a:pt x="915590" y="1489740"/>
                </a:lnTo>
                <a:lnTo>
                  <a:pt x="917176" y="1484200"/>
                </a:lnTo>
                <a:lnTo>
                  <a:pt x="918762" y="1479451"/>
                </a:lnTo>
                <a:lnTo>
                  <a:pt x="921140" y="1474306"/>
                </a:lnTo>
                <a:lnTo>
                  <a:pt x="924312" y="1469557"/>
                </a:lnTo>
                <a:lnTo>
                  <a:pt x="927088" y="1465204"/>
                </a:lnTo>
                <a:lnTo>
                  <a:pt x="931053" y="1461246"/>
                </a:lnTo>
                <a:lnTo>
                  <a:pt x="935414" y="1457289"/>
                </a:lnTo>
                <a:lnTo>
                  <a:pt x="939379" y="1454123"/>
                </a:lnTo>
                <a:lnTo>
                  <a:pt x="944137" y="1451748"/>
                </a:lnTo>
                <a:lnTo>
                  <a:pt x="949291" y="1448978"/>
                </a:lnTo>
                <a:lnTo>
                  <a:pt x="954049" y="1447000"/>
                </a:lnTo>
                <a:lnTo>
                  <a:pt x="959600" y="1445812"/>
                </a:lnTo>
                <a:lnTo>
                  <a:pt x="965151" y="1445021"/>
                </a:lnTo>
                <a:lnTo>
                  <a:pt x="971098" y="1444625"/>
                </a:lnTo>
                <a:close/>
                <a:moveTo>
                  <a:pt x="1787045" y="1350963"/>
                </a:moveTo>
                <a:lnTo>
                  <a:pt x="1913358" y="1350963"/>
                </a:lnTo>
                <a:lnTo>
                  <a:pt x="1913358" y="1366815"/>
                </a:lnTo>
                <a:lnTo>
                  <a:pt x="1914148" y="1381479"/>
                </a:lnTo>
                <a:lnTo>
                  <a:pt x="1915332" y="1395746"/>
                </a:lnTo>
                <a:lnTo>
                  <a:pt x="1917700" y="1409617"/>
                </a:lnTo>
                <a:lnTo>
                  <a:pt x="1910200" y="1412391"/>
                </a:lnTo>
                <a:lnTo>
                  <a:pt x="1903095" y="1414769"/>
                </a:lnTo>
                <a:lnTo>
                  <a:pt x="1896385" y="1418732"/>
                </a:lnTo>
                <a:lnTo>
                  <a:pt x="1890069" y="1422299"/>
                </a:lnTo>
                <a:lnTo>
                  <a:pt x="1883753" y="1427055"/>
                </a:lnTo>
                <a:lnTo>
                  <a:pt x="1877833" y="1431810"/>
                </a:lnTo>
                <a:lnTo>
                  <a:pt x="1872306" y="1437359"/>
                </a:lnTo>
                <a:lnTo>
                  <a:pt x="1867570" y="1442907"/>
                </a:lnTo>
                <a:lnTo>
                  <a:pt x="1863228" y="1448852"/>
                </a:lnTo>
                <a:lnTo>
                  <a:pt x="1859280" y="1455589"/>
                </a:lnTo>
                <a:lnTo>
                  <a:pt x="1856122" y="1462326"/>
                </a:lnTo>
                <a:lnTo>
                  <a:pt x="1852965" y="1469460"/>
                </a:lnTo>
                <a:lnTo>
                  <a:pt x="1850596" y="1476990"/>
                </a:lnTo>
                <a:lnTo>
                  <a:pt x="1849017" y="1484916"/>
                </a:lnTo>
                <a:lnTo>
                  <a:pt x="1847833" y="1492842"/>
                </a:lnTo>
                <a:lnTo>
                  <a:pt x="1847438" y="1500768"/>
                </a:lnTo>
                <a:lnTo>
                  <a:pt x="1847438" y="1628776"/>
                </a:lnTo>
                <a:lnTo>
                  <a:pt x="1837570" y="1628776"/>
                </a:lnTo>
                <a:lnTo>
                  <a:pt x="1837570" y="1500768"/>
                </a:lnTo>
                <a:lnTo>
                  <a:pt x="1837175" y="1492842"/>
                </a:lnTo>
                <a:lnTo>
                  <a:pt x="1836386" y="1485312"/>
                </a:lnTo>
                <a:lnTo>
                  <a:pt x="1834412" y="1478178"/>
                </a:lnTo>
                <a:lnTo>
                  <a:pt x="1832439" y="1470252"/>
                </a:lnTo>
                <a:lnTo>
                  <a:pt x="1830070" y="1463515"/>
                </a:lnTo>
                <a:lnTo>
                  <a:pt x="1826518" y="1456778"/>
                </a:lnTo>
                <a:lnTo>
                  <a:pt x="1822965" y="1450833"/>
                </a:lnTo>
                <a:lnTo>
                  <a:pt x="1818623" y="1444888"/>
                </a:lnTo>
                <a:lnTo>
                  <a:pt x="1813886" y="1438944"/>
                </a:lnTo>
                <a:lnTo>
                  <a:pt x="1809150" y="1433792"/>
                </a:lnTo>
                <a:lnTo>
                  <a:pt x="1803623" y="1428640"/>
                </a:lnTo>
                <a:lnTo>
                  <a:pt x="1798097" y="1424280"/>
                </a:lnTo>
                <a:lnTo>
                  <a:pt x="1791781" y="1420317"/>
                </a:lnTo>
                <a:lnTo>
                  <a:pt x="1785466" y="1416354"/>
                </a:lnTo>
                <a:lnTo>
                  <a:pt x="1778755" y="1413580"/>
                </a:lnTo>
                <a:lnTo>
                  <a:pt x="1771650" y="1411202"/>
                </a:lnTo>
                <a:lnTo>
                  <a:pt x="1774808" y="1406446"/>
                </a:lnTo>
                <a:lnTo>
                  <a:pt x="1777571" y="1401294"/>
                </a:lnTo>
                <a:lnTo>
                  <a:pt x="1779940" y="1394953"/>
                </a:lnTo>
                <a:lnTo>
                  <a:pt x="1782308" y="1388216"/>
                </a:lnTo>
                <a:lnTo>
                  <a:pt x="1784282" y="1380290"/>
                </a:lnTo>
                <a:lnTo>
                  <a:pt x="1785466" y="1371571"/>
                </a:lnTo>
                <a:lnTo>
                  <a:pt x="1786650" y="1361663"/>
                </a:lnTo>
                <a:lnTo>
                  <a:pt x="1787045" y="1350963"/>
                </a:lnTo>
                <a:close/>
                <a:moveTo>
                  <a:pt x="1316831" y="1350963"/>
                </a:moveTo>
                <a:lnTo>
                  <a:pt x="1412875" y="1350963"/>
                </a:lnTo>
                <a:lnTo>
                  <a:pt x="1413272" y="1360950"/>
                </a:lnTo>
                <a:lnTo>
                  <a:pt x="1414066" y="1370138"/>
                </a:lnTo>
                <a:lnTo>
                  <a:pt x="1415653" y="1378527"/>
                </a:lnTo>
                <a:lnTo>
                  <a:pt x="1416844" y="1386116"/>
                </a:lnTo>
                <a:lnTo>
                  <a:pt x="1418828" y="1392907"/>
                </a:lnTo>
                <a:lnTo>
                  <a:pt x="1420813" y="1398900"/>
                </a:lnTo>
                <a:lnTo>
                  <a:pt x="1423194" y="1404492"/>
                </a:lnTo>
                <a:lnTo>
                  <a:pt x="1425575" y="1408886"/>
                </a:lnTo>
                <a:lnTo>
                  <a:pt x="1419622" y="1410884"/>
                </a:lnTo>
                <a:lnTo>
                  <a:pt x="1413272" y="1412881"/>
                </a:lnTo>
                <a:lnTo>
                  <a:pt x="1407716" y="1414878"/>
                </a:lnTo>
                <a:lnTo>
                  <a:pt x="1402556" y="1418074"/>
                </a:lnTo>
                <a:lnTo>
                  <a:pt x="1397000" y="1420870"/>
                </a:lnTo>
                <a:lnTo>
                  <a:pt x="1391841" y="1424466"/>
                </a:lnTo>
                <a:lnTo>
                  <a:pt x="1386681" y="1427661"/>
                </a:lnTo>
                <a:lnTo>
                  <a:pt x="1382316" y="1432056"/>
                </a:lnTo>
                <a:lnTo>
                  <a:pt x="1377950" y="1436050"/>
                </a:lnTo>
                <a:lnTo>
                  <a:pt x="1374378" y="1440844"/>
                </a:lnTo>
                <a:lnTo>
                  <a:pt x="1370410" y="1445638"/>
                </a:lnTo>
                <a:lnTo>
                  <a:pt x="1366441" y="1450431"/>
                </a:lnTo>
                <a:lnTo>
                  <a:pt x="1363663" y="1456024"/>
                </a:lnTo>
                <a:lnTo>
                  <a:pt x="1360885" y="1461616"/>
                </a:lnTo>
                <a:lnTo>
                  <a:pt x="1358106" y="1467209"/>
                </a:lnTo>
                <a:lnTo>
                  <a:pt x="1356519" y="1473201"/>
                </a:lnTo>
                <a:lnTo>
                  <a:pt x="1352947" y="1464413"/>
                </a:lnTo>
                <a:lnTo>
                  <a:pt x="1348978" y="1456423"/>
                </a:lnTo>
                <a:lnTo>
                  <a:pt x="1344216" y="1448833"/>
                </a:lnTo>
                <a:lnTo>
                  <a:pt x="1339056" y="1441643"/>
                </a:lnTo>
                <a:lnTo>
                  <a:pt x="1332706" y="1434852"/>
                </a:lnTo>
                <a:lnTo>
                  <a:pt x="1325960" y="1428860"/>
                </a:lnTo>
                <a:lnTo>
                  <a:pt x="1318816" y="1423267"/>
                </a:lnTo>
                <a:lnTo>
                  <a:pt x="1311275" y="1418873"/>
                </a:lnTo>
                <a:lnTo>
                  <a:pt x="1314053" y="1401696"/>
                </a:lnTo>
                <a:lnTo>
                  <a:pt x="1316038" y="1384918"/>
                </a:lnTo>
                <a:lnTo>
                  <a:pt x="1316435" y="1376130"/>
                </a:lnTo>
                <a:lnTo>
                  <a:pt x="1316831" y="1367741"/>
                </a:lnTo>
                <a:lnTo>
                  <a:pt x="1317228" y="1359352"/>
                </a:lnTo>
                <a:lnTo>
                  <a:pt x="1316831" y="1350963"/>
                </a:lnTo>
                <a:close/>
                <a:moveTo>
                  <a:pt x="692943" y="1350963"/>
                </a:moveTo>
                <a:lnTo>
                  <a:pt x="941785" y="1350963"/>
                </a:lnTo>
                <a:lnTo>
                  <a:pt x="941785" y="1366815"/>
                </a:lnTo>
                <a:lnTo>
                  <a:pt x="942578" y="1381479"/>
                </a:lnTo>
                <a:lnTo>
                  <a:pt x="944166" y="1395746"/>
                </a:lnTo>
                <a:lnTo>
                  <a:pt x="946150" y="1409617"/>
                </a:lnTo>
                <a:lnTo>
                  <a:pt x="938610" y="1412391"/>
                </a:lnTo>
                <a:lnTo>
                  <a:pt x="931466" y="1414769"/>
                </a:lnTo>
                <a:lnTo>
                  <a:pt x="924719" y="1418732"/>
                </a:lnTo>
                <a:lnTo>
                  <a:pt x="917972" y="1422299"/>
                </a:lnTo>
                <a:lnTo>
                  <a:pt x="912019" y="1427055"/>
                </a:lnTo>
                <a:lnTo>
                  <a:pt x="906066" y="1431810"/>
                </a:lnTo>
                <a:lnTo>
                  <a:pt x="900906" y="1437359"/>
                </a:lnTo>
                <a:lnTo>
                  <a:pt x="896144" y="1442907"/>
                </a:lnTo>
                <a:lnTo>
                  <a:pt x="891381" y="1448852"/>
                </a:lnTo>
                <a:lnTo>
                  <a:pt x="887809" y="1455589"/>
                </a:lnTo>
                <a:lnTo>
                  <a:pt x="883841" y="1462326"/>
                </a:lnTo>
                <a:lnTo>
                  <a:pt x="881459" y="1469460"/>
                </a:lnTo>
                <a:lnTo>
                  <a:pt x="878681" y="1476990"/>
                </a:lnTo>
                <a:lnTo>
                  <a:pt x="877094" y="1484916"/>
                </a:lnTo>
                <a:lnTo>
                  <a:pt x="876300" y="1492842"/>
                </a:lnTo>
                <a:lnTo>
                  <a:pt x="875903" y="1500768"/>
                </a:lnTo>
                <a:lnTo>
                  <a:pt x="875903" y="1628776"/>
                </a:lnTo>
                <a:lnTo>
                  <a:pt x="692943" y="1628776"/>
                </a:lnTo>
                <a:lnTo>
                  <a:pt x="686990" y="1628776"/>
                </a:lnTo>
                <a:lnTo>
                  <a:pt x="681434" y="1627983"/>
                </a:lnTo>
                <a:lnTo>
                  <a:pt x="675878" y="1626002"/>
                </a:lnTo>
                <a:lnTo>
                  <a:pt x="671115" y="1624417"/>
                </a:lnTo>
                <a:lnTo>
                  <a:pt x="665956" y="1622039"/>
                </a:lnTo>
                <a:lnTo>
                  <a:pt x="661193" y="1618868"/>
                </a:lnTo>
                <a:lnTo>
                  <a:pt x="657224" y="1616094"/>
                </a:lnTo>
                <a:lnTo>
                  <a:pt x="652859" y="1612131"/>
                </a:lnTo>
                <a:lnTo>
                  <a:pt x="648890" y="1608168"/>
                </a:lnTo>
                <a:lnTo>
                  <a:pt x="646112" y="1603809"/>
                </a:lnTo>
                <a:lnTo>
                  <a:pt x="643334" y="1599053"/>
                </a:lnTo>
                <a:lnTo>
                  <a:pt x="640556" y="1594297"/>
                </a:lnTo>
                <a:lnTo>
                  <a:pt x="638968" y="1589145"/>
                </a:lnTo>
                <a:lnTo>
                  <a:pt x="637381" y="1583597"/>
                </a:lnTo>
                <a:lnTo>
                  <a:pt x="636587" y="1578048"/>
                </a:lnTo>
                <a:lnTo>
                  <a:pt x="636587" y="1572104"/>
                </a:lnTo>
                <a:lnTo>
                  <a:pt x="636587" y="1407635"/>
                </a:lnTo>
                <a:lnTo>
                  <a:pt x="636587" y="1401691"/>
                </a:lnTo>
                <a:lnTo>
                  <a:pt x="637381" y="1396142"/>
                </a:lnTo>
                <a:lnTo>
                  <a:pt x="638968" y="1390990"/>
                </a:lnTo>
                <a:lnTo>
                  <a:pt x="640556" y="1385442"/>
                </a:lnTo>
                <a:lnTo>
                  <a:pt x="643334" y="1380686"/>
                </a:lnTo>
                <a:lnTo>
                  <a:pt x="646112" y="1375534"/>
                </a:lnTo>
                <a:lnTo>
                  <a:pt x="648890" y="1371571"/>
                </a:lnTo>
                <a:lnTo>
                  <a:pt x="652859" y="1367608"/>
                </a:lnTo>
                <a:lnTo>
                  <a:pt x="657224" y="1364041"/>
                </a:lnTo>
                <a:lnTo>
                  <a:pt x="661193" y="1360474"/>
                </a:lnTo>
                <a:lnTo>
                  <a:pt x="665956" y="1357700"/>
                </a:lnTo>
                <a:lnTo>
                  <a:pt x="671115" y="1355322"/>
                </a:lnTo>
                <a:lnTo>
                  <a:pt x="675878" y="1353341"/>
                </a:lnTo>
                <a:lnTo>
                  <a:pt x="681434" y="1352152"/>
                </a:lnTo>
                <a:lnTo>
                  <a:pt x="686990" y="1351359"/>
                </a:lnTo>
                <a:lnTo>
                  <a:pt x="692943" y="1350963"/>
                </a:lnTo>
                <a:close/>
                <a:moveTo>
                  <a:pt x="2082006" y="1166813"/>
                </a:moveTo>
                <a:lnTo>
                  <a:pt x="2083990" y="1169978"/>
                </a:lnTo>
                <a:lnTo>
                  <a:pt x="2086768" y="1172747"/>
                </a:lnTo>
                <a:lnTo>
                  <a:pt x="2089547" y="1175120"/>
                </a:lnTo>
                <a:lnTo>
                  <a:pt x="2093515" y="1176702"/>
                </a:lnTo>
                <a:lnTo>
                  <a:pt x="2096293" y="1177494"/>
                </a:lnTo>
                <a:lnTo>
                  <a:pt x="2100262" y="1177494"/>
                </a:lnTo>
                <a:lnTo>
                  <a:pt x="2107803" y="1177098"/>
                </a:lnTo>
                <a:lnTo>
                  <a:pt x="2116137" y="1176702"/>
                </a:lnTo>
                <a:lnTo>
                  <a:pt x="2125662" y="1177098"/>
                </a:lnTo>
                <a:lnTo>
                  <a:pt x="2135584" y="1177889"/>
                </a:lnTo>
                <a:lnTo>
                  <a:pt x="2144315" y="1179076"/>
                </a:lnTo>
                <a:lnTo>
                  <a:pt x="2152650" y="1180658"/>
                </a:lnTo>
                <a:lnTo>
                  <a:pt x="2161381" y="1183427"/>
                </a:lnTo>
                <a:lnTo>
                  <a:pt x="2169318" y="1186196"/>
                </a:lnTo>
                <a:lnTo>
                  <a:pt x="2176462" y="1189756"/>
                </a:lnTo>
                <a:lnTo>
                  <a:pt x="2183606" y="1193317"/>
                </a:lnTo>
                <a:lnTo>
                  <a:pt x="2190353" y="1197668"/>
                </a:lnTo>
                <a:lnTo>
                  <a:pt x="2196703" y="1202810"/>
                </a:lnTo>
                <a:lnTo>
                  <a:pt x="2202656" y="1208348"/>
                </a:lnTo>
                <a:lnTo>
                  <a:pt x="2207815" y="1213886"/>
                </a:lnTo>
                <a:lnTo>
                  <a:pt x="2212975" y="1220611"/>
                </a:lnTo>
                <a:lnTo>
                  <a:pt x="2217737" y="1227731"/>
                </a:lnTo>
                <a:lnTo>
                  <a:pt x="2222500" y="1234852"/>
                </a:lnTo>
                <a:lnTo>
                  <a:pt x="2226072" y="1243554"/>
                </a:lnTo>
                <a:lnTo>
                  <a:pt x="2231628" y="1256213"/>
                </a:lnTo>
                <a:lnTo>
                  <a:pt x="2236787" y="1268476"/>
                </a:lnTo>
                <a:lnTo>
                  <a:pt x="2240756" y="1280343"/>
                </a:lnTo>
                <a:lnTo>
                  <a:pt x="2244725" y="1291814"/>
                </a:lnTo>
                <a:lnTo>
                  <a:pt x="2247503" y="1302890"/>
                </a:lnTo>
                <a:lnTo>
                  <a:pt x="2250281" y="1313175"/>
                </a:lnTo>
                <a:lnTo>
                  <a:pt x="2252265" y="1323460"/>
                </a:lnTo>
                <a:lnTo>
                  <a:pt x="2253853" y="1333350"/>
                </a:lnTo>
                <a:lnTo>
                  <a:pt x="2254647" y="1342843"/>
                </a:lnTo>
                <a:lnTo>
                  <a:pt x="2255043" y="1352337"/>
                </a:lnTo>
                <a:lnTo>
                  <a:pt x="2255837" y="1361831"/>
                </a:lnTo>
                <a:lnTo>
                  <a:pt x="2255043" y="1371325"/>
                </a:lnTo>
                <a:lnTo>
                  <a:pt x="2254647" y="1380027"/>
                </a:lnTo>
                <a:lnTo>
                  <a:pt x="2253853" y="1389126"/>
                </a:lnTo>
                <a:lnTo>
                  <a:pt x="2252662" y="1398619"/>
                </a:lnTo>
                <a:lnTo>
                  <a:pt x="2251075" y="1408113"/>
                </a:lnTo>
                <a:lnTo>
                  <a:pt x="2245122" y="1407322"/>
                </a:lnTo>
                <a:lnTo>
                  <a:pt x="2239168" y="1406926"/>
                </a:lnTo>
                <a:lnTo>
                  <a:pt x="2220118" y="1406926"/>
                </a:lnTo>
                <a:lnTo>
                  <a:pt x="2219722" y="1396246"/>
                </a:lnTo>
                <a:lnTo>
                  <a:pt x="2219325" y="1385961"/>
                </a:lnTo>
                <a:lnTo>
                  <a:pt x="2218928" y="1382401"/>
                </a:lnTo>
                <a:lnTo>
                  <a:pt x="2218134" y="1379632"/>
                </a:lnTo>
                <a:lnTo>
                  <a:pt x="2216547" y="1377258"/>
                </a:lnTo>
                <a:lnTo>
                  <a:pt x="2214165" y="1374489"/>
                </a:lnTo>
                <a:lnTo>
                  <a:pt x="2212181" y="1372907"/>
                </a:lnTo>
                <a:lnTo>
                  <a:pt x="2209403" y="1371325"/>
                </a:lnTo>
                <a:lnTo>
                  <a:pt x="2206228" y="1370534"/>
                </a:lnTo>
                <a:lnTo>
                  <a:pt x="2203053" y="1369742"/>
                </a:lnTo>
                <a:lnTo>
                  <a:pt x="2199878" y="1369742"/>
                </a:lnTo>
                <a:lnTo>
                  <a:pt x="2196703" y="1370929"/>
                </a:lnTo>
                <a:lnTo>
                  <a:pt x="2193925" y="1372116"/>
                </a:lnTo>
                <a:lnTo>
                  <a:pt x="2191543" y="1373698"/>
                </a:lnTo>
                <a:lnTo>
                  <a:pt x="2189559" y="1376072"/>
                </a:lnTo>
                <a:lnTo>
                  <a:pt x="2187178" y="1378841"/>
                </a:lnTo>
                <a:lnTo>
                  <a:pt x="2185987" y="1381214"/>
                </a:lnTo>
                <a:lnTo>
                  <a:pt x="2185590" y="1384774"/>
                </a:lnTo>
                <a:lnTo>
                  <a:pt x="2184003" y="1395455"/>
                </a:lnTo>
                <a:lnTo>
                  <a:pt x="2182018" y="1406926"/>
                </a:lnTo>
                <a:lnTo>
                  <a:pt x="2013743" y="1406926"/>
                </a:lnTo>
                <a:lnTo>
                  <a:pt x="2010965" y="1399015"/>
                </a:lnTo>
                <a:lnTo>
                  <a:pt x="2009775" y="1395850"/>
                </a:lnTo>
                <a:lnTo>
                  <a:pt x="2008584" y="1393477"/>
                </a:lnTo>
                <a:lnTo>
                  <a:pt x="2006600" y="1391499"/>
                </a:lnTo>
                <a:lnTo>
                  <a:pt x="2003822" y="1389126"/>
                </a:lnTo>
                <a:lnTo>
                  <a:pt x="2001440" y="1387939"/>
                </a:lnTo>
                <a:lnTo>
                  <a:pt x="1998662" y="1387148"/>
                </a:lnTo>
                <a:lnTo>
                  <a:pt x="1995090" y="1386752"/>
                </a:lnTo>
                <a:lnTo>
                  <a:pt x="1992312" y="1386752"/>
                </a:lnTo>
                <a:lnTo>
                  <a:pt x="1988740" y="1387543"/>
                </a:lnTo>
                <a:lnTo>
                  <a:pt x="1986359" y="1388730"/>
                </a:lnTo>
                <a:lnTo>
                  <a:pt x="1983581" y="1390708"/>
                </a:lnTo>
                <a:lnTo>
                  <a:pt x="1981597" y="1393081"/>
                </a:lnTo>
                <a:lnTo>
                  <a:pt x="1980009" y="1395455"/>
                </a:lnTo>
                <a:lnTo>
                  <a:pt x="1978818" y="1398224"/>
                </a:lnTo>
                <a:lnTo>
                  <a:pt x="1978025" y="1400993"/>
                </a:lnTo>
                <a:lnTo>
                  <a:pt x="1978025" y="1404553"/>
                </a:lnTo>
                <a:lnTo>
                  <a:pt x="1978025" y="1406926"/>
                </a:lnTo>
                <a:lnTo>
                  <a:pt x="1952625" y="1406926"/>
                </a:lnTo>
                <a:lnTo>
                  <a:pt x="1949847" y="1390708"/>
                </a:lnTo>
                <a:lnTo>
                  <a:pt x="1949053" y="1382005"/>
                </a:lnTo>
                <a:lnTo>
                  <a:pt x="1948259" y="1373698"/>
                </a:lnTo>
                <a:lnTo>
                  <a:pt x="1947862" y="1364996"/>
                </a:lnTo>
                <a:lnTo>
                  <a:pt x="1947862" y="1355897"/>
                </a:lnTo>
                <a:lnTo>
                  <a:pt x="1948259" y="1346404"/>
                </a:lnTo>
                <a:lnTo>
                  <a:pt x="1949053" y="1337305"/>
                </a:lnTo>
                <a:lnTo>
                  <a:pt x="1950243" y="1327020"/>
                </a:lnTo>
                <a:lnTo>
                  <a:pt x="1952228" y="1316736"/>
                </a:lnTo>
                <a:lnTo>
                  <a:pt x="1954609" y="1305659"/>
                </a:lnTo>
                <a:lnTo>
                  <a:pt x="1958181" y="1294188"/>
                </a:lnTo>
                <a:lnTo>
                  <a:pt x="1961356" y="1282716"/>
                </a:lnTo>
                <a:lnTo>
                  <a:pt x="1966118" y="1270453"/>
                </a:lnTo>
                <a:lnTo>
                  <a:pt x="1971675" y="1257399"/>
                </a:lnTo>
                <a:lnTo>
                  <a:pt x="1977231" y="1243554"/>
                </a:lnTo>
                <a:lnTo>
                  <a:pt x="1980803" y="1237225"/>
                </a:lnTo>
                <a:lnTo>
                  <a:pt x="1984772" y="1230896"/>
                </a:lnTo>
                <a:lnTo>
                  <a:pt x="1988740" y="1224567"/>
                </a:lnTo>
                <a:lnTo>
                  <a:pt x="1993106" y="1218238"/>
                </a:lnTo>
                <a:lnTo>
                  <a:pt x="1994693" y="1215864"/>
                </a:lnTo>
                <a:lnTo>
                  <a:pt x="1996281" y="1213491"/>
                </a:lnTo>
                <a:lnTo>
                  <a:pt x="2001440" y="1208744"/>
                </a:lnTo>
                <a:lnTo>
                  <a:pt x="2006600" y="1203601"/>
                </a:lnTo>
                <a:lnTo>
                  <a:pt x="2011362" y="1198855"/>
                </a:lnTo>
                <a:lnTo>
                  <a:pt x="2016522" y="1194899"/>
                </a:lnTo>
                <a:lnTo>
                  <a:pt x="2022078" y="1190943"/>
                </a:lnTo>
                <a:lnTo>
                  <a:pt x="2027634" y="1186987"/>
                </a:lnTo>
                <a:lnTo>
                  <a:pt x="2033190" y="1184218"/>
                </a:lnTo>
                <a:lnTo>
                  <a:pt x="2038350" y="1181449"/>
                </a:lnTo>
                <a:lnTo>
                  <a:pt x="2043906" y="1178285"/>
                </a:lnTo>
                <a:lnTo>
                  <a:pt x="2049859" y="1176307"/>
                </a:lnTo>
                <a:lnTo>
                  <a:pt x="2060972" y="1171956"/>
                </a:lnTo>
                <a:lnTo>
                  <a:pt x="2071290" y="1169187"/>
                </a:lnTo>
                <a:lnTo>
                  <a:pt x="2082006" y="1166813"/>
                </a:lnTo>
                <a:close/>
                <a:moveTo>
                  <a:pt x="1110232" y="1166813"/>
                </a:moveTo>
                <a:lnTo>
                  <a:pt x="1112219" y="1169978"/>
                </a:lnTo>
                <a:lnTo>
                  <a:pt x="1115000" y="1172747"/>
                </a:lnTo>
                <a:lnTo>
                  <a:pt x="1118179" y="1175120"/>
                </a:lnTo>
                <a:lnTo>
                  <a:pt x="1121359" y="1176702"/>
                </a:lnTo>
                <a:lnTo>
                  <a:pt x="1124935" y="1177494"/>
                </a:lnTo>
                <a:lnTo>
                  <a:pt x="1128114" y="1177494"/>
                </a:lnTo>
                <a:lnTo>
                  <a:pt x="1136062" y="1177098"/>
                </a:lnTo>
                <a:lnTo>
                  <a:pt x="1144407" y="1176702"/>
                </a:lnTo>
                <a:lnTo>
                  <a:pt x="1154342" y="1177098"/>
                </a:lnTo>
                <a:lnTo>
                  <a:pt x="1163879" y="1177889"/>
                </a:lnTo>
                <a:lnTo>
                  <a:pt x="1173019" y="1179076"/>
                </a:lnTo>
                <a:lnTo>
                  <a:pt x="1181364" y="1180658"/>
                </a:lnTo>
                <a:lnTo>
                  <a:pt x="1189709" y="1183427"/>
                </a:lnTo>
                <a:lnTo>
                  <a:pt x="1197259" y="1186196"/>
                </a:lnTo>
                <a:lnTo>
                  <a:pt x="1204810" y="1189756"/>
                </a:lnTo>
                <a:lnTo>
                  <a:pt x="1211963" y="1193317"/>
                </a:lnTo>
                <a:lnTo>
                  <a:pt x="1218718" y="1197668"/>
                </a:lnTo>
                <a:lnTo>
                  <a:pt x="1225077" y="1202810"/>
                </a:lnTo>
                <a:lnTo>
                  <a:pt x="1231037" y="1208348"/>
                </a:lnTo>
                <a:lnTo>
                  <a:pt x="1236601" y="1213886"/>
                </a:lnTo>
                <a:lnTo>
                  <a:pt x="1241767" y="1220611"/>
                </a:lnTo>
                <a:lnTo>
                  <a:pt x="1246138" y="1227731"/>
                </a:lnTo>
                <a:lnTo>
                  <a:pt x="1250907" y="1234852"/>
                </a:lnTo>
                <a:lnTo>
                  <a:pt x="1254881" y="1243554"/>
                </a:lnTo>
                <a:lnTo>
                  <a:pt x="1260444" y="1256213"/>
                </a:lnTo>
                <a:lnTo>
                  <a:pt x="1265213" y="1268476"/>
                </a:lnTo>
                <a:lnTo>
                  <a:pt x="1269584" y="1280343"/>
                </a:lnTo>
                <a:lnTo>
                  <a:pt x="1273160" y="1291814"/>
                </a:lnTo>
                <a:lnTo>
                  <a:pt x="1276339" y="1302890"/>
                </a:lnTo>
                <a:lnTo>
                  <a:pt x="1278724" y="1313175"/>
                </a:lnTo>
                <a:lnTo>
                  <a:pt x="1281108" y="1323460"/>
                </a:lnTo>
                <a:lnTo>
                  <a:pt x="1282300" y="1333350"/>
                </a:lnTo>
                <a:lnTo>
                  <a:pt x="1283492" y="1342843"/>
                </a:lnTo>
                <a:lnTo>
                  <a:pt x="1283890" y="1352337"/>
                </a:lnTo>
                <a:lnTo>
                  <a:pt x="1284287" y="1361831"/>
                </a:lnTo>
                <a:lnTo>
                  <a:pt x="1283890" y="1371325"/>
                </a:lnTo>
                <a:lnTo>
                  <a:pt x="1283492" y="1380027"/>
                </a:lnTo>
                <a:lnTo>
                  <a:pt x="1282300" y="1389126"/>
                </a:lnTo>
                <a:lnTo>
                  <a:pt x="1281506" y="1398619"/>
                </a:lnTo>
                <a:lnTo>
                  <a:pt x="1279519" y="1408113"/>
                </a:lnTo>
                <a:lnTo>
                  <a:pt x="1273558" y="1407322"/>
                </a:lnTo>
                <a:lnTo>
                  <a:pt x="1267994" y="1406926"/>
                </a:lnTo>
                <a:lnTo>
                  <a:pt x="1248920" y="1406926"/>
                </a:lnTo>
                <a:lnTo>
                  <a:pt x="1248125" y="1385961"/>
                </a:lnTo>
                <a:lnTo>
                  <a:pt x="1247728" y="1382401"/>
                </a:lnTo>
                <a:lnTo>
                  <a:pt x="1246138" y="1379632"/>
                </a:lnTo>
                <a:lnTo>
                  <a:pt x="1244946" y="1377258"/>
                </a:lnTo>
                <a:lnTo>
                  <a:pt x="1242959" y="1374489"/>
                </a:lnTo>
                <a:lnTo>
                  <a:pt x="1240575" y="1372907"/>
                </a:lnTo>
                <a:lnTo>
                  <a:pt x="1237793" y="1371325"/>
                </a:lnTo>
                <a:lnTo>
                  <a:pt x="1235011" y="1370534"/>
                </a:lnTo>
                <a:lnTo>
                  <a:pt x="1231435" y="1369742"/>
                </a:lnTo>
                <a:lnTo>
                  <a:pt x="1228653" y="1369742"/>
                </a:lnTo>
                <a:lnTo>
                  <a:pt x="1225077" y="1370929"/>
                </a:lnTo>
                <a:lnTo>
                  <a:pt x="1222692" y="1372116"/>
                </a:lnTo>
                <a:lnTo>
                  <a:pt x="1220308" y="1373698"/>
                </a:lnTo>
                <a:lnTo>
                  <a:pt x="1217526" y="1376072"/>
                </a:lnTo>
                <a:lnTo>
                  <a:pt x="1215937" y="1378841"/>
                </a:lnTo>
                <a:lnTo>
                  <a:pt x="1214745" y="1381214"/>
                </a:lnTo>
                <a:lnTo>
                  <a:pt x="1214347" y="1384774"/>
                </a:lnTo>
                <a:lnTo>
                  <a:pt x="1211963" y="1395455"/>
                </a:lnTo>
                <a:lnTo>
                  <a:pt x="1209976" y="1406926"/>
                </a:lnTo>
                <a:lnTo>
                  <a:pt x="1041881" y="1406926"/>
                </a:lnTo>
                <a:lnTo>
                  <a:pt x="1039497" y="1399015"/>
                </a:lnTo>
                <a:lnTo>
                  <a:pt x="1038305" y="1395850"/>
                </a:lnTo>
                <a:lnTo>
                  <a:pt x="1036715" y="1393477"/>
                </a:lnTo>
                <a:lnTo>
                  <a:pt x="1034728" y="1391499"/>
                </a:lnTo>
                <a:lnTo>
                  <a:pt x="1032344" y="1389126"/>
                </a:lnTo>
                <a:lnTo>
                  <a:pt x="1029960" y="1387939"/>
                </a:lnTo>
                <a:lnTo>
                  <a:pt x="1026780" y="1387148"/>
                </a:lnTo>
                <a:lnTo>
                  <a:pt x="1023601" y="1386752"/>
                </a:lnTo>
                <a:lnTo>
                  <a:pt x="1020422" y="1386752"/>
                </a:lnTo>
                <a:lnTo>
                  <a:pt x="1017243" y="1387543"/>
                </a:lnTo>
                <a:lnTo>
                  <a:pt x="1014461" y="1388730"/>
                </a:lnTo>
                <a:lnTo>
                  <a:pt x="1012077" y="1390708"/>
                </a:lnTo>
                <a:lnTo>
                  <a:pt x="1010090" y="1393081"/>
                </a:lnTo>
                <a:lnTo>
                  <a:pt x="1008103" y="1395455"/>
                </a:lnTo>
                <a:lnTo>
                  <a:pt x="1006911" y="1398224"/>
                </a:lnTo>
                <a:lnTo>
                  <a:pt x="1006116" y="1400993"/>
                </a:lnTo>
                <a:lnTo>
                  <a:pt x="1006116" y="1404553"/>
                </a:lnTo>
                <a:lnTo>
                  <a:pt x="1006116" y="1406926"/>
                </a:lnTo>
                <a:lnTo>
                  <a:pt x="980684" y="1406926"/>
                </a:lnTo>
                <a:lnTo>
                  <a:pt x="978299" y="1390708"/>
                </a:lnTo>
                <a:lnTo>
                  <a:pt x="977107" y="1382005"/>
                </a:lnTo>
                <a:lnTo>
                  <a:pt x="976710" y="1373698"/>
                </a:lnTo>
                <a:lnTo>
                  <a:pt x="976312" y="1364996"/>
                </a:lnTo>
                <a:lnTo>
                  <a:pt x="976312" y="1355897"/>
                </a:lnTo>
                <a:lnTo>
                  <a:pt x="976710" y="1346404"/>
                </a:lnTo>
                <a:lnTo>
                  <a:pt x="977504" y="1337305"/>
                </a:lnTo>
                <a:lnTo>
                  <a:pt x="978697" y="1327020"/>
                </a:lnTo>
                <a:lnTo>
                  <a:pt x="980286" y="1316736"/>
                </a:lnTo>
                <a:lnTo>
                  <a:pt x="983068" y="1305659"/>
                </a:lnTo>
                <a:lnTo>
                  <a:pt x="985850" y="1294188"/>
                </a:lnTo>
                <a:lnTo>
                  <a:pt x="989823" y="1282716"/>
                </a:lnTo>
                <a:lnTo>
                  <a:pt x="994195" y="1270453"/>
                </a:lnTo>
                <a:lnTo>
                  <a:pt x="999758" y="1257399"/>
                </a:lnTo>
                <a:lnTo>
                  <a:pt x="1005719" y="1243554"/>
                </a:lnTo>
                <a:lnTo>
                  <a:pt x="1008898" y="1237225"/>
                </a:lnTo>
                <a:lnTo>
                  <a:pt x="1012872" y="1230500"/>
                </a:lnTo>
                <a:lnTo>
                  <a:pt x="1016846" y="1224567"/>
                </a:lnTo>
                <a:lnTo>
                  <a:pt x="1021217" y="1218238"/>
                </a:lnTo>
                <a:lnTo>
                  <a:pt x="1023204" y="1215864"/>
                </a:lnTo>
                <a:lnTo>
                  <a:pt x="1024793" y="1213491"/>
                </a:lnTo>
                <a:lnTo>
                  <a:pt x="1029960" y="1208744"/>
                </a:lnTo>
                <a:lnTo>
                  <a:pt x="1034331" y="1203601"/>
                </a:lnTo>
                <a:lnTo>
                  <a:pt x="1039894" y="1198855"/>
                </a:lnTo>
                <a:lnTo>
                  <a:pt x="1045060" y="1194899"/>
                </a:lnTo>
                <a:lnTo>
                  <a:pt x="1050624" y="1190943"/>
                </a:lnTo>
                <a:lnTo>
                  <a:pt x="1055790" y="1186987"/>
                </a:lnTo>
                <a:lnTo>
                  <a:pt x="1061353" y="1184218"/>
                </a:lnTo>
                <a:lnTo>
                  <a:pt x="1066917" y="1181449"/>
                </a:lnTo>
                <a:lnTo>
                  <a:pt x="1072480" y="1178285"/>
                </a:lnTo>
                <a:lnTo>
                  <a:pt x="1078043" y="1176307"/>
                </a:lnTo>
                <a:lnTo>
                  <a:pt x="1089170" y="1171956"/>
                </a:lnTo>
                <a:lnTo>
                  <a:pt x="1099900" y="1169187"/>
                </a:lnTo>
                <a:lnTo>
                  <a:pt x="1110232" y="1166813"/>
                </a:lnTo>
                <a:close/>
                <a:moveTo>
                  <a:pt x="1601784" y="1141413"/>
                </a:moveTo>
                <a:lnTo>
                  <a:pt x="1608513" y="1141413"/>
                </a:lnTo>
                <a:lnTo>
                  <a:pt x="1616826" y="1141413"/>
                </a:lnTo>
                <a:lnTo>
                  <a:pt x="1628701" y="1141809"/>
                </a:lnTo>
                <a:lnTo>
                  <a:pt x="1639785" y="1142996"/>
                </a:lnTo>
                <a:lnTo>
                  <a:pt x="1644139" y="1143392"/>
                </a:lnTo>
                <a:lnTo>
                  <a:pt x="1656410" y="1145766"/>
                </a:lnTo>
                <a:lnTo>
                  <a:pt x="1668285" y="1149327"/>
                </a:lnTo>
                <a:lnTo>
                  <a:pt x="1673431" y="1150910"/>
                </a:lnTo>
                <a:lnTo>
                  <a:pt x="1682140" y="1154075"/>
                </a:lnTo>
                <a:lnTo>
                  <a:pt x="1690453" y="1157241"/>
                </a:lnTo>
                <a:lnTo>
                  <a:pt x="1694807" y="1158823"/>
                </a:lnTo>
                <a:lnTo>
                  <a:pt x="1703516" y="1163572"/>
                </a:lnTo>
                <a:lnTo>
                  <a:pt x="1711828" y="1167924"/>
                </a:lnTo>
                <a:lnTo>
                  <a:pt x="1714995" y="1169903"/>
                </a:lnTo>
                <a:lnTo>
                  <a:pt x="1726079" y="1177421"/>
                </a:lnTo>
                <a:lnTo>
                  <a:pt x="1729245" y="1179399"/>
                </a:lnTo>
                <a:lnTo>
                  <a:pt x="1739142" y="1186918"/>
                </a:lnTo>
                <a:lnTo>
                  <a:pt x="1740329" y="1188105"/>
                </a:lnTo>
                <a:lnTo>
                  <a:pt x="1745475" y="1192853"/>
                </a:lnTo>
                <a:lnTo>
                  <a:pt x="1747058" y="1194436"/>
                </a:lnTo>
                <a:lnTo>
                  <a:pt x="1748642" y="1196018"/>
                </a:lnTo>
                <a:lnTo>
                  <a:pt x="1743100" y="1240732"/>
                </a:lnTo>
                <a:lnTo>
                  <a:pt x="1739142" y="1274761"/>
                </a:lnTo>
                <a:lnTo>
                  <a:pt x="1736766" y="1296128"/>
                </a:lnTo>
                <a:lnTo>
                  <a:pt x="1738746" y="1294150"/>
                </a:lnTo>
                <a:lnTo>
                  <a:pt x="1739537" y="1293358"/>
                </a:lnTo>
                <a:lnTo>
                  <a:pt x="1740725" y="1293358"/>
                </a:lnTo>
                <a:lnTo>
                  <a:pt x="1741912" y="1293754"/>
                </a:lnTo>
                <a:lnTo>
                  <a:pt x="1743100" y="1294150"/>
                </a:lnTo>
                <a:lnTo>
                  <a:pt x="1744288" y="1295733"/>
                </a:lnTo>
                <a:lnTo>
                  <a:pt x="1745079" y="1297315"/>
                </a:lnTo>
                <a:lnTo>
                  <a:pt x="1747454" y="1301668"/>
                </a:lnTo>
                <a:lnTo>
                  <a:pt x="1749038" y="1307603"/>
                </a:lnTo>
                <a:lnTo>
                  <a:pt x="1750621" y="1315121"/>
                </a:lnTo>
                <a:lnTo>
                  <a:pt x="1751809" y="1323827"/>
                </a:lnTo>
                <a:lnTo>
                  <a:pt x="1752204" y="1332928"/>
                </a:lnTo>
                <a:lnTo>
                  <a:pt x="1752600" y="1343216"/>
                </a:lnTo>
                <a:lnTo>
                  <a:pt x="1752204" y="1352712"/>
                </a:lnTo>
                <a:lnTo>
                  <a:pt x="1751809" y="1361813"/>
                </a:lnTo>
                <a:lnTo>
                  <a:pt x="1750621" y="1370518"/>
                </a:lnTo>
                <a:lnTo>
                  <a:pt x="1749038" y="1378036"/>
                </a:lnTo>
                <a:lnTo>
                  <a:pt x="1747454" y="1383972"/>
                </a:lnTo>
                <a:lnTo>
                  <a:pt x="1745079" y="1388324"/>
                </a:lnTo>
                <a:lnTo>
                  <a:pt x="1744288" y="1390303"/>
                </a:lnTo>
                <a:lnTo>
                  <a:pt x="1743100" y="1391490"/>
                </a:lnTo>
                <a:lnTo>
                  <a:pt x="1741912" y="1391886"/>
                </a:lnTo>
                <a:lnTo>
                  <a:pt x="1740725" y="1392281"/>
                </a:lnTo>
                <a:lnTo>
                  <a:pt x="1739142" y="1391886"/>
                </a:lnTo>
                <a:lnTo>
                  <a:pt x="1737954" y="1391094"/>
                </a:lnTo>
                <a:lnTo>
                  <a:pt x="1736766" y="1389511"/>
                </a:lnTo>
                <a:lnTo>
                  <a:pt x="1735975" y="1387929"/>
                </a:lnTo>
                <a:lnTo>
                  <a:pt x="1733996" y="1382785"/>
                </a:lnTo>
                <a:lnTo>
                  <a:pt x="1731620" y="1376849"/>
                </a:lnTo>
                <a:lnTo>
                  <a:pt x="1730829" y="1384367"/>
                </a:lnTo>
                <a:lnTo>
                  <a:pt x="1729641" y="1391886"/>
                </a:lnTo>
                <a:lnTo>
                  <a:pt x="1725683" y="1406526"/>
                </a:lnTo>
                <a:lnTo>
                  <a:pt x="1475905" y="1406526"/>
                </a:lnTo>
                <a:lnTo>
                  <a:pt x="1471551" y="1394260"/>
                </a:lnTo>
                <a:lnTo>
                  <a:pt x="1469968" y="1388324"/>
                </a:lnTo>
                <a:lnTo>
                  <a:pt x="1467592" y="1381993"/>
                </a:lnTo>
                <a:lnTo>
                  <a:pt x="1466009" y="1387137"/>
                </a:lnTo>
                <a:lnTo>
                  <a:pt x="1464426" y="1391490"/>
                </a:lnTo>
                <a:lnTo>
                  <a:pt x="1463238" y="1392677"/>
                </a:lnTo>
                <a:lnTo>
                  <a:pt x="1462051" y="1393864"/>
                </a:lnTo>
                <a:lnTo>
                  <a:pt x="1460863" y="1394260"/>
                </a:lnTo>
                <a:lnTo>
                  <a:pt x="1459676" y="1394655"/>
                </a:lnTo>
                <a:lnTo>
                  <a:pt x="1458884" y="1394260"/>
                </a:lnTo>
                <a:lnTo>
                  <a:pt x="1457696" y="1393468"/>
                </a:lnTo>
                <a:lnTo>
                  <a:pt x="1456509" y="1392281"/>
                </a:lnTo>
                <a:lnTo>
                  <a:pt x="1454925" y="1391094"/>
                </a:lnTo>
                <a:lnTo>
                  <a:pt x="1452946" y="1386346"/>
                </a:lnTo>
                <a:lnTo>
                  <a:pt x="1451363" y="1380015"/>
                </a:lnTo>
                <a:lnTo>
                  <a:pt x="1450175" y="1372892"/>
                </a:lnTo>
                <a:lnTo>
                  <a:pt x="1448592" y="1364583"/>
                </a:lnTo>
                <a:lnTo>
                  <a:pt x="1447800" y="1355086"/>
                </a:lnTo>
                <a:lnTo>
                  <a:pt x="1447800" y="1345194"/>
                </a:lnTo>
                <a:lnTo>
                  <a:pt x="1447800" y="1334906"/>
                </a:lnTo>
                <a:lnTo>
                  <a:pt x="1448592" y="1325805"/>
                </a:lnTo>
                <a:lnTo>
                  <a:pt x="1450175" y="1317496"/>
                </a:lnTo>
                <a:lnTo>
                  <a:pt x="1451363" y="1310373"/>
                </a:lnTo>
                <a:lnTo>
                  <a:pt x="1452946" y="1304438"/>
                </a:lnTo>
                <a:lnTo>
                  <a:pt x="1454925" y="1299689"/>
                </a:lnTo>
                <a:lnTo>
                  <a:pt x="1456509" y="1298107"/>
                </a:lnTo>
                <a:lnTo>
                  <a:pt x="1457696" y="1296920"/>
                </a:lnTo>
                <a:lnTo>
                  <a:pt x="1458884" y="1296128"/>
                </a:lnTo>
                <a:lnTo>
                  <a:pt x="1459676" y="1296128"/>
                </a:lnTo>
                <a:lnTo>
                  <a:pt x="1460467" y="1296128"/>
                </a:lnTo>
                <a:lnTo>
                  <a:pt x="1461259" y="1296524"/>
                </a:lnTo>
                <a:lnTo>
                  <a:pt x="1462051" y="1283466"/>
                </a:lnTo>
                <a:lnTo>
                  <a:pt x="1462446" y="1277531"/>
                </a:lnTo>
                <a:lnTo>
                  <a:pt x="1464030" y="1271991"/>
                </a:lnTo>
                <a:lnTo>
                  <a:pt x="1462051" y="1258142"/>
                </a:lnTo>
                <a:lnTo>
                  <a:pt x="1460071" y="1245480"/>
                </a:lnTo>
                <a:lnTo>
                  <a:pt x="1456905" y="1223717"/>
                </a:lnTo>
                <a:lnTo>
                  <a:pt x="1453738" y="1208681"/>
                </a:lnTo>
                <a:lnTo>
                  <a:pt x="1452550" y="1203537"/>
                </a:lnTo>
                <a:lnTo>
                  <a:pt x="1458488" y="1199975"/>
                </a:lnTo>
                <a:lnTo>
                  <a:pt x="1465217" y="1196018"/>
                </a:lnTo>
                <a:lnTo>
                  <a:pt x="1471551" y="1191270"/>
                </a:lnTo>
                <a:lnTo>
                  <a:pt x="1477884" y="1186522"/>
                </a:lnTo>
                <a:lnTo>
                  <a:pt x="1489760" y="1177421"/>
                </a:lnTo>
                <a:lnTo>
                  <a:pt x="1495302" y="1173464"/>
                </a:lnTo>
                <a:lnTo>
                  <a:pt x="1500843" y="1170299"/>
                </a:lnTo>
                <a:lnTo>
                  <a:pt x="1515490" y="1163176"/>
                </a:lnTo>
                <a:lnTo>
                  <a:pt x="1530136" y="1157241"/>
                </a:lnTo>
                <a:lnTo>
                  <a:pt x="1539636" y="1154075"/>
                </a:lnTo>
                <a:lnTo>
                  <a:pt x="1548741" y="1150910"/>
                </a:lnTo>
                <a:lnTo>
                  <a:pt x="1558241" y="1148536"/>
                </a:lnTo>
                <a:lnTo>
                  <a:pt x="1568533" y="1145766"/>
                </a:lnTo>
                <a:lnTo>
                  <a:pt x="1576450" y="1144183"/>
                </a:lnTo>
                <a:lnTo>
                  <a:pt x="1583971" y="1142996"/>
                </a:lnTo>
                <a:lnTo>
                  <a:pt x="1594658" y="1142204"/>
                </a:lnTo>
                <a:lnTo>
                  <a:pt x="1601784" y="1141413"/>
                </a:lnTo>
                <a:close/>
                <a:moveTo>
                  <a:pt x="1832358" y="1052513"/>
                </a:moveTo>
                <a:lnTo>
                  <a:pt x="1843104" y="1052513"/>
                </a:lnTo>
                <a:lnTo>
                  <a:pt x="1847083" y="1052911"/>
                </a:lnTo>
                <a:lnTo>
                  <a:pt x="1839522" y="1055300"/>
                </a:lnTo>
                <a:lnTo>
                  <a:pt x="1831960" y="1058882"/>
                </a:lnTo>
                <a:lnTo>
                  <a:pt x="1825194" y="1062067"/>
                </a:lnTo>
                <a:lnTo>
                  <a:pt x="1818428" y="1065650"/>
                </a:lnTo>
                <a:lnTo>
                  <a:pt x="1820418" y="1066446"/>
                </a:lnTo>
                <a:lnTo>
                  <a:pt x="1828776" y="1066048"/>
                </a:lnTo>
                <a:lnTo>
                  <a:pt x="1837532" y="1065650"/>
                </a:lnTo>
                <a:lnTo>
                  <a:pt x="1846685" y="1066048"/>
                </a:lnTo>
                <a:lnTo>
                  <a:pt x="1856237" y="1066446"/>
                </a:lnTo>
                <a:lnTo>
                  <a:pt x="1865789" y="1067640"/>
                </a:lnTo>
                <a:lnTo>
                  <a:pt x="1876137" y="1069631"/>
                </a:lnTo>
                <a:lnTo>
                  <a:pt x="1885688" y="1072417"/>
                </a:lnTo>
                <a:lnTo>
                  <a:pt x="1895638" y="1075602"/>
                </a:lnTo>
                <a:lnTo>
                  <a:pt x="1905588" y="1079981"/>
                </a:lnTo>
                <a:lnTo>
                  <a:pt x="1910761" y="1082369"/>
                </a:lnTo>
                <a:lnTo>
                  <a:pt x="1915139" y="1085156"/>
                </a:lnTo>
                <a:lnTo>
                  <a:pt x="1919915" y="1088340"/>
                </a:lnTo>
                <a:lnTo>
                  <a:pt x="1924691" y="1091525"/>
                </a:lnTo>
                <a:lnTo>
                  <a:pt x="1929069" y="1095506"/>
                </a:lnTo>
                <a:lnTo>
                  <a:pt x="1933845" y="1099487"/>
                </a:lnTo>
                <a:lnTo>
                  <a:pt x="1938223" y="1103468"/>
                </a:lnTo>
                <a:lnTo>
                  <a:pt x="1942202" y="1108245"/>
                </a:lnTo>
                <a:lnTo>
                  <a:pt x="1946580" y="1112623"/>
                </a:lnTo>
                <a:lnTo>
                  <a:pt x="1950162" y="1118197"/>
                </a:lnTo>
                <a:lnTo>
                  <a:pt x="1954142" y="1123770"/>
                </a:lnTo>
                <a:lnTo>
                  <a:pt x="1957724" y="1129741"/>
                </a:lnTo>
                <a:lnTo>
                  <a:pt x="1960908" y="1136110"/>
                </a:lnTo>
                <a:lnTo>
                  <a:pt x="1964490" y="1142878"/>
                </a:lnTo>
                <a:lnTo>
                  <a:pt x="1968868" y="1152830"/>
                </a:lnTo>
                <a:lnTo>
                  <a:pt x="1972847" y="1163180"/>
                </a:lnTo>
                <a:lnTo>
                  <a:pt x="1979613" y="1182288"/>
                </a:lnTo>
                <a:lnTo>
                  <a:pt x="1975633" y="1185871"/>
                </a:lnTo>
                <a:lnTo>
                  <a:pt x="1972051" y="1190249"/>
                </a:lnTo>
                <a:lnTo>
                  <a:pt x="1967674" y="1192638"/>
                </a:lnTo>
                <a:lnTo>
                  <a:pt x="1965684" y="1193832"/>
                </a:lnTo>
                <a:lnTo>
                  <a:pt x="1963694" y="1195823"/>
                </a:lnTo>
                <a:lnTo>
                  <a:pt x="1962102" y="1197415"/>
                </a:lnTo>
                <a:lnTo>
                  <a:pt x="1961306" y="1199007"/>
                </a:lnTo>
                <a:lnTo>
                  <a:pt x="1960112" y="1201396"/>
                </a:lnTo>
                <a:lnTo>
                  <a:pt x="1959316" y="1202988"/>
                </a:lnTo>
                <a:lnTo>
                  <a:pt x="1958918" y="1205377"/>
                </a:lnTo>
                <a:lnTo>
                  <a:pt x="1958918" y="1207367"/>
                </a:lnTo>
                <a:lnTo>
                  <a:pt x="1952152" y="1218115"/>
                </a:lnTo>
                <a:lnTo>
                  <a:pt x="1946580" y="1229262"/>
                </a:lnTo>
                <a:lnTo>
                  <a:pt x="1941008" y="1240806"/>
                </a:lnTo>
                <a:lnTo>
                  <a:pt x="1936233" y="1252350"/>
                </a:lnTo>
                <a:lnTo>
                  <a:pt x="1932253" y="1263895"/>
                </a:lnTo>
                <a:lnTo>
                  <a:pt x="1928273" y="1274245"/>
                </a:lnTo>
                <a:lnTo>
                  <a:pt x="1925089" y="1284993"/>
                </a:lnTo>
                <a:lnTo>
                  <a:pt x="1921905" y="1294945"/>
                </a:lnTo>
                <a:lnTo>
                  <a:pt x="1919915" y="1304897"/>
                </a:lnTo>
                <a:lnTo>
                  <a:pt x="1917925" y="1314451"/>
                </a:lnTo>
                <a:lnTo>
                  <a:pt x="1784997" y="1314451"/>
                </a:lnTo>
                <a:lnTo>
                  <a:pt x="1783007" y="1303305"/>
                </a:lnTo>
                <a:lnTo>
                  <a:pt x="1780222" y="1293353"/>
                </a:lnTo>
                <a:lnTo>
                  <a:pt x="1778630" y="1288974"/>
                </a:lnTo>
                <a:lnTo>
                  <a:pt x="1777038" y="1284993"/>
                </a:lnTo>
                <a:lnTo>
                  <a:pt x="1775446" y="1281410"/>
                </a:lnTo>
                <a:lnTo>
                  <a:pt x="1773058" y="1278226"/>
                </a:lnTo>
                <a:lnTo>
                  <a:pt x="1782609" y="1200202"/>
                </a:lnTo>
                <a:lnTo>
                  <a:pt x="1783007" y="1196619"/>
                </a:lnTo>
                <a:lnTo>
                  <a:pt x="1783007" y="1192638"/>
                </a:lnTo>
                <a:lnTo>
                  <a:pt x="1782211" y="1189453"/>
                </a:lnTo>
                <a:lnTo>
                  <a:pt x="1781416" y="1185472"/>
                </a:lnTo>
                <a:lnTo>
                  <a:pt x="1779824" y="1182288"/>
                </a:lnTo>
                <a:lnTo>
                  <a:pt x="1778232" y="1178705"/>
                </a:lnTo>
                <a:lnTo>
                  <a:pt x="1776242" y="1175919"/>
                </a:lnTo>
                <a:lnTo>
                  <a:pt x="1774252" y="1172734"/>
                </a:lnTo>
                <a:lnTo>
                  <a:pt x="1767884" y="1166763"/>
                </a:lnTo>
                <a:lnTo>
                  <a:pt x="1761516" y="1161588"/>
                </a:lnTo>
                <a:lnTo>
                  <a:pt x="1752362" y="1154422"/>
                </a:lnTo>
                <a:lnTo>
                  <a:pt x="1741219" y="1146460"/>
                </a:lnTo>
                <a:lnTo>
                  <a:pt x="1734851" y="1142480"/>
                </a:lnTo>
                <a:lnTo>
                  <a:pt x="1728085" y="1138101"/>
                </a:lnTo>
                <a:lnTo>
                  <a:pt x="1720921" y="1134518"/>
                </a:lnTo>
                <a:lnTo>
                  <a:pt x="1712564" y="1130139"/>
                </a:lnTo>
                <a:lnTo>
                  <a:pt x="1704206" y="1126158"/>
                </a:lnTo>
                <a:lnTo>
                  <a:pt x="1695450" y="1122576"/>
                </a:lnTo>
                <a:lnTo>
                  <a:pt x="1698236" y="1118197"/>
                </a:lnTo>
                <a:lnTo>
                  <a:pt x="1701420" y="1114216"/>
                </a:lnTo>
                <a:lnTo>
                  <a:pt x="1697440" y="1114614"/>
                </a:lnTo>
                <a:lnTo>
                  <a:pt x="1701420" y="1111827"/>
                </a:lnTo>
                <a:lnTo>
                  <a:pt x="1705002" y="1109041"/>
                </a:lnTo>
                <a:lnTo>
                  <a:pt x="1710176" y="1103069"/>
                </a:lnTo>
                <a:lnTo>
                  <a:pt x="1715748" y="1097894"/>
                </a:lnTo>
                <a:lnTo>
                  <a:pt x="1721319" y="1093117"/>
                </a:lnTo>
                <a:lnTo>
                  <a:pt x="1726891" y="1088340"/>
                </a:lnTo>
                <a:lnTo>
                  <a:pt x="1732463" y="1083962"/>
                </a:lnTo>
                <a:lnTo>
                  <a:pt x="1738035" y="1080379"/>
                </a:lnTo>
                <a:lnTo>
                  <a:pt x="1744005" y="1076398"/>
                </a:lnTo>
                <a:lnTo>
                  <a:pt x="1749975" y="1073611"/>
                </a:lnTo>
                <a:lnTo>
                  <a:pt x="1755944" y="1070427"/>
                </a:lnTo>
                <a:lnTo>
                  <a:pt x="1761914" y="1067640"/>
                </a:lnTo>
                <a:lnTo>
                  <a:pt x="1773456" y="1063261"/>
                </a:lnTo>
                <a:lnTo>
                  <a:pt x="1784997" y="1059679"/>
                </a:lnTo>
                <a:lnTo>
                  <a:pt x="1796539" y="1056892"/>
                </a:lnTo>
                <a:lnTo>
                  <a:pt x="1806489" y="1054902"/>
                </a:lnTo>
                <a:lnTo>
                  <a:pt x="1816438" y="1053707"/>
                </a:lnTo>
                <a:lnTo>
                  <a:pt x="1824796" y="1052911"/>
                </a:lnTo>
                <a:lnTo>
                  <a:pt x="1832358" y="1052513"/>
                </a:lnTo>
                <a:close/>
                <a:moveTo>
                  <a:pt x="861259" y="1052513"/>
                </a:moveTo>
                <a:lnTo>
                  <a:pt x="871603" y="1052513"/>
                </a:lnTo>
                <a:lnTo>
                  <a:pt x="875581" y="1052911"/>
                </a:lnTo>
                <a:lnTo>
                  <a:pt x="868022" y="1055295"/>
                </a:lnTo>
                <a:lnTo>
                  <a:pt x="860861" y="1058873"/>
                </a:lnTo>
                <a:lnTo>
                  <a:pt x="854098" y="1062053"/>
                </a:lnTo>
                <a:lnTo>
                  <a:pt x="847335" y="1065630"/>
                </a:lnTo>
                <a:lnTo>
                  <a:pt x="849324" y="1066425"/>
                </a:lnTo>
                <a:lnTo>
                  <a:pt x="857281" y="1066027"/>
                </a:lnTo>
                <a:lnTo>
                  <a:pt x="866033" y="1065630"/>
                </a:lnTo>
                <a:lnTo>
                  <a:pt x="875183" y="1066027"/>
                </a:lnTo>
                <a:lnTo>
                  <a:pt x="884732" y="1066425"/>
                </a:lnTo>
                <a:lnTo>
                  <a:pt x="894678" y="1067617"/>
                </a:lnTo>
                <a:lnTo>
                  <a:pt x="904624" y="1069605"/>
                </a:lnTo>
                <a:lnTo>
                  <a:pt x="914172" y="1072387"/>
                </a:lnTo>
                <a:lnTo>
                  <a:pt x="924516" y="1075567"/>
                </a:lnTo>
                <a:lnTo>
                  <a:pt x="934064" y="1079939"/>
                </a:lnTo>
                <a:lnTo>
                  <a:pt x="939236" y="1082324"/>
                </a:lnTo>
                <a:lnTo>
                  <a:pt x="944010" y="1085106"/>
                </a:lnTo>
                <a:lnTo>
                  <a:pt x="948784" y="1088286"/>
                </a:lnTo>
                <a:lnTo>
                  <a:pt x="953160" y="1091466"/>
                </a:lnTo>
                <a:lnTo>
                  <a:pt x="957934" y="1095441"/>
                </a:lnTo>
                <a:lnTo>
                  <a:pt x="962708" y="1099415"/>
                </a:lnTo>
                <a:lnTo>
                  <a:pt x="966687" y="1103390"/>
                </a:lnTo>
                <a:lnTo>
                  <a:pt x="971063" y="1108160"/>
                </a:lnTo>
                <a:lnTo>
                  <a:pt x="974644" y="1112532"/>
                </a:lnTo>
                <a:lnTo>
                  <a:pt x="979020" y="1118097"/>
                </a:lnTo>
                <a:lnTo>
                  <a:pt x="982998" y="1123662"/>
                </a:lnTo>
                <a:lnTo>
                  <a:pt x="986181" y="1129624"/>
                </a:lnTo>
                <a:lnTo>
                  <a:pt x="989762" y="1135983"/>
                </a:lnTo>
                <a:lnTo>
                  <a:pt x="992944" y="1142741"/>
                </a:lnTo>
                <a:lnTo>
                  <a:pt x="997321" y="1152678"/>
                </a:lnTo>
                <a:lnTo>
                  <a:pt x="1001299" y="1163012"/>
                </a:lnTo>
                <a:lnTo>
                  <a:pt x="1008062" y="1182091"/>
                </a:lnTo>
                <a:lnTo>
                  <a:pt x="1004482" y="1185668"/>
                </a:lnTo>
                <a:lnTo>
                  <a:pt x="1000105" y="1190040"/>
                </a:lnTo>
                <a:lnTo>
                  <a:pt x="996525" y="1192425"/>
                </a:lnTo>
                <a:lnTo>
                  <a:pt x="994138" y="1193618"/>
                </a:lnTo>
                <a:lnTo>
                  <a:pt x="992546" y="1195605"/>
                </a:lnTo>
                <a:lnTo>
                  <a:pt x="990955" y="1197195"/>
                </a:lnTo>
                <a:lnTo>
                  <a:pt x="989762" y="1198785"/>
                </a:lnTo>
                <a:lnTo>
                  <a:pt x="988568" y="1201170"/>
                </a:lnTo>
                <a:lnTo>
                  <a:pt x="987772" y="1202760"/>
                </a:lnTo>
                <a:lnTo>
                  <a:pt x="987375" y="1205145"/>
                </a:lnTo>
                <a:lnTo>
                  <a:pt x="987375" y="1207132"/>
                </a:lnTo>
                <a:lnTo>
                  <a:pt x="980611" y="1217864"/>
                </a:lnTo>
                <a:lnTo>
                  <a:pt x="975041" y="1228993"/>
                </a:lnTo>
                <a:lnTo>
                  <a:pt x="969870" y="1240520"/>
                </a:lnTo>
                <a:lnTo>
                  <a:pt x="965095" y="1252047"/>
                </a:lnTo>
                <a:lnTo>
                  <a:pt x="960321" y="1263574"/>
                </a:lnTo>
                <a:lnTo>
                  <a:pt x="956741" y="1273908"/>
                </a:lnTo>
                <a:lnTo>
                  <a:pt x="953558" y="1284640"/>
                </a:lnTo>
                <a:lnTo>
                  <a:pt x="950773" y="1294577"/>
                </a:lnTo>
                <a:lnTo>
                  <a:pt x="948784" y="1304514"/>
                </a:lnTo>
                <a:lnTo>
                  <a:pt x="946397" y="1314054"/>
                </a:lnTo>
                <a:lnTo>
                  <a:pt x="746283" y="1314054"/>
                </a:lnTo>
                <a:lnTo>
                  <a:pt x="745487" y="1310874"/>
                </a:lnTo>
                <a:lnTo>
                  <a:pt x="745487" y="1314054"/>
                </a:lnTo>
                <a:lnTo>
                  <a:pt x="692972" y="1314054"/>
                </a:lnTo>
                <a:lnTo>
                  <a:pt x="688994" y="1314054"/>
                </a:lnTo>
                <a:lnTo>
                  <a:pt x="685811" y="1314451"/>
                </a:lnTo>
                <a:lnTo>
                  <a:pt x="683026" y="1296565"/>
                </a:lnTo>
                <a:lnTo>
                  <a:pt x="681833" y="1287423"/>
                </a:lnTo>
                <a:lnTo>
                  <a:pt x="681435" y="1278281"/>
                </a:lnTo>
                <a:lnTo>
                  <a:pt x="681037" y="1268344"/>
                </a:lnTo>
                <a:lnTo>
                  <a:pt x="681435" y="1258804"/>
                </a:lnTo>
                <a:lnTo>
                  <a:pt x="681833" y="1249265"/>
                </a:lnTo>
                <a:lnTo>
                  <a:pt x="682628" y="1238930"/>
                </a:lnTo>
                <a:lnTo>
                  <a:pt x="684617" y="1228596"/>
                </a:lnTo>
                <a:lnTo>
                  <a:pt x="686607" y="1217466"/>
                </a:lnTo>
                <a:lnTo>
                  <a:pt x="688994" y="1205940"/>
                </a:lnTo>
                <a:lnTo>
                  <a:pt x="692176" y="1194810"/>
                </a:lnTo>
                <a:lnTo>
                  <a:pt x="696155" y="1182488"/>
                </a:lnTo>
                <a:lnTo>
                  <a:pt x="700929" y="1169769"/>
                </a:lnTo>
                <a:lnTo>
                  <a:pt x="706499" y="1156255"/>
                </a:lnTo>
                <a:lnTo>
                  <a:pt x="712466" y="1142741"/>
                </a:lnTo>
                <a:lnTo>
                  <a:pt x="716445" y="1134791"/>
                </a:lnTo>
                <a:lnTo>
                  <a:pt x="720821" y="1127636"/>
                </a:lnTo>
                <a:lnTo>
                  <a:pt x="725595" y="1120482"/>
                </a:lnTo>
                <a:lnTo>
                  <a:pt x="729971" y="1114122"/>
                </a:lnTo>
                <a:lnTo>
                  <a:pt x="726391" y="1114520"/>
                </a:lnTo>
                <a:lnTo>
                  <a:pt x="729971" y="1111737"/>
                </a:lnTo>
                <a:lnTo>
                  <a:pt x="733950" y="1108955"/>
                </a:lnTo>
                <a:lnTo>
                  <a:pt x="739122" y="1102993"/>
                </a:lnTo>
                <a:lnTo>
                  <a:pt x="744294" y="1097826"/>
                </a:lnTo>
                <a:lnTo>
                  <a:pt x="749863" y="1093056"/>
                </a:lnTo>
                <a:lnTo>
                  <a:pt x="755433" y="1088286"/>
                </a:lnTo>
                <a:lnTo>
                  <a:pt x="761401" y="1083914"/>
                </a:lnTo>
                <a:lnTo>
                  <a:pt x="766970" y="1080337"/>
                </a:lnTo>
                <a:lnTo>
                  <a:pt x="772938" y="1076362"/>
                </a:lnTo>
                <a:lnTo>
                  <a:pt x="778508" y="1073579"/>
                </a:lnTo>
                <a:lnTo>
                  <a:pt x="784475" y="1070400"/>
                </a:lnTo>
                <a:lnTo>
                  <a:pt x="790443" y="1067617"/>
                </a:lnTo>
                <a:lnTo>
                  <a:pt x="802378" y="1063245"/>
                </a:lnTo>
                <a:lnTo>
                  <a:pt x="813916" y="1059668"/>
                </a:lnTo>
                <a:lnTo>
                  <a:pt x="824658" y="1056885"/>
                </a:lnTo>
                <a:lnTo>
                  <a:pt x="835399" y="1054898"/>
                </a:lnTo>
                <a:lnTo>
                  <a:pt x="844947" y="1053705"/>
                </a:lnTo>
                <a:lnTo>
                  <a:pt x="853700" y="1052911"/>
                </a:lnTo>
                <a:lnTo>
                  <a:pt x="861259" y="1052513"/>
                </a:lnTo>
                <a:close/>
                <a:moveTo>
                  <a:pt x="1326357" y="1047750"/>
                </a:moveTo>
                <a:lnTo>
                  <a:pt x="1337469" y="1047750"/>
                </a:lnTo>
                <a:lnTo>
                  <a:pt x="1348582" y="1048148"/>
                </a:lnTo>
                <a:lnTo>
                  <a:pt x="1358901" y="1048942"/>
                </a:lnTo>
                <a:lnTo>
                  <a:pt x="1368822" y="1050532"/>
                </a:lnTo>
                <a:lnTo>
                  <a:pt x="1378347" y="1052520"/>
                </a:lnTo>
                <a:lnTo>
                  <a:pt x="1387476" y="1054904"/>
                </a:lnTo>
                <a:lnTo>
                  <a:pt x="1396604" y="1057289"/>
                </a:lnTo>
                <a:lnTo>
                  <a:pt x="1404541" y="1060469"/>
                </a:lnTo>
                <a:lnTo>
                  <a:pt x="1412479" y="1063251"/>
                </a:lnTo>
                <a:lnTo>
                  <a:pt x="1419623" y="1066828"/>
                </a:lnTo>
                <a:lnTo>
                  <a:pt x="1426766" y="1070008"/>
                </a:lnTo>
                <a:lnTo>
                  <a:pt x="1433116" y="1073983"/>
                </a:lnTo>
                <a:lnTo>
                  <a:pt x="1444626" y="1081137"/>
                </a:lnTo>
                <a:lnTo>
                  <a:pt x="1454151" y="1087894"/>
                </a:lnTo>
                <a:lnTo>
                  <a:pt x="1461691" y="1093856"/>
                </a:lnTo>
                <a:lnTo>
                  <a:pt x="1466851" y="1098228"/>
                </a:lnTo>
                <a:lnTo>
                  <a:pt x="1471613" y="1102600"/>
                </a:lnTo>
                <a:lnTo>
                  <a:pt x="1465660" y="1153079"/>
                </a:lnTo>
                <a:lnTo>
                  <a:pt x="1458913" y="1157848"/>
                </a:lnTo>
                <a:lnTo>
                  <a:pt x="1447404" y="1166195"/>
                </a:lnTo>
                <a:lnTo>
                  <a:pt x="1441848" y="1170170"/>
                </a:lnTo>
                <a:lnTo>
                  <a:pt x="1437482" y="1172555"/>
                </a:lnTo>
                <a:lnTo>
                  <a:pt x="1434704" y="1174542"/>
                </a:lnTo>
                <a:lnTo>
                  <a:pt x="1432323" y="1175734"/>
                </a:lnTo>
                <a:lnTo>
                  <a:pt x="1427560" y="1179311"/>
                </a:lnTo>
                <a:lnTo>
                  <a:pt x="1424385" y="1184081"/>
                </a:lnTo>
                <a:lnTo>
                  <a:pt x="1421210" y="1188851"/>
                </a:lnTo>
                <a:lnTo>
                  <a:pt x="1419226" y="1194018"/>
                </a:lnTo>
                <a:lnTo>
                  <a:pt x="1418035" y="1199582"/>
                </a:lnTo>
                <a:lnTo>
                  <a:pt x="1418035" y="1205544"/>
                </a:lnTo>
                <a:lnTo>
                  <a:pt x="1418432" y="1208724"/>
                </a:lnTo>
                <a:lnTo>
                  <a:pt x="1418829" y="1211506"/>
                </a:lnTo>
                <a:lnTo>
                  <a:pt x="1419623" y="1216673"/>
                </a:lnTo>
                <a:lnTo>
                  <a:pt x="1422401" y="1229392"/>
                </a:lnTo>
                <a:lnTo>
                  <a:pt x="1425576" y="1248073"/>
                </a:lnTo>
                <a:lnTo>
                  <a:pt x="1427163" y="1259202"/>
                </a:lnTo>
                <a:lnTo>
                  <a:pt x="1429148" y="1271524"/>
                </a:lnTo>
                <a:lnTo>
                  <a:pt x="1427560" y="1279076"/>
                </a:lnTo>
                <a:lnTo>
                  <a:pt x="1425973" y="1282255"/>
                </a:lnTo>
                <a:lnTo>
                  <a:pt x="1423988" y="1285832"/>
                </a:lnTo>
                <a:lnTo>
                  <a:pt x="1422401" y="1289807"/>
                </a:lnTo>
                <a:lnTo>
                  <a:pt x="1420416" y="1293782"/>
                </a:lnTo>
                <a:lnTo>
                  <a:pt x="1418035" y="1303718"/>
                </a:lnTo>
                <a:lnTo>
                  <a:pt x="1416051" y="1314450"/>
                </a:lnTo>
                <a:lnTo>
                  <a:pt x="1312863" y="1314450"/>
                </a:lnTo>
                <a:lnTo>
                  <a:pt x="1310879" y="1304911"/>
                </a:lnTo>
                <a:lnTo>
                  <a:pt x="1308894" y="1294974"/>
                </a:lnTo>
                <a:lnTo>
                  <a:pt x="1305719" y="1285038"/>
                </a:lnTo>
                <a:lnTo>
                  <a:pt x="1302544" y="1274306"/>
                </a:lnTo>
                <a:lnTo>
                  <a:pt x="1298972" y="1263972"/>
                </a:lnTo>
                <a:lnTo>
                  <a:pt x="1295004" y="1252843"/>
                </a:lnTo>
                <a:lnTo>
                  <a:pt x="1290241" y="1240919"/>
                </a:lnTo>
                <a:lnTo>
                  <a:pt x="1285082" y="1229392"/>
                </a:lnTo>
                <a:lnTo>
                  <a:pt x="1280319" y="1219456"/>
                </a:lnTo>
                <a:lnTo>
                  <a:pt x="1275160" y="1210711"/>
                </a:lnTo>
                <a:lnTo>
                  <a:pt x="1270000" y="1202365"/>
                </a:lnTo>
                <a:lnTo>
                  <a:pt x="1264047" y="1194813"/>
                </a:lnTo>
                <a:lnTo>
                  <a:pt x="1258094" y="1188056"/>
                </a:lnTo>
                <a:lnTo>
                  <a:pt x="1251744" y="1181696"/>
                </a:lnTo>
                <a:lnTo>
                  <a:pt x="1244997" y="1175734"/>
                </a:lnTo>
                <a:lnTo>
                  <a:pt x="1238250" y="1170567"/>
                </a:lnTo>
                <a:lnTo>
                  <a:pt x="1231503" y="1165400"/>
                </a:lnTo>
                <a:lnTo>
                  <a:pt x="1224757" y="1161823"/>
                </a:lnTo>
                <a:lnTo>
                  <a:pt x="1217613" y="1157848"/>
                </a:lnTo>
                <a:lnTo>
                  <a:pt x="1210469" y="1154669"/>
                </a:lnTo>
                <a:lnTo>
                  <a:pt x="1202928" y="1151886"/>
                </a:lnTo>
                <a:lnTo>
                  <a:pt x="1195785" y="1149501"/>
                </a:lnTo>
                <a:lnTo>
                  <a:pt x="1188641" y="1147912"/>
                </a:lnTo>
                <a:lnTo>
                  <a:pt x="1181497" y="1145924"/>
                </a:lnTo>
                <a:lnTo>
                  <a:pt x="1179116" y="1131218"/>
                </a:lnTo>
                <a:lnTo>
                  <a:pt x="1176735" y="1120486"/>
                </a:lnTo>
                <a:lnTo>
                  <a:pt x="1174750" y="1110152"/>
                </a:lnTo>
                <a:lnTo>
                  <a:pt x="1180703" y="1106973"/>
                </a:lnTo>
                <a:lnTo>
                  <a:pt x="1187053" y="1102998"/>
                </a:lnTo>
                <a:lnTo>
                  <a:pt x="1193800" y="1098228"/>
                </a:lnTo>
                <a:lnTo>
                  <a:pt x="1200150" y="1093856"/>
                </a:lnTo>
                <a:lnTo>
                  <a:pt x="1212453" y="1084317"/>
                </a:lnTo>
                <a:lnTo>
                  <a:pt x="1217613" y="1080342"/>
                </a:lnTo>
                <a:lnTo>
                  <a:pt x="1223169" y="1077163"/>
                </a:lnTo>
                <a:lnTo>
                  <a:pt x="1237060" y="1070406"/>
                </a:lnTo>
                <a:lnTo>
                  <a:pt x="1250950" y="1064444"/>
                </a:lnTo>
                <a:lnTo>
                  <a:pt x="1264444" y="1059674"/>
                </a:lnTo>
                <a:lnTo>
                  <a:pt x="1277541" y="1055699"/>
                </a:lnTo>
                <a:lnTo>
                  <a:pt x="1290241" y="1052520"/>
                </a:lnTo>
                <a:lnTo>
                  <a:pt x="1302941" y="1050135"/>
                </a:lnTo>
                <a:lnTo>
                  <a:pt x="1314847" y="1048545"/>
                </a:lnTo>
                <a:lnTo>
                  <a:pt x="1326357" y="1047750"/>
                </a:lnTo>
                <a:close/>
                <a:moveTo>
                  <a:pt x="525022" y="1035050"/>
                </a:moveTo>
                <a:lnTo>
                  <a:pt x="554037" y="1036676"/>
                </a:lnTo>
                <a:lnTo>
                  <a:pt x="512762" y="1068388"/>
                </a:lnTo>
                <a:lnTo>
                  <a:pt x="525022" y="1035050"/>
                </a:lnTo>
                <a:close/>
                <a:moveTo>
                  <a:pt x="174832" y="915044"/>
                </a:moveTo>
                <a:lnTo>
                  <a:pt x="50860" y="916631"/>
                </a:lnTo>
                <a:lnTo>
                  <a:pt x="57218" y="934484"/>
                </a:lnTo>
                <a:lnTo>
                  <a:pt x="174832" y="915044"/>
                </a:lnTo>
                <a:close/>
                <a:moveTo>
                  <a:pt x="403703" y="711119"/>
                </a:moveTo>
                <a:lnTo>
                  <a:pt x="403703" y="723418"/>
                </a:lnTo>
                <a:lnTo>
                  <a:pt x="512179" y="715086"/>
                </a:lnTo>
                <a:lnTo>
                  <a:pt x="403703" y="711119"/>
                </a:lnTo>
                <a:close/>
                <a:moveTo>
                  <a:pt x="773852" y="677863"/>
                </a:moveTo>
                <a:lnTo>
                  <a:pt x="777038" y="678259"/>
                </a:lnTo>
                <a:lnTo>
                  <a:pt x="778632" y="678259"/>
                </a:lnTo>
                <a:lnTo>
                  <a:pt x="779428" y="679050"/>
                </a:lnTo>
                <a:lnTo>
                  <a:pt x="780225" y="679446"/>
                </a:lnTo>
                <a:lnTo>
                  <a:pt x="780623" y="680632"/>
                </a:lnTo>
                <a:lnTo>
                  <a:pt x="780623" y="681423"/>
                </a:lnTo>
                <a:lnTo>
                  <a:pt x="780225" y="682215"/>
                </a:lnTo>
                <a:lnTo>
                  <a:pt x="779428" y="684588"/>
                </a:lnTo>
                <a:lnTo>
                  <a:pt x="777038" y="687357"/>
                </a:lnTo>
                <a:lnTo>
                  <a:pt x="774648" y="689731"/>
                </a:lnTo>
                <a:lnTo>
                  <a:pt x="771860" y="692500"/>
                </a:lnTo>
                <a:lnTo>
                  <a:pt x="767877" y="695665"/>
                </a:lnTo>
                <a:lnTo>
                  <a:pt x="763894" y="698038"/>
                </a:lnTo>
                <a:lnTo>
                  <a:pt x="760309" y="700808"/>
                </a:lnTo>
                <a:lnTo>
                  <a:pt x="755927" y="702785"/>
                </a:lnTo>
                <a:lnTo>
                  <a:pt x="752342" y="704368"/>
                </a:lnTo>
                <a:lnTo>
                  <a:pt x="748758" y="705555"/>
                </a:lnTo>
                <a:lnTo>
                  <a:pt x="745969" y="705950"/>
                </a:lnTo>
                <a:lnTo>
                  <a:pt x="742783" y="706346"/>
                </a:lnTo>
                <a:lnTo>
                  <a:pt x="740791" y="706741"/>
                </a:lnTo>
                <a:lnTo>
                  <a:pt x="738800" y="707928"/>
                </a:lnTo>
                <a:lnTo>
                  <a:pt x="737605" y="708719"/>
                </a:lnTo>
                <a:lnTo>
                  <a:pt x="736011" y="709906"/>
                </a:lnTo>
                <a:lnTo>
                  <a:pt x="735215" y="711093"/>
                </a:lnTo>
                <a:lnTo>
                  <a:pt x="734816" y="712280"/>
                </a:lnTo>
                <a:lnTo>
                  <a:pt x="734816" y="713467"/>
                </a:lnTo>
                <a:lnTo>
                  <a:pt x="735215" y="715049"/>
                </a:lnTo>
                <a:lnTo>
                  <a:pt x="736011" y="716236"/>
                </a:lnTo>
                <a:lnTo>
                  <a:pt x="738003" y="717027"/>
                </a:lnTo>
                <a:lnTo>
                  <a:pt x="739596" y="717818"/>
                </a:lnTo>
                <a:lnTo>
                  <a:pt x="741986" y="718609"/>
                </a:lnTo>
                <a:lnTo>
                  <a:pt x="745173" y="719005"/>
                </a:lnTo>
                <a:lnTo>
                  <a:pt x="748359" y="719400"/>
                </a:lnTo>
                <a:lnTo>
                  <a:pt x="752342" y="719005"/>
                </a:lnTo>
                <a:lnTo>
                  <a:pt x="760707" y="719005"/>
                </a:lnTo>
                <a:lnTo>
                  <a:pt x="763894" y="719400"/>
                </a:lnTo>
                <a:lnTo>
                  <a:pt x="767877" y="719796"/>
                </a:lnTo>
                <a:lnTo>
                  <a:pt x="770665" y="720983"/>
                </a:lnTo>
                <a:lnTo>
                  <a:pt x="773852" y="722169"/>
                </a:lnTo>
                <a:lnTo>
                  <a:pt x="776640" y="723356"/>
                </a:lnTo>
                <a:lnTo>
                  <a:pt x="779428" y="724939"/>
                </a:lnTo>
                <a:lnTo>
                  <a:pt x="781420" y="726917"/>
                </a:lnTo>
                <a:lnTo>
                  <a:pt x="783411" y="729686"/>
                </a:lnTo>
                <a:lnTo>
                  <a:pt x="785403" y="732455"/>
                </a:lnTo>
                <a:lnTo>
                  <a:pt x="786598" y="736015"/>
                </a:lnTo>
                <a:lnTo>
                  <a:pt x="787793" y="739180"/>
                </a:lnTo>
                <a:lnTo>
                  <a:pt x="788191" y="743531"/>
                </a:lnTo>
                <a:lnTo>
                  <a:pt x="788988" y="747883"/>
                </a:lnTo>
                <a:lnTo>
                  <a:pt x="788988" y="752630"/>
                </a:lnTo>
                <a:lnTo>
                  <a:pt x="788590" y="756982"/>
                </a:lnTo>
                <a:lnTo>
                  <a:pt x="787793" y="760542"/>
                </a:lnTo>
                <a:lnTo>
                  <a:pt x="786200" y="764102"/>
                </a:lnTo>
                <a:lnTo>
                  <a:pt x="783810" y="767267"/>
                </a:lnTo>
                <a:lnTo>
                  <a:pt x="781420" y="770827"/>
                </a:lnTo>
                <a:lnTo>
                  <a:pt x="778632" y="773596"/>
                </a:lnTo>
                <a:lnTo>
                  <a:pt x="775445" y="776761"/>
                </a:lnTo>
                <a:lnTo>
                  <a:pt x="771860" y="779135"/>
                </a:lnTo>
                <a:lnTo>
                  <a:pt x="767479" y="781113"/>
                </a:lnTo>
                <a:lnTo>
                  <a:pt x="763097" y="783486"/>
                </a:lnTo>
                <a:lnTo>
                  <a:pt x="753936" y="787442"/>
                </a:lnTo>
                <a:lnTo>
                  <a:pt x="744376" y="790607"/>
                </a:lnTo>
                <a:lnTo>
                  <a:pt x="734020" y="792980"/>
                </a:lnTo>
                <a:lnTo>
                  <a:pt x="724062" y="795354"/>
                </a:lnTo>
                <a:lnTo>
                  <a:pt x="714104" y="796936"/>
                </a:lnTo>
                <a:lnTo>
                  <a:pt x="704942" y="798123"/>
                </a:lnTo>
                <a:lnTo>
                  <a:pt x="696179" y="798914"/>
                </a:lnTo>
                <a:lnTo>
                  <a:pt x="684230" y="799705"/>
                </a:lnTo>
                <a:lnTo>
                  <a:pt x="679450" y="800101"/>
                </a:lnTo>
                <a:lnTo>
                  <a:pt x="682636" y="698830"/>
                </a:lnTo>
                <a:lnTo>
                  <a:pt x="683433" y="697247"/>
                </a:lnTo>
                <a:lnTo>
                  <a:pt x="683831" y="695665"/>
                </a:lnTo>
                <a:lnTo>
                  <a:pt x="684628" y="694478"/>
                </a:lnTo>
                <a:lnTo>
                  <a:pt x="685425" y="692896"/>
                </a:lnTo>
                <a:lnTo>
                  <a:pt x="688213" y="690522"/>
                </a:lnTo>
                <a:lnTo>
                  <a:pt x="692196" y="688940"/>
                </a:lnTo>
                <a:lnTo>
                  <a:pt x="696976" y="687357"/>
                </a:lnTo>
                <a:lnTo>
                  <a:pt x="701756" y="685775"/>
                </a:lnTo>
                <a:lnTo>
                  <a:pt x="707731" y="684588"/>
                </a:lnTo>
                <a:lnTo>
                  <a:pt x="714104" y="683797"/>
                </a:lnTo>
                <a:lnTo>
                  <a:pt x="727647" y="682610"/>
                </a:lnTo>
                <a:lnTo>
                  <a:pt x="741588" y="681819"/>
                </a:lnTo>
                <a:lnTo>
                  <a:pt x="755529" y="680632"/>
                </a:lnTo>
                <a:lnTo>
                  <a:pt x="762300" y="679446"/>
                </a:lnTo>
                <a:lnTo>
                  <a:pt x="768275" y="678654"/>
                </a:lnTo>
                <a:lnTo>
                  <a:pt x="773852" y="677863"/>
                </a:lnTo>
                <a:close/>
                <a:moveTo>
                  <a:pt x="425557" y="466725"/>
                </a:moveTo>
                <a:lnTo>
                  <a:pt x="429928" y="467122"/>
                </a:lnTo>
                <a:lnTo>
                  <a:pt x="434299" y="467519"/>
                </a:lnTo>
                <a:lnTo>
                  <a:pt x="438272" y="467915"/>
                </a:lnTo>
                <a:lnTo>
                  <a:pt x="442643" y="468709"/>
                </a:lnTo>
                <a:lnTo>
                  <a:pt x="446219" y="470296"/>
                </a:lnTo>
                <a:lnTo>
                  <a:pt x="453769" y="473073"/>
                </a:lnTo>
                <a:lnTo>
                  <a:pt x="461716" y="477040"/>
                </a:lnTo>
                <a:lnTo>
                  <a:pt x="468471" y="481801"/>
                </a:lnTo>
                <a:lnTo>
                  <a:pt x="475225" y="487356"/>
                </a:lnTo>
                <a:lnTo>
                  <a:pt x="481980" y="493307"/>
                </a:lnTo>
                <a:lnTo>
                  <a:pt x="487543" y="500052"/>
                </a:lnTo>
                <a:lnTo>
                  <a:pt x="493503" y="507590"/>
                </a:lnTo>
                <a:lnTo>
                  <a:pt x="499066" y="515524"/>
                </a:lnTo>
                <a:lnTo>
                  <a:pt x="504629" y="524253"/>
                </a:lnTo>
                <a:lnTo>
                  <a:pt x="509795" y="532981"/>
                </a:lnTo>
                <a:lnTo>
                  <a:pt x="514165" y="542106"/>
                </a:lnTo>
                <a:lnTo>
                  <a:pt x="518933" y="552025"/>
                </a:lnTo>
                <a:lnTo>
                  <a:pt x="523304" y="561943"/>
                </a:lnTo>
                <a:lnTo>
                  <a:pt x="526880" y="572259"/>
                </a:lnTo>
                <a:lnTo>
                  <a:pt x="530854" y="582177"/>
                </a:lnTo>
                <a:lnTo>
                  <a:pt x="534033" y="592889"/>
                </a:lnTo>
                <a:lnTo>
                  <a:pt x="540390" y="613520"/>
                </a:lnTo>
                <a:lnTo>
                  <a:pt x="545953" y="634150"/>
                </a:lnTo>
                <a:lnTo>
                  <a:pt x="550721" y="653988"/>
                </a:lnTo>
                <a:lnTo>
                  <a:pt x="554297" y="673031"/>
                </a:lnTo>
                <a:lnTo>
                  <a:pt x="557873" y="690091"/>
                </a:lnTo>
                <a:lnTo>
                  <a:pt x="559860" y="705167"/>
                </a:lnTo>
                <a:lnTo>
                  <a:pt x="592045" y="701597"/>
                </a:lnTo>
                <a:lnTo>
                  <a:pt x="621449" y="697629"/>
                </a:lnTo>
                <a:lnTo>
                  <a:pt x="647673" y="694455"/>
                </a:lnTo>
                <a:lnTo>
                  <a:pt x="669925" y="690488"/>
                </a:lnTo>
                <a:lnTo>
                  <a:pt x="669527" y="696042"/>
                </a:lnTo>
                <a:lnTo>
                  <a:pt x="669130" y="702390"/>
                </a:lnTo>
                <a:lnTo>
                  <a:pt x="668733" y="716276"/>
                </a:lnTo>
                <a:lnTo>
                  <a:pt x="668733" y="750396"/>
                </a:lnTo>
                <a:lnTo>
                  <a:pt x="669130" y="768646"/>
                </a:lnTo>
                <a:lnTo>
                  <a:pt x="668733" y="786103"/>
                </a:lnTo>
                <a:lnTo>
                  <a:pt x="667938" y="803559"/>
                </a:lnTo>
                <a:lnTo>
                  <a:pt x="667143" y="811494"/>
                </a:lnTo>
                <a:lnTo>
                  <a:pt x="666349" y="819032"/>
                </a:lnTo>
                <a:lnTo>
                  <a:pt x="645289" y="825380"/>
                </a:lnTo>
                <a:lnTo>
                  <a:pt x="620654" y="831331"/>
                </a:lnTo>
                <a:lnTo>
                  <a:pt x="593237" y="837679"/>
                </a:lnTo>
                <a:lnTo>
                  <a:pt x="563436" y="844027"/>
                </a:lnTo>
                <a:lnTo>
                  <a:pt x="561052" y="872593"/>
                </a:lnTo>
                <a:lnTo>
                  <a:pt x="558668" y="896000"/>
                </a:lnTo>
                <a:lnTo>
                  <a:pt x="557873" y="905125"/>
                </a:lnTo>
                <a:lnTo>
                  <a:pt x="557079" y="916631"/>
                </a:lnTo>
                <a:lnTo>
                  <a:pt x="556681" y="928930"/>
                </a:lnTo>
                <a:lnTo>
                  <a:pt x="556284" y="942022"/>
                </a:lnTo>
                <a:lnTo>
                  <a:pt x="556284" y="955908"/>
                </a:lnTo>
                <a:lnTo>
                  <a:pt x="556284" y="970588"/>
                </a:lnTo>
                <a:lnTo>
                  <a:pt x="557079" y="984474"/>
                </a:lnTo>
                <a:lnTo>
                  <a:pt x="558271" y="997566"/>
                </a:lnTo>
                <a:lnTo>
                  <a:pt x="558668" y="1004311"/>
                </a:lnTo>
                <a:lnTo>
                  <a:pt x="558668" y="1009469"/>
                </a:lnTo>
                <a:lnTo>
                  <a:pt x="558271" y="1014626"/>
                </a:lnTo>
                <a:lnTo>
                  <a:pt x="557079" y="1018991"/>
                </a:lnTo>
                <a:lnTo>
                  <a:pt x="555489" y="1022164"/>
                </a:lnTo>
                <a:lnTo>
                  <a:pt x="553900" y="1024942"/>
                </a:lnTo>
                <a:lnTo>
                  <a:pt x="552310" y="1026925"/>
                </a:lnTo>
                <a:lnTo>
                  <a:pt x="549926" y="1028512"/>
                </a:lnTo>
                <a:lnTo>
                  <a:pt x="547145" y="1029306"/>
                </a:lnTo>
                <a:lnTo>
                  <a:pt x="544761" y="1030099"/>
                </a:lnTo>
                <a:lnTo>
                  <a:pt x="541582" y="1030496"/>
                </a:lnTo>
                <a:lnTo>
                  <a:pt x="538801" y="1030496"/>
                </a:lnTo>
                <a:lnTo>
                  <a:pt x="532046" y="1030099"/>
                </a:lnTo>
                <a:lnTo>
                  <a:pt x="525688" y="1028909"/>
                </a:lnTo>
                <a:lnTo>
                  <a:pt x="524894" y="1028512"/>
                </a:lnTo>
                <a:lnTo>
                  <a:pt x="524099" y="1027719"/>
                </a:lnTo>
                <a:lnTo>
                  <a:pt x="522510" y="1023751"/>
                </a:lnTo>
                <a:lnTo>
                  <a:pt x="520920" y="1018594"/>
                </a:lnTo>
                <a:lnTo>
                  <a:pt x="520125" y="1011452"/>
                </a:lnTo>
                <a:lnTo>
                  <a:pt x="519331" y="1002327"/>
                </a:lnTo>
                <a:lnTo>
                  <a:pt x="518536" y="992409"/>
                </a:lnTo>
                <a:lnTo>
                  <a:pt x="517741" y="968207"/>
                </a:lnTo>
                <a:lnTo>
                  <a:pt x="517344" y="941229"/>
                </a:lnTo>
                <a:lnTo>
                  <a:pt x="516947" y="911870"/>
                </a:lnTo>
                <a:lnTo>
                  <a:pt x="516549" y="853152"/>
                </a:lnTo>
                <a:lnTo>
                  <a:pt x="513768" y="853549"/>
                </a:lnTo>
                <a:lnTo>
                  <a:pt x="513768" y="976142"/>
                </a:lnTo>
                <a:lnTo>
                  <a:pt x="508602" y="1036050"/>
                </a:lnTo>
                <a:lnTo>
                  <a:pt x="504232" y="1082469"/>
                </a:lnTo>
                <a:lnTo>
                  <a:pt x="500258" y="1124127"/>
                </a:lnTo>
                <a:lnTo>
                  <a:pt x="499861" y="1128095"/>
                </a:lnTo>
                <a:lnTo>
                  <a:pt x="497874" y="1134443"/>
                </a:lnTo>
                <a:lnTo>
                  <a:pt x="495490" y="1141187"/>
                </a:lnTo>
                <a:lnTo>
                  <a:pt x="492311" y="1147535"/>
                </a:lnTo>
                <a:lnTo>
                  <a:pt x="489530" y="1153883"/>
                </a:lnTo>
                <a:lnTo>
                  <a:pt x="485954" y="1160231"/>
                </a:lnTo>
                <a:lnTo>
                  <a:pt x="482378" y="1166579"/>
                </a:lnTo>
                <a:lnTo>
                  <a:pt x="474828" y="1178481"/>
                </a:lnTo>
                <a:lnTo>
                  <a:pt x="438670" y="1654175"/>
                </a:lnTo>
                <a:lnTo>
                  <a:pt x="342512" y="1654175"/>
                </a:lnTo>
                <a:lnTo>
                  <a:pt x="294433" y="1276080"/>
                </a:lnTo>
                <a:lnTo>
                  <a:pt x="288473" y="1276873"/>
                </a:lnTo>
                <a:lnTo>
                  <a:pt x="282115" y="1277270"/>
                </a:lnTo>
                <a:lnTo>
                  <a:pt x="281718" y="1276873"/>
                </a:lnTo>
                <a:lnTo>
                  <a:pt x="281321" y="1276873"/>
                </a:lnTo>
                <a:lnTo>
                  <a:pt x="282115" y="1275683"/>
                </a:lnTo>
                <a:lnTo>
                  <a:pt x="282115" y="1275286"/>
                </a:lnTo>
                <a:lnTo>
                  <a:pt x="281321" y="1275286"/>
                </a:lnTo>
                <a:lnTo>
                  <a:pt x="281321" y="1276873"/>
                </a:lnTo>
                <a:lnTo>
                  <a:pt x="282910" y="1650208"/>
                </a:lnTo>
                <a:lnTo>
                  <a:pt x="170859" y="1653778"/>
                </a:lnTo>
                <a:lnTo>
                  <a:pt x="119998" y="1254655"/>
                </a:lnTo>
                <a:lnTo>
                  <a:pt x="116422" y="1253069"/>
                </a:lnTo>
                <a:lnTo>
                  <a:pt x="112846" y="1251482"/>
                </a:lnTo>
                <a:lnTo>
                  <a:pt x="109667" y="1249498"/>
                </a:lnTo>
                <a:lnTo>
                  <a:pt x="106489" y="1246721"/>
                </a:lnTo>
                <a:lnTo>
                  <a:pt x="103707" y="1243943"/>
                </a:lnTo>
                <a:lnTo>
                  <a:pt x="100528" y="1240373"/>
                </a:lnTo>
                <a:lnTo>
                  <a:pt x="98144" y="1236802"/>
                </a:lnTo>
                <a:lnTo>
                  <a:pt x="96158" y="1232438"/>
                </a:lnTo>
                <a:lnTo>
                  <a:pt x="91389" y="1223710"/>
                </a:lnTo>
                <a:lnTo>
                  <a:pt x="87416" y="1214188"/>
                </a:lnTo>
                <a:lnTo>
                  <a:pt x="84237" y="1203872"/>
                </a:lnTo>
                <a:lnTo>
                  <a:pt x="81853" y="1193557"/>
                </a:lnTo>
                <a:lnTo>
                  <a:pt x="79072" y="1182845"/>
                </a:lnTo>
                <a:lnTo>
                  <a:pt x="77085" y="1172133"/>
                </a:lnTo>
                <a:lnTo>
                  <a:pt x="73906" y="1153486"/>
                </a:lnTo>
                <a:lnTo>
                  <a:pt x="71522" y="1137616"/>
                </a:lnTo>
                <a:lnTo>
                  <a:pt x="70330" y="1132062"/>
                </a:lnTo>
                <a:lnTo>
                  <a:pt x="69535" y="1128491"/>
                </a:lnTo>
                <a:lnTo>
                  <a:pt x="69138" y="1124127"/>
                </a:lnTo>
                <a:lnTo>
                  <a:pt x="63178" y="1061839"/>
                </a:lnTo>
                <a:lnTo>
                  <a:pt x="56820" y="994392"/>
                </a:lnTo>
                <a:lnTo>
                  <a:pt x="50065" y="909490"/>
                </a:lnTo>
                <a:lnTo>
                  <a:pt x="42119" y="909490"/>
                </a:lnTo>
                <a:lnTo>
                  <a:pt x="35364" y="908299"/>
                </a:lnTo>
                <a:lnTo>
                  <a:pt x="29403" y="907506"/>
                </a:lnTo>
                <a:lnTo>
                  <a:pt x="24238" y="906316"/>
                </a:lnTo>
                <a:lnTo>
                  <a:pt x="20662" y="905125"/>
                </a:lnTo>
                <a:lnTo>
                  <a:pt x="17880" y="903935"/>
                </a:lnTo>
                <a:lnTo>
                  <a:pt x="17086" y="902745"/>
                </a:lnTo>
                <a:lnTo>
                  <a:pt x="16688" y="901555"/>
                </a:lnTo>
                <a:lnTo>
                  <a:pt x="16291" y="900761"/>
                </a:lnTo>
                <a:lnTo>
                  <a:pt x="16291" y="899571"/>
                </a:lnTo>
                <a:lnTo>
                  <a:pt x="14702" y="894413"/>
                </a:lnTo>
                <a:lnTo>
                  <a:pt x="12318" y="887669"/>
                </a:lnTo>
                <a:lnTo>
                  <a:pt x="10331" y="879734"/>
                </a:lnTo>
                <a:lnTo>
                  <a:pt x="8344" y="870212"/>
                </a:lnTo>
                <a:lnTo>
                  <a:pt x="6755" y="859103"/>
                </a:lnTo>
                <a:lnTo>
                  <a:pt x="4768" y="847201"/>
                </a:lnTo>
                <a:lnTo>
                  <a:pt x="3179" y="834109"/>
                </a:lnTo>
                <a:lnTo>
                  <a:pt x="1987" y="819826"/>
                </a:lnTo>
                <a:lnTo>
                  <a:pt x="795" y="805146"/>
                </a:lnTo>
                <a:lnTo>
                  <a:pt x="397" y="789277"/>
                </a:lnTo>
                <a:lnTo>
                  <a:pt x="0" y="773010"/>
                </a:lnTo>
                <a:lnTo>
                  <a:pt x="0" y="756347"/>
                </a:lnTo>
                <a:lnTo>
                  <a:pt x="795" y="738494"/>
                </a:lnTo>
                <a:lnTo>
                  <a:pt x="1987" y="721434"/>
                </a:lnTo>
                <a:lnTo>
                  <a:pt x="3576" y="703184"/>
                </a:lnTo>
                <a:lnTo>
                  <a:pt x="5563" y="684934"/>
                </a:lnTo>
                <a:lnTo>
                  <a:pt x="9139" y="667477"/>
                </a:lnTo>
                <a:lnTo>
                  <a:pt x="12715" y="649227"/>
                </a:lnTo>
                <a:lnTo>
                  <a:pt x="17483" y="631770"/>
                </a:lnTo>
                <a:lnTo>
                  <a:pt x="22649" y="614313"/>
                </a:lnTo>
                <a:lnTo>
                  <a:pt x="25430" y="605982"/>
                </a:lnTo>
                <a:lnTo>
                  <a:pt x="29006" y="597253"/>
                </a:lnTo>
                <a:lnTo>
                  <a:pt x="32185" y="588922"/>
                </a:lnTo>
                <a:lnTo>
                  <a:pt x="36158" y="580987"/>
                </a:lnTo>
                <a:lnTo>
                  <a:pt x="40132" y="573052"/>
                </a:lnTo>
                <a:lnTo>
                  <a:pt x="44503" y="565117"/>
                </a:lnTo>
                <a:lnTo>
                  <a:pt x="48873" y="557579"/>
                </a:lnTo>
                <a:lnTo>
                  <a:pt x="53244" y="549644"/>
                </a:lnTo>
                <a:lnTo>
                  <a:pt x="58410" y="542503"/>
                </a:lnTo>
                <a:lnTo>
                  <a:pt x="63973" y="535362"/>
                </a:lnTo>
                <a:lnTo>
                  <a:pt x="69535" y="528617"/>
                </a:lnTo>
                <a:lnTo>
                  <a:pt x="75496" y="522269"/>
                </a:lnTo>
                <a:lnTo>
                  <a:pt x="81456" y="515921"/>
                </a:lnTo>
                <a:lnTo>
                  <a:pt x="87416" y="509970"/>
                </a:lnTo>
                <a:lnTo>
                  <a:pt x="94171" y="504416"/>
                </a:lnTo>
                <a:lnTo>
                  <a:pt x="101720" y="498861"/>
                </a:lnTo>
                <a:lnTo>
                  <a:pt x="108873" y="493704"/>
                </a:lnTo>
                <a:lnTo>
                  <a:pt x="116422" y="488943"/>
                </a:lnTo>
                <a:lnTo>
                  <a:pt x="124369" y="484579"/>
                </a:lnTo>
                <a:lnTo>
                  <a:pt x="132713" y="480611"/>
                </a:lnTo>
                <a:lnTo>
                  <a:pt x="141455" y="477040"/>
                </a:lnTo>
                <a:lnTo>
                  <a:pt x="150594" y="473470"/>
                </a:lnTo>
                <a:lnTo>
                  <a:pt x="159733" y="470693"/>
                </a:lnTo>
                <a:lnTo>
                  <a:pt x="169667" y="467915"/>
                </a:lnTo>
                <a:lnTo>
                  <a:pt x="172845" y="467915"/>
                </a:lnTo>
                <a:lnTo>
                  <a:pt x="179998" y="468312"/>
                </a:lnTo>
                <a:lnTo>
                  <a:pt x="200262" y="469502"/>
                </a:lnTo>
                <a:lnTo>
                  <a:pt x="231652" y="471883"/>
                </a:lnTo>
                <a:lnTo>
                  <a:pt x="312711" y="730162"/>
                </a:lnTo>
                <a:lnTo>
                  <a:pt x="329400" y="728575"/>
                </a:lnTo>
                <a:lnTo>
                  <a:pt x="327413" y="709135"/>
                </a:lnTo>
                <a:lnTo>
                  <a:pt x="322247" y="527427"/>
                </a:lnTo>
                <a:lnTo>
                  <a:pt x="315492" y="509970"/>
                </a:lnTo>
                <a:lnTo>
                  <a:pt x="329002" y="486959"/>
                </a:lnTo>
                <a:lnTo>
                  <a:pt x="359598" y="486562"/>
                </a:lnTo>
                <a:lnTo>
                  <a:pt x="371916" y="509970"/>
                </a:lnTo>
                <a:lnTo>
                  <a:pt x="366353" y="530601"/>
                </a:lnTo>
                <a:lnTo>
                  <a:pt x="393372" y="722624"/>
                </a:lnTo>
                <a:lnTo>
                  <a:pt x="402114" y="721831"/>
                </a:lnTo>
                <a:lnTo>
                  <a:pt x="397346" y="476247"/>
                </a:lnTo>
                <a:lnTo>
                  <a:pt x="403703" y="473073"/>
                </a:lnTo>
                <a:lnTo>
                  <a:pt x="408869" y="470693"/>
                </a:lnTo>
                <a:lnTo>
                  <a:pt x="411253" y="468709"/>
                </a:lnTo>
                <a:lnTo>
                  <a:pt x="412047" y="467915"/>
                </a:lnTo>
                <a:lnTo>
                  <a:pt x="416816" y="467122"/>
                </a:lnTo>
                <a:lnTo>
                  <a:pt x="421584" y="467122"/>
                </a:lnTo>
                <a:lnTo>
                  <a:pt x="425557" y="466725"/>
                </a:lnTo>
                <a:close/>
                <a:moveTo>
                  <a:pt x="2003425" y="196850"/>
                </a:moveTo>
                <a:lnTo>
                  <a:pt x="2003425" y="720725"/>
                </a:lnTo>
                <a:lnTo>
                  <a:pt x="1071562" y="720328"/>
                </a:lnTo>
                <a:lnTo>
                  <a:pt x="1251744" y="585391"/>
                </a:lnTo>
                <a:lnTo>
                  <a:pt x="1404144" y="665163"/>
                </a:lnTo>
                <a:lnTo>
                  <a:pt x="1657350" y="399256"/>
                </a:lnTo>
                <a:lnTo>
                  <a:pt x="1796653" y="458788"/>
                </a:lnTo>
                <a:lnTo>
                  <a:pt x="2003425" y="196850"/>
                </a:lnTo>
                <a:close/>
                <a:moveTo>
                  <a:pt x="140097" y="182563"/>
                </a:moveTo>
                <a:lnTo>
                  <a:pt x="138509" y="201216"/>
                </a:lnTo>
                <a:lnTo>
                  <a:pt x="137319" y="215107"/>
                </a:lnTo>
                <a:lnTo>
                  <a:pt x="137716" y="215504"/>
                </a:lnTo>
                <a:lnTo>
                  <a:pt x="138509" y="201216"/>
                </a:lnTo>
                <a:lnTo>
                  <a:pt x="139303" y="194469"/>
                </a:lnTo>
                <a:lnTo>
                  <a:pt x="140097" y="188516"/>
                </a:lnTo>
                <a:lnTo>
                  <a:pt x="140097" y="182563"/>
                </a:lnTo>
                <a:close/>
                <a:moveTo>
                  <a:pt x="164306" y="111125"/>
                </a:moveTo>
                <a:lnTo>
                  <a:pt x="162719" y="111522"/>
                </a:lnTo>
                <a:lnTo>
                  <a:pt x="161131" y="111919"/>
                </a:lnTo>
                <a:lnTo>
                  <a:pt x="159544" y="112713"/>
                </a:lnTo>
                <a:lnTo>
                  <a:pt x="158353" y="113507"/>
                </a:lnTo>
                <a:lnTo>
                  <a:pt x="155972" y="117078"/>
                </a:lnTo>
                <a:lnTo>
                  <a:pt x="153591" y="120650"/>
                </a:lnTo>
                <a:lnTo>
                  <a:pt x="158353" y="115491"/>
                </a:lnTo>
                <a:lnTo>
                  <a:pt x="161131" y="113110"/>
                </a:lnTo>
                <a:lnTo>
                  <a:pt x="164306" y="111125"/>
                </a:lnTo>
                <a:close/>
                <a:moveTo>
                  <a:pt x="988111" y="91679"/>
                </a:moveTo>
                <a:lnTo>
                  <a:pt x="984541" y="92075"/>
                </a:lnTo>
                <a:lnTo>
                  <a:pt x="980971" y="93266"/>
                </a:lnTo>
                <a:lnTo>
                  <a:pt x="977798" y="94853"/>
                </a:lnTo>
                <a:lnTo>
                  <a:pt x="975022" y="97632"/>
                </a:lnTo>
                <a:lnTo>
                  <a:pt x="972642" y="100013"/>
                </a:lnTo>
                <a:lnTo>
                  <a:pt x="971055" y="103188"/>
                </a:lnTo>
                <a:lnTo>
                  <a:pt x="970262" y="106760"/>
                </a:lnTo>
                <a:lnTo>
                  <a:pt x="969865" y="110332"/>
                </a:lnTo>
                <a:lnTo>
                  <a:pt x="969865" y="578644"/>
                </a:lnTo>
                <a:lnTo>
                  <a:pt x="1457734" y="287338"/>
                </a:lnTo>
                <a:lnTo>
                  <a:pt x="1494622" y="333375"/>
                </a:lnTo>
                <a:lnTo>
                  <a:pt x="969865" y="642938"/>
                </a:lnTo>
                <a:lnTo>
                  <a:pt x="969865" y="758032"/>
                </a:lnTo>
                <a:lnTo>
                  <a:pt x="970262" y="762001"/>
                </a:lnTo>
                <a:lnTo>
                  <a:pt x="971055" y="765176"/>
                </a:lnTo>
                <a:lnTo>
                  <a:pt x="972642" y="768747"/>
                </a:lnTo>
                <a:lnTo>
                  <a:pt x="975022" y="771129"/>
                </a:lnTo>
                <a:lnTo>
                  <a:pt x="977798" y="773510"/>
                </a:lnTo>
                <a:lnTo>
                  <a:pt x="980971" y="775494"/>
                </a:lnTo>
                <a:lnTo>
                  <a:pt x="984541" y="776685"/>
                </a:lnTo>
                <a:lnTo>
                  <a:pt x="988111" y="776685"/>
                </a:lnTo>
                <a:lnTo>
                  <a:pt x="2043178" y="776685"/>
                </a:lnTo>
                <a:lnTo>
                  <a:pt x="2047144" y="776685"/>
                </a:lnTo>
                <a:lnTo>
                  <a:pt x="2050714" y="775494"/>
                </a:lnTo>
                <a:lnTo>
                  <a:pt x="2053887" y="773510"/>
                </a:lnTo>
                <a:lnTo>
                  <a:pt x="2056663" y="771129"/>
                </a:lnTo>
                <a:lnTo>
                  <a:pt x="2059043" y="768747"/>
                </a:lnTo>
                <a:lnTo>
                  <a:pt x="2060630" y="765176"/>
                </a:lnTo>
                <a:lnTo>
                  <a:pt x="2061820" y="762001"/>
                </a:lnTo>
                <a:lnTo>
                  <a:pt x="2062216" y="758032"/>
                </a:lnTo>
                <a:lnTo>
                  <a:pt x="2062216" y="110332"/>
                </a:lnTo>
                <a:lnTo>
                  <a:pt x="2061820" y="106760"/>
                </a:lnTo>
                <a:lnTo>
                  <a:pt x="2060630" y="103188"/>
                </a:lnTo>
                <a:lnTo>
                  <a:pt x="2059043" y="100013"/>
                </a:lnTo>
                <a:lnTo>
                  <a:pt x="2056663" y="97632"/>
                </a:lnTo>
                <a:lnTo>
                  <a:pt x="2053887" y="94853"/>
                </a:lnTo>
                <a:lnTo>
                  <a:pt x="2050714" y="93266"/>
                </a:lnTo>
                <a:lnTo>
                  <a:pt x="2047144" y="92075"/>
                </a:lnTo>
                <a:lnTo>
                  <a:pt x="2043178" y="91679"/>
                </a:lnTo>
                <a:lnTo>
                  <a:pt x="988111" y="91679"/>
                </a:lnTo>
                <a:close/>
                <a:moveTo>
                  <a:pt x="273050" y="38100"/>
                </a:moveTo>
                <a:lnTo>
                  <a:pt x="286544" y="38497"/>
                </a:lnTo>
                <a:lnTo>
                  <a:pt x="299641" y="38894"/>
                </a:lnTo>
                <a:lnTo>
                  <a:pt x="312341" y="40085"/>
                </a:lnTo>
                <a:lnTo>
                  <a:pt x="323850" y="42466"/>
                </a:lnTo>
                <a:lnTo>
                  <a:pt x="335756" y="44847"/>
                </a:lnTo>
                <a:lnTo>
                  <a:pt x="347266" y="47229"/>
                </a:lnTo>
                <a:lnTo>
                  <a:pt x="357981" y="50800"/>
                </a:lnTo>
                <a:lnTo>
                  <a:pt x="368697" y="53975"/>
                </a:lnTo>
                <a:lnTo>
                  <a:pt x="378222" y="57944"/>
                </a:lnTo>
                <a:lnTo>
                  <a:pt x="387747" y="61516"/>
                </a:lnTo>
                <a:lnTo>
                  <a:pt x="396478" y="65881"/>
                </a:lnTo>
                <a:lnTo>
                  <a:pt x="404813" y="70247"/>
                </a:lnTo>
                <a:lnTo>
                  <a:pt x="412750" y="74216"/>
                </a:lnTo>
                <a:lnTo>
                  <a:pt x="419894" y="78582"/>
                </a:lnTo>
                <a:lnTo>
                  <a:pt x="432197" y="86519"/>
                </a:lnTo>
                <a:lnTo>
                  <a:pt x="442516" y="93266"/>
                </a:lnTo>
                <a:lnTo>
                  <a:pt x="449660" y="99219"/>
                </a:lnTo>
                <a:lnTo>
                  <a:pt x="455613" y="104378"/>
                </a:lnTo>
                <a:lnTo>
                  <a:pt x="454025" y="107553"/>
                </a:lnTo>
                <a:lnTo>
                  <a:pt x="451644" y="111522"/>
                </a:lnTo>
                <a:lnTo>
                  <a:pt x="448866" y="116285"/>
                </a:lnTo>
                <a:lnTo>
                  <a:pt x="444897" y="122238"/>
                </a:lnTo>
                <a:lnTo>
                  <a:pt x="440532" y="128588"/>
                </a:lnTo>
                <a:lnTo>
                  <a:pt x="434578" y="134938"/>
                </a:lnTo>
                <a:lnTo>
                  <a:pt x="427832" y="141288"/>
                </a:lnTo>
                <a:lnTo>
                  <a:pt x="423863" y="144066"/>
                </a:lnTo>
                <a:lnTo>
                  <a:pt x="420291" y="146844"/>
                </a:lnTo>
                <a:lnTo>
                  <a:pt x="415925" y="149225"/>
                </a:lnTo>
                <a:lnTo>
                  <a:pt x="411163" y="151607"/>
                </a:lnTo>
                <a:lnTo>
                  <a:pt x="406797" y="153591"/>
                </a:lnTo>
                <a:lnTo>
                  <a:pt x="401638" y="155179"/>
                </a:lnTo>
                <a:lnTo>
                  <a:pt x="396082" y="156369"/>
                </a:lnTo>
                <a:lnTo>
                  <a:pt x="390525" y="157560"/>
                </a:lnTo>
                <a:lnTo>
                  <a:pt x="384572" y="157957"/>
                </a:lnTo>
                <a:lnTo>
                  <a:pt x="379016" y="157957"/>
                </a:lnTo>
                <a:lnTo>
                  <a:pt x="372666" y="157560"/>
                </a:lnTo>
                <a:lnTo>
                  <a:pt x="365919" y="155973"/>
                </a:lnTo>
                <a:lnTo>
                  <a:pt x="358775" y="154385"/>
                </a:lnTo>
                <a:lnTo>
                  <a:pt x="351235" y="152003"/>
                </a:lnTo>
                <a:lnTo>
                  <a:pt x="343694" y="148828"/>
                </a:lnTo>
                <a:lnTo>
                  <a:pt x="335756" y="145257"/>
                </a:lnTo>
                <a:lnTo>
                  <a:pt x="327025" y="140891"/>
                </a:lnTo>
                <a:lnTo>
                  <a:pt x="317103" y="136525"/>
                </a:lnTo>
                <a:lnTo>
                  <a:pt x="355203" y="155179"/>
                </a:lnTo>
                <a:lnTo>
                  <a:pt x="373063" y="163116"/>
                </a:lnTo>
                <a:lnTo>
                  <a:pt x="381397" y="166688"/>
                </a:lnTo>
                <a:lnTo>
                  <a:pt x="389335" y="169466"/>
                </a:lnTo>
                <a:lnTo>
                  <a:pt x="397272" y="172244"/>
                </a:lnTo>
                <a:lnTo>
                  <a:pt x="404813" y="173832"/>
                </a:lnTo>
                <a:lnTo>
                  <a:pt x="411957" y="175023"/>
                </a:lnTo>
                <a:lnTo>
                  <a:pt x="418703" y="175419"/>
                </a:lnTo>
                <a:lnTo>
                  <a:pt x="425053" y="175023"/>
                </a:lnTo>
                <a:lnTo>
                  <a:pt x="428228" y="174625"/>
                </a:lnTo>
                <a:lnTo>
                  <a:pt x="431007" y="173832"/>
                </a:lnTo>
                <a:lnTo>
                  <a:pt x="434182" y="173038"/>
                </a:lnTo>
                <a:lnTo>
                  <a:pt x="436563" y="171847"/>
                </a:lnTo>
                <a:lnTo>
                  <a:pt x="438944" y="169863"/>
                </a:lnTo>
                <a:lnTo>
                  <a:pt x="441722" y="168276"/>
                </a:lnTo>
                <a:lnTo>
                  <a:pt x="442913" y="180976"/>
                </a:lnTo>
                <a:lnTo>
                  <a:pt x="443310" y="192882"/>
                </a:lnTo>
                <a:lnTo>
                  <a:pt x="443310" y="203994"/>
                </a:lnTo>
                <a:lnTo>
                  <a:pt x="442913" y="215107"/>
                </a:lnTo>
                <a:lnTo>
                  <a:pt x="444500" y="213122"/>
                </a:lnTo>
                <a:lnTo>
                  <a:pt x="445691" y="212328"/>
                </a:lnTo>
                <a:lnTo>
                  <a:pt x="446882" y="212328"/>
                </a:lnTo>
                <a:lnTo>
                  <a:pt x="447675" y="212726"/>
                </a:lnTo>
                <a:lnTo>
                  <a:pt x="448072" y="213519"/>
                </a:lnTo>
                <a:lnTo>
                  <a:pt x="448866" y="216297"/>
                </a:lnTo>
                <a:lnTo>
                  <a:pt x="448866" y="221457"/>
                </a:lnTo>
                <a:lnTo>
                  <a:pt x="448866" y="228204"/>
                </a:lnTo>
                <a:lnTo>
                  <a:pt x="447675" y="244079"/>
                </a:lnTo>
                <a:lnTo>
                  <a:pt x="445294" y="262335"/>
                </a:lnTo>
                <a:lnTo>
                  <a:pt x="443310" y="279797"/>
                </a:lnTo>
                <a:lnTo>
                  <a:pt x="440928" y="294482"/>
                </a:lnTo>
                <a:lnTo>
                  <a:pt x="439738" y="300038"/>
                </a:lnTo>
                <a:lnTo>
                  <a:pt x="438547" y="303213"/>
                </a:lnTo>
                <a:lnTo>
                  <a:pt x="437753" y="304800"/>
                </a:lnTo>
                <a:lnTo>
                  <a:pt x="437357" y="304800"/>
                </a:lnTo>
                <a:lnTo>
                  <a:pt x="436960" y="304007"/>
                </a:lnTo>
                <a:lnTo>
                  <a:pt x="435769" y="313929"/>
                </a:lnTo>
                <a:lnTo>
                  <a:pt x="434182" y="323057"/>
                </a:lnTo>
                <a:lnTo>
                  <a:pt x="432197" y="332185"/>
                </a:lnTo>
                <a:lnTo>
                  <a:pt x="429816" y="341313"/>
                </a:lnTo>
                <a:lnTo>
                  <a:pt x="427435" y="349647"/>
                </a:lnTo>
                <a:lnTo>
                  <a:pt x="424260" y="357982"/>
                </a:lnTo>
                <a:lnTo>
                  <a:pt x="421482" y="365919"/>
                </a:lnTo>
                <a:lnTo>
                  <a:pt x="417513" y="373460"/>
                </a:lnTo>
                <a:lnTo>
                  <a:pt x="413941" y="381397"/>
                </a:lnTo>
                <a:lnTo>
                  <a:pt x="409972" y="388938"/>
                </a:lnTo>
                <a:lnTo>
                  <a:pt x="406003" y="395685"/>
                </a:lnTo>
                <a:lnTo>
                  <a:pt x="401241" y="402432"/>
                </a:lnTo>
                <a:lnTo>
                  <a:pt x="396875" y="408782"/>
                </a:lnTo>
                <a:lnTo>
                  <a:pt x="391716" y="415132"/>
                </a:lnTo>
                <a:lnTo>
                  <a:pt x="386953" y="420688"/>
                </a:lnTo>
                <a:lnTo>
                  <a:pt x="381794" y="426244"/>
                </a:lnTo>
                <a:lnTo>
                  <a:pt x="376635" y="431801"/>
                </a:lnTo>
                <a:lnTo>
                  <a:pt x="371078" y="436563"/>
                </a:lnTo>
                <a:lnTo>
                  <a:pt x="365919" y="440929"/>
                </a:lnTo>
                <a:lnTo>
                  <a:pt x="360363" y="445691"/>
                </a:lnTo>
                <a:lnTo>
                  <a:pt x="354806" y="449660"/>
                </a:lnTo>
                <a:lnTo>
                  <a:pt x="349250" y="453232"/>
                </a:lnTo>
                <a:lnTo>
                  <a:pt x="343297" y="456804"/>
                </a:lnTo>
                <a:lnTo>
                  <a:pt x="337741" y="459582"/>
                </a:lnTo>
                <a:lnTo>
                  <a:pt x="332185" y="462757"/>
                </a:lnTo>
                <a:lnTo>
                  <a:pt x="326628" y="464741"/>
                </a:lnTo>
                <a:lnTo>
                  <a:pt x="320675" y="466726"/>
                </a:lnTo>
                <a:lnTo>
                  <a:pt x="315119" y="468313"/>
                </a:lnTo>
                <a:lnTo>
                  <a:pt x="309563" y="469901"/>
                </a:lnTo>
                <a:lnTo>
                  <a:pt x="304403" y="470694"/>
                </a:lnTo>
                <a:lnTo>
                  <a:pt x="298847" y="471091"/>
                </a:lnTo>
                <a:lnTo>
                  <a:pt x="293688" y="471488"/>
                </a:lnTo>
                <a:lnTo>
                  <a:pt x="288925" y="471091"/>
                </a:lnTo>
                <a:lnTo>
                  <a:pt x="284956" y="470694"/>
                </a:lnTo>
                <a:lnTo>
                  <a:pt x="280194" y="469901"/>
                </a:lnTo>
                <a:lnTo>
                  <a:pt x="275034" y="467916"/>
                </a:lnTo>
                <a:lnTo>
                  <a:pt x="270669" y="466329"/>
                </a:lnTo>
                <a:lnTo>
                  <a:pt x="265509" y="464344"/>
                </a:lnTo>
                <a:lnTo>
                  <a:pt x="259953" y="462360"/>
                </a:lnTo>
                <a:lnTo>
                  <a:pt x="254794" y="459185"/>
                </a:lnTo>
                <a:lnTo>
                  <a:pt x="244078" y="452438"/>
                </a:lnTo>
                <a:lnTo>
                  <a:pt x="232966" y="444898"/>
                </a:lnTo>
                <a:lnTo>
                  <a:pt x="221853" y="435769"/>
                </a:lnTo>
                <a:lnTo>
                  <a:pt x="211534" y="425450"/>
                </a:lnTo>
                <a:lnTo>
                  <a:pt x="200819" y="413941"/>
                </a:lnTo>
                <a:lnTo>
                  <a:pt x="190500" y="402035"/>
                </a:lnTo>
                <a:lnTo>
                  <a:pt x="185737" y="395685"/>
                </a:lnTo>
                <a:lnTo>
                  <a:pt x="180578" y="388938"/>
                </a:lnTo>
                <a:lnTo>
                  <a:pt x="176609" y="381794"/>
                </a:lnTo>
                <a:lnTo>
                  <a:pt x="171847" y="374651"/>
                </a:lnTo>
                <a:lnTo>
                  <a:pt x="167481" y="367507"/>
                </a:lnTo>
                <a:lnTo>
                  <a:pt x="163512" y="359569"/>
                </a:lnTo>
                <a:lnTo>
                  <a:pt x="159544" y="351632"/>
                </a:lnTo>
                <a:lnTo>
                  <a:pt x="156369" y="343694"/>
                </a:lnTo>
                <a:lnTo>
                  <a:pt x="152797" y="335757"/>
                </a:lnTo>
                <a:lnTo>
                  <a:pt x="150019" y="327422"/>
                </a:lnTo>
                <a:lnTo>
                  <a:pt x="147241" y="318691"/>
                </a:lnTo>
                <a:lnTo>
                  <a:pt x="144859" y="310357"/>
                </a:lnTo>
                <a:lnTo>
                  <a:pt x="142875" y="316310"/>
                </a:lnTo>
                <a:lnTo>
                  <a:pt x="140494" y="320676"/>
                </a:lnTo>
                <a:lnTo>
                  <a:pt x="139700" y="322263"/>
                </a:lnTo>
                <a:lnTo>
                  <a:pt x="138509" y="323057"/>
                </a:lnTo>
                <a:lnTo>
                  <a:pt x="137319" y="323851"/>
                </a:lnTo>
                <a:lnTo>
                  <a:pt x="136128" y="324247"/>
                </a:lnTo>
                <a:lnTo>
                  <a:pt x="134541" y="323851"/>
                </a:lnTo>
                <a:lnTo>
                  <a:pt x="133350" y="323057"/>
                </a:lnTo>
                <a:lnTo>
                  <a:pt x="132159" y="321866"/>
                </a:lnTo>
                <a:lnTo>
                  <a:pt x="130969" y="319485"/>
                </a:lnTo>
                <a:lnTo>
                  <a:pt x="128587" y="314722"/>
                </a:lnTo>
                <a:lnTo>
                  <a:pt x="126603" y="308372"/>
                </a:lnTo>
                <a:lnTo>
                  <a:pt x="125016" y="300038"/>
                </a:lnTo>
                <a:lnTo>
                  <a:pt x="123825" y="290513"/>
                </a:lnTo>
                <a:lnTo>
                  <a:pt x="123031" y="280591"/>
                </a:lnTo>
                <a:lnTo>
                  <a:pt x="122634" y="269478"/>
                </a:lnTo>
                <a:lnTo>
                  <a:pt x="123031" y="259557"/>
                </a:lnTo>
                <a:lnTo>
                  <a:pt x="123428" y="250032"/>
                </a:lnTo>
                <a:lnTo>
                  <a:pt x="124619" y="241300"/>
                </a:lnTo>
                <a:lnTo>
                  <a:pt x="125809" y="233760"/>
                </a:lnTo>
                <a:lnTo>
                  <a:pt x="127397" y="227013"/>
                </a:lnTo>
                <a:lnTo>
                  <a:pt x="129778" y="221854"/>
                </a:lnTo>
                <a:lnTo>
                  <a:pt x="131762" y="217488"/>
                </a:lnTo>
                <a:lnTo>
                  <a:pt x="132953" y="216297"/>
                </a:lnTo>
                <a:lnTo>
                  <a:pt x="134144" y="215504"/>
                </a:lnTo>
                <a:lnTo>
                  <a:pt x="130572" y="211138"/>
                </a:lnTo>
                <a:lnTo>
                  <a:pt x="127000" y="207169"/>
                </a:lnTo>
                <a:lnTo>
                  <a:pt x="124619" y="202407"/>
                </a:lnTo>
                <a:lnTo>
                  <a:pt x="122634" y="197247"/>
                </a:lnTo>
                <a:lnTo>
                  <a:pt x="120253" y="192485"/>
                </a:lnTo>
                <a:lnTo>
                  <a:pt x="119062" y="186928"/>
                </a:lnTo>
                <a:lnTo>
                  <a:pt x="118269" y="181372"/>
                </a:lnTo>
                <a:lnTo>
                  <a:pt x="117475" y="175816"/>
                </a:lnTo>
                <a:lnTo>
                  <a:pt x="117475" y="170260"/>
                </a:lnTo>
                <a:lnTo>
                  <a:pt x="117475" y="164704"/>
                </a:lnTo>
                <a:lnTo>
                  <a:pt x="117872" y="158751"/>
                </a:lnTo>
                <a:lnTo>
                  <a:pt x="118269" y="152797"/>
                </a:lnTo>
                <a:lnTo>
                  <a:pt x="120253" y="140891"/>
                </a:lnTo>
                <a:lnTo>
                  <a:pt x="123428" y="129381"/>
                </a:lnTo>
                <a:lnTo>
                  <a:pt x="126603" y="118666"/>
                </a:lnTo>
                <a:lnTo>
                  <a:pt x="130969" y="107951"/>
                </a:lnTo>
                <a:lnTo>
                  <a:pt x="135334" y="98426"/>
                </a:lnTo>
                <a:lnTo>
                  <a:pt x="139700" y="90091"/>
                </a:lnTo>
                <a:lnTo>
                  <a:pt x="144066" y="82154"/>
                </a:lnTo>
                <a:lnTo>
                  <a:pt x="148034" y="76597"/>
                </a:lnTo>
                <a:lnTo>
                  <a:pt x="152003" y="72231"/>
                </a:lnTo>
                <a:lnTo>
                  <a:pt x="153194" y="70644"/>
                </a:lnTo>
                <a:lnTo>
                  <a:pt x="154781" y="69850"/>
                </a:lnTo>
                <a:lnTo>
                  <a:pt x="170656" y="61913"/>
                </a:lnTo>
                <a:lnTo>
                  <a:pt x="186134" y="55960"/>
                </a:lnTo>
                <a:lnTo>
                  <a:pt x="201216" y="50403"/>
                </a:lnTo>
                <a:lnTo>
                  <a:pt x="216297" y="46038"/>
                </a:lnTo>
                <a:lnTo>
                  <a:pt x="230981" y="42863"/>
                </a:lnTo>
                <a:lnTo>
                  <a:pt x="245269" y="40482"/>
                </a:lnTo>
                <a:lnTo>
                  <a:pt x="259556" y="38894"/>
                </a:lnTo>
                <a:lnTo>
                  <a:pt x="273050" y="38100"/>
                </a:lnTo>
                <a:close/>
                <a:moveTo>
                  <a:pt x="982954" y="0"/>
                </a:moveTo>
                <a:lnTo>
                  <a:pt x="988111" y="0"/>
                </a:lnTo>
                <a:lnTo>
                  <a:pt x="2043178" y="0"/>
                </a:lnTo>
                <a:lnTo>
                  <a:pt x="2049127" y="0"/>
                </a:lnTo>
                <a:lnTo>
                  <a:pt x="2054680" y="397"/>
                </a:lnTo>
                <a:lnTo>
                  <a:pt x="2060233" y="1191"/>
                </a:lnTo>
                <a:lnTo>
                  <a:pt x="2065786" y="1985"/>
                </a:lnTo>
                <a:lnTo>
                  <a:pt x="2070942" y="3572"/>
                </a:lnTo>
                <a:lnTo>
                  <a:pt x="2076099" y="5160"/>
                </a:lnTo>
                <a:lnTo>
                  <a:pt x="2081255" y="6747"/>
                </a:lnTo>
                <a:lnTo>
                  <a:pt x="2086411" y="8732"/>
                </a:lnTo>
                <a:lnTo>
                  <a:pt x="2091171" y="11113"/>
                </a:lnTo>
                <a:lnTo>
                  <a:pt x="2095931" y="13494"/>
                </a:lnTo>
                <a:lnTo>
                  <a:pt x="2100691" y="16272"/>
                </a:lnTo>
                <a:lnTo>
                  <a:pt x="2105054" y="19050"/>
                </a:lnTo>
                <a:lnTo>
                  <a:pt x="2109417" y="21828"/>
                </a:lnTo>
                <a:lnTo>
                  <a:pt x="2113780" y="25401"/>
                </a:lnTo>
                <a:lnTo>
                  <a:pt x="2121713" y="32544"/>
                </a:lnTo>
                <a:lnTo>
                  <a:pt x="2128852" y="40085"/>
                </a:lnTo>
                <a:lnTo>
                  <a:pt x="2131629" y="44451"/>
                </a:lnTo>
                <a:lnTo>
                  <a:pt x="2135198" y="48816"/>
                </a:lnTo>
                <a:lnTo>
                  <a:pt x="2137578" y="53182"/>
                </a:lnTo>
                <a:lnTo>
                  <a:pt x="2140751" y="57944"/>
                </a:lnTo>
                <a:lnTo>
                  <a:pt x="2143131" y="62707"/>
                </a:lnTo>
                <a:lnTo>
                  <a:pt x="2145114" y="67469"/>
                </a:lnTo>
                <a:lnTo>
                  <a:pt x="2147494" y="72628"/>
                </a:lnTo>
                <a:lnTo>
                  <a:pt x="2149081" y="77788"/>
                </a:lnTo>
                <a:lnTo>
                  <a:pt x="2150271" y="82947"/>
                </a:lnTo>
                <a:lnTo>
                  <a:pt x="2151461" y="88107"/>
                </a:lnTo>
                <a:lnTo>
                  <a:pt x="2152254" y="93663"/>
                </a:lnTo>
                <a:lnTo>
                  <a:pt x="2153444" y="99219"/>
                </a:lnTo>
                <a:lnTo>
                  <a:pt x="2153841" y="105172"/>
                </a:lnTo>
                <a:lnTo>
                  <a:pt x="2154237" y="110332"/>
                </a:lnTo>
                <a:lnTo>
                  <a:pt x="2154237" y="758032"/>
                </a:lnTo>
                <a:lnTo>
                  <a:pt x="2153841" y="763588"/>
                </a:lnTo>
                <a:lnTo>
                  <a:pt x="2153444" y="769144"/>
                </a:lnTo>
                <a:lnTo>
                  <a:pt x="2152254" y="775097"/>
                </a:lnTo>
                <a:lnTo>
                  <a:pt x="2151461" y="779860"/>
                </a:lnTo>
                <a:lnTo>
                  <a:pt x="2150271" y="785416"/>
                </a:lnTo>
                <a:lnTo>
                  <a:pt x="2149081" y="790972"/>
                </a:lnTo>
                <a:lnTo>
                  <a:pt x="2147494" y="796132"/>
                </a:lnTo>
                <a:lnTo>
                  <a:pt x="2145114" y="800894"/>
                </a:lnTo>
                <a:lnTo>
                  <a:pt x="2143131" y="805657"/>
                </a:lnTo>
                <a:lnTo>
                  <a:pt x="2140751" y="810816"/>
                </a:lnTo>
                <a:lnTo>
                  <a:pt x="2137578" y="815579"/>
                </a:lnTo>
                <a:lnTo>
                  <a:pt x="2135198" y="819547"/>
                </a:lnTo>
                <a:lnTo>
                  <a:pt x="2131629" y="824310"/>
                </a:lnTo>
                <a:lnTo>
                  <a:pt x="2128852" y="827882"/>
                </a:lnTo>
                <a:lnTo>
                  <a:pt x="2124886" y="832247"/>
                </a:lnTo>
                <a:lnTo>
                  <a:pt x="2121713" y="836216"/>
                </a:lnTo>
                <a:lnTo>
                  <a:pt x="2117350" y="839788"/>
                </a:lnTo>
                <a:lnTo>
                  <a:pt x="2113780" y="843360"/>
                </a:lnTo>
                <a:lnTo>
                  <a:pt x="2109417" y="846535"/>
                </a:lnTo>
                <a:lnTo>
                  <a:pt x="2105054" y="849710"/>
                </a:lnTo>
                <a:lnTo>
                  <a:pt x="2100691" y="852488"/>
                </a:lnTo>
                <a:lnTo>
                  <a:pt x="2095931" y="854869"/>
                </a:lnTo>
                <a:lnTo>
                  <a:pt x="2091171" y="857647"/>
                </a:lnTo>
                <a:lnTo>
                  <a:pt x="2086411" y="859632"/>
                </a:lnTo>
                <a:lnTo>
                  <a:pt x="2081255" y="861616"/>
                </a:lnTo>
                <a:lnTo>
                  <a:pt x="2076099" y="863601"/>
                </a:lnTo>
                <a:lnTo>
                  <a:pt x="2070942" y="865188"/>
                </a:lnTo>
                <a:lnTo>
                  <a:pt x="2065786" y="866379"/>
                </a:lnTo>
                <a:lnTo>
                  <a:pt x="2060233" y="867172"/>
                </a:lnTo>
                <a:lnTo>
                  <a:pt x="2054680" y="867966"/>
                </a:lnTo>
                <a:lnTo>
                  <a:pt x="2049127" y="868363"/>
                </a:lnTo>
                <a:lnTo>
                  <a:pt x="2043178" y="868363"/>
                </a:lnTo>
                <a:lnTo>
                  <a:pt x="988111" y="868363"/>
                </a:lnTo>
                <a:lnTo>
                  <a:pt x="982954" y="868363"/>
                </a:lnTo>
                <a:lnTo>
                  <a:pt x="977401" y="867966"/>
                </a:lnTo>
                <a:lnTo>
                  <a:pt x="971452" y="867172"/>
                </a:lnTo>
                <a:lnTo>
                  <a:pt x="966295" y="866379"/>
                </a:lnTo>
                <a:lnTo>
                  <a:pt x="960742" y="865188"/>
                </a:lnTo>
                <a:lnTo>
                  <a:pt x="955586" y="863601"/>
                </a:lnTo>
                <a:lnTo>
                  <a:pt x="950430" y="861616"/>
                </a:lnTo>
                <a:lnTo>
                  <a:pt x="945273" y="859632"/>
                </a:lnTo>
                <a:lnTo>
                  <a:pt x="940514" y="857647"/>
                </a:lnTo>
                <a:lnTo>
                  <a:pt x="935754" y="854869"/>
                </a:lnTo>
                <a:lnTo>
                  <a:pt x="930994" y="852488"/>
                </a:lnTo>
                <a:lnTo>
                  <a:pt x="926631" y="849710"/>
                </a:lnTo>
                <a:lnTo>
                  <a:pt x="922268" y="846535"/>
                </a:lnTo>
                <a:lnTo>
                  <a:pt x="918302" y="843360"/>
                </a:lnTo>
                <a:lnTo>
                  <a:pt x="913939" y="839788"/>
                </a:lnTo>
                <a:lnTo>
                  <a:pt x="910369" y="836216"/>
                </a:lnTo>
                <a:lnTo>
                  <a:pt x="906402" y="832247"/>
                </a:lnTo>
                <a:lnTo>
                  <a:pt x="903229" y="827882"/>
                </a:lnTo>
                <a:lnTo>
                  <a:pt x="899659" y="824310"/>
                </a:lnTo>
                <a:lnTo>
                  <a:pt x="896883" y="819547"/>
                </a:lnTo>
                <a:lnTo>
                  <a:pt x="893710" y="815579"/>
                </a:lnTo>
                <a:lnTo>
                  <a:pt x="891330" y="810816"/>
                </a:lnTo>
                <a:lnTo>
                  <a:pt x="888950" y="805657"/>
                </a:lnTo>
                <a:lnTo>
                  <a:pt x="886570" y="800894"/>
                </a:lnTo>
                <a:lnTo>
                  <a:pt x="884587" y="796132"/>
                </a:lnTo>
                <a:lnTo>
                  <a:pt x="883001" y="790972"/>
                </a:lnTo>
                <a:lnTo>
                  <a:pt x="881414" y="785416"/>
                </a:lnTo>
                <a:lnTo>
                  <a:pt x="879827" y="779860"/>
                </a:lnTo>
                <a:lnTo>
                  <a:pt x="879034" y="775097"/>
                </a:lnTo>
                <a:lnTo>
                  <a:pt x="878241" y="769144"/>
                </a:lnTo>
                <a:lnTo>
                  <a:pt x="877844" y="763588"/>
                </a:lnTo>
                <a:lnTo>
                  <a:pt x="877844" y="758032"/>
                </a:lnTo>
                <a:lnTo>
                  <a:pt x="877844" y="696913"/>
                </a:lnTo>
                <a:lnTo>
                  <a:pt x="833420" y="723504"/>
                </a:lnTo>
                <a:lnTo>
                  <a:pt x="804862" y="676672"/>
                </a:lnTo>
                <a:lnTo>
                  <a:pt x="877844" y="633413"/>
                </a:lnTo>
                <a:lnTo>
                  <a:pt x="877844" y="110332"/>
                </a:lnTo>
                <a:lnTo>
                  <a:pt x="877844" y="105172"/>
                </a:lnTo>
                <a:lnTo>
                  <a:pt x="878241" y="99219"/>
                </a:lnTo>
                <a:lnTo>
                  <a:pt x="879034" y="93663"/>
                </a:lnTo>
                <a:lnTo>
                  <a:pt x="879827" y="88107"/>
                </a:lnTo>
                <a:lnTo>
                  <a:pt x="881414" y="82947"/>
                </a:lnTo>
                <a:lnTo>
                  <a:pt x="883001" y="77788"/>
                </a:lnTo>
                <a:lnTo>
                  <a:pt x="884587" y="72628"/>
                </a:lnTo>
                <a:lnTo>
                  <a:pt x="886570" y="67469"/>
                </a:lnTo>
                <a:lnTo>
                  <a:pt x="888950" y="62707"/>
                </a:lnTo>
                <a:lnTo>
                  <a:pt x="891330" y="57944"/>
                </a:lnTo>
                <a:lnTo>
                  <a:pt x="893710" y="53182"/>
                </a:lnTo>
                <a:lnTo>
                  <a:pt x="896883" y="48816"/>
                </a:lnTo>
                <a:lnTo>
                  <a:pt x="899659" y="44451"/>
                </a:lnTo>
                <a:lnTo>
                  <a:pt x="903229" y="40085"/>
                </a:lnTo>
                <a:lnTo>
                  <a:pt x="910369" y="32544"/>
                </a:lnTo>
                <a:lnTo>
                  <a:pt x="918302" y="25401"/>
                </a:lnTo>
                <a:lnTo>
                  <a:pt x="922268" y="21828"/>
                </a:lnTo>
                <a:lnTo>
                  <a:pt x="926631" y="19050"/>
                </a:lnTo>
                <a:lnTo>
                  <a:pt x="930994" y="16272"/>
                </a:lnTo>
                <a:lnTo>
                  <a:pt x="935754" y="13494"/>
                </a:lnTo>
                <a:lnTo>
                  <a:pt x="940514" y="11113"/>
                </a:lnTo>
                <a:lnTo>
                  <a:pt x="945273" y="8732"/>
                </a:lnTo>
                <a:lnTo>
                  <a:pt x="950430" y="6747"/>
                </a:lnTo>
                <a:lnTo>
                  <a:pt x="955586" y="5160"/>
                </a:lnTo>
                <a:lnTo>
                  <a:pt x="960742" y="3572"/>
                </a:lnTo>
                <a:lnTo>
                  <a:pt x="966295" y="1985"/>
                </a:lnTo>
                <a:lnTo>
                  <a:pt x="971452" y="1191"/>
                </a:lnTo>
                <a:lnTo>
                  <a:pt x="977401" y="397"/>
                </a:lnTo>
                <a:lnTo>
                  <a:pt x="982954" y="0"/>
                </a:lnTo>
                <a:close/>
              </a:path>
            </a:pathLst>
          </a:custGeom>
          <a:solidFill>
            <a:srgbClr val="D36D8D"/>
          </a:solidFill>
          <a:ln>
            <a:noFill/>
          </a:ln>
        </p:spPr>
        <p:txBody>
          <a:bodyPr anchor="ctr">
            <a:scene3d>
              <a:camera prst="orthographicFront"/>
              <a:lightRig rig="threePt" dir="t"/>
            </a:scene3d>
            <a:sp3d>
              <a:contourClr>
                <a:srgbClr val="FFFFFF"/>
              </a:contourClr>
            </a:sp3d>
          </a:bodyPr>
          <a:lstStyle/>
          <a:p>
            <a:pPr algn="ctr">
              <a:defRPr/>
            </a:pPr>
            <a:endParaRPr lang="zh-CN" altLang="en-US">
              <a:solidFill>
                <a:srgbClr val="FFFFFF"/>
              </a:solidFill>
              <a:ea typeface="幼圆" panose="02010509060101010101" pitchFamily="49" charset="-122"/>
            </a:endParaRPr>
          </a:p>
        </p:txBody>
      </p:sp>
      <p:sp>
        <p:nvSpPr>
          <p:cNvPr id="314" name="KSO_Shape"/>
          <p:cNvSpPr/>
          <p:nvPr/>
        </p:nvSpPr>
        <p:spPr bwMode="auto">
          <a:xfrm>
            <a:off x="7775210" y="4461261"/>
            <a:ext cx="657225" cy="580225"/>
          </a:xfrm>
          <a:custGeom>
            <a:avLst/>
            <a:gdLst>
              <a:gd name="T0" fmla="*/ 1177459 w 2025651"/>
              <a:gd name="T1" fmla="*/ 1606659 h 2209800"/>
              <a:gd name="T2" fmla="*/ 1266601 w 2025651"/>
              <a:gd name="T3" fmla="*/ 1297638 h 2209800"/>
              <a:gd name="T4" fmla="*/ 1524547 w 2025651"/>
              <a:gd name="T5" fmla="*/ 1518055 h 2209800"/>
              <a:gd name="T6" fmla="*/ 863445 w 2025651"/>
              <a:gd name="T7" fmla="*/ 1593533 h 2209800"/>
              <a:gd name="T8" fmla="*/ 804100 w 2025651"/>
              <a:gd name="T9" fmla="*/ 1369014 h 2209800"/>
              <a:gd name="T10" fmla="*/ 1247281 w 2025651"/>
              <a:gd name="T11" fmla="*/ 932996 h 2209800"/>
              <a:gd name="T12" fmla="*/ 1210605 w 2025651"/>
              <a:gd name="T13" fmla="*/ 1277467 h 2209800"/>
              <a:gd name="T14" fmla="*/ 1012715 w 2025651"/>
              <a:gd name="T15" fmla="*/ 1148427 h 2209800"/>
              <a:gd name="T16" fmla="*/ 1064719 w 2025651"/>
              <a:gd name="T17" fmla="*/ 892260 h 2209800"/>
              <a:gd name="T18" fmla="*/ 867456 w 2025651"/>
              <a:gd name="T19" fmla="*/ 855100 h 2209800"/>
              <a:gd name="T20" fmla="*/ 638859 w 2025651"/>
              <a:gd name="T21" fmla="*/ 1162816 h 2209800"/>
              <a:gd name="T22" fmla="*/ 696625 w 2025651"/>
              <a:gd name="T23" fmla="*/ 1553482 h 2209800"/>
              <a:gd name="T24" fmla="*/ 1004339 w 2025651"/>
              <a:gd name="T25" fmla="*/ 1782352 h 2209800"/>
              <a:gd name="T26" fmla="*/ 1394732 w 2025651"/>
              <a:gd name="T27" fmla="*/ 1724587 h 2209800"/>
              <a:gd name="T28" fmla="*/ 1623329 w 2025651"/>
              <a:gd name="T29" fmla="*/ 1416598 h 2209800"/>
              <a:gd name="T30" fmla="*/ 1565563 w 2025651"/>
              <a:gd name="T31" fmla="*/ 1026479 h 2209800"/>
              <a:gd name="T32" fmla="*/ 1258122 w 2025651"/>
              <a:gd name="T33" fmla="*/ 797335 h 2209800"/>
              <a:gd name="T34" fmla="*/ 473733 w 2025651"/>
              <a:gd name="T35" fmla="*/ 894573 h 2209800"/>
              <a:gd name="T36" fmla="*/ 614745 w 2025651"/>
              <a:gd name="T37" fmla="*/ 736583 h 2209800"/>
              <a:gd name="T38" fmla="*/ 491304 w 2025651"/>
              <a:gd name="T39" fmla="*/ 933341 h 2209800"/>
              <a:gd name="T40" fmla="*/ 203321 w 2025651"/>
              <a:gd name="T41" fmla="*/ 764260 h 2209800"/>
              <a:gd name="T42" fmla="*/ 1384055 w 2025651"/>
              <a:gd name="T43" fmla="*/ 729167 h 2209800"/>
              <a:gd name="T44" fmla="*/ 1703542 w 2025651"/>
              <a:gd name="T45" fmla="*/ 1064533 h 2209800"/>
              <a:gd name="T46" fmla="*/ 1691497 w 2025651"/>
              <a:gd name="T47" fmla="*/ 1542532 h 2209800"/>
              <a:gd name="T48" fmla="*/ 1356679 w 2025651"/>
              <a:gd name="T49" fmla="*/ 1862292 h 2209800"/>
              <a:gd name="T50" fmla="*/ 878132 w 2025651"/>
              <a:gd name="T51" fmla="*/ 1850521 h 2209800"/>
              <a:gd name="T52" fmla="*/ 558645 w 2025651"/>
              <a:gd name="T53" fmla="*/ 1515154 h 2209800"/>
              <a:gd name="T54" fmla="*/ 570691 w 2025651"/>
              <a:gd name="T55" fmla="*/ 1036882 h 2209800"/>
              <a:gd name="T56" fmla="*/ 905783 w 2025651"/>
              <a:gd name="T57" fmla="*/ 717669 h 2209800"/>
              <a:gd name="T58" fmla="*/ 1006033 w 2025651"/>
              <a:gd name="T59" fmla="*/ 634045 h 2209800"/>
              <a:gd name="T60" fmla="*/ 524184 w 2025651"/>
              <a:gd name="T61" fmla="*/ 443404 h 2209800"/>
              <a:gd name="T62" fmla="*/ 508876 w 2025651"/>
              <a:gd name="T63" fmla="*/ 687826 h 2209800"/>
              <a:gd name="T64" fmla="*/ 349513 w 2025651"/>
              <a:gd name="T65" fmla="*/ 579984 h 2209800"/>
              <a:gd name="T66" fmla="*/ 409923 w 2025651"/>
              <a:gd name="T67" fmla="*/ 410834 h 2209800"/>
              <a:gd name="T68" fmla="*/ 1112121 w 2025651"/>
              <a:gd name="T69" fmla="*/ 508041 h 2209800"/>
              <a:gd name="T70" fmla="*/ 1328618 w 2025651"/>
              <a:gd name="T71" fmla="*/ 403037 h 2209800"/>
              <a:gd name="T72" fmla="*/ 1255098 w 2025651"/>
              <a:gd name="T73" fmla="*/ 535908 h 2209800"/>
              <a:gd name="T74" fmla="*/ 914430 w 2025651"/>
              <a:gd name="T75" fmla="*/ 452727 h 2209800"/>
              <a:gd name="T76" fmla="*/ 528802 w 2025651"/>
              <a:gd name="T77" fmla="*/ 269596 h 2209800"/>
              <a:gd name="T78" fmla="*/ 798950 w 2025651"/>
              <a:gd name="T79" fmla="*/ 440009 h 2209800"/>
              <a:gd name="T80" fmla="*/ 808256 w 2025651"/>
              <a:gd name="T81" fmla="*/ 667047 h 2209800"/>
              <a:gd name="T82" fmla="*/ 676330 w 2025651"/>
              <a:gd name="T83" fmla="*/ 421683 h 2209800"/>
              <a:gd name="T84" fmla="*/ 406181 w 2025651"/>
              <a:gd name="T85" fmla="*/ 339895 h 2209800"/>
              <a:gd name="T86" fmla="*/ 160665 w 2025651"/>
              <a:gd name="T87" fmla="*/ 471466 h 2209800"/>
              <a:gd name="T88" fmla="*/ 78828 w 2025651"/>
              <a:gd name="T89" fmla="*/ 742270 h 2209800"/>
              <a:gd name="T90" fmla="*/ 210480 w 2025651"/>
              <a:gd name="T91" fmla="*/ 987359 h 2209800"/>
              <a:gd name="T92" fmla="*/ 502252 w 2025651"/>
              <a:gd name="T93" fmla="*/ 1066139 h 2209800"/>
              <a:gd name="T94" fmla="*/ 195974 w 2025651"/>
              <a:gd name="T95" fmla="*/ 1072157 h 2209800"/>
              <a:gd name="T96" fmla="*/ 9032 w 2025651"/>
              <a:gd name="T97" fmla="*/ 793968 h 2209800"/>
              <a:gd name="T98" fmla="*/ 75816 w 2025651"/>
              <a:gd name="T99" fmla="*/ 456969 h 2209800"/>
              <a:gd name="T100" fmla="*/ 354450 w 2025651"/>
              <a:gd name="T101" fmla="*/ 270416 h 2209800"/>
              <a:gd name="T102" fmla="*/ 1211388 w 2025651"/>
              <a:gd name="T103" fmla="*/ 169861 h 2209800"/>
              <a:gd name="T104" fmla="*/ 1143179 w 2025651"/>
              <a:gd name="T105" fmla="*/ 382925 h 2209800"/>
              <a:gd name="T106" fmla="*/ 1049666 w 2025651"/>
              <a:gd name="T107" fmla="*/ 206738 h 2209800"/>
              <a:gd name="T108" fmla="*/ 1141899 w 2025651"/>
              <a:gd name="T109" fmla="*/ 274 h 2209800"/>
              <a:gd name="T110" fmla="*/ 1411838 w 2025651"/>
              <a:gd name="T111" fmla="*/ 136090 h 2209800"/>
              <a:gd name="T112" fmla="*/ 1483221 w 2025651"/>
              <a:gd name="T113" fmla="*/ 412102 h 2209800"/>
              <a:gd name="T114" fmla="*/ 1270988 w 2025651"/>
              <a:gd name="T115" fmla="*/ 636636 h 2209800"/>
              <a:gd name="T116" fmla="*/ 1425240 w 2025651"/>
              <a:gd name="T117" fmla="*/ 378696 h 2209800"/>
              <a:gd name="T118" fmla="*/ 1162411 w 2025651"/>
              <a:gd name="T119" fmla="*/ 62979 h 2209800"/>
              <a:gd name="T120" fmla="*/ 840780 w 2025651"/>
              <a:gd name="T121" fmla="*/ 325574 h 2209800"/>
              <a:gd name="T122" fmla="*/ 854728 w 2025651"/>
              <a:gd name="T123" fmla="*/ 135268 h 220980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025651" h="2209800">
                <a:moveTo>
                  <a:pt x="1314437" y="1571625"/>
                </a:moveTo>
                <a:lnTo>
                  <a:pt x="1316672" y="1571625"/>
                </a:lnTo>
                <a:lnTo>
                  <a:pt x="1319547" y="1571625"/>
                </a:lnTo>
                <a:lnTo>
                  <a:pt x="1322101" y="1572262"/>
                </a:lnTo>
                <a:lnTo>
                  <a:pt x="1324656" y="1573536"/>
                </a:lnTo>
                <a:lnTo>
                  <a:pt x="1326572" y="1575448"/>
                </a:lnTo>
                <a:lnTo>
                  <a:pt x="1367769" y="1616539"/>
                </a:lnTo>
                <a:lnTo>
                  <a:pt x="1369685" y="1618769"/>
                </a:lnTo>
                <a:lnTo>
                  <a:pt x="1370962" y="1620999"/>
                </a:lnTo>
                <a:lnTo>
                  <a:pt x="1371601" y="1623865"/>
                </a:lnTo>
                <a:lnTo>
                  <a:pt x="1371601" y="1626095"/>
                </a:lnTo>
                <a:lnTo>
                  <a:pt x="1371601" y="1628962"/>
                </a:lnTo>
                <a:lnTo>
                  <a:pt x="1370962" y="1631510"/>
                </a:lnTo>
                <a:lnTo>
                  <a:pt x="1369685" y="1634059"/>
                </a:lnTo>
                <a:lnTo>
                  <a:pt x="1367769" y="1635970"/>
                </a:lnTo>
                <a:lnTo>
                  <a:pt x="1333279" y="1670372"/>
                </a:lnTo>
                <a:lnTo>
                  <a:pt x="1336153" y="1677061"/>
                </a:lnTo>
                <a:lnTo>
                  <a:pt x="1338708" y="1685025"/>
                </a:lnTo>
                <a:lnTo>
                  <a:pt x="1341582" y="1693625"/>
                </a:lnTo>
                <a:lnTo>
                  <a:pt x="1344456" y="1702863"/>
                </a:lnTo>
                <a:lnTo>
                  <a:pt x="1346691" y="1713056"/>
                </a:lnTo>
                <a:lnTo>
                  <a:pt x="1349566" y="1723568"/>
                </a:lnTo>
                <a:lnTo>
                  <a:pt x="1351801" y="1735036"/>
                </a:lnTo>
                <a:lnTo>
                  <a:pt x="1354356" y="1747459"/>
                </a:lnTo>
                <a:lnTo>
                  <a:pt x="1356272" y="1759882"/>
                </a:lnTo>
                <a:lnTo>
                  <a:pt x="1358188" y="1773579"/>
                </a:lnTo>
                <a:lnTo>
                  <a:pt x="1360104" y="1787276"/>
                </a:lnTo>
                <a:lnTo>
                  <a:pt x="1361701" y="1801929"/>
                </a:lnTo>
                <a:lnTo>
                  <a:pt x="1362978" y="1816582"/>
                </a:lnTo>
                <a:lnTo>
                  <a:pt x="1364256" y="1831871"/>
                </a:lnTo>
                <a:lnTo>
                  <a:pt x="1364895" y="1847798"/>
                </a:lnTo>
                <a:lnTo>
                  <a:pt x="1365853" y="1863725"/>
                </a:lnTo>
                <a:lnTo>
                  <a:pt x="1268131" y="1863725"/>
                </a:lnTo>
                <a:lnTo>
                  <a:pt x="1268769" y="1847798"/>
                </a:lnTo>
                <a:lnTo>
                  <a:pt x="1269408" y="1831871"/>
                </a:lnTo>
                <a:lnTo>
                  <a:pt x="1270686" y="1816582"/>
                </a:lnTo>
                <a:lnTo>
                  <a:pt x="1271963" y="1801929"/>
                </a:lnTo>
                <a:lnTo>
                  <a:pt x="1273560" y="1787276"/>
                </a:lnTo>
                <a:lnTo>
                  <a:pt x="1275476" y="1773579"/>
                </a:lnTo>
                <a:lnTo>
                  <a:pt x="1277392" y="1759882"/>
                </a:lnTo>
                <a:lnTo>
                  <a:pt x="1279308" y="1747459"/>
                </a:lnTo>
                <a:lnTo>
                  <a:pt x="1281863" y="1735036"/>
                </a:lnTo>
                <a:lnTo>
                  <a:pt x="1284098" y="1723568"/>
                </a:lnTo>
                <a:lnTo>
                  <a:pt x="1286973" y="1713056"/>
                </a:lnTo>
                <a:lnTo>
                  <a:pt x="1289208" y="1702863"/>
                </a:lnTo>
                <a:lnTo>
                  <a:pt x="1292082" y="1693625"/>
                </a:lnTo>
                <a:lnTo>
                  <a:pt x="1294956" y="1685025"/>
                </a:lnTo>
                <a:lnTo>
                  <a:pt x="1297511" y="1677061"/>
                </a:lnTo>
                <a:lnTo>
                  <a:pt x="1300385" y="1670372"/>
                </a:lnTo>
                <a:lnTo>
                  <a:pt x="1265895" y="1635970"/>
                </a:lnTo>
                <a:lnTo>
                  <a:pt x="1263979" y="1634059"/>
                </a:lnTo>
                <a:lnTo>
                  <a:pt x="1262702" y="1631510"/>
                </a:lnTo>
                <a:lnTo>
                  <a:pt x="1262063" y="1628962"/>
                </a:lnTo>
                <a:lnTo>
                  <a:pt x="1262063" y="1626095"/>
                </a:lnTo>
                <a:lnTo>
                  <a:pt x="1262063" y="1623865"/>
                </a:lnTo>
                <a:lnTo>
                  <a:pt x="1262702" y="1620999"/>
                </a:lnTo>
                <a:lnTo>
                  <a:pt x="1263979" y="1618769"/>
                </a:lnTo>
                <a:lnTo>
                  <a:pt x="1265895" y="1616539"/>
                </a:lnTo>
                <a:lnTo>
                  <a:pt x="1307092" y="1575448"/>
                </a:lnTo>
                <a:lnTo>
                  <a:pt x="1309008" y="1573536"/>
                </a:lnTo>
                <a:lnTo>
                  <a:pt x="1311563" y="1572262"/>
                </a:lnTo>
                <a:lnTo>
                  <a:pt x="1314437" y="1571625"/>
                </a:lnTo>
                <a:close/>
                <a:moveTo>
                  <a:pt x="1450874" y="1497012"/>
                </a:moveTo>
                <a:lnTo>
                  <a:pt x="1469258" y="1505260"/>
                </a:lnTo>
                <a:lnTo>
                  <a:pt x="1487325" y="1512556"/>
                </a:lnTo>
                <a:lnTo>
                  <a:pt x="1505075" y="1519852"/>
                </a:lnTo>
                <a:lnTo>
                  <a:pt x="1522191" y="1526514"/>
                </a:lnTo>
                <a:lnTo>
                  <a:pt x="1539625" y="1532224"/>
                </a:lnTo>
                <a:lnTo>
                  <a:pt x="1556424" y="1537934"/>
                </a:lnTo>
                <a:lnTo>
                  <a:pt x="1588755" y="1548085"/>
                </a:lnTo>
                <a:lnTo>
                  <a:pt x="1619817" y="1557919"/>
                </a:lnTo>
                <a:lnTo>
                  <a:pt x="1648661" y="1567436"/>
                </a:lnTo>
                <a:lnTo>
                  <a:pt x="1662608" y="1572512"/>
                </a:lnTo>
                <a:lnTo>
                  <a:pt x="1675604" y="1577587"/>
                </a:lnTo>
                <a:lnTo>
                  <a:pt x="1688599" y="1582663"/>
                </a:lnTo>
                <a:lnTo>
                  <a:pt x="1700644" y="1588056"/>
                </a:lnTo>
                <a:lnTo>
                  <a:pt x="1705082" y="1590911"/>
                </a:lnTo>
                <a:lnTo>
                  <a:pt x="1709202" y="1593766"/>
                </a:lnTo>
                <a:lnTo>
                  <a:pt x="1713640" y="1596938"/>
                </a:lnTo>
                <a:lnTo>
                  <a:pt x="1717443" y="1600428"/>
                </a:lnTo>
                <a:lnTo>
                  <a:pt x="1721564" y="1604234"/>
                </a:lnTo>
                <a:lnTo>
                  <a:pt x="1725050" y="1608676"/>
                </a:lnTo>
                <a:lnTo>
                  <a:pt x="1728220" y="1613434"/>
                </a:lnTo>
                <a:lnTo>
                  <a:pt x="1731707" y="1618192"/>
                </a:lnTo>
                <a:lnTo>
                  <a:pt x="1734559" y="1623268"/>
                </a:lnTo>
                <a:lnTo>
                  <a:pt x="1737412" y="1628344"/>
                </a:lnTo>
                <a:lnTo>
                  <a:pt x="1742801" y="1639447"/>
                </a:lnTo>
                <a:lnTo>
                  <a:pt x="1747238" y="1651184"/>
                </a:lnTo>
                <a:lnTo>
                  <a:pt x="1751676" y="1663238"/>
                </a:lnTo>
                <a:lnTo>
                  <a:pt x="1755162" y="1676245"/>
                </a:lnTo>
                <a:lnTo>
                  <a:pt x="1758332" y="1688934"/>
                </a:lnTo>
                <a:lnTo>
                  <a:pt x="1761185" y="1701940"/>
                </a:lnTo>
                <a:lnTo>
                  <a:pt x="1763404" y="1714312"/>
                </a:lnTo>
                <a:lnTo>
                  <a:pt x="1764988" y="1727001"/>
                </a:lnTo>
                <a:lnTo>
                  <a:pt x="1766573" y="1738738"/>
                </a:lnTo>
                <a:lnTo>
                  <a:pt x="1768475" y="1760944"/>
                </a:lnTo>
                <a:lnTo>
                  <a:pt x="1758332" y="1778074"/>
                </a:lnTo>
                <a:lnTo>
                  <a:pt x="1747238" y="1794887"/>
                </a:lnTo>
                <a:lnTo>
                  <a:pt x="1735510" y="1811700"/>
                </a:lnTo>
                <a:lnTo>
                  <a:pt x="1723466" y="1827244"/>
                </a:lnTo>
                <a:lnTo>
                  <a:pt x="1712055" y="1831368"/>
                </a:lnTo>
                <a:lnTo>
                  <a:pt x="1699376" y="1834858"/>
                </a:lnTo>
                <a:lnTo>
                  <a:pt x="1685747" y="1838347"/>
                </a:lnTo>
                <a:lnTo>
                  <a:pt x="1670849" y="1841519"/>
                </a:lnTo>
                <a:lnTo>
                  <a:pt x="1654367" y="1844692"/>
                </a:lnTo>
                <a:lnTo>
                  <a:pt x="1636934" y="1847864"/>
                </a:lnTo>
                <a:lnTo>
                  <a:pt x="1618233" y="1850402"/>
                </a:lnTo>
                <a:lnTo>
                  <a:pt x="1597947" y="1852940"/>
                </a:lnTo>
                <a:lnTo>
                  <a:pt x="1576710" y="1855160"/>
                </a:lnTo>
                <a:lnTo>
                  <a:pt x="1554205" y="1857698"/>
                </a:lnTo>
                <a:lnTo>
                  <a:pt x="1530116" y="1859284"/>
                </a:lnTo>
                <a:lnTo>
                  <a:pt x="1505075" y="1860870"/>
                </a:lnTo>
                <a:lnTo>
                  <a:pt x="1478133" y="1861822"/>
                </a:lnTo>
                <a:lnTo>
                  <a:pt x="1450240" y="1863091"/>
                </a:lnTo>
                <a:lnTo>
                  <a:pt x="1421396" y="1863408"/>
                </a:lnTo>
                <a:lnTo>
                  <a:pt x="1390650" y="1863725"/>
                </a:lnTo>
                <a:lnTo>
                  <a:pt x="1450874" y="1497012"/>
                </a:lnTo>
                <a:close/>
                <a:moveTo>
                  <a:pt x="1183056" y="1497012"/>
                </a:moveTo>
                <a:lnTo>
                  <a:pt x="1243013" y="1863725"/>
                </a:lnTo>
                <a:lnTo>
                  <a:pt x="1210021" y="1863408"/>
                </a:lnTo>
                <a:lnTo>
                  <a:pt x="1178614" y="1862774"/>
                </a:lnTo>
                <a:lnTo>
                  <a:pt x="1148794" y="1861822"/>
                </a:lnTo>
                <a:lnTo>
                  <a:pt x="1120560" y="1860236"/>
                </a:lnTo>
                <a:lnTo>
                  <a:pt x="1093595" y="1858650"/>
                </a:lnTo>
                <a:lnTo>
                  <a:pt x="1068534" y="1856429"/>
                </a:lnTo>
                <a:lnTo>
                  <a:pt x="1044424" y="1853891"/>
                </a:lnTo>
                <a:lnTo>
                  <a:pt x="1022535" y="1851353"/>
                </a:lnTo>
                <a:lnTo>
                  <a:pt x="1001597" y="1848498"/>
                </a:lnTo>
                <a:lnTo>
                  <a:pt x="982246" y="1845009"/>
                </a:lnTo>
                <a:lnTo>
                  <a:pt x="964798" y="1841837"/>
                </a:lnTo>
                <a:lnTo>
                  <a:pt x="948619" y="1838347"/>
                </a:lnTo>
                <a:lnTo>
                  <a:pt x="933709" y="1834223"/>
                </a:lnTo>
                <a:lnTo>
                  <a:pt x="920385" y="1830417"/>
                </a:lnTo>
                <a:lnTo>
                  <a:pt x="908330" y="1826610"/>
                </a:lnTo>
                <a:lnTo>
                  <a:pt x="897861" y="1822486"/>
                </a:lnTo>
                <a:lnTo>
                  <a:pt x="888662" y="1810431"/>
                </a:lnTo>
                <a:lnTo>
                  <a:pt x="880096" y="1798694"/>
                </a:lnTo>
                <a:lnTo>
                  <a:pt x="871848" y="1786005"/>
                </a:lnTo>
                <a:lnTo>
                  <a:pt x="863600" y="1773316"/>
                </a:lnTo>
                <a:lnTo>
                  <a:pt x="865186" y="1752062"/>
                </a:lnTo>
                <a:lnTo>
                  <a:pt x="866455" y="1740007"/>
                </a:lnTo>
                <a:lnTo>
                  <a:pt x="868041" y="1727001"/>
                </a:lnTo>
                <a:lnTo>
                  <a:pt x="869945" y="1713677"/>
                </a:lnTo>
                <a:lnTo>
                  <a:pt x="872800" y="1699719"/>
                </a:lnTo>
                <a:lnTo>
                  <a:pt x="875338" y="1685761"/>
                </a:lnTo>
                <a:lnTo>
                  <a:pt x="878827" y="1671804"/>
                </a:lnTo>
                <a:lnTo>
                  <a:pt x="883269" y="1658163"/>
                </a:lnTo>
                <a:lnTo>
                  <a:pt x="888027" y="1645157"/>
                </a:lnTo>
                <a:lnTo>
                  <a:pt x="890882" y="1638812"/>
                </a:lnTo>
                <a:lnTo>
                  <a:pt x="893420" y="1633102"/>
                </a:lnTo>
                <a:lnTo>
                  <a:pt x="896592" y="1627075"/>
                </a:lnTo>
                <a:lnTo>
                  <a:pt x="899765" y="1621365"/>
                </a:lnTo>
                <a:lnTo>
                  <a:pt x="903254" y="1615972"/>
                </a:lnTo>
                <a:lnTo>
                  <a:pt x="906744" y="1610896"/>
                </a:lnTo>
                <a:lnTo>
                  <a:pt x="910551" y="1606138"/>
                </a:lnTo>
                <a:lnTo>
                  <a:pt x="914675" y="1602014"/>
                </a:lnTo>
                <a:lnTo>
                  <a:pt x="919116" y="1597573"/>
                </a:lnTo>
                <a:lnTo>
                  <a:pt x="923557" y="1594083"/>
                </a:lnTo>
                <a:lnTo>
                  <a:pt x="927999" y="1590911"/>
                </a:lnTo>
                <a:lnTo>
                  <a:pt x="932757" y="1588056"/>
                </a:lnTo>
                <a:lnTo>
                  <a:pt x="945129" y="1582663"/>
                </a:lnTo>
                <a:lnTo>
                  <a:pt x="957502" y="1577587"/>
                </a:lnTo>
                <a:lnTo>
                  <a:pt x="971143" y="1572512"/>
                </a:lnTo>
                <a:lnTo>
                  <a:pt x="984784" y="1567436"/>
                </a:lnTo>
                <a:lnTo>
                  <a:pt x="1013969" y="1557919"/>
                </a:lnTo>
                <a:lnTo>
                  <a:pt x="1045058" y="1548085"/>
                </a:lnTo>
                <a:lnTo>
                  <a:pt x="1077099" y="1537934"/>
                </a:lnTo>
                <a:lnTo>
                  <a:pt x="1094230" y="1532224"/>
                </a:lnTo>
                <a:lnTo>
                  <a:pt x="1111361" y="1526514"/>
                </a:lnTo>
                <a:lnTo>
                  <a:pt x="1128808" y="1519852"/>
                </a:lnTo>
                <a:lnTo>
                  <a:pt x="1146256" y="1512556"/>
                </a:lnTo>
                <a:lnTo>
                  <a:pt x="1164339" y="1505260"/>
                </a:lnTo>
                <a:lnTo>
                  <a:pt x="1183056" y="1497012"/>
                </a:lnTo>
                <a:close/>
                <a:moveTo>
                  <a:pt x="1315720" y="1011237"/>
                </a:moveTo>
                <a:lnTo>
                  <a:pt x="1324927" y="1011871"/>
                </a:lnTo>
                <a:lnTo>
                  <a:pt x="1333183" y="1012506"/>
                </a:lnTo>
                <a:lnTo>
                  <a:pt x="1341755" y="1013774"/>
                </a:lnTo>
                <a:lnTo>
                  <a:pt x="1350010" y="1015360"/>
                </a:lnTo>
                <a:lnTo>
                  <a:pt x="1358265" y="1017580"/>
                </a:lnTo>
                <a:lnTo>
                  <a:pt x="1366520" y="1020117"/>
                </a:lnTo>
                <a:lnTo>
                  <a:pt x="1374457" y="1023288"/>
                </a:lnTo>
                <a:lnTo>
                  <a:pt x="1381760" y="1026777"/>
                </a:lnTo>
                <a:lnTo>
                  <a:pt x="1389380" y="1030582"/>
                </a:lnTo>
                <a:lnTo>
                  <a:pt x="1396683" y="1035022"/>
                </a:lnTo>
                <a:lnTo>
                  <a:pt x="1403985" y="1039779"/>
                </a:lnTo>
                <a:lnTo>
                  <a:pt x="1410970" y="1044853"/>
                </a:lnTo>
                <a:lnTo>
                  <a:pt x="1417637" y="1050244"/>
                </a:lnTo>
                <a:lnTo>
                  <a:pt x="1423987" y="1055636"/>
                </a:lnTo>
                <a:lnTo>
                  <a:pt x="1430020" y="1061978"/>
                </a:lnTo>
                <a:lnTo>
                  <a:pt x="1435735" y="1068321"/>
                </a:lnTo>
                <a:lnTo>
                  <a:pt x="1441767" y="1074981"/>
                </a:lnTo>
                <a:lnTo>
                  <a:pt x="1446847" y="1082275"/>
                </a:lnTo>
                <a:lnTo>
                  <a:pt x="1451927" y="1089569"/>
                </a:lnTo>
                <a:lnTo>
                  <a:pt x="1456690" y="1097497"/>
                </a:lnTo>
                <a:lnTo>
                  <a:pt x="1460817" y="1105426"/>
                </a:lnTo>
                <a:lnTo>
                  <a:pt x="1465263" y="1113037"/>
                </a:lnTo>
                <a:lnTo>
                  <a:pt x="1468755" y="1121916"/>
                </a:lnTo>
                <a:lnTo>
                  <a:pt x="1472247" y="1130479"/>
                </a:lnTo>
                <a:lnTo>
                  <a:pt x="1475423" y="1139042"/>
                </a:lnTo>
                <a:lnTo>
                  <a:pt x="1477963" y="1148238"/>
                </a:lnTo>
                <a:lnTo>
                  <a:pt x="1480185" y="1157752"/>
                </a:lnTo>
                <a:lnTo>
                  <a:pt x="1482090" y="1166949"/>
                </a:lnTo>
                <a:lnTo>
                  <a:pt x="1483677" y="1176463"/>
                </a:lnTo>
                <a:lnTo>
                  <a:pt x="1484947" y="1186294"/>
                </a:lnTo>
                <a:lnTo>
                  <a:pt x="1485265" y="1196125"/>
                </a:lnTo>
                <a:lnTo>
                  <a:pt x="1485900" y="1205957"/>
                </a:lnTo>
                <a:lnTo>
                  <a:pt x="1485265" y="1218008"/>
                </a:lnTo>
                <a:lnTo>
                  <a:pt x="1484630" y="1230693"/>
                </a:lnTo>
                <a:lnTo>
                  <a:pt x="1483043" y="1243378"/>
                </a:lnTo>
                <a:lnTo>
                  <a:pt x="1481137" y="1256063"/>
                </a:lnTo>
                <a:lnTo>
                  <a:pt x="1478280" y="1268749"/>
                </a:lnTo>
                <a:lnTo>
                  <a:pt x="1475105" y="1281434"/>
                </a:lnTo>
                <a:lnTo>
                  <a:pt x="1471295" y="1294437"/>
                </a:lnTo>
                <a:lnTo>
                  <a:pt x="1466850" y="1307122"/>
                </a:lnTo>
                <a:lnTo>
                  <a:pt x="1462087" y="1320124"/>
                </a:lnTo>
                <a:lnTo>
                  <a:pt x="1457007" y="1332175"/>
                </a:lnTo>
                <a:lnTo>
                  <a:pt x="1451610" y="1344226"/>
                </a:lnTo>
                <a:lnTo>
                  <a:pt x="1445260" y="1356277"/>
                </a:lnTo>
                <a:lnTo>
                  <a:pt x="1438910" y="1368011"/>
                </a:lnTo>
                <a:lnTo>
                  <a:pt x="1432243" y="1379111"/>
                </a:lnTo>
                <a:lnTo>
                  <a:pt x="1424623" y="1389576"/>
                </a:lnTo>
                <a:lnTo>
                  <a:pt x="1417320" y="1399407"/>
                </a:lnTo>
                <a:lnTo>
                  <a:pt x="1417320" y="1467908"/>
                </a:lnTo>
                <a:lnTo>
                  <a:pt x="1404303" y="1481862"/>
                </a:lnTo>
                <a:lnTo>
                  <a:pt x="1390650" y="1496450"/>
                </a:lnTo>
                <a:lnTo>
                  <a:pt x="1374457" y="1513575"/>
                </a:lnTo>
                <a:lnTo>
                  <a:pt x="1365567" y="1521821"/>
                </a:lnTo>
                <a:lnTo>
                  <a:pt x="1356995" y="1530066"/>
                </a:lnTo>
                <a:lnTo>
                  <a:pt x="1348740" y="1537677"/>
                </a:lnTo>
                <a:lnTo>
                  <a:pt x="1340485" y="1544971"/>
                </a:lnTo>
                <a:lnTo>
                  <a:pt x="1333183" y="1550363"/>
                </a:lnTo>
                <a:lnTo>
                  <a:pt x="1326197" y="1555120"/>
                </a:lnTo>
                <a:lnTo>
                  <a:pt x="1323340" y="1556705"/>
                </a:lnTo>
                <a:lnTo>
                  <a:pt x="1320483" y="1557974"/>
                </a:lnTo>
                <a:lnTo>
                  <a:pt x="1317943" y="1558608"/>
                </a:lnTo>
                <a:lnTo>
                  <a:pt x="1315720" y="1558925"/>
                </a:lnTo>
                <a:lnTo>
                  <a:pt x="1313815" y="1558608"/>
                </a:lnTo>
                <a:lnTo>
                  <a:pt x="1311275" y="1557974"/>
                </a:lnTo>
                <a:lnTo>
                  <a:pt x="1308735" y="1556705"/>
                </a:lnTo>
                <a:lnTo>
                  <a:pt x="1305560" y="1555120"/>
                </a:lnTo>
                <a:lnTo>
                  <a:pt x="1298893" y="1550363"/>
                </a:lnTo>
                <a:lnTo>
                  <a:pt x="1291273" y="1544971"/>
                </a:lnTo>
                <a:lnTo>
                  <a:pt x="1283017" y="1537677"/>
                </a:lnTo>
                <a:lnTo>
                  <a:pt x="1274763" y="1530066"/>
                </a:lnTo>
                <a:lnTo>
                  <a:pt x="1266190" y="1521821"/>
                </a:lnTo>
                <a:lnTo>
                  <a:pt x="1257617" y="1513575"/>
                </a:lnTo>
                <a:lnTo>
                  <a:pt x="1241425" y="1496450"/>
                </a:lnTo>
                <a:lnTo>
                  <a:pt x="1227455" y="1481862"/>
                </a:lnTo>
                <a:lnTo>
                  <a:pt x="1214437" y="1467908"/>
                </a:lnTo>
                <a:lnTo>
                  <a:pt x="1214437" y="1399407"/>
                </a:lnTo>
                <a:lnTo>
                  <a:pt x="1207135" y="1389576"/>
                </a:lnTo>
                <a:lnTo>
                  <a:pt x="1199515" y="1379111"/>
                </a:lnTo>
                <a:lnTo>
                  <a:pt x="1192847" y="1368011"/>
                </a:lnTo>
                <a:lnTo>
                  <a:pt x="1186180" y="1356277"/>
                </a:lnTo>
                <a:lnTo>
                  <a:pt x="1180465" y="1344226"/>
                </a:lnTo>
                <a:lnTo>
                  <a:pt x="1174750" y="1332175"/>
                </a:lnTo>
                <a:lnTo>
                  <a:pt x="1169670" y="1320124"/>
                </a:lnTo>
                <a:lnTo>
                  <a:pt x="1164907" y="1307122"/>
                </a:lnTo>
                <a:lnTo>
                  <a:pt x="1160780" y="1294437"/>
                </a:lnTo>
                <a:lnTo>
                  <a:pt x="1156653" y="1281434"/>
                </a:lnTo>
                <a:lnTo>
                  <a:pt x="1153477" y="1268749"/>
                </a:lnTo>
                <a:lnTo>
                  <a:pt x="1150937" y="1256063"/>
                </a:lnTo>
                <a:lnTo>
                  <a:pt x="1148715" y="1243378"/>
                </a:lnTo>
                <a:lnTo>
                  <a:pt x="1147127" y="1230693"/>
                </a:lnTo>
                <a:lnTo>
                  <a:pt x="1146493" y="1218008"/>
                </a:lnTo>
                <a:lnTo>
                  <a:pt x="1146175" y="1205957"/>
                </a:lnTo>
                <a:lnTo>
                  <a:pt x="1146493" y="1196125"/>
                </a:lnTo>
                <a:lnTo>
                  <a:pt x="1146810" y="1186294"/>
                </a:lnTo>
                <a:lnTo>
                  <a:pt x="1148080" y="1176463"/>
                </a:lnTo>
                <a:lnTo>
                  <a:pt x="1149667" y="1166949"/>
                </a:lnTo>
                <a:lnTo>
                  <a:pt x="1151573" y="1157752"/>
                </a:lnTo>
                <a:lnTo>
                  <a:pt x="1153477" y="1148238"/>
                </a:lnTo>
                <a:lnTo>
                  <a:pt x="1156335" y="1139042"/>
                </a:lnTo>
                <a:lnTo>
                  <a:pt x="1159510" y="1130479"/>
                </a:lnTo>
                <a:lnTo>
                  <a:pt x="1163003" y="1121916"/>
                </a:lnTo>
                <a:lnTo>
                  <a:pt x="1166495" y="1113037"/>
                </a:lnTo>
                <a:lnTo>
                  <a:pt x="1170940" y="1105426"/>
                </a:lnTo>
                <a:lnTo>
                  <a:pt x="1175067" y="1097497"/>
                </a:lnTo>
                <a:lnTo>
                  <a:pt x="1179830" y="1089569"/>
                </a:lnTo>
                <a:lnTo>
                  <a:pt x="1184910" y="1082275"/>
                </a:lnTo>
                <a:lnTo>
                  <a:pt x="1190307" y="1074981"/>
                </a:lnTo>
                <a:lnTo>
                  <a:pt x="1195705" y="1068321"/>
                </a:lnTo>
                <a:lnTo>
                  <a:pt x="1201420" y="1061978"/>
                </a:lnTo>
                <a:lnTo>
                  <a:pt x="1207770" y="1055636"/>
                </a:lnTo>
                <a:lnTo>
                  <a:pt x="1214120" y="1050244"/>
                </a:lnTo>
                <a:lnTo>
                  <a:pt x="1220787" y="1044853"/>
                </a:lnTo>
                <a:lnTo>
                  <a:pt x="1228090" y="1039779"/>
                </a:lnTo>
                <a:lnTo>
                  <a:pt x="1235075" y="1035022"/>
                </a:lnTo>
                <a:lnTo>
                  <a:pt x="1242060" y="1030582"/>
                </a:lnTo>
                <a:lnTo>
                  <a:pt x="1249997" y="1026777"/>
                </a:lnTo>
                <a:lnTo>
                  <a:pt x="1257617" y="1023288"/>
                </a:lnTo>
                <a:lnTo>
                  <a:pt x="1265237" y="1020117"/>
                </a:lnTo>
                <a:lnTo>
                  <a:pt x="1273493" y="1017580"/>
                </a:lnTo>
                <a:lnTo>
                  <a:pt x="1281430" y="1015360"/>
                </a:lnTo>
                <a:lnTo>
                  <a:pt x="1290003" y="1013774"/>
                </a:lnTo>
                <a:lnTo>
                  <a:pt x="1298257" y="1012506"/>
                </a:lnTo>
                <a:lnTo>
                  <a:pt x="1307147" y="1011871"/>
                </a:lnTo>
                <a:lnTo>
                  <a:pt x="1315720" y="1011237"/>
                </a:lnTo>
                <a:close/>
                <a:moveTo>
                  <a:pt x="1296826" y="906490"/>
                </a:moveTo>
                <a:lnTo>
                  <a:pt x="1281900" y="907125"/>
                </a:lnTo>
                <a:lnTo>
                  <a:pt x="1266974" y="908078"/>
                </a:lnTo>
                <a:lnTo>
                  <a:pt x="1252049" y="909665"/>
                </a:lnTo>
                <a:lnTo>
                  <a:pt x="1237123" y="910936"/>
                </a:lnTo>
                <a:lnTo>
                  <a:pt x="1222515" y="913159"/>
                </a:lnTo>
                <a:lnTo>
                  <a:pt x="1207906" y="915382"/>
                </a:lnTo>
                <a:lnTo>
                  <a:pt x="1193298" y="918240"/>
                </a:lnTo>
                <a:lnTo>
                  <a:pt x="1179325" y="921416"/>
                </a:lnTo>
                <a:lnTo>
                  <a:pt x="1165034" y="924909"/>
                </a:lnTo>
                <a:lnTo>
                  <a:pt x="1150744" y="928720"/>
                </a:lnTo>
                <a:lnTo>
                  <a:pt x="1137088" y="932848"/>
                </a:lnTo>
                <a:lnTo>
                  <a:pt x="1123432" y="937612"/>
                </a:lnTo>
                <a:lnTo>
                  <a:pt x="1109459" y="942058"/>
                </a:lnTo>
                <a:lnTo>
                  <a:pt x="1096121" y="947456"/>
                </a:lnTo>
                <a:lnTo>
                  <a:pt x="1082783" y="952855"/>
                </a:lnTo>
                <a:lnTo>
                  <a:pt x="1069763" y="958571"/>
                </a:lnTo>
                <a:lnTo>
                  <a:pt x="1056743" y="964605"/>
                </a:lnTo>
                <a:lnTo>
                  <a:pt x="1043722" y="970957"/>
                </a:lnTo>
                <a:lnTo>
                  <a:pt x="1031019" y="977626"/>
                </a:lnTo>
                <a:lnTo>
                  <a:pt x="1018634" y="984612"/>
                </a:lnTo>
                <a:lnTo>
                  <a:pt x="1006249" y="991916"/>
                </a:lnTo>
                <a:lnTo>
                  <a:pt x="994499" y="999220"/>
                </a:lnTo>
                <a:lnTo>
                  <a:pt x="982749" y="1007160"/>
                </a:lnTo>
                <a:lnTo>
                  <a:pt x="970999" y="1015417"/>
                </a:lnTo>
                <a:lnTo>
                  <a:pt x="959566" y="1023673"/>
                </a:lnTo>
                <a:lnTo>
                  <a:pt x="948133" y="1032248"/>
                </a:lnTo>
                <a:lnTo>
                  <a:pt x="937018" y="1041457"/>
                </a:lnTo>
                <a:lnTo>
                  <a:pt x="926539" y="1050349"/>
                </a:lnTo>
                <a:lnTo>
                  <a:pt x="915741" y="1059876"/>
                </a:lnTo>
                <a:lnTo>
                  <a:pt x="905261" y="1069404"/>
                </a:lnTo>
                <a:lnTo>
                  <a:pt x="895417" y="1079248"/>
                </a:lnTo>
                <a:lnTo>
                  <a:pt x="885572" y="1089410"/>
                </a:lnTo>
                <a:lnTo>
                  <a:pt x="875727" y="1099573"/>
                </a:lnTo>
                <a:lnTo>
                  <a:pt x="866200" y="1110370"/>
                </a:lnTo>
                <a:lnTo>
                  <a:pt x="857308" y="1121485"/>
                </a:lnTo>
                <a:lnTo>
                  <a:pt x="848099" y="1132283"/>
                </a:lnTo>
                <a:lnTo>
                  <a:pt x="839524" y="1143398"/>
                </a:lnTo>
                <a:lnTo>
                  <a:pt x="831267" y="1154830"/>
                </a:lnTo>
                <a:lnTo>
                  <a:pt x="823328" y="1166580"/>
                </a:lnTo>
                <a:lnTo>
                  <a:pt x="815389" y="1178330"/>
                </a:lnTo>
                <a:lnTo>
                  <a:pt x="808085" y="1190716"/>
                </a:lnTo>
                <a:lnTo>
                  <a:pt x="800463" y="1202783"/>
                </a:lnTo>
                <a:lnTo>
                  <a:pt x="793794" y="1215486"/>
                </a:lnTo>
                <a:lnTo>
                  <a:pt x="787125" y="1227871"/>
                </a:lnTo>
                <a:lnTo>
                  <a:pt x="780456" y="1240574"/>
                </a:lnTo>
                <a:lnTo>
                  <a:pt x="774422" y="1253595"/>
                </a:lnTo>
                <a:lnTo>
                  <a:pt x="768706" y="1266933"/>
                </a:lnTo>
                <a:lnTo>
                  <a:pt x="763307" y="1279953"/>
                </a:lnTo>
                <a:lnTo>
                  <a:pt x="757909" y="1293926"/>
                </a:lnTo>
                <a:lnTo>
                  <a:pt x="753145" y="1307264"/>
                </a:lnTo>
                <a:lnTo>
                  <a:pt x="749017" y="1320920"/>
                </a:lnTo>
                <a:lnTo>
                  <a:pt x="744571" y="1335210"/>
                </a:lnTo>
                <a:lnTo>
                  <a:pt x="741077" y="1348866"/>
                </a:lnTo>
                <a:lnTo>
                  <a:pt x="737584" y="1363157"/>
                </a:lnTo>
                <a:lnTo>
                  <a:pt x="734408" y="1377765"/>
                </a:lnTo>
                <a:lnTo>
                  <a:pt x="731550" y="1391738"/>
                </a:lnTo>
                <a:lnTo>
                  <a:pt x="729327" y="1406346"/>
                </a:lnTo>
                <a:lnTo>
                  <a:pt x="726787" y="1421272"/>
                </a:lnTo>
                <a:lnTo>
                  <a:pt x="725199" y="1435880"/>
                </a:lnTo>
                <a:lnTo>
                  <a:pt x="723928" y="1450806"/>
                </a:lnTo>
                <a:lnTo>
                  <a:pt x="722976" y="1465732"/>
                </a:lnTo>
                <a:lnTo>
                  <a:pt x="722658" y="1481293"/>
                </a:lnTo>
                <a:lnTo>
                  <a:pt x="722023" y="1496219"/>
                </a:lnTo>
                <a:lnTo>
                  <a:pt x="722658" y="1511462"/>
                </a:lnTo>
                <a:lnTo>
                  <a:pt x="722976" y="1526388"/>
                </a:lnTo>
                <a:lnTo>
                  <a:pt x="723928" y="1541314"/>
                </a:lnTo>
                <a:lnTo>
                  <a:pt x="725199" y="1556240"/>
                </a:lnTo>
                <a:lnTo>
                  <a:pt x="726787" y="1571483"/>
                </a:lnTo>
                <a:lnTo>
                  <a:pt x="729327" y="1585774"/>
                </a:lnTo>
                <a:lnTo>
                  <a:pt x="731550" y="1600382"/>
                </a:lnTo>
                <a:lnTo>
                  <a:pt x="734408" y="1614990"/>
                </a:lnTo>
                <a:lnTo>
                  <a:pt x="737584" y="1629281"/>
                </a:lnTo>
                <a:lnTo>
                  <a:pt x="741077" y="1643254"/>
                </a:lnTo>
                <a:lnTo>
                  <a:pt x="744571" y="1657545"/>
                </a:lnTo>
                <a:lnTo>
                  <a:pt x="749017" y="1671200"/>
                </a:lnTo>
                <a:lnTo>
                  <a:pt x="753145" y="1685173"/>
                </a:lnTo>
                <a:lnTo>
                  <a:pt x="757909" y="1698829"/>
                </a:lnTo>
                <a:lnTo>
                  <a:pt x="763307" y="1712167"/>
                </a:lnTo>
                <a:lnTo>
                  <a:pt x="768706" y="1725822"/>
                </a:lnTo>
                <a:lnTo>
                  <a:pt x="774422" y="1738525"/>
                </a:lnTo>
                <a:lnTo>
                  <a:pt x="780456" y="1751546"/>
                </a:lnTo>
                <a:lnTo>
                  <a:pt x="787125" y="1764566"/>
                </a:lnTo>
                <a:lnTo>
                  <a:pt x="793794" y="1777269"/>
                </a:lnTo>
                <a:lnTo>
                  <a:pt x="800463" y="1789337"/>
                </a:lnTo>
                <a:lnTo>
                  <a:pt x="808085" y="1802039"/>
                </a:lnTo>
                <a:lnTo>
                  <a:pt x="815389" y="1813789"/>
                </a:lnTo>
                <a:lnTo>
                  <a:pt x="823328" y="1825540"/>
                </a:lnTo>
                <a:lnTo>
                  <a:pt x="831267" y="1837607"/>
                </a:lnTo>
                <a:lnTo>
                  <a:pt x="839524" y="1849040"/>
                </a:lnTo>
                <a:lnTo>
                  <a:pt x="848099" y="1860472"/>
                </a:lnTo>
                <a:lnTo>
                  <a:pt x="857308" y="1871270"/>
                </a:lnTo>
                <a:lnTo>
                  <a:pt x="866200" y="1882067"/>
                </a:lnTo>
                <a:lnTo>
                  <a:pt x="875727" y="1892547"/>
                </a:lnTo>
                <a:lnTo>
                  <a:pt x="885572" y="1902709"/>
                </a:lnTo>
                <a:lnTo>
                  <a:pt x="895417" y="1913189"/>
                </a:lnTo>
                <a:lnTo>
                  <a:pt x="905261" y="1923034"/>
                </a:lnTo>
                <a:lnTo>
                  <a:pt x="915741" y="1932878"/>
                </a:lnTo>
                <a:lnTo>
                  <a:pt x="926539" y="1942088"/>
                </a:lnTo>
                <a:lnTo>
                  <a:pt x="937018" y="1951298"/>
                </a:lnTo>
                <a:lnTo>
                  <a:pt x="948133" y="1960190"/>
                </a:lnTo>
                <a:lnTo>
                  <a:pt x="959566" y="1968446"/>
                </a:lnTo>
                <a:lnTo>
                  <a:pt x="970999" y="1977338"/>
                </a:lnTo>
                <a:lnTo>
                  <a:pt x="982749" y="1985278"/>
                </a:lnTo>
                <a:lnTo>
                  <a:pt x="994499" y="1992899"/>
                </a:lnTo>
                <a:lnTo>
                  <a:pt x="1006249" y="2000521"/>
                </a:lnTo>
                <a:lnTo>
                  <a:pt x="1018634" y="2007825"/>
                </a:lnTo>
                <a:lnTo>
                  <a:pt x="1031019" y="2014494"/>
                </a:lnTo>
                <a:lnTo>
                  <a:pt x="1043722" y="2021481"/>
                </a:lnTo>
                <a:lnTo>
                  <a:pt x="1056743" y="2028150"/>
                </a:lnTo>
                <a:lnTo>
                  <a:pt x="1069763" y="2033866"/>
                </a:lnTo>
                <a:lnTo>
                  <a:pt x="1082783" y="2039900"/>
                </a:lnTo>
                <a:lnTo>
                  <a:pt x="1096121" y="2044981"/>
                </a:lnTo>
                <a:lnTo>
                  <a:pt x="1109459" y="2050062"/>
                </a:lnTo>
                <a:lnTo>
                  <a:pt x="1123432" y="2055143"/>
                </a:lnTo>
                <a:lnTo>
                  <a:pt x="1137088" y="2059589"/>
                </a:lnTo>
                <a:lnTo>
                  <a:pt x="1150744" y="2063718"/>
                </a:lnTo>
                <a:lnTo>
                  <a:pt x="1165034" y="2067528"/>
                </a:lnTo>
                <a:lnTo>
                  <a:pt x="1179325" y="2071022"/>
                </a:lnTo>
                <a:lnTo>
                  <a:pt x="1193298" y="2074197"/>
                </a:lnTo>
                <a:lnTo>
                  <a:pt x="1207906" y="2076738"/>
                </a:lnTo>
                <a:lnTo>
                  <a:pt x="1222515" y="2079279"/>
                </a:lnTo>
                <a:lnTo>
                  <a:pt x="1237123" y="2081184"/>
                </a:lnTo>
                <a:lnTo>
                  <a:pt x="1252049" y="2083089"/>
                </a:lnTo>
                <a:lnTo>
                  <a:pt x="1266974" y="2084360"/>
                </a:lnTo>
                <a:lnTo>
                  <a:pt x="1281900" y="2085630"/>
                </a:lnTo>
                <a:lnTo>
                  <a:pt x="1296826" y="2085948"/>
                </a:lnTo>
                <a:lnTo>
                  <a:pt x="1312387" y="2085948"/>
                </a:lnTo>
                <a:lnTo>
                  <a:pt x="1327313" y="2085948"/>
                </a:lnTo>
                <a:lnTo>
                  <a:pt x="1342556" y="2085630"/>
                </a:lnTo>
                <a:lnTo>
                  <a:pt x="1357482" y="2084360"/>
                </a:lnTo>
                <a:lnTo>
                  <a:pt x="1372408" y="2083089"/>
                </a:lnTo>
                <a:lnTo>
                  <a:pt x="1387016" y="2081184"/>
                </a:lnTo>
                <a:lnTo>
                  <a:pt x="1401942" y="2079279"/>
                </a:lnTo>
                <a:lnTo>
                  <a:pt x="1416550" y="2076738"/>
                </a:lnTo>
                <a:lnTo>
                  <a:pt x="1430841" y="2074197"/>
                </a:lnTo>
                <a:lnTo>
                  <a:pt x="1445449" y="2071022"/>
                </a:lnTo>
                <a:lnTo>
                  <a:pt x="1459422" y="2067528"/>
                </a:lnTo>
                <a:lnTo>
                  <a:pt x="1473395" y="2063718"/>
                </a:lnTo>
                <a:lnTo>
                  <a:pt x="1487369" y="2059589"/>
                </a:lnTo>
                <a:lnTo>
                  <a:pt x="1501342" y="2055143"/>
                </a:lnTo>
                <a:lnTo>
                  <a:pt x="1514680" y="2050062"/>
                </a:lnTo>
                <a:lnTo>
                  <a:pt x="1528018" y="2044981"/>
                </a:lnTo>
                <a:lnTo>
                  <a:pt x="1541356" y="2039900"/>
                </a:lnTo>
                <a:lnTo>
                  <a:pt x="1554694" y="2033866"/>
                </a:lnTo>
                <a:lnTo>
                  <a:pt x="1567714" y="2028150"/>
                </a:lnTo>
                <a:lnTo>
                  <a:pt x="1580417" y="2021481"/>
                </a:lnTo>
                <a:lnTo>
                  <a:pt x="1593120" y="2014494"/>
                </a:lnTo>
                <a:lnTo>
                  <a:pt x="1605505" y="2007825"/>
                </a:lnTo>
                <a:lnTo>
                  <a:pt x="1617890" y="2000521"/>
                </a:lnTo>
                <a:lnTo>
                  <a:pt x="1629958" y="1992899"/>
                </a:lnTo>
                <a:lnTo>
                  <a:pt x="1641708" y="1985278"/>
                </a:lnTo>
                <a:lnTo>
                  <a:pt x="1653141" y="1977338"/>
                </a:lnTo>
                <a:lnTo>
                  <a:pt x="1664573" y="1968446"/>
                </a:lnTo>
                <a:lnTo>
                  <a:pt x="1676006" y="1960190"/>
                </a:lnTo>
                <a:lnTo>
                  <a:pt x="1687121" y="1951298"/>
                </a:lnTo>
                <a:lnTo>
                  <a:pt x="1698235" y="1942088"/>
                </a:lnTo>
                <a:lnTo>
                  <a:pt x="1708398" y="1932878"/>
                </a:lnTo>
                <a:lnTo>
                  <a:pt x="1718878" y="1923034"/>
                </a:lnTo>
                <a:lnTo>
                  <a:pt x="1728722" y="1913189"/>
                </a:lnTo>
                <a:lnTo>
                  <a:pt x="1738885" y="1902709"/>
                </a:lnTo>
                <a:lnTo>
                  <a:pt x="1748412" y="1892547"/>
                </a:lnTo>
                <a:lnTo>
                  <a:pt x="1757939" y="1882067"/>
                </a:lnTo>
                <a:lnTo>
                  <a:pt x="1766831" y="1871270"/>
                </a:lnTo>
                <a:lnTo>
                  <a:pt x="1776040" y="1860472"/>
                </a:lnTo>
                <a:lnTo>
                  <a:pt x="1784615" y="1849040"/>
                </a:lnTo>
                <a:lnTo>
                  <a:pt x="1792872" y="1837607"/>
                </a:lnTo>
                <a:lnTo>
                  <a:pt x="1800811" y="1825540"/>
                </a:lnTo>
                <a:lnTo>
                  <a:pt x="1808750" y="1813789"/>
                </a:lnTo>
                <a:lnTo>
                  <a:pt x="1816054" y="1802039"/>
                </a:lnTo>
                <a:lnTo>
                  <a:pt x="1823676" y="1789337"/>
                </a:lnTo>
                <a:lnTo>
                  <a:pt x="1830663" y="1777269"/>
                </a:lnTo>
                <a:lnTo>
                  <a:pt x="1837331" y="1764566"/>
                </a:lnTo>
                <a:lnTo>
                  <a:pt x="1843683" y="1751546"/>
                </a:lnTo>
                <a:lnTo>
                  <a:pt x="1849717" y="1738525"/>
                </a:lnTo>
                <a:lnTo>
                  <a:pt x="1855433" y="1725822"/>
                </a:lnTo>
                <a:lnTo>
                  <a:pt x="1861149" y="1712167"/>
                </a:lnTo>
                <a:lnTo>
                  <a:pt x="1866231" y="1698829"/>
                </a:lnTo>
                <a:lnTo>
                  <a:pt x="1870994" y="1685173"/>
                </a:lnTo>
                <a:lnTo>
                  <a:pt x="1875123" y="1671200"/>
                </a:lnTo>
                <a:lnTo>
                  <a:pt x="1879569" y="1657545"/>
                </a:lnTo>
                <a:lnTo>
                  <a:pt x="1883062" y="1643254"/>
                </a:lnTo>
                <a:lnTo>
                  <a:pt x="1886555" y="1629281"/>
                </a:lnTo>
                <a:lnTo>
                  <a:pt x="1889731" y="1614990"/>
                </a:lnTo>
                <a:lnTo>
                  <a:pt x="1892589" y="1600382"/>
                </a:lnTo>
                <a:lnTo>
                  <a:pt x="1894812" y="1585774"/>
                </a:lnTo>
                <a:lnTo>
                  <a:pt x="1897352" y="1571483"/>
                </a:lnTo>
                <a:lnTo>
                  <a:pt x="1898940" y="1556240"/>
                </a:lnTo>
                <a:lnTo>
                  <a:pt x="1899893" y="1541314"/>
                </a:lnTo>
                <a:lnTo>
                  <a:pt x="1901163" y="1526388"/>
                </a:lnTo>
                <a:lnTo>
                  <a:pt x="1901481" y="1511462"/>
                </a:lnTo>
                <a:lnTo>
                  <a:pt x="1902116" y="1496219"/>
                </a:lnTo>
                <a:lnTo>
                  <a:pt x="1901481" y="1481293"/>
                </a:lnTo>
                <a:lnTo>
                  <a:pt x="1901163" y="1465732"/>
                </a:lnTo>
                <a:lnTo>
                  <a:pt x="1899893" y="1450806"/>
                </a:lnTo>
                <a:lnTo>
                  <a:pt x="1898940" y="1435880"/>
                </a:lnTo>
                <a:lnTo>
                  <a:pt x="1897352" y="1421272"/>
                </a:lnTo>
                <a:lnTo>
                  <a:pt x="1894812" y="1406346"/>
                </a:lnTo>
                <a:lnTo>
                  <a:pt x="1892589" y="1391738"/>
                </a:lnTo>
                <a:lnTo>
                  <a:pt x="1889731" y="1377765"/>
                </a:lnTo>
                <a:lnTo>
                  <a:pt x="1886555" y="1363157"/>
                </a:lnTo>
                <a:lnTo>
                  <a:pt x="1883062" y="1348866"/>
                </a:lnTo>
                <a:lnTo>
                  <a:pt x="1879569" y="1335210"/>
                </a:lnTo>
                <a:lnTo>
                  <a:pt x="1875123" y="1320920"/>
                </a:lnTo>
                <a:lnTo>
                  <a:pt x="1870994" y="1307264"/>
                </a:lnTo>
                <a:lnTo>
                  <a:pt x="1866231" y="1293926"/>
                </a:lnTo>
                <a:lnTo>
                  <a:pt x="1861149" y="1279953"/>
                </a:lnTo>
                <a:lnTo>
                  <a:pt x="1855433" y="1266933"/>
                </a:lnTo>
                <a:lnTo>
                  <a:pt x="1849717" y="1253595"/>
                </a:lnTo>
                <a:lnTo>
                  <a:pt x="1843683" y="1240574"/>
                </a:lnTo>
                <a:lnTo>
                  <a:pt x="1837331" y="1227871"/>
                </a:lnTo>
                <a:lnTo>
                  <a:pt x="1830663" y="1215486"/>
                </a:lnTo>
                <a:lnTo>
                  <a:pt x="1823676" y="1202783"/>
                </a:lnTo>
                <a:lnTo>
                  <a:pt x="1816054" y="1190716"/>
                </a:lnTo>
                <a:lnTo>
                  <a:pt x="1808750" y="1178330"/>
                </a:lnTo>
                <a:lnTo>
                  <a:pt x="1800811" y="1166580"/>
                </a:lnTo>
                <a:lnTo>
                  <a:pt x="1792872" y="1154830"/>
                </a:lnTo>
                <a:lnTo>
                  <a:pt x="1784615" y="1143398"/>
                </a:lnTo>
                <a:lnTo>
                  <a:pt x="1776040" y="1132283"/>
                </a:lnTo>
                <a:lnTo>
                  <a:pt x="1766831" y="1121485"/>
                </a:lnTo>
                <a:lnTo>
                  <a:pt x="1757939" y="1110370"/>
                </a:lnTo>
                <a:lnTo>
                  <a:pt x="1748412" y="1099573"/>
                </a:lnTo>
                <a:lnTo>
                  <a:pt x="1738885" y="1089410"/>
                </a:lnTo>
                <a:lnTo>
                  <a:pt x="1728722" y="1079248"/>
                </a:lnTo>
                <a:lnTo>
                  <a:pt x="1718878" y="1069404"/>
                </a:lnTo>
                <a:lnTo>
                  <a:pt x="1708398" y="1059876"/>
                </a:lnTo>
                <a:lnTo>
                  <a:pt x="1698235" y="1050349"/>
                </a:lnTo>
                <a:lnTo>
                  <a:pt x="1687121" y="1041457"/>
                </a:lnTo>
                <a:lnTo>
                  <a:pt x="1676006" y="1032248"/>
                </a:lnTo>
                <a:lnTo>
                  <a:pt x="1664573" y="1023673"/>
                </a:lnTo>
                <a:lnTo>
                  <a:pt x="1653141" y="1015417"/>
                </a:lnTo>
                <a:lnTo>
                  <a:pt x="1641708" y="1007160"/>
                </a:lnTo>
                <a:lnTo>
                  <a:pt x="1629958" y="999220"/>
                </a:lnTo>
                <a:lnTo>
                  <a:pt x="1617890" y="991916"/>
                </a:lnTo>
                <a:lnTo>
                  <a:pt x="1605505" y="984612"/>
                </a:lnTo>
                <a:lnTo>
                  <a:pt x="1593120" y="977626"/>
                </a:lnTo>
                <a:lnTo>
                  <a:pt x="1580417" y="970957"/>
                </a:lnTo>
                <a:lnTo>
                  <a:pt x="1567714" y="964605"/>
                </a:lnTo>
                <a:lnTo>
                  <a:pt x="1554694" y="958571"/>
                </a:lnTo>
                <a:lnTo>
                  <a:pt x="1541356" y="952855"/>
                </a:lnTo>
                <a:lnTo>
                  <a:pt x="1528018" y="947456"/>
                </a:lnTo>
                <a:lnTo>
                  <a:pt x="1514680" y="942058"/>
                </a:lnTo>
                <a:lnTo>
                  <a:pt x="1501342" y="937612"/>
                </a:lnTo>
                <a:lnTo>
                  <a:pt x="1487369" y="932848"/>
                </a:lnTo>
                <a:lnTo>
                  <a:pt x="1473395" y="928720"/>
                </a:lnTo>
                <a:lnTo>
                  <a:pt x="1459422" y="924909"/>
                </a:lnTo>
                <a:lnTo>
                  <a:pt x="1445449" y="921416"/>
                </a:lnTo>
                <a:lnTo>
                  <a:pt x="1430841" y="918240"/>
                </a:lnTo>
                <a:lnTo>
                  <a:pt x="1416550" y="915382"/>
                </a:lnTo>
                <a:lnTo>
                  <a:pt x="1401942" y="913159"/>
                </a:lnTo>
                <a:lnTo>
                  <a:pt x="1387016" y="910936"/>
                </a:lnTo>
                <a:lnTo>
                  <a:pt x="1372408" y="909665"/>
                </a:lnTo>
                <a:lnTo>
                  <a:pt x="1357482" y="908078"/>
                </a:lnTo>
                <a:lnTo>
                  <a:pt x="1342556" y="907125"/>
                </a:lnTo>
                <a:lnTo>
                  <a:pt x="1327313" y="906490"/>
                </a:lnTo>
                <a:lnTo>
                  <a:pt x="1312387" y="906490"/>
                </a:lnTo>
                <a:lnTo>
                  <a:pt x="1296826" y="906490"/>
                </a:lnTo>
                <a:close/>
                <a:moveTo>
                  <a:pt x="517525" y="871537"/>
                </a:moveTo>
                <a:lnTo>
                  <a:pt x="519446" y="871856"/>
                </a:lnTo>
                <a:lnTo>
                  <a:pt x="521046" y="872175"/>
                </a:lnTo>
                <a:lnTo>
                  <a:pt x="522966" y="873451"/>
                </a:lnTo>
                <a:lnTo>
                  <a:pt x="524567" y="874408"/>
                </a:lnTo>
                <a:lnTo>
                  <a:pt x="554332" y="903750"/>
                </a:lnTo>
                <a:lnTo>
                  <a:pt x="555612" y="905345"/>
                </a:lnTo>
                <a:lnTo>
                  <a:pt x="556253" y="907258"/>
                </a:lnTo>
                <a:lnTo>
                  <a:pt x="557213" y="909491"/>
                </a:lnTo>
                <a:lnTo>
                  <a:pt x="557213" y="910767"/>
                </a:lnTo>
                <a:lnTo>
                  <a:pt x="557213" y="912999"/>
                </a:lnTo>
                <a:lnTo>
                  <a:pt x="556253" y="914913"/>
                </a:lnTo>
                <a:lnTo>
                  <a:pt x="555612" y="916508"/>
                </a:lnTo>
                <a:lnTo>
                  <a:pt x="554332" y="918102"/>
                </a:lnTo>
                <a:lnTo>
                  <a:pt x="529367" y="942980"/>
                </a:lnTo>
                <a:lnTo>
                  <a:pt x="533208" y="953505"/>
                </a:lnTo>
                <a:lnTo>
                  <a:pt x="537369" y="966262"/>
                </a:lnTo>
                <a:lnTo>
                  <a:pt x="540890" y="981252"/>
                </a:lnTo>
                <a:lnTo>
                  <a:pt x="544410" y="998794"/>
                </a:lnTo>
                <a:lnTo>
                  <a:pt x="547291" y="1017293"/>
                </a:lnTo>
                <a:lnTo>
                  <a:pt x="549531" y="1037705"/>
                </a:lnTo>
                <a:lnTo>
                  <a:pt x="551452" y="1059711"/>
                </a:lnTo>
                <a:lnTo>
                  <a:pt x="552732" y="1082675"/>
                </a:lnTo>
                <a:lnTo>
                  <a:pt x="481999" y="1082675"/>
                </a:lnTo>
                <a:lnTo>
                  <a:pt x="483279" y="1059711"/>
                </a:lnTo>
                <a:lnTo>
                  <a:pt x="484879" y="1037705"/>
                </a:lnTo>
                <a:lnTo>
                  <a:pt x="487120" y="1017293"/>
                </a:lnTo>
                <a:lnTo>
                  <a:pt x="490320" y="998794"/>
                </a:lnTo>
                <a:lnTo>
                  <a:pt x="493521" y="981252"/>
                </a:lnTo>
                <a:lnTo>
                  <a:pt x="497682" y="966262"/>
                </a:lnTo>
                <a:lnTo>
                  <a:pt x="501202" y="953505"/>
                </a:lnTo>
                <a:lnTo>
                  <a:pt x="505363" y="942980"/>
                </a:lnTo>
                <a:lnTo>
                  <a:pt x="480398" y="918102"/>
                </a:lnTo>
                <a:lnTo>
                  <a:pt x="479438" y="916508"/>
                </a:lnTo>
                <a:lnTo>
                  <a:pt x="478158" y="914913"/>
                </a:lnTo>
                <a:lnTo>
                  <a:pt x="477838" y="912999"/>
                </a:lnTo>
                <a:lnTo>
                  <a:pt x="477838" y="910767"/>
                </a:lnTo>
                <a:lnTo>
                  <a:pt x="477838" y="909491"/>
                </a:lnTo>
                <a:lnTo>
                  <a:pt x="478478" y="907258"/>
                </a:lnTo>
                <a:lnTo>
                  <a:pt x="479438" y="905345"/>
                </a:lnTo>
                <a:lnTo>
                  <a:pt x="480398" y="903750"/>
                </a:lnTo>
                <a:lnTo>
                  <a:pt x="510164" y="874408"/>
                </a:lnTo>
                <a:lnTo>
                  <a:pt x="511764" y="873451"/>
                </a:lnTo>
                <a:lnTo>
                  <a:pt x="513364" y="872175"/>
                </a:lnTo>
                <a:lnTo>
                  <a:pt x="515285" y="871856"/>
                </a:lnTo>
                <a:lnTo>
                  <a:pt x="517525" y="871537"/>
                </a:lnTo>
                <a:close/>
                <a:moveTo>
                  <a:pt x="613411" y="817562"/>
                </a:moveTo>
                <a:lnTo>
                  <a:pt x="626428" y="823602"/>
                </a:lnTo>
                <a:lnTo>
                  <a:pt x="639446" y="828688"/>
                </a:lnTo>
                <a:lnTo>
                  <a:pt x="652463" y="833774"/>
                </a:lnTo>
                <a:lnTo>
                  <a:pt x="665163" y="838542"/>
                </a:lnTo>
                <a:lnTo>
                  <a:pt x="689611" y="846807"/>
                </a:lnTo>
                <a:lnTo>
                  <a:pt x="713105" y="854436"/>
                </a:lnTo>
                <a:lnTo>
                  <a:pt x="735648" y="861430"/>
                </a:lnTo>
                <a:lnTo>
                  <a:pt x="756285" y="868423"/>
                </a:lnTo>
                <a:lnTo>
                  <a:pt x="766128" y="872238"/>
                </a:lnTo>
                <a:lnTo>
                  <a:pt x="775971" y="875734"/>
                </a:lnTo>
                <a:lnTo>
                  <a:pt x="785178" y="879549"/>
                </a:lnTo>
                <a:lnTo>
                  <a:pt x="793751" y="883364"/>
                </a:lnTo>
                <a:lnTo>
                  <a:pt x="796925" y="884953"/>
                </a:lnTo>
                <a:lnTo>
                  <a:pt x="799783" y="887178"/>
                </a:lnTo>
                <a:lnTo>
                  <a:pt x="802323" y="889085"/>
                </a:lnTo>
                <a:lnTo>
                  <a:pt x="804863" y="891946"/>
                </a:lnTo>
                <a:lnTo>
                  <a:pt x="809625" y="897032"/>
                </a:lnTo>
                <a:lnTo>
                  <a:pt x="814388" y="902754"/>
                </a:lnTo>
                <a:lnTo>
                  <a:pt x="802958" y="912291"/>
                </a:lnTo>
                <a:lnTo>
                  <a:pt x="791845" y="922145"/>
                </a:lnTo>
                <a:lnTo>
                  <a:pt x="781051" y="932317"/>
                </a:lnTo>
                <a:lnTo>
                  <a:pt x="770573" y="942489"/>
                </a:lnTo>
                <a:lnTo>
                  <a:pt x="760095" y="952980"/>
                </a:lnTo>
                <a:lnTo>
                  <a:pt x="749618" y="963470"/>
                </a:lnTo>
                <a:lnTo>
                  <a:pt x="739775" y="974278"/>
                </a:lnTo>
                <a:lnTo>
                  <a:pt x="729933" y="985086"/>
                </a:lnTo>
                <a:lnTo>
                  <a:pt x="720725" y="996529"/>
                </a:lnTo>
                <a:lnTo>
                  <a:pt x="711201" y="1007973"/>
                </a:lnTo>
                <a:lnTo>
                  <a:pt x="701676" y="1019417"/>
                </a:lnTo>
                <a:lnTo>
                  <a:pt x="693103" y="1031178"/>
                </a:lnTo>
                <a:lnTo>
                  <a:pt x="683896" y="1043258"/>
                </a:lnTo>
                <a:lnTo>
                  <a:pt x="675641" y="1055337"/>
                </a:lnTo>
                <a:lnTo>
                  <a:pt x="667386" y="1067417"/>
                </a:lnTo>
                <a:lnTo>
                  <a:pt x="659131" y="1079814"/>
                </a:lnTo>
                <a:lnTo>
                  <a:pt x="638811" y="1081086"/>
                </a:lnTo>
                <a:lnTo>
                  <a:pt x="617221" y="1081721"/>
                </a:lnTo>
                <a:lnTo>
                  <a:pt x="594360" y="1082039"/>
                </a:lnTo>
                <a:lnTo>
                  <a:pt x="569913" y="1082675"/>
                </a:lnTo>
                <a:lnTo>
                  <a:pt x="613411" y="817562"/>
                </a:lnTo>
                <a:close/>
                <a:moveTo>
                  <a:pt x="421057" y="817562"/>
                </a:moveTo>
                <a:lnTo>
                  <a:pt x="465138" y="1082675"/>
                </a:lnTo>
                <a:lnTo>
                  <a:pt x="428034" y="1082039"/>
                </a:lnTo>
                <a:lnTo>
                  <a:pt x="394101" y="1081086"/>
                </a:lnTo>
                <a:lnTo>
                  <a:pt x="363022" y="1079496"/>
                </a:lnTo>
                <a:lnTo>
                  <a:pt x="334480" y="1076953"/>
                </a:lnTo>
                <a:lnTo>
                  <a:pt x="308793" y="1073774"/>
                </a:lnTo>
                <a:lnTo>
                  <a:pt x="285642" y="1070596"/>
                </a:lnTo>
                <a:lnTo>
                  <a:pt x="265029" y="1066781"/>
                </a:lnTo>
                <a:lnTo>
                  <a:pt x="246635" y="1062966"/>
                </a:lnTo>
                <a:lnTo>
                  <a:pt x="239341" y="1054066"/>
                </a:lnTo>
                <a:lnTo>
                  <a:pt x="231730" y="1045483"/>
                </a:lnTo>
                <a:lnTo>
                  <a:pt x="224753" y="1036264"/>
                </a:lnTo>
                <a:lnTo>
                  <a:pt x="218094" y="1027046"/>
                </a:lnTo>
                <a:lnTo>
                  <a:pt x="211434" y="1017509"/>
                </a:lnTo>
                <a:lnTo>
                  <a:pt x="205409" y="1007973"/>
                </a:lnTo>
                <a:lnTo>
                  <a:pt x="199700" y="997801"/>
                </a:lnTo>
                <a:lnTo>
                  <a:pt x="193675" y="987947"/>
                </a:lnTo>
                <a:lnTo>
                  <a:pt x="196212" y="973006"/>
                </a:lnTo>
                <a:lnTo>
                  <a:pt x="198749" y="957112"/>
                </a:lnTo>
                <a:lnTo>
                  <a:pt x="200652" y="949483"/>
                </a:lnTo>
                <a:lnTo>
                  <a:pt x="202872" y="941536"/>
                </a:lnTo>
                <a:lnTo>
                  <a:pt x="205091" y="933907"/>
                </a:lnTo>
                <a:lnTo>
                  <a:pt x="207946" y="926595"/>
                </a:lnTo>
                <a:lnTo>
                  <a:pt x="211117" y="919284"/>
                </a:lnTo>
                <a:lnTo>
                  <a:pt x="214288" y="912609"/>
                </a:lnTo>
                <a:lnTo>
                  <a:pt x="217777" y="906251"/>
                </a:lnTo>
                <a:lnTo>
                  <a:pt x="221582" y="900529"/>
                </a:lnTo>
                <a:lnTo>
                  <a:pt x="226022" y="895443"/>
                </a:lnTo>
                <a:lnTo>
                  <a:pt x="230779" y="890675"/>
                </a:lnTo>
                <a:lnTo>
                  <a:pt x="235853" y="886542"/>
                </a:lnTo>
                <a:lnTo>
                  <a:pt x="241244" y="883364"/>
                </a:lnTo>
                <a:lnTo>
                  <a:pt x="249807" y="879549"/>
                </a:lnTo>
                <a:lnTo>
                  <a:pt x="259003" y="875734"/>
                </a:lnTo>
                <a:lnTo>
                  <a:pt x="268517" y="872238"/>
                </a:lnTo>
                <a:lnTo>
                  <a:pt x="278666" y="868423"/>
                </a:lnTo>
                <a:lnTo>
                  <a:pt x="299596" y="861430"/>
                </a:lnTo>
                <a:lnTo>
                  <a:pt x="321478" y="854436"/>
                </a:lnTo>
                <a:lnTo>
                  <a:pt x="344946" y="846807"/>
                </a:lnTo>
                <a:lnTo>
                  <a:pt x="369365" y="838542"/>
                </a:lnTo>
                <a:lnTo>
                  <a:pt x="382050" y="833774"/>
                </a:lnTo>
                <a:lnTo>
                  <a:pt x="395052" y="828688"/>
                </a:lnTo>
                <a:lnTo>
                  <a:pt x="408054" y="823602"/>
                </a:lnTo>
                <a:lnTo>
                  <a:pt x="421057" y="817562"/>
                </a:lnTo>
                <a:close/>
                <a:moveTo>
                  <a:pt x="1293650" y="782637"/>
                </a:moveTo>
                <a:lnTo>
                  <a:pt x="1312387" y="782637"/>
                </a:lnTo>
                <a:lnTo>
                  <a:pt x="1330489" y="782637"/>
                </a:lnTo>
                <a:lnTo>
                  <a:pt x="1348908" y="783590"/>
                </a:lnTo>
                <a:lnTo>
                  <a:pt x="1367009" y="784860"/>
                </a:lnTo>
                <a:lnTo>
                  <a:pt x="1385111" y="786130"/>
                </a:lnTo>
                <a:lnTo>
                  <a:pt x="1402895" y="788353"/>
                </a:lnTo>
                <a:lnTo>
                  <a:pt x="1420679" y="790894"/>
                </a:lnTo>
                <a:lnTo>
                  <a:pt x="1438145" y="793752"/>
                </a:lnTo>
                <a:lnTo>
                  <a:pt x="1455611" y="797245"/>
                </a:lnTo>
                <a:lnTo>
                  <a:pt x="1472760" y="800739"/>
                </a:lnTo>
                <a:lnTo>
                  <a:pt x="1490227" y="805185"/>
                </a:lnTo>
                <a:lnTo>
                  <a:pt x="1507058" y="809948"/>
                </a:lnTo>
                <a:lnTo>
                  <a:pt x="1524207" y="814712"/>
                </a:lnTo>
                <a:lnTo>
                  <a:pt x="1540720" y="820110"/>
                </a:lnTo>
                <a:lnTo>
                  <a:pt x="1557234" y="826144"/>
                </a:lnTo>
                <a:lnTo>
                  <a:pt x="1573748" y="832496"/>
                </a:lnTo>
                <a:lnTo>
                  <a:pt x="1589309" y="839165"/>
                </a:lnTo>
                <a:lnTo>
                  <a:pt x="1605505" y="845834"/>
                </a:lnTo>
                <a:lnTo>
                  <a:pt x="1621383" y="853138"/>
                </a:lnTo>
                <a:lnTo>
                  <a:pt x="1636627" y="860760"/>
                </a:lnTo>
                <a:lnTo>
                  <a:pt x="1651870" y="869016"/>
                </a:lnTo>
                <a:lnTo>
                  <a:pt x="1667114" y="877273"/>
                </a:lnTo>
                <a:lnTo>
                  <a:pt x="1682039" y="886165"/>
                </a:lnTo>
                <a:lnTo>
                  <a:pt x="1696648" y="895375"/>
                </a:lnTo>
                <a:lnTo>
                  <a:pt x="1710621" y="904902"/>
                </a:lnTo>
                <a:lnTo>
                  <a:pt x="1724911" y="914747"/>
                </a:lnTo>
                <a:lnTo>
                  <a:pt x="1738567" y="924591"/>
                </a:lnTo>
                <a:lnTo>
                  <a:pt x="1752540" y="935071"/>
                </a:lnTo>
                <a:lnTo>
                  <a:pt x="1765878" y="945869"/>
                </a:lnTo>
                <a:lnTo>
                  <a:pt x="1778899" y="956666"/>
                </a:lnTo>
                <a:lnTo>
                  <a:pt x="1791284" y="968098"/>
                </a:lnTo>
                <a:lnTo>
                  <a:pt x="1803987" y="979849"/>
                </a:lnTo>
                <a:lnTo>
                  <a:pt x="1816054" y="991916"/>
                </a:lnTo>
                <a:lnTo>
                  <a:pt x="1828439" y="1003984"/>
                </a:lnTo>
                <a:lnTo>
                  <a:pt x="1839872" y="1016687"/>
                </a:lnTo>
                <a:lnTo>
                  <a:pt x="1851305" y="1029707"/>
                </a:lnTo>
                <a:lnTo>
                  <a:pt x="1862102" y="1042728"/>
                </a:lnTo>
                <a:lnTo>
                  <a:pt x="1873217" y="1056066"/>
                </a:lnTo>
                <a:lnTo>
                  <a:pt x="1883379" y="1069721"/>
                </a:lnTo>
                <a:lnTo>
                  <a:pt x="1893859" y="1083377"/>
                </a:lnTo>
                <a:lnTo>
                  <a:pt x="1903704" y="1097667"/>
                </a:lnTo>
                <a:lnTo>
                  <a:pt x="1912913" y="1111958"/>
                </a:lnTo>
                <a:lnTo>
                  <a:pt x="1922123" y="1126566"/>
                </a:lnTo>
                <a:lnTo>
                  <a:pt x="1930697" y="1141492"/>
                </a:lnTo>
                <a:lnTo>
                  <a:pt x="1939272" y="1156418"/>
                </a:lnTo>
                <a:lnTo>
                  <a:pt x="1947211" y="1171661"/>
                </a:lnTo>
                <a:lnTo>
                  <a:pt x="1955150" y="1187222"/>
                </a:lnTo>
                <a:lnTo>
                  <a:pt x="1962137" y="1202783"/>
                </a:lnTo>
                <a:lnTo>
                  <a:pt x="1969441" y="1218662"/>
                </a:lnTo>
                <a:lnTo>
                  <a:pt x="1976110" y="1234858"/>
                </a:lnTo>
                <a:lnTo>
                  <a:pt x="1982461" y="1251372"/>
                </a:lnTo>
                <a:lnTo>
                  <a:pt x="1987860" y="1267885"/>
                </a:lnTo>
                <a:lnTo>
                  <a:pt x="1993259" y="1284399"/>
                </a:lnTo>
                <a:lnTo>
                  <a:pt x="1998340" y="1301230"/>
                </a:lnTo>
                <a:lnTo>
                  <a:pt x="2003103" y="1318061"/>
                </a:lnTo>
                <a:lnTo>
                  <a:pt x="2007232" y="1335210"/>
                </a:lnTo>
                <a:lnTo>
                  <a:pt x="2011043" y="1352359"/>
                </a:lnTo>
                <a:lnTo>
                  <a:pt x="2014219" y="1370143"/>
                </a:lnTo>
                <a:lnTo>
                  <a:pt x="2017394" y="1387927"/>
                </a:lnTo>
                <a:lnTo>
                  <a:pt x="2019617" y="1405711"/>
                </a:lnTo>
                <a:lnTo>
                  <a:pt x="2021840" y="1423177"/>
                </a:lnTo>
                <a:lnTo>
                  <a:pt x="2023428" y="1441279"/>
                </a:lnTo>
                <a:lnTo>
                  <a:pt x="2024381" y="1459380"/>
                </a:lnTo>
                <a:lnTo>
                  <a:pt x="2025333" y="1478117"/>
                </a:lnTo>
                <a:lnTo>
                  <a:pt x="2025651" y="1496219"/>
                </a:lnTo>
                <a:lnTo>
                  <a:pt x="2025333" y="1514638"/>
                </a:lnTo>
                <a:lnTo>
                  <a:pt x="2024381" y="1532739"/>
                </a:lnTo>
                <a:lnTo>
                  <a:pt x="2023428" y="1550841"/>
                </a:lnTo>
                <a:lnTo>
                  <a:pt x="2021840" y="1568942"/>
                </a:lnTo>
                <a:lnTo>
                  <a:pt x="2019617" y="1587044"/>
                </a:lnTo>
                <a:lnTo>
                  <a:pt x="2017394" y="1604828"/>
                </a:lnTo>
                <a:lnTo>
                  <a:pt x="2014219" y="1622612"/>
                </a:lnTo>
                <a:lnTo>
                  <a:pt x="2011043" y="1639761"/>
                </a:lnTo>
                <a:lnTo>
                  <a:pt x="2007232" y="1657227"/>
                </a:lnTo>
                <a:lnTo>
                  <a:pt x="2003103" y="1674376"/>
                </a:lnTo>
                <a:lnTo>
                  <a:pt x="1998340" y="1691525"/>
                </a:lnTo>
                <a:lnTo>
                  <a:pt x="1993259" y="1708356"/>
                </a:lnTo>
                <a:lnTo>
                  <a:pt x="1987860" y="1724870"/>
                </a:lnTo>
                <a:lnTo>
                  <a:pt x="1982461" y="1741383"/>
                </a:lnTo>
                <a:lnTo>
                  <a:pt x="1976110" y="1757579"/>
                </a:lnTo>
                <a:lnTo>
                  <a:pt x="1969441" y="1773776"/>
                </a:lnTo>
                <a:lnTo>
                  <a:pt x="1962137" y="1789337"/>
                </a:lnTo>
                <a:lnTo>
                  <a:pt x="1955150" y="1805215"/>
                </a:lnTo>
                <a:lnTo>
                  <a:pt x="1947211" y="1821094"/>
                </a:lnTo>
                <a:lnTo>
                  <a:pt x="1939272" y="1836019"/>
                </a:lnTo>
                <a:lnTo>
                  <a:pt x="1930697" y="1851263"/>
                </a:lnTo>
                <a:lnTo>
                  <a:pt x="1922123" y="1865871"/>
                </a:lnTo>
                <a:lnTo>
                  <a:pt x="1912913" y="1880479"/>
                </a:lnTo>
                <a:lnTo>
                  <a:pt x="1903704" y="1895088"/>
                </a:lnTo>
                <a:lnTo>
                  <a:pt x="1893859" y="1909061"/>
                </a:lnTo>
                <a:lnTo>
                  <a:pt x="1883379" y="1923034"/>
                </a:lnTo>
                <a:lnTo>
                  <a:pt x="1873217" y="1936372"/>
                </a:lnTo>
                <a:lnTo>
                  <a:pt x="1862102" y="1949710"/>
                </a:lnTo>
                <a:lnTo>
                  <a:pt x="1851305" y="1963048"/>
                </a:lnTo>
                <a:lnTo>
                  <a:pt x="1839872" y="1975751"/>
                </a:lnTo>
                <a:lnTo>
                  <a:pt x="1828439" y="1988136"/>
                </a:lnTo>
                <a:lnTo>
                  <a:pt x="1816054" y="2000521"/>
                </a:lnTo>
                <a:lnTo>
                  <a:pt x="1803987" y="2012589"/>
                </a:lnTo>
                <a:lnTo>
                  <a:pt x="1791284" y="2024021"/>
                </a:lnTo>
                <a:lnTo>
                  <a:pt x="1778899" y="2035454"/>
                </a:lnTo>
                <a:lnTo>
                  <a:pt x="1765878" y="2046569"/>
                </a:lnTo>
                <a:lnTo>
                  <a:pt x="1752540" y="2057684"/>
                </a:lnTo>
                <a:lnTo>
                  <a:pt x="1738567" y="2067846"/>
                </a:lnTo>
                <a:lnTo>
                  <a:pt x="1724911" y="2078008"/>
                </a:lnTo>
                <a:lnTo>
                  <a:pt x="1710621" y="2087853"/>
                </a:lnTo>
                <a:lnTo>
                  <a:pt x="1696648" y="2097380"/>
                </a:lnTo>
                <a:lnTo>
                  <a:pt x="1682039" y="2106272"/>
                </a:lnTo>
                <a:lnTo>
                  <a:pt x="1667114" y="2115164"/>
                </a:lnTo>
                <a:lnTo>
                  <a:pt x="1651870" y="2123739"/>
                </a:lnTo>
                <a:lnTo>
                  <a:pt x="1636627" y="2131678"/>
                </a:lnTo>
                <a:lnTo>
                  <a:pt x="1621383" y="2139299"/>
                </a:lnTo>
                <a:lnTo>
                  <a:pt x="1605505" y="2146604"/>
                </a:lnTo>
                <a:lnTo>
                  <a:pt x="1589309" y="2153590"/>
                </a:lnTo>
                <a:lnTo>
                  <a:pt x="1573748" y="2160259"/>
                </a:lnTo>
                <a:lnTo>
                  <a:pt x="1557234" y="2166293"/>
                </a:lnTo>
                <a:lnTo>
                  <a:pt x="1540720" y="2172009"/>
                </a:lnTo>
                <a:lnTo>
                  <a:pt x="1524207" y="2177726"/>
                </a:lnTo>
                <a:lnTo>
                  <a:pt x="1507058" y="2182807"/>
                </a:lnTo>
                <a:lnTo>
                  <a:pt x="1490227" y="2186935"/>
                </a:lnTo>
                <a:lnTo>
                  <a:pt x="1472760" y="2191381"/>
                </a:lnTo>
                <a:lnTo>
                  <a:pt x="1455611" y="2195510"/>
                </a:lnTo>
                <a:lnTo>
                  <a:pt x="1438145" y="2198368"/>
                </a:lnTo>
                <a:lnTo>
                  <a:pt x="1420679" y="2201543"/>
                </a:lnTo>
                <a:lnTo>
                  <a:pt x="1402895" y="2204084"/>
                </a:lnTo>
                <a:lnTo>
                  <a:pt x="1385111" y="2205989"/>
                </a:lnTo>
                <a:lnTo>
                  <a:pt x="1367009" y="2207577"/>
                </a:lnTo>
                <a:lnTo>
                  <a:pt x="1348908" y="2208847"/>
                </a:lnTo>
                <a:lnTo>
                  <a:pt x="1330489" y="2209483"/>
                </a:lnTo>
                <a:lnTo>
                  <a:pt x="1312387" y="2209800"/>
                </a:lnTo>
                <a:lnTo>
                  <a:pt x="1293650" y="2209483"/>
                </a:lnTo>
                <a:lnTo>
                  <a:pt x="1275549" y="2208847"/>
                </a:lnTo>
                <a:lnTo>
                  <a:pt x="1257130" y="2207577"/>
                </a:lnTo>
                <a:lnTo>
                  <a:pt x="1239346" y="2205989"/>
                </a:lnTo>
                <a:lnTo>
                  <a:pt x="1221244" y="2204084"/>
                </a:lnTo>
                <a:lnTo>
                  <a:pt x="1203460" y="2201543"/>
                </a:lnTo>
                <a:lnTo>
                  <a:pt x="1185994" y="2198368"/>
                </a:lnTo>
                <a:lnTo>
                  <a:pt x="1168527" y="2195510"/>
                </a:lnTo>
                <a:lnTo>
                  <a:pt x="1151379" y="2191381"/>
                </a:lnTo>
                <a:lnTo>
                  <a:pt x="1133912" y="2186935"/>
                </a:lnTo>
                <a:lnTo>
                  <a:pt x="1117081" y="2182807"/>
                </a:lnTo>
                <a:lnTo>
                  <a:pt x="1099932" y="2177726"/>
                </a:lnTo>
                <a:lnTo>
                  <a:pt x="1083419" y="2172009"/>
                </a:lnTo>
                <a:lnTo>
                  <a:pt x="1066905" y="2166293"/>
                </a:lnTo>
                <a:lnTo>
                  <a:pt x="1050709" y="2160259"/>
                </a:lnTo>
                <a:lnTo>
                  <a:pt x="1034830" y="2153590"/>
                </a:lnTo>
                <a:lnTo>
                  <a:pt x="1018634" y="2146604"/>
                </a:lnTo>
                <a:lnTo>
                  <a:pt x="1003073" y="2139299"/>
                </a:lnTo>
                <a:lnTo>
                  <a:pt x="987512" y="2131678"/>
                </a:lnTo>
                <a:lnTo>
                  <a:pt x="971951" y="2123739"/>
                </a:lnTo>
                <a:lnTo>
                  <a:pt x="957025" y="2115164"/>
                </a:lnTo>
                <a:lnTo>
                  <a:pt x="942735" y="2106272"/>
                </a:lnTo>
                <a:lnTo>
                  <a:pt x="928126" y="2097380"/>
                </a:lnTo>
                <a:lnTo>
                  <a:pt x="913518" y="2087853"/>
                </a:lnTo>
                <a:lnTo>
                  <a:pt x="899227" y="2078008"/>
                </a:lnTo>
                <a:lnTo>
                  <a:pt x="885572" y="2067846"/>
                </a:lnTo>
                <a:lnTo>
                  <a:pt x="871599" y="2057684"/>
                </a:lnTo>
                <a:lnTo>
                  <a:pt x="858261" y="2046569"/>
                </a:lnTo>
                <a:lnTo>
                  <a:pt x="845240" y="2035454"/>
                </a:lnTo>
                <a:lnTo>
                  <a:pt x="832855" y="2024021"/>
                </a:lnTo>
                <a:lnTo>
                  <a:pt x="820152" y="2012589"/>
                </a:lnTo>
                <a:lnTo>
                  <a:pt x="808085" y="2000521"/>
                </a:lnTo>
                <a:lnTo>
                  <a:pt x="795699" y="1988136"/>
                </a:lnTo>
                <a:lnTo>
                  <a:pt x="784267" y="1975751"/>
                </a:lnTo>
                <a:lnTo>
                  <a:pt x="772834" y="1963048"/>
                </a:lnTo>
                <a:lnTo>
                  <a:pt x="761719" y="1949710"/>
                </a:lnTo>
                <a:lnTo>
                  <a:pt x="750922" y="1936372"/>
                </a:lnTo>
                <a:lnTo>
                  <a:pt x="740760" y="1923034"/>
                </a:lnTo>
                <a:lnTo>
                  <a:pt x="730280" y="1909061"/>
                </a:lnTo>
                <a:lnTo>
                  <a:pt x="720435" y="1895088"/>
                </a:lnTo>
                <a:lnTo>
                  <a:pt x="711226" y="1880479"/>
                </a:lnTo>
                <a:lnTo>
                  <a:pt x="702016" y="1865871"/>
                </a:lnTo>
                <a:lnTo>
                  <a:pt x="693442" y="1851263"/>
                </a:lnTo>
                <a:lnTo>
                  <a:pt x="684867" y="1836019"/>
                </a:lnTo>
                <a:lnTo>
                  <a:pt x="676928" y="1821094"/>
                </a:lnTo>
                <a:lnTo>
                  <a:pt x="668989" y="1805215"/>
                </a:lnTo>
                <a:lnTo>
                  <a:pt x="662002" y="1789337"/>
                </a:lnTo>
                <a:lnTo>
                  <a:pt x="654698" y="1773776"/>
                </a:lnTo>
                <a:lnTo>
                  <a:pt x="648029" y="1757579"/>
                </a:lnTo>
                <a:lnTo>
                  <a:pt x="641678" y="1741383"/>
                </a:lnTo>
                <a:lnTo>
                  <a:pt x="636279" y="1724870"/>
                </a:lnTo>
                <a:lnTo>
                  <a:pt x="630880" y="1708356"/>
                </a:lnTo>
                <a:lnTo>
                  <a:pt x="625799" y="1691525"/>
                </a:lnTo>
                <a:lnTo>
                  <a:pt x="621036" y="1674376"/>
                </a:lnTo>
                <a:lnTo>
                  <a:pt x="616907" y="1657227"/>
                </a:lnTo>
                <a:lnTo>
                  <a:pt x="613097" y="1639761"/>
                </a:lnTo>
                <a:lnTo>
                  <a:pt x="609921" y="1622612"/>
                </a:lnTo>
                <a:lnTo>
                  <a:pt x="606745" y="1604828"/>
                </a:lnTo>
                <a:lnTo>
                  <a:pt x="604522" y="1587044"/>
                </a:lnTo>
                <a:lnTo>
                  <a:pt x="602299" y="1568942"/>
                </a:lnTo>
                <a:lnTo>
                  <a:pt x="600711" y="1550841"/>
                </a:lnTo>
                <a:lnTo>
                  <a:pt x="599759" y="1532739"/>
                </a:lnTo>
                <a:lnTo>
                  <a:pt x="598806" y="1514638"/>
                </a:lnTo>
                <a:lnTo>
                  <a:pt x="598488" y="1496219"/>
                </a:lnTo>
                <a:lnTo>
                  <a:pt x="598806" y="1478117"/>
                </a:lnTo>
                <a:lnTo>
                  <a:pt x="599759" y="1459380"/>
                </a:lnTo>
                <a:lnTo>
                  <a:pt x="600711" y="1441279"/>
                </a:lnTo>
                <a:lnTo>
                  <a:pt x="602299" y="1423177"/>
                </a:lnTo>
                <a:lnTo>
                  <a:pt x="604522" y="1405711"/>
                </a:lnTo>
                <a:lnTo>
                  <a:pt x="606745" y="1387927"/>
                </a:lnTo>
                <a:lnTo>
                  <a:pt x="609921" y="1370143"/>
                </a:lnTo>
                <a:lnTo>
                  <a:pt x="613097" y="1352359"/>
                </a:lnTo>
                <a:lnTo>
                  <a:pt x="616907" y="1335210"/>
                </a:lnTo>
                <a:lnTo>
                  <a:pt x="621036" y="1318061"/>
                </a:lnTo>
                <a:lnTo>
                  <a:pt x="625799" y="1301230"/>
                </a:lnTo>
                <a:lnTo>
                  <a:pt x="630880" y="1284399"/>
                </a:lnTo>
                <a:lnTo>
                  <a:pt x="636279" y="1267885"/>
                </a:lnTo>
                <a:lnTo>
                  <a:pt x="641678" y="1251372"/>
                </a:lnTo>
                <a:lnTo>
                  <a:pt x="648029" y="1234858"/>
                </a:lnTo>
                <a:lnTo>
                  <a:pt x="654698" y="1218662"/>
                </a:lnTo>
                <a:lnTo>
                  <a:pt x="662002" y="1202783"/>
                </a:lnTo>
                <a:lnTo>
                  <a:pt x="668989" y="1187222"/>
                </a:lnTo>
                <a:lnTo>
                  <a:pt x="676928" y="1171661"/>
                </a:lnTo>
                <a:lnTo>
                  <a:pt x="684867" y="1156418"/>
                </a:lnTo>
                <a:lnTo>
                  <a:pt x="693442" y="1141492"/>
                </a:lnTo>
                <a:lnTo>
                  <a:pt x="702016" y="1126566"/>
                </a:lnTo>
                <a:lnTo>
                  <a:pt x="711226" y="1111958"/>
                </a:lnTo>
                <a:lnTo>
                  <a:pt x="720435" y="1097667"/>
                </a:lnTo>
                <a:lnTo>
                  <a:pt x="730280" y="1083377"/>
                </a:lnTo>
                <a:lnTo>
                  <a:pt x="740760" y="1069721"/>
                </a:lnTo>
                <a:lnTo>
                  <a:pt x="750922" y="1056066"/>
                </a:lnTo>
                <a:lnTo>
                  <a:pt x="761719" y="1042728"/>
                </a:lnTo>
                <a:lnTo>
                  <a:pt x="772834" y="1029707"/>
                </a:lnTo>
                <a:lnTo>
                  <a:pt x="784267" y="1016687"/>
                </a:lnTo>
                <a:lnTo>
                  <a:pt x="795699" y="1003984"/>
                </a:lnTo>
                <a:lnTo>
                  <a:pt x="808085" y="991916"/>
                </a:lnTo>
                <a:lnTo>
                  <a:pt x="820152" y="979849"/>
                </a:lnTo>
                <a:lnTo>
                  <a:pt x="832855" y="968098"/>
                </a:lnTo>
                <a:lnTo>
                  <a:pt x="845240" y="956666"/>
                </a:lnTo>
                <a:lnTo>
                  <a:pt x="858261" y="945869"/>
                </a:lnTo>
                <a:lnTo>
                  <a:pt x="871599" y="935071"/>
                </a:lnTo>
                <a:lnTo>
                  <a:pt x="885572" y="924591"/>
                </a:lnTo>
                <a:lnTo>
                  <a:pt x="899227" y="914747"/>
                </a:lnTo>
                <a:lnTo>
                  <a:pt x="913518" y="904902"/>
                </a:lnTo>
                <a:lnTo>
                  <a:pt x="928126" y="895375"/>
                </a:lnTo>
                <a:lnTo>
                  <a:pt x="942735" y="886165"/>
                </a:lnTo>
                <a:lnTo>
                  <a:pt x="957025" y="877273"/>
                </a:lnTo>
                <a:lnTo>
                  <a:pt x="971951" y="869016"/>
                </a:lnTo>
                <a:lnTo>
                  <a:pt x="987512" y="860760"/>
                </a:lnTo>
                <a:lnTo>
                  <a:pt x="1003073" y="853138"/>
                </a:lnTo>
                <a:lnTo>
                  <a:pt x="1018634" y="845834"/>
                </a:lnTo>
                <a:lnTo>
                  <a:pt x="1034830" y="839165"/>
                </a:lnTo>
                <a:lnTo>
                  <a:pt x="1050709" y="832496"/>
                </a:lnTo>
                <a:lnTo>
                  <a:pt x="1066905" y="826144"/>
                </a:lnTo>
                <a:lnTo>
                  <a:pt x="1083419" y="820110"/>
                </a:lnTo>
                <a:lnTo>
                  <a:pt x="1099932" y="814712"/>
                </a:lnTo>
                <a:lnTo>
                  <a:pt x="1117081" y="809948"/>
                </a:lnTo>
                <a:lnTo>
                  <a:pt x="1133912" y="805185"/>
                </a:lnTo>
                <a:lnTo>
                  <a:pt x="1151379" y="800739"/>
                </a:lnTo>
                <a:lnTo>
                  <a:pt x="1168527" y="797245"/>
                </a:lnTo>
                <a:lnTo>
                  <a:pt x="1185994" y="793752"/>
                </a:lnTo>
                <a:lnTo>
                  <a:pt x="1203460" y="790894"/>
                </a:lnTo>
                <a:lnTo>
                  <a:pt x="1221244" y="788353"/>
                </a:lnTo>
                <a:lnTo>
                  <a:pt x="1239346" y="786130"/>
                </a:lnTo>
                <a:lnTo>
                  <a:pt x="1257130" y="784860"/>
                </a:lnTo>
                <a:lnTo>
                  <a:pt x="1275549" y="783590"/>
                </a:lnTo>
                <a:lnTo>
                  <a:pt x="1293650" y="782637"/>
                </a:lnTo>
                <a:close/>
                <a:moveTo>
                  <a:pt x="1063625" y="644525"/>
                </a:moveTo>
                <a:lnTo>
                  <a:pt x="1070325" y="651450"/>
                </a:lnTo>
                <a:lnTo>
                  <a:pt x="1077663" y="658060"/>
                </a:lnTo>
                <a:lnTo>
                  <a:pt x="1084683" y="664670"/>
                </a:lnTo>
                <a:lnTo>
                  <a:pt x="1092340" y="671280"/>
                </a:lnTo>
                <a:lnTo>
                  <a:pt x="1099678" y="677575"/>
                </a:lnTo>
                <a:lnTo>
                  <a:pt x="1107655" y="683556"/>
                </a:lnTo>
                <a:lnTo>
                  <a:pt x="1115631" y="689221"/>
                </a:lnTo>
                <a:lnTo>
                  <a:pt x="1123608" y="694887"/>
                </a:lnTo>
                <a:lnTo>
                  <a:pt x="1131903" y="700238"/>
                </a:lnTo>
                <a:lnTo>
                  <a:pt x="1140518" y="705274"/>
                </a:lnTo>
                <a:lnTo>
                  <a:pt x="1148813" y="710311"/>
                </a:lnTo>
                <a:lnTo>
                  <a:pt x="1157428" y="714717"/>
                </a:lnTo>
                <a:lnTo>
                  <a:pt x="1166680" y="719439"/>
                </a:lnTo>
                <a:lnTo>
                  <a:pt x="1175614" y="723216"/>
                </a:lnTo>
                <a:lnTo>
                  <a:pt x="1184866" y="727308"/>
                </a:lnTo>
                <a:lnTo>
                  <a:pt x="1193800" y="730770"/>
                </a:lnTo>
                <a:lnTo>
                  <a:pt x="1166999" y="735492"/>
                </a:lnTo>
                <a:lnTo>
                  <a:pt x="1140199" y="740843"/>
                </a:lnTo>
                <a:lnTo>
                  <a:pt x="1126479" y="743676"/>
                </a:lnTo>
                <a:lnTo>
                  <a:pt x="1113079" y="747138"/>
                </a:lnTo>
                <a:lnTo>
                  <a:pt x="1099997" y="750600"/>
                </a:lnTo>
                <a:lnTo>
                  <a:pt x="1086916" y="754063"/>
                </a:lnTo>
                <a:lnTo>
                  <a:pt x="1085640" y="739898"/>
                </a:lnTo>
                <a:lnTo>
                  <a:pt x="1083406" y="726049"/>
                </a:lnTo>
                <a:lnTo>
                  <a:pt x="1081173" y="711884"/>
                </a:lnTo>
                <a:lnTo>
                  <a:pt x="1078302" y="698350"/>
                </a:lnTo>
                <a:lnTo>
                  <a:pt x="1075111" y="684500"/>
                </a:lnTo>
                <a:lnTo>
                  <a:pt x="1071601" y="670965"/>
                </a:lnTo>
                <a:lnTo>
                  <a:pt x="1068092" y="657745"/>
                </a:lnTo>
                <a:lnTo>
                  <a:pt x="1063625" y="644525"/>
                </a:lnTo>
                <a:close/>
                <a:moveTo>
                  <a:pt x="511342" y="468312"/>
                </a:moveTo>
                <a:lnTo>
                  <a:pt x="517684" y="468312"/>
                </a:lnTo>
                <a:lnTo>
                  <a:pt x="523708" y="468312"/>
                </a:lnTo>
                <a:lnTo>
                  <a:pt x="530050" y="469264"/>
                </a:lnTo>
                <a:lnTo>
                  <a:pt x="536075" y="469899"/>
                </a:lnTo>
                <a:lnTo>
                  <a:pt x="542417" y="471169"/>
                </a:lnTo>
                <a:lnTo>
                  <a:pt x="548124" y="472757"/>
                </a:lnTo>
                <a:lnTo>
                  <a:pt x="553832" y="474662"/>
                </a:lnTo>
                <a:lnTo>
                  <a:pt x="559539" y="476567"/>
                </a:lnTo>
                <a:lnTo>
                  <a:pt x="565247" y="479424"/>
                </a:lnTo>
                <a:lnTo>
                  <a:pt x="570638" y="482282"/>
                </a:lnTo>
                <a:lnTo>
                  <a:pt x="575711" y="485457"/>
                </a:lnTo>
                <a:lnTo>
                  <a:pt x="580784" y="488632"/>
                </a:lnTo>
                <a:lnTo>
                  <a:pt x="585858" y="492442"/>
                </a:lnTo>
                <a:lnTo>
                  <a:pt x="590614" y="496252"/>
                </a:lnTo>
                <a:lnTo>
                  <a:pt x="595370" y="500379"/>
                </a:lnTo>
                <a:lnTo>
                  <a:pt x="599810" y="504507"/>
                </a:lnTo>
                <a:lnTo>
                  <a:pt x="603932" y="509269"/>
                </a:lnTo>
                <a:lnTo>
                  <a:pt x="608054" y="514349"/>
                </a:lnTo>
                <a:lnTo>
                  <a:pt x="611859" y="519429"/>
                </a:lnTo>
                <a:lnTo>
                  <a:pt x="615347" y="524827"/>
                </a:lnTo>
                <a:lnTo>
                  <a:pt x="618835" y="530224"/>
                </a:lnTo>
                <a:lnTo>
                  <a:pt x="622006" y="536257"/>
                </a:lnTo>
                <a:lnTo>
                  <a:pt x="624860" y="541972"/>
                </a:lnTo>
                <a:lnTo>
                  <a:pt x="627714" y="548004"/>
                </a:lnTo>
                <a:lnTo>
                  <a:pt x="629934" y="554354"/>
                </a:lnTo>
                <a:lnTo>
                  <a:pt x="632470" y="560387"/>
                </a:lnTo>
                <a:lnTo>
                  <a:pt x="634373" y="567054"/>
                </a:lnTo>
                <a:lnTo>
                  <a:pt x="635958" y="574040"/>
                </a:lnTo>
                <a:lnTo>
                  <a:pt x="637544" y="580707"/>
                </a:lnTo>
                <a:lnTo>
                  <a:pt x="638178" y="587375"/>
                </a:lnTo>
                <a:lnTo>
                  <a:pt x="639129" y="594360"/>
                </a:lnTo>
                <a:lnTo>
                  <a:pt x="639763" y="601345"/>
                </a:lnTo>
                <a:lnTo>
                  <a:pt x="639763" y="608965"/>
                </a:lnTo>
                <a:lnTo>
                  <a:pt x="639446" y="617537"/>
                </a:lnTo>
                <a:lnTo>
                  <a:pt x="639129" y="626745"/>
                </a:lnTo>
                <a:lnTo>
                  <a:pt x="637861" y="635635"/>
                </a:lnTo>
                <a:lnTo>
                  <a:pt x="636275" y="644842"/>
                </a:lnTo>
                <a:lnTo>
                  <a:pt x="634373" y="654050"/>
                </a:lnTo>
                <a:lnTo>
                  <a:pt x="631836" y="663257"/>
                </a:lnTo>
                <a:lnTo>
                  <a:pt x="629299" y="672782"/>
                </a:lnTo>
                <a:lnTo>
                  <a:pt x="626446" y="681672"/>
                </a:lnTo>
                <a:lnTo>
                  <a:pt x="622958" y="691197"/>
                </a:lnTo>
                <a:lnTo>
                  <a:pt x="619470" y="699770"/>
                </a:lnTo>
                <a:lnTo>
                  <a:pt x="615030" y="708977"/>
                </a:lnTo>
                <a:lnTo>
                  <a:pt x="610591" y="717550"/>
                </a:lnTo>
                <a:lnTo>
                  <a:pt x="606152" y="725805"/>
                </a:lnTo>
                <a:lnTo>
                  <a:pt x="601396" y="733742"/>
                </a:lnTo>
                <a:lnTo>
                  <a:pt x="595687" y="741045"/>
                </a:lnTo>
                <a:lnTo>
                  <a:pt x="590297" y="748665"/>
                </a:lnTo>
                <a:lnTo>
                  <a:pt x="590297" y="797878"/>
                </a:lnTo>
                <a:lnTo>
                  <a:pt x="581101" y="808038"/>
                </a:lnTo>
                <a:lnTo>
                  <a:pt x="571272" y="818833"/>
                </a:lnTo>
                <a:lnTo>
                  <a:pt x="559539" y="830580"/>
                </a:lnTo>
                <a:lnTo>
                  <a:pt x="547490" y="842645"/>
                </a:lnTo>
                <a:lnTo>
                  <a:pt x="541148" y="848360"/>
                </a:lnTo>
                <a:lnTo>
                  <a:pt x="535124" y="853440"/>
                </a:lnTo>
                <a:lnTo>
                  <a:pt x="529733" y="857568"/>
                </a:lnTo>
                <a:lnTo>
                  <a:pt x="524977" y="860743"/>
                </a:lnTo>
                <a:lnTo>
                  <a:pt x="520855" y="862965"/>
                </a:lnTo>
                <a:lnTo>
                  <a:pt x="519269" y="863600"/>
                </a:lnTo>
                <a:lnTo>
                  <a:pt x="517684" y="863600"/>
                </a:lnTo>
                <a:lnTo>
                  <a:pt x="516098" y="863600"/>
                </a:lnTo>
                <a:lnTo>
                  <a:pt x="513879" y="862965"/>
                </a:lnTo>
                <a:lnTo>
                  <a:pt x="510074" y="860743"/>
                </a:lnTo>
                <a:lnTo>
                  <a:pt x="505000" y="857568"/>
                </a:lnTo>
                <a:lnTo>
                  <a:pt x="499927" y="853440"/>
                </a:lnTo>
                <a:lnTo>
                  <a:pt x="493902" y="848360"/>
                </a:lnTo>
                <a:lnTo>
                  <a:pt x="487560" y="842645"/>
                </a:lnTo>
                <a:lnTo>
                  <a:pt x="475194" y="830580"/>
                </a:lnTo>
                <a:lnTo>
                  <a:pt x="463779" y="818833"/>
                </a:lnTo>
                <a:lnTo>
                  <a:pt x="453949" y="808038"/>
                </a:lnTo>
                <a:lnTo>
                  <a:pt x="444436" y="797878"/>
                </a:lnTo>
                <a:lnTo>
                  <a:pt x="444436" y="748665"/>
                </a:lnTo>
                <a:lnTo>
                  <a:pt x="439046" y="741045"/>
                </a:lnTo>
                <a:lnTo>
                  <a:pt x="433973" y="733742"/>
                </a:lnTo>
                <a:lnTo>
                  <a:pt x="428582" y="725805"/>
                </a:lnTo>
                <a:lnTo>
                  <a:pt x="424143" y="717550"/>
                </a:lnTo>
                <a:lnTo>
                  <a:pt x="419704" y="708977"/>
                </a:lnTo>
                <a:lnTo>
                  <a:pt x="415898" y="699770"/>
                </a:lnTo>
                <a:lnTo>
                  <a:pt x="411776" y="691197"/>
                </a:lnTo>
                <a:lnTo>
                  <a:pt x="408605" y="681672"/>
                </a:lnTo>
                <a:lnTo>
                  <a:pt x="405435" y="672782"/>
                </a:lnTo>
                <a:lnTo>
                  <a:pt x="402898" y="663257"/>
                </a:lnTo>
                <a:lnTo>
                  <a:pt x="400361" y="654050"/>
                </a:lnTo>
                <a:lnTo>
                  <a:pt x="398459" y="644842"/>
                </a:lnTo>
                <a:lnTo>
                  <a:pt x="397190" y="635635"/>
                </a:lnTo>
                <a:lnTo>
                  <a:pt x="396239" y="626745"/>
                </a:lnTo>
                <a:lnTo>
                  <a:pt x="395288" y="617537"/>
                </a:lnTo>
                <a:lnTo>
                  <a:pt x="395288" y="608965"/>
                </a:lnTo>
                <a:lnTo>
                  <a:pt x="395288" y="601345"/>
                </a:lnTo>
                <a:lnTo>
                  <a:pt x="395605" y="594360"/>
                </a:lnTo>
                <a:lnTo>
                  <a:pt x="396556" y="587375"/>
                </a:lnTo>
                <a:lnTo>
                  <a:pt x="397824" y="580707"/>
                </a:lnTo>
                <a:lnTo>
                  <a:pt x="398776" y="574040"/>
                </a:lnTo>
                <a:lnTo>
                  <a:pt x="400678" y="567054"/>
                </a:lnTo>
                <a:lnTo>
                  <a:pt x="402898" y="560387"/>
                </a:lnTo>
                <a:lnTo>
                  <a:pt x="404800" y="554354"/>
                </a:lnTo>
                <a:lnTo>
                  <a:pt x="407020" y="548004"/>
                </a:lnTo>
                <a:lnTo>
                  <a:pt x="409874" y="541972"/>
                </a:lnTo>
                <a:lnTo>
                  <a:pt x="413045" y="536257"/>
                </a:lnTo>
                <a:lnTo>
                  <a:pt x="416216" y="530224"/>
                </a:lnTo>
                <a:lnTo>
                  <a:pt x="419386" y="524827"/>
                </a:lnTo>
                <a:lnTo>
                  <a:pt x="423192" y="519429"/>
                </a:lnTo>
                <a:lnTo>
                  <a:pt x="426679" y="514349"/>
                </a:lnTo>
                <a:lnTo>
                  <a:pt x="431119" y="509269"/>
                </a:lnTo>
                <a:lnTo>
                  <a:pt x="435558" y="504507"/>
                </a:lnTo>
                <a:lnTo>
                  <a:pt x="439680" y="500379"/>
                </a:lnTo>
                <a:lnTo>
                  <a:pt x="444436" y="496252"/>
                </a:lnTo>
                <a:lnTo>
                  <a:pt x="449193" y="492442"/>
                </a:lnTo>
                <a:lnTo>
                  <a:pt x="453949" y="488632"/>
                </a:lnTo>
                <a:lnTo>
                  <a:pt x="459340" y="485457"/>
                </a:lnTo>
                <a:lnTo>
                  <a:pt x="464413" y="482282"/>
                </a:lnTo>
                <a:lnTo>
                  <a:pt x="470121" y="479424"/>
                </a:lnTo>
                <a:lnTo>
                  <a:pt x="475511" y="476567"/>
                </a:lnTo>
                <a:lnTo>
                  <a:pt x="480902" y="474662"/>
                </a:lnTo>
                <a:lnTo>
                  <a:pt x="486926" y="472757"/>
                </a:lnTo>
                <a:lnTo>
                  <a:pt x="492951" y="471169"/>
                </a:lnTo>
                <a:lnTo>
                  <a:pt x="498976" y="469899"/>
                </a:lnTo>
                <a:lnTo>
                  <a:pt x="505000" y="469264"/>
                </a:lnTo>
                <a:lnTo>
                  <a:pt x="511342" y="468312"/>
                </a:lnTo>
                <a:close/>
                <a:moveTo>
                  <a:pt x="1316038" y="455612"/>
                </a:moveTo>
                <a:lnTo>
                  <a:pt x="1317642" y="456252"/>
                </a:lnTo>
                <a:lnTo>
                  <a:pt x="1319245" y="456572"/>
                </a:lnTo>
                <a:lnTo>
                  <a:pt x="1320849" y="457211"/>
                </a:lnTo>
                <a:lnTo>
                  <a:pt x="1321811" y="458171"/>
                </a:lnTo>
                <a:lnTo>
                  <a:pt x="1345864" y="481843"/>
                </a:lnTo>
                <a:lnTo>
                  <a:pt x="1346505" y="483123"/>
                </a:lnTo>
                <a:lnTo>
                  <a:pt x="1347467" y="484722"/>
                </a:lnTo>
                <a:lnTo>
                  <a:pt x="1347788" y="486322"/>
                </a:lnTo>
                <a:lnTo>
                  <a:pt x="1347788" y="487921"/>
                </a:lnTo>
                <a:lnTo>
                  <a:pt x="1347788" y="488881"/>
                </a:lnTo>
                <a:lnTo>
                  <a:pt x="1347467" y="490480"/>
                </a:lnTo>
                <a:lnTo>
                  <a:pt x="1346505" y="492080"/>
                </a:lnTo>
                <a:lnTo>
                  <a:pt x="1345864" y="493359"/>
                </a:lnTo>
                <a:lnTo>
                  <a:pt x="1325980" y="513193"/>
                </a:lnTo>
                <a:lnTo>
                  <a:pt x="1329187" y="521510"/>
                </a:lnTo>
                <a:lnTo>
                  <a:pt x="1331753" y="531746"/>
                </a:lnTo>
                <a:lnTo>
                  <a:pt x="1334960" y="544222"/>
                </a:lnTo>
                <a:lnTo>
                  <a:pt x="1337846" y="557978"/>
                </a:lnTo>
                <a:lnTo>
                  <a:pt x="1340091" y="573012"/>
                </a:lnTo>
                <a:lnTo>
                  <a:pt x="1342336" y="589327"/>
                </a:lnTo>
                <a:lnTo>
                  <a:pt x="1343298" y="606921"/>
                </a:lnTo>
                <a:lnTo>
                  <a:pt x="1344260" y="625475"/>
                </a:lnTo>
                <a:lnTo>
                  <a:pt x="1287816" y="625475"/>
                </a:lnTo>
                <a:lnTo>
                  <a:pt x="1288457" y="606921"/>
                </a:lnTo>
                <a:lnTo>
                  <a:pt x="1290061" y="589327"/>
                </a:lnTo>
                <a:lnTo>
                  <a:pt x="1291985" y="573012"/>
                </a:lnTo>
                <a:lnTo>
                  <a:pt x="1294551" y="557978"/>
                </a:lnTo>
                <a:lnTo>
                  <a:pt x="1297116" y="544222"/>
                </a:lnTo>
                <a:lnTo>
                  <a:pt x="1300003" y="531746"/>
                </a:lnTo>
                <a:lnTo>
                  <a:pt x="1303210" y="521510"/>
                </a:lnTo>
                <a:lnTo>
                  <a:pt x="1306417" y="513193"/>
                </a:lnTo>
                <a:lnTo>
                  <a:pt x="1286533" y="493359"/>
                </a:lnTo>
                <a:lnTo>
                  <a:pt x="1285250" y="492080"/>
                </a:lnTo>
                <a:lnTo>
                  <a:pt x="1284929" y="490480"/>
                </a:lnTo>
                <a:lnTo>
                  <a:pt x="1284288" y="488881"/>
                </a:lnTo>
                <a:lnTo>
                  <a:pt x="1284288" y="487921"/>
                </a:lnTo>
                <a:lnTo>
                  <a:pt x="1284288" y="486322"/>
                </a:lnTo>
                <a:lnTo>
                  <a:pt x="1284929" y="484722"/>
                </a:lnTo>
                <a:lnTo>
                  <a:pt x="1285250" y="483123"/>
                </a:lnTo>
                <a:lnTo>
                  <a:pt x="1286533" y="481843"/>
                </a:lnTo>
                <a:lnTo>
                  <a:pt x="1310265" y="458171"/>
                </a:lnTo>
                <a:lnTo>
                  <a:pt x="1311548" y="457211"/>
                </a:lnTo>
                <a:lnTo>
                  <a:pt x="1313152" y="456572"/>
                </a:lnTo>
                <a:lnTo>
                  <a:pt x="1314434" y="456252"/>
                </a:lnTo>
                <a:lnTo>
                  <a:pt x="1316038" y="455612"/>
                </a:lnTo>
                <a:close/>
                <a:moveTo>
                  <a:pt x="1393774" y="412750"/>
                </a:moveTo>
                <a:lnTo>
                  <a:pt x="1404237" y="417527"/>
                </a:lnTo>
                <a:lnTo>
                  <a:pt x="1414699" y="421666"/>
                </a:lnTo>
                <a:lnTo>
                  <a:pt x="1434990" y="429628"/>
                </a:lnTo>
                <a:lnTo>
                  <a:pt x="1454646" y="436315"/>
                </a:lnTo>
                <a:lnTo>
                  <a:pt x="1473035" y="442366"/>
                </a:lnTo>
                <a:lnTo>
                  <a:pt x="1491106" y="448098"/>
                </a:lnTo>
                <a:lnTo>
                  <a:pt x="1507592" y="453830"/>
                </a:lnTo>
                <a:lnTo>
                  <a:pt x="1523444" y="459244"/>
                </a:lnTo>
                <a:lnTo>
                  <a:pt x="1531053" y="462428"/>
                </a:lnTo>
                <a:lnTo>
                  <a:pt x="1537711" y="465613"/>
                </a:lnTo>
                <a:lnTo>
                  <a:pt x="1541198" y="467523"/>
                </a:lnTo>
                <a:lnTo>
                  <a:pt x="1544369" y="469753"/>
                </a:lnTo>
                <a:lnTo>
                  <a:pt x="1546905" y="472300"/>
                </a:lnTo>
                <a:lnTo>
                  <a:pt x="1550075" y="475485"/>
                </a:lnTo>
                <a:lnTo>
                  <a:pt x="1552612" y="478669"/>
                </a:lnTo>
                <a:lnTo>
                  <a:pt x="1554831" y="481854"/>
                </a:lnTo>
                <a:lnTo>
                  <a:pt x="1557367" y="485675"/>
                </a:lnTo>
                <a:lnTo>
                  <a:pt x="1559587" y="489178"/>
                </a:lnTo>
                <a:lnTo>
                  <a:pt x="1563074" y="497458"/>
                </a:lnTo>
                <a:lnTo>
                  <a:pt x="1566562" y="506693"/>
                </a:lnTo>
                <a:lnTo>
                  <a:pt x="1569415" y="515609"/>
                </a:lnTo>
                <a:lnTo>
                  <a:pt x="1571951" y="525163"/>
                </a:lnTo>
                <a:lnTo>
                  <a:pt x="1573536" y="534716"/>
                </a:lnTo>
                <a:lnTo>
                  <a:pt x="1574805" y="544270"/>
                </a:lnTo>
                <a:lnTo>
                  <a:pt x="1576073" y="552868"/>
                </a:lnTo>
                <a:lnTo>
                  <a:pt x="1577024" y="561148"/>
                </a:lnTo>
                <a:lnTo>
                  <a:pt x="1577975" y="575478"/>
                </a:lnTo>
                <a:lnTo>
                  <a:pt x="1577975" y="584713"/>
                </a:lnTo>
                <a:lnTo>
                  <a:pt x="1577975" y="586624"/>
                </a:lnTo>
                <a:lnTo>
                  <a:pt x="1577341" y="588216"/>
                </a:lnTo>
                <a:lnTo>
                  <a:pt x="1576073" y="589808"/>
                </a:lnTo>
                <a:lnTo>
                  <a:pt x="1574805" y="592038"/>
                </a:lnTo>
                <a:lnTo>
                  <a:pt x="1572902" y="593630"/>
                </a:lnTo>
                <a:lnTo>
                  <a:pt x="1570683" y="595541"/>
                </a:lnTo>
                <a:lnTo>
                  <a:pt x="1564659" y="598725"/>
                </a:lnTo>
                <a:lnTo>
                  <a:pt x="1557367" y="602228"/>
                </a:lnTo>
                <a:lnTo>
                  <a:pt x="1547856" y="605731"/>
                </a:lnTo>
                <a:lnTo>
                  <a:pt x="1536760" y="608915"/>
                </a:lnTo>
                <a:lnTo>
                  <a:pt x="1524395" y="611781"/>
                </a:lnTo>
                <a:lnTo>
                  <a:pt x="1509811" y="614648"/>
                </a:lnTo>
                <a:lnTo>
                  <a:pt x="1493642" y="617195"/>
                </a:lnTo>
                <a:lnTo>
                  <a:pt x="1475571" y="619424"/>
                </a:lnTo>
                <a:lnTo>
                  <a:pt x="1455914" y="621653"/>
                </a:lnTo>
                <a:lnTo>
                  <a:pt x="1434356" y="623246"/>
                </a:lnTo>
                <a:lnTo>
                  <a:pt x="1411212" y="624201"/>
                </a:lnTo>
                <a:lnTo>
                  <a:pt x="1385848" y="625156"/>
                </a:lnTo>
                <a:lnTo>
                  <a:pt x="1358900" y="625475"/>
                </a:lnTo>
                <a:lnTo>
                  <a:pt x="1393774" y="412750"/>
                </a:lnTo>
                <a:close/>
                <a:moveTo>
                  <a:pt x="1238401" y="412750"/>
                </a:moveTo>
                <a:lnTo>
                  <a:pt x="1273175" y="625475"/>
                </a:lnTo>
                <a:lnTo>
                  <a:pt x="1246304" y="625156"/>
                </a:lnTo>
                <a:lnTo>
                  <a:pt x="1221014" y="624201"/>
                </a:lnTo>
                <a:lnTo>
                  <a:pt x="1197937" y="623246"/>
                </a:lnTo>
                <a:lnTo>
                  <a:pt x="1176441" y="621653"/>
                </a:lnTo>
                <a:lnTo>
                  <a:pt x="1156525" y="619424"/>
                </a:lnTo>
                <a:lnTo>
                  <a:pt x="1138822" y="617195"/>
                </a:lnTo>
                <a:lnTo>
                  <a:pt x="1122383" y="614648"/>
                </a:lnTo>
                <a:lnTo>
                  <a:pt x="1107841" y="611781"/>
                </a:lnTo>
                <a:lnTo>
                  <a:pt x="1095196" y="608915"/>
                </a:lnTo>
                <a:lnTo>
                  <a:pt x="1084448" y="605731"/>
                </a:lnTo>
                <a:lnTo>
                  <a:pt x="1075280" y="602228"/>
                </a:lnTo>
                <a:lnTo>
                  <a:pt x="1067377" y="598725"/>
                </a:lnTo>
                <a:lnTo>
                  <a:pt x="1061687" y="595541"/>
                </a:lnTo>
                <a:lnTo>
                  <a:pt x="1059158" y="593630"/>
                </a:lnTo>
                <a:lnTo>
                  <a:pt x="1057577" y="592038"/>
                </a:lnTo>
                <a:lnTo>
                  <a:pt x="1055997" y="589808"/>
                </a:lnTo>
                <a:lnTo>
                  <a:pt x="1055048" y="588216"/>
                </a:lnTo>
                <a:lnTo>
                  <a:pt x="1054416" y="586624"/>
                </a:lnTo>
                <a:lnTo>
                  <a:pt x="1054100" y="584713"/>
                </a:lnTo>
                <a:lnTo>
                  <a:pt x="1054416" y="575478"/>
                </a:lnTo>
                <a:lnTo>
                  <a:pt x="1055365" y="561148"/>
                </a:lnTo>
                <a:lnTo>
                  <a:pt x="1055997" y="552868"/>
                </a:lnTo>
                <a:lnTo>
                  <a:pt x="1057261" y="544270"/>
                </a:lnTo>
                <a:lnTo>
                  <a:pt x="1058842" y="534716"/>
                </a:lnTo>
                <a:lnTo>
                  <a:pt x="1060739" y="525163"/>
                </a:lnTo>
                <a:lnTo>
                  <a:pt x="1063268" y="515609"/>
                </a:lnTo>
                <a:lnTo>
                  <a:pt x="1065797" y="506693"/>
                </a:lnTo>
                <a:lnTo>
                  <a:pt x="1068958" y="497458"/>
                </a:lnTo>
                <a:lnTo>
                  <a:pt x="1073068" y="489178"/>
                </a:lnTo>
                <a:lnTo>
                  <a:pt x="1074964" y="485675"/>
                </a:lnTo>
                <a:lnTo>
                  <a:pt x="1077177" y="481854"/>
                </a:lnTo>
                <a:lnTo>
                  <a:pt x="1079706" y="478669"/>
                </a:lnTo>
                <a:lnTo>
                  <a:pt x="1082235" y="475485"/>
                </a:lnTo>
                <a:lnTo>
                  <a:pt x="1085080" y="472300"/>
                </a:lnTo>
                <a:lnTo>
                  <a:pt x="1088242" y="469753"/>
                </a:lnTo>
                <a:lnTo>
                  <a:pt x="1091403" y="467523"/>
                </a:lnTo>
                <a:lnTo>
                  <a:pt x="1094564" y="465613"/>
                </a:lnTo>
                <a:lnTo>
                  <a:pt x="1101519" y="462428"/>
                </a:lnTo>
                <a:lnTo>
                  <a:pt x="1108474" y="459244"/>
                </a:lnTo>
                <a:lnTo>
                  <a:pt x="1124280" y="453830"/>
                </a:lnTo>
                <a:lnTo>
                  <a:pt x="1141035" y="448098"/>
                </a:lnTo>
                <a:lnTo>
                  <a:pt x="1158738" y="442366"/>
                </a:lnTo>
                <a:lnTo>
                  <a:pt x="1177705" y="436315"/>
                </a:lnTo>
                <a:lnTo>
                  <a:pt x="1197305" y="429628"/>
                </a:lnTo>
                <a:lnTo>
                  <a:pt x="1217537" y="421666"/>
                </a:lnTo>
                <a:lnTo>
                  <a:pt x="1227653" y="417527"/>
                </a:lnTo>
                <a:lnTo>
                  <a:pt x="1238401" y="412750"/>
                </a:lnTo>
                <a:close/>
                <a:moveTo>
                  <a:pt x="501333" y="303212"/>
                </a:moveTo>
                <a:lnTo>
                  <a:pt x="514668" y="303212"/>
                </a:lnTo>
                <a:lnTo>
                  <a:pt x="527050" y="303212"/>
                </a:lnTo>
                <a:lnTo>
                  <a:pt x="539750" y="303846"/>
                </a:lnTo>
                <a:lnTo>
                  <a:pt x="552450" y="304481"/>
                </a:lnTo>
                <a:lnTo>
                  <a:pt x="564515" y="305433"/>
                </a:lnTo>
                <a:lnTo>
                  <a:pt x="576898" y="307020"/>
                </a:lnTo>
                <a:lnTo>
                  <a:pt x="588963" y="308606"/>
                </a:lnTo>
                <a:lnTo>
                  <a:pt x="601028" y="310510"/>
                </a:lnTo>
                <a:lnTo>
                  <a:pt x="613411" y="312731"/>
                </a:lnTo>
                <a:lnTo>
                  <a:pt x="625158" y="314952"/>
                </a:lnTo>
                <a:lnTo>
                  <a:pt x="636906" y="317808"/>
                </a:lnTo>
                <a:lnTo>
                  <a:pt x="648653" y="320981"/>
                </a:lnTo>
                <a:lnTo>
                  <a:pt x="660083" y="324154"/>
                </a:lnTo>
                <a:lnTo>
                  <a:pt x="671513" y="327644"/>
                </a:lnTo>
                <a:lnTo>
                  <a:pt x="682943" y="331452"/>
                </a:lnTo>
                <a:lnTo>
                  <a:pt x="694373" y="335577"/>
                </a:lnTo>
                <a:lnTo>
                  <a:pt x="705486" y="339702"/>
                </a:lnTo>
                <a:lnTo>
                  <a:pt x="716598" y="344461"/>
                </a:lnTo>
                <a:lnTo>
                  <a:pt x="727393" y="349221"/>
                </a:lnTo>
                <a:lnTo>
                  <a:pt x="738188" y="354298"/>
                </a:lnTo>
                <a:lnTo>
                  <a:pt x="748665" y="359692"/>
                </a:lnTo>
                <a:lnTo>
                  <a:pt x="759460" y="365403"/>
                </a:lnTo>
                <a:lnTo>
                  <a:pt x="769620" y="370798"/>
                </a:lnTo>
                <a:lnTo>
                  <a:pt x="779780" y="377144"/>
                </a:lnTo>
                <a:lnTo>
                  <a:pt x="789623" y="383173"/>
                </a:lnTo>
                <a:lnTo>
                  <a:pt x="799465" y="389836"/>
                </a:lnTo>
                <a:lnTo>
                  <a:pt x="809308" y="396499"/>
                </a:lnTo>
                <a:lnTo>
                  <a:pt x="818833" y="403163"/>
                </a:lnTo>
                <a:lnTo>
                  <a:pt x="828358" y="410143"/>
                </a:lnTo>
                <a:lnTo>
                  <a:pt x="837248" y="417759"/>
                </a:lnTo>
                <a:lnTo>
                  <a:pt x="846455" y="425057"/>
                </a:lnTo>
                <a:lnTo>
                  <a:pt x="855345" y="432672"/>
                </a:lnTo>
                <a:lnTo>
                  <a:pt x="864235" y="440605"/>
                </a:lnTo>
                <a:lnTo>
                  <a:pt x="872808" y="448854"/>
                </a:lnTo>
                <a:lnTo>
                  <a:pt x="881063" y="457104"/>
                </a:lnTo>
                <a:lnTo>
                  <a:pt x="889000" y="465672"/>
                </a:lnTo>
                <a:lnTo>
                  <a:pt x="897255" y="474239"/>
                </a:lnTo>
                <a:lnTo>
                  <a:pt x="904558" y="482806"/>
                </a:lnTo>
                <a:lnTo>
                  <a:pt x="912178" y="492008"/>
                </a:lnTo>
                <a:lnTo>
                  <a:pt x="919480" y="500892"/>
                </a:lnTo>
                <a:lnTo>
                  <a:pt x="926783" y="510411"/>
                </a:lnTo>
                <a:lnTo>
                  <a:pt x="933768" y="519931"/>
                </a:lnTo>
                <a:lnTo>
                  <a:pt x="940435" y="529767"/>
                </a:lnTo>
                <a:lnTo>
                  <a:pt x="946785" y="539603"/>
                </a:lnTo>
                <a:lnTo>
                  <a:pt x="953135" y="549440"/>
                </a:lnTo>
                <a:lnTo>
                  <a:pt x="959485" y="559594"/>
                </a:lnTo>
                <a:lnTo>
                  <a:pt x="965201" y="569747"/>
                </a:lnTo>
                <a:lnTo>
                  <a:pt x="970915" y="580218"/>
                </a:lnTo>
                <a:lnTo>
                  <a:pt x="975995" y="590689"/>
                </a:lnTo>
                <a:lnTo>
                  <a:pt x="981075" y="601795"/>
                </a:lnTo>
                <a:lnTo>
                  <a:pt x="986155" y="612266"/>
                </a:lnTo>
                <a:lnTo>
                  <a:pt x="990918" y="623372"/>
                </a:lnTo>
                <a:lnTo>
                  <a:pt x="995045" y="634477"/>
                </a:lnTo>
                <a:lnTo>
                  <a:pt x="999173" y="645900"/>
                </a:lnTo>
                <a:lnTo>
                  <a:pt x="1002983" y="657323"/>
                </a:lnTo>
                <a:lnTo>
                  <a:pt x="1006475" y="668746"/>
                </a:lnTo>
                <a:lnTo>
                  <a:pt x="1010285" y="680169"/>
                </a:lnTo>
                <a:lnTo>
                  <a:pt x="1013143" y="691909"/>
                </a:lnTo>
                <a:lnTo>
                  <a:pt x="1016001" y="703650"/>
                </a:lnTo>
                <a:lnTo>
                  <a:pt x="1018541" y="715390"/>
                </a:lnTo>
                <a:lnTo>
                  <a:pt x="1020763" y="727130"/>
                </a:lnTo>
                <a:lnTo>
                  <a:pt x="1022668" y="739505"/>
                </a:lnTo>
                <a:lnTo>
                  <a:pt x="1024255" y="751563"/>
                </a:lnTo>
                <a:lnTo>
                  <a:pt x="1025843" y="763937"/>
                </a:lnTo>
                <a:lnTo>
                  <a:pt x="1027113" y="776312"/>
                </a:lnTo>
                <a:lnTo>
                  <a:pt x="1004571" y="785514"/>
                </a:lnTo>
                <a:lnTo>
                  <a:pt x="982663" y="795351"/>
                </a:lnTo>
                <a:lnTo>
                  <a:pt x="961073" y="805505"/>
                </a:lnTo>
                <a:lnTo>
                  <a:pt x="940118" y="816928"/>
                </a:lnTo>
                <a:lnTo>
                  <a:pt x="939800" y="805822"/>
                </a:lnTo>
                <a:lnTo>
                  <a:pt x="939165" y="795034"/>
                </a:lnTo>
                <a:lnTo>
                  <a:pt x="938530" y="784245"/>
                </a:lnTo>
                <a:lnTo>
                  <a:pt x="937578" y="773774"/>
                </a:lnTo>
                <a:lnTo>
                  <a:pt x="936625" y="762668"/>
                </a:lnTo>
                <a:lnTo>
                  <a:pt x="935038" y="752515"/>
                </a:lnTo>
                <a:lnTo>
                  <a:pt x="933133" y="741726"/>
                </a:lnTo>
                <a:lnTo>
                  <a:pt x="930910" y="731255"/>
                </a:lnTo>
                <a:lnTo>
                  <a:pt x="929005" y="720784"/>
                </a:lnTo>
                <a:lnTo>
                  <a:pt x="926148" y="710630"/>
                </a:lnTo>
                <a:lnTo>
                  <a:pt x="923608" y="700794"/>
                </a:lnTo>
                <a:lnTo>
                  <a:pt x="920750" y="690640"/>
                </a:lnTo>
                <a:lnTo>
                  <a:pt x="917258" y="680804"/>
                </a:lnTo>
                <a:lnTo>
                  <a:pt x="913765" y="670967"/>
                </a:lnTo>
                <a:lnTo>
                  <a:pt x="910273" y="661131"/>
                </a:lnTo>
                <a:lnTo>
                  <a:pt x="906145" y="651612"/>
                </a:lnTo>
                <a:lnTo>
                  <a:pt x="902018" y="642410"/>
                </a:lnTo>
                <a:lnTo>
                  <a:pt x="897573" y="632891"/>
                </a:lnTo>
                <a:lnTo>
                  <a:pt x="893128" y="623689"/>
                </a:lnTo>
                <a:lnTo>
                  <a:pt x="888048" y="614805"/>
                </a:lnTo>
                <a:lnTo>
                  <a:pt x="883285" y="605603"/>
                </a:lnTo>
                <a:lnTo>
                  <a:pt x="877888" y="597035"/>
                </a:lnTo>
                <a:lnTo>
                  <a:pt x="872808" y="588468"/>
                </a:lnTo>
                <a:lnTo>
                  <a:pt x="866775" y="579584"/>
                </a:lnTo>
                <a:lnTo>
                  <a:pt x="861060" y="571017"/>
                </a:lnTo>
                <a:lnTo>
                  <a:pt x="855028" y="563084"/>
                </a:lnTo>
                <a:lnTo>
                  <a:pt x="848678" y="554834"/>
                </a:lnTo>
                <a:lnTo>
                  <a:pt x="842328" y="546901"/>
                </a:lnTo>
                <a:lnTo>
                  <a:pt x="835660" y="539286"/>
                </a:lnTo>
                <a:lnTo>
                  <a:pt x="828993" y="531671"/>
                </a:lnTo>
                <a:lnTo>
                  <a:pt x="822008" y="524373"/>
                </a:lnTo>
                <a:lnTo>
                  <a:pt x="815023" y="516758"/>
                </a:lnTo>
                <a:lnTo>
                  <a:pt x="807720" y="509777"/>
                </a:lnTo>
                <a:lnTo>
                  <a:pt x="800418" y="502479"/>
                </a:lnTo>
                <a:lnTo>
                  <a:pt x="792480" y="495815"/>
                </a:lnTo>
                <a:lnTo>
                  <a:pt x="784543" y="489152"/>
                </a:lnTo>
                <a:lnTo>
                  <a:pt x="776605" y="482806"/>
                </a:lnTo>
                <a:lnTo>
                  <a:pt x="768985" y="476777"/>
                </a:lnTo>
                <a:lnTo>
                  <a:pt x="760730" y="470748"/>
                </a:lnTo>
                <a:lnTo>
                  <a:pt x="751840" y="464720"/>
                </a:lnTo>
                <a:lnTo>
                  <a:pt x="743585" y="459326"/>
                </a:lnTo>
                <a:lnTo>
                  <a:pt x="735013" y="453931"/>
                </a:lnTo>
                <a:lnTo>
                  <a:pt x="725805" y="448854"/>
                </a:lnTo>
                <a:lnTo>
                  <a:pt x="716915" y="443460"/>
                </a:lnTo>
                <a:lnTo>
                  <a:pt x="707708" y="439018"/>
                </a:lnTo>
                <a:lnTo>
                  <a:pt x="698818" y="434258"/>
                </a:lnTo>
                <a:lnTo>
                  <a:pt x="689293" y="429816"/>
                </a:lnTo>
                <a:lnTo>
                  <a:pt x="679768" y="426009"/>
                </a:lnTo>
                <a:lnTo>
                  <a:pt x="670561" y="421884"/>
                </a:lnTo>
                <a:lnTo>
                  <a:pt x="660718" y="418076"/>
                </a:lnTo>
                <a:lnTo>
                  <a:pt x="650876" y="414903"/>
                </a:lnTo>
                <a:lnTo>
                  <a:pt x="641033" y="411413"/>
                </a:lnTo>
                <a:lnTo>
                  <a:pt x="630556" y="408557"/>
                </a:lnTo>
                <a:lnTo>
                  <a:pt x="620713" y="405701"/>
                </a:lnTo>
                <a:lnTo>
                  <a:pt x="610553" y="403163"/>
                </a:lnTo>
                <a:lnTo>
                  <a:pt x="600076" y="401259"/>
                </a:lnTo>
                <a:lnTo>
                  <a:pt x="589915" y="399038"/>
                </a:lnTo>
                <a:lnTo>
                  <a:pt x="579120" y="397134"/>
                </a:lnTo>
                <a:lnTo>
                  <a:pt x="568643" y="395547"/>
                </a:lnTo>
                <a:lnTo>
                  <a:pt x="557848" y="394278"/>
                </a:lnTo>
                <a:lnTo>
                  <a:pt x="547370" y="393644"/>
                </a:lnTo>
                <a:lnTo>
                  <a:pt x="536575" y="393009"/>
                </a:lnTo>
                <a:lnTo>
                  <a:pt x="525463" y="392374"/>
                </a:lnTo>
                <a:lnTo>
                  <a:pt x="514668" y="392374"/>
                </a:lnTo>
                <a:lnTo>
                  <a:pt x="503555" y="392374"/>
                </a:lnTo>
                <a:lnTo>
                  <a:pt x="493078" y="393009"/>
                </a:lnTo>
                <a:lnTo>
                  <a:pt x="481965" y="393644"/>
                </a:lnTo>
                <a:lnTo>
                  <a:pt x="471170" y="394278"/>
                </a:lnTo>
                <a:lnTo>
                  <a:pt x="460692" y="395547"/>
                </a:lnTo>
                <a:lnTo>
                  <a:pt x="449897" y="397134"/>
                </a:lnTo>
                <a:lnTo>
                  <a:pt x="439420" y="399038"/>
                </a:lnTo>
                <a:lnTo>
                  <a:pt x="429260" y="401259"/>
                </a:lnTo>
                <a:lnTo>
                  <a:pt x="418465" y="403163"/>
                </a:lnTo>
                <a:lnTo>
                  <a:pt x="408305" y="405701"/>
                </a:lnTo>
                <a:lnTo>
                  <a:pt x="398462" y="408557"/>
                </a:lnTo>
                <a:lnTo>
                  <a:pt x="388302" y="411413"/>
                </a:lnTo>
                <a:lnTo>
                  <a:pt x="378460" y="414903"/>
                </a:lnTo>
                <a:lnTo>
                  <a:pt x="368617" y="418076"/>
                </a:lnTo>
                <a:lnTo>
                  <a:pt x="358775" y="421884"/>
                </a:lnTo>
                <a:lnTo>
                  <a:pt x="349250" y="426009"/>
                </a:lnTo>
                <a:lnTo>
                  <a:pt x="339725" y="429816"/>
                </a:lnTo>
                <a:lnTo>
                  <a:pt x="330517" y="434576"/>
                </a:lnTo>
                <a:lnTo>
                  <a:pt x="320992" y="439018"/>
                </a:lnTo>
                <a:lnTo>
                  <a:pt x="311785" y="443460"/>
                </a:lnTo>
                <a:lnTo>
                  <a:pt x="303212" y="448854"/>
                </a:lnTo>
                <a:lnTo>
                  <a:pt x="294005" y="453931"/>
                </a:lnTo>
                <a:lnTo>
                  <a:pt x="285432" y="459326"/>
                </a:lnTo>
                <a:lnTo>
                  <a:pt x="276860" y="465354"/>
                </a:lnTo>
                <a:lnTo>
                  <a:pt x="268605" y="470748"/>
                </a:lnTo>
                <a:lnTo>
                  <a:pt x="260350" y="477095"/>
                </a:lnTo>
                <a:lnTo>
                  <a:pt x="252095" y="483441"/>
                </a:lnTo>
                <a:lnTo>
                  <a:pt x="244157" y="489469"/>
                </a:lnTo>
                <a:lnTo>
                  <a:pt x="236220" y="496450"/>
                </a:lnTo>
                <a:lnTo>
                  <a:pt x="228917" y="503113"/>
                </a:lnTo>
                <a:lnTo>
                  <a:pt x="221297" y="510094"/>
                </a:lnTo>
                <a:lnTo>
                  <a:pt x="213995" y="517075"/>
                </a:lnTo>
                <a:lnTo>
                  <a:pt x="206692" y="524373"/>
                </a:lnTo>
                <a:lnTo>
                  <a:pt x="199707" y="531671"/>
                </a:lnTo>
                <a:lnTo>
                  <a:pt x="193040" y="539603"/>
                </a:lnTo>
                <a:lnTo>
                  <a:pt x="186372" y="546901"/>
                </a:lnTo>
                <a:lnTo>
                  <a:pt x="180022" y="555469"/>
                </a:lnTo>
                <a:lnTo>
                  <a:pt x="173672" y="563084"/>
                </a:lnTo>
                <a:lnTo>
                  <a:pt x="167957" y="571334"/>
                </a:lnTo>
                <a:lnTo>
                  <a:pt x="161925" y="580218"/>
                </a:lnTo>
                <a:lnTo>
                  <a:pt x="156527" y="588468"/>
                </a:lnTo>
                <a:lnTo>
                  <a:pt x="150812" y="597353"/>
                </a:lnTo>
                <a:lnTo>
                  <a:pt x="145732" y="605920"/>
                </a:lnTo>
                <a:lnTo>
                  <a:pt x="140652" y="615122"/>
                </a:lnTo>
                <a:lnTo>
                  <a:pt x="135890" y="624006"/>
                </a:lnTo>
                <a:lnTo>
                  <a:pt x="131127" y="633208"/>
                </a:lnTo>
                <a:lnTo>
                  <a:pt x="127000" y="642727"/>
                </a:lnTo>
                <a:lnTo>
                  <a:pt x="122555" y="651929"/>
                </a:lnTo>
                <a:lnTo>
                  <a:pt x="118745" y="661766"/>
                </a:lnTo>
                <a:lnTo>
                  <a:pt x="114935" y="671285"/>
                </a:lnTo>
                <a:lnTo>
                  <a:pt x="111442" y="681121"/>
                </a:lnTo>
                <a:lnTo>
                  <a:pt x="108267" y="691275"/>
                </a:lnTo>
                <a:lnTo>
                  <a:pt x="105092" y="701111"/>
                </a:lnTo>
                <a:lnTo>
                  <a:pt x="102552" y="711582"/>
                </a:lnTo>
                <a:lnTo>
                  <a:pt x="100012" y="721736"/>
                </a:lnTo>
                <a:lnTo>
                  <a:pt x="97790" y="731890"/>
                </a:lnTo>
                <a:lnTo>
                  <a:pt x="95885" y="742043"/>
                </a:lnTo>
                <a:lnTo>
                  <a:pt x="94297" y="752832"/>
                </a:lnTo>
                <a:lnTo>
                  <a:pt x="92710" y="763303"/>
                </a:lnTo>
                <a:lnTo>
                  <a:pt x="91440" y="774091"/>
                </a:lnTo>
                <a:lnTo>
                  <a:pt x="90170" y="785197"/>
                </a:lnTo>
                <a:lnTo>
                  <a:pt x="89852" y="795668"/>
                </a:lnTo>
                <a:lnTo>
                  <a:pt x="89535" y="806774"/>
                </a:lnTo>
                <a:lnTo>
                  <a:pt x="89217" y="817562"/>
                </a:lnTo>
                <a:lnTo>
                  <a:pt x="89535" y="828350"/>
                </a:lnTo>
                <a:lnTo>
                  <a:pt x="89852" y="839456"/>
                </a:lnTo>
                <a:lnTo>
                  <a:pt x="90170" y="850244"/>
                </a:lnTo>
                <a:lnTo>
                  <a:pt x="91440" y="861033"/>
                </a:lnTo>
                <a:lnTo>
                  <a:pt x="92710" y="871504"/>
                </a:lnTo>
                <a:lnTo>
                  <a:pt x="94297" y="882292"/>
                </a:lnTo>
                <a:lnTo>
                  <a:pt x="95885" y="892763"/>
                </a:lnTo>
                <a:lnTo>
                  <a:pt x="97790" y="902917"/>
                </a:lnTo>
                <a:lnTo>
                  <a:pt x="100012" y="913388"/>
                </a:lnTo>
                <a:lnTo>
                  <a:pt x="102552" y="923542"/>
                </a:lnTo>
                <a:lnTo>
                  <a:pt x="105092" y="933695"/>
                </a:lnTo>
                <a:lnTo>
                  <a:pt x="108267" y="943532"/>
                </a:lnTo>
                <a:lnTo>
                  <a:pt x="111442" y="953686"/>
                </a:lnTo>
                <a:lnTo>
                  <a:pt x="114935" y="963522"/>
                </a:lnTo>
                <a:lnTo>
                  <a:pt x="118745" y="973041"/>
                </a:lnTo>
                <a:lnTo>
                  <a:pt x="122555" y="982878"/>
                </a:lnTo>
                <a:lnTo>
                  <a:pt x="127000" y="992397"/>
                </a:lnTo>
                <a:lnTo>
                  <a:pt x="131127" y="1001916"/>
                </a:lnTo>
                <a:lnTo>
                  <a:pt x="135890" y="1010800"/>
                </a:lnTo>
                <a:lnTo>
                  <a:pt x="140652" y="1020002"/>
                </a:lnTo>
                <a:lnTo>
                  <a:pt x="145732" y="1028887"/>
                </a:lnTo>
                <a:lnTo>
                  <a:pt x="150812" y="1037454"/>
                </a:lnTo>
                <a:lnTo>
                  <a:pt x="156527" y="1046656"/>
                </a:lnTo>
                <a:lnTo>
                  <a:pt x="161925" y="1054906"/>
                </a:lnTo>
                <a:lnTo>
                  <a:pt x="167957" y="1063473"/>
                </a:lnTo>
                <a:lnTo>
                  <a:pt x="173672" y="1071723"/>
                </a:lnTo>
                <a:lnTo>
                  <a:pt x="180022" y="1079655"/>
                </a:lnTo>
                <a:lnTo>
                  <a:pt x="186372" y="1087905"/>
                </a:lnTo>
                <a:lnTo>
                  <a:pt x="193040" y="1095521"/>
                </a:lnTo>
                <a:lnTo>
                  <a:pt x="199707" y="1103136"/>
                </a:lnTo>
                <a:lnTo>
                  <a:pt x="206692" y="1110751"/>
                </a:lnTo>
                <a:lnTo>
                  <a:pt x="213995" y="1117732"/>
                </a:lnTo>
                <a:lnTo>
                  <a:pt x="221297" y="1125030"/>
                </a:lnTo>
                <a:lnTo>
                  <a:pt x="228917" y="1132011"/>
                </a:lnTo>
                <a:lnTo>
                  <a:pt x="236220" y="1138674"/>
                </a:lnTo>
                <a:lnTo>
                  <a:pt x="244157" y="1145337"/>
                </a:lnTo>
                <a:lnTo>
                  <a:pt x="252095" y="1151683"/>
                </a:lnTo>
                <a:lnTo>
                  <a:pt x="260350" y="1158029"/>
                </a:lnTo>
                <a:lnTo>
                  <a:pt x="268605" y="1164376"/>
                </a:lnTo>
                <a:lnTo>
                  <a:pt x="276860" y="1169770"/>
                </a:lnTo>
                <a:lnTo>
                  <a:pt x="285432" y="1175799"/>
                </a:lnTo>
                <a:lnTo>
                  <a:pt x="294005" y="1181193"/>
                </a:lnTo>
                <a:lnTo>
                  <a:pt x="303212" y="1186270"/>
                </a:lnTo>
                <a:lnTo>
                  <a:pt x="311785" y="1191346"/>
                </a:lnTo>
                <a:lnTo>
                  <a:pt x="320992" y="1196106"/>
                </a:lnTo>
                <a:lnTo>
                  <a:pt x="330517" y="1200866"/>
                </a:lnTo>
                <a:lnTo>
                  <a:pt x="339725" y="1205308"/>
                </a:lnTo>
                <a:lnTo>
                  <a:pt x="349250" y="1209115"/>
                </a:lnTo>
                <a:lnTo>
                  <a:pt x="358775" y="1212923"/>
                </a:lnTo>
                <a:lnTo>
                  <a:pt x="368617" y="1217048"/>
                </a:lnTo>
                <a:lnTo>
                  <a:pt x="378460" y="1220221"/>
                </a:lnTo>
                <a:lnTo>
                  <a:pt x="388302" y="1223711"/>
                </a:lnTo>
                <a:lnTo>
                  <a:pt x="398462" y="1226567"/>
                </a:lnTo>
                <a:lnTo>
                  <a:pt x="408305" y="1229106"/>
                </a:lnTo>
                <a:lnTo>
                  <a:pt x="418465" y="1231961"/>
                </a:lnTo>
                <a:lnTo>
                  <a:pt x="429260" y="1233865"/>
                </a:lnTo>
                <a:lnTo>
                  <a:pt x="439420" y="1235769"/>
                </a:lnTo>
                <a:lnTo>
                  <a:pt x="449897" y="1237673"/>
                </a:lnTo>
                <a:lnTo>
                  <a:pt x="460692" y="1239259"/>
                </a:lnTo>
                <a:lnTo>
                  <a:pt x="471170" y="1240529"/>
                </a:lnTo>
                <a:lnTo>
                  <a:pt x="481965" y="1241480"/>
                </a:lnTo>
                <a:lnTo>
                  <a:pt x="493078" y="1242115"/>
                </a:lnTo>
                <a:lnTo>
                  <a:pt x="503555" y="1242432"/>
                </a:lnTo>
                <a:lnTo>
                  <a:pt x="514668" y="1242432"/>
                </a:lnTo>
                <a:lnTo>
                  <a:pt x="531813" y="1242115"/>
                </a:lnTo>
                <a:lnTo>
                  <a:pt x="548958" y="1240846"/>
                </a:lnTo>
                <a:lnTo>
                  <a:pt x="566103" y="1238942"/>
                </a:lnTo>
                <a:lnTo>
                  <a:pt x="582613" y="1236721"/>
                </a:lnTo>
                <a:lnTo>
                  <a:pt x="574675" y="1259567"/>
                </a:lnTo>
                <a:lnTo>
                  <a:pt x="567690" y="1282730"/>
                </a:lnTo>
                <a:lnTo>
                  <a:pt x="561340" y="1305893"/>
                </a:lnTo>
                <a:lnTo>
                  <a:pt x="558165" y="1317633"/>
                </a:lnTo>
                <a:lnTo>
                  <a:pt x="555625" y="1329374"/>
                </a:lnTo>
                <a:lnTo>
                  <a:pt x="534988" y="1330960"/>
                </a:lnTo>
                <a:lnTo>
                  <a:pt x="524828" y="1331595"/>
                </a:lnTo>
                <a:lnTo>
                  <a:pt x="514668" y="1331912"/>
                </a:lnTo>
                <a:lnTo>
                  <a:pt x="501333" y="1331595"/>
                </a:lnTo>
                <a:lnTo>
                  <a:pt x="488315" y="1330960"/>
                </a:lnTo>
                <a:lnTo>
                  <a:pt x="475297" y="1330326"/>
                </a:lnTo>
                <a:lnTo>
                  <a:pt x="462280" y="1329056"/>
                </a:lnTo>
                <a:lnTo>
                  <a:pt x="449262" y="1327470"/>
                </a:lnTo>
                <a:lnTo>
                  <a:pt x="436245" y="1325883"/>
                </a:lnTo>
                <a:lnTo>
                  <a:pt x="423545" y="1323662"/>
                </a:lnTo>
                <a:lnTo>
                  <a:pt x="411162" y="1321124"/>
                </a:lnTo>
                <a:lnTo>
                  <a:pt x="398462" y="1318585"/>
                </a:lnTo>
                <a:lnTo>
                  <a:pt x="386397" y="1315730"/>
                </a:lnTo>
                <a:lnTo>
                  <a:pt x="374015" y="1312239"/>
                </a:lnTo>
                <a:lnTo>
                  <a:pt x="361950" y="1308749"/>
                </a:lnTo>
                <a:lnTo>
                  <a:pt x="349567" y="1304624"/>
                </a:lnTo>
                <a:lnTo>
                  <a:pt x="337820" y="1300499"/>
                </a:lnTo>
                <a:lnTo>
                  <a:pt x="326072" y="1296057"/>
                </a:lnTo>
                <a:lnTo>
                  <a:pt x="314642" y="1291297"/>
                </a:lnTo>
                <a:lnTo>
                  <a:pt x="303212" y="1286220"/>
                </a:lnTo>
                <a:lnTo>
                  <a:pt x="291782" y="1281143"/>
                </a:lnTo>
                <a:lnTo>
                  <a:pt x="280352" y="1275432"/>
                </a:lnTo>
                <a:lnTo>
                  <a:pt x="269240" y="1269721"/>
                </a:lnTo>
                <a:lnTo>
                  <a:pt x="258762" y="1263374"/>
                </a:lnTo>
                <a:lnTo>
                  <a:pt x="247967" y="1257028"/>
                </a:lnTo>
                <a:lnTo>
                  <a:pt x="237490" y="1250365"/>
                </a:lnTo>
                <a:lnTo>
                  <a:pt x="227330" y="1243702"/>
                </a:lnTo>
                <a:lnTo>
                  <a:pt x="217170" y="1236721"/>
                </a:lnTo>
                <a:lnTo>
                  <a:pt x="206692" y="1229423"/>
                </a:lnTo>
                <a:lnTo>
                  <a:pt x="196850" y="1222125"/>
                </a:lnTo>
                <a:lnTo>
                  <a:pt x="187642" y="1214192"/>
                </a:lnTo>
                <a:lnTo>
                  <a:pt x="178117" y="1206260"/>
                </a:lnTo>
                <a:lnTo>
                  <a:pt x="168592" y="1198010"/>
                </a:lnTo>
                <a:lnTo>
                  <a:pt x="159702" y="1189443"/>
                </a:lnTo>
                <a:lnTo>
                  <a:pt x="150812" y="1180875"/>
                </a:lnTo>
                <a:lnTo>
                  <a:pt x="142240" y="1171991"/>
                </a:lnTo>
                <a:lnTo>
                  <a:pt x="133985" y="1163106"/>
                </a:lnTo>
                <a:lnTo>
                  <a:pt x="125730" y="1153587"/>
                </a:lnTo>
                <a:lnTo>
                  <a:pt x="117792" y="1144703"/>
                </a:lnTo>
                <a:lnTo>
                  <a:pt x="109855" y="1134866"/>
                </a:lnTo>
                <a:lnTo>
                  <a:pt x="102552" y="1125030"/>
                </a:lnTo>
                <a:lnTo>
                  <a:pt x="94932" y="1115193"/>
                </a:lnTo>
                <a:lnTo>
                  <a:pt x="87947" y="1104722"/>
                </a:lnTo>
                <a:lnTo>
                  <a:pt x="81280" y="1094569"/>
                </a:lnTo>
                <a:lnTo>
                  <a:pt x="74612" y="1084098"/>
                </a:lnTo>
                <a:lnTo>
                  <a:pt x="68262" y="1073309"/>
                </a:lnTo>
                <a:lnTo>
                  <a:pt x="62230" y="1062521"/>
                </a:lnTo>
                <a:lnTo>
                  <a:pt x="56515" y="1051415"/>
                </a:lnTo>
                <a:lnTo>
                  <a:pt x="50800" y="1040310"/>
                </a:lnTo>
                <a:lnTo>
                  <a:pt x="45402" y="1028887"/>
                </a:lnTo>
                <a:lnTo>
                  <a:pt x="40322" y="1017464"/>
                </a:lnTo>
                <a:lnTo>
                  <a:pt x="35560" y="1005724"/>
                </a:lnTo>
                <a:lnTo>
                  <a:pt x="31115" y="993983"/>
                </a:lnTo>
                <a:lnTo>
                  <a:pt x="26987" y="982243"/>
                </a:lnTo>
                <a:lnTo>
                  <a:pt x="22860" y="970185"/>
                </a:lnTo>
                <a:lnTo>
                  <a:pt x="19367" y="958128"/>
                </a:lnTo>
                <a:lnTo>
                  <a:pt x="16192" y="946070"/>
                </a:lnTo>
                <a:lnTo>
                  <a:pt x="13017" y="933378"/>
                </a:lnTo>
                <a:lnTo>
                  <a:pt x="10477" y="921003"/>
                </a:lnTo>
                <a:lnTo>
                  <a:pt x="7937" y="908628"/>
                </a:lnTo>
                <a:lnTo>
                  <a:pt x="6032" y="895619"/>
                </a:lnTo>
                <a:lnTo>
                  <a:pt x="4127" y="882927"/>
                </a:lnTo>
                <a:lnTo>
                  <a:pt x="2540" y="869917"/>
                </a:lnTo>
                <a:lnTo>
                  <a:pt x="1270" y="856908"/>
                </a:lnTo>
                <a:lnTo>
                  <a:pt x="635" y="843898"/>
                </a:lnTo>
                <a:lnTo>
                  <a:pt x="0" y="830572"/>
                </a:lnTo>
                <a:lnTo>
                  <a:pt x="0" y="817562"/>
                </a:lnTo>
                <a:lnTo>
                  <a:pt x="0" y="804235"/>
                </a:lnTo>
                <a:lnTo>
                  <a:pt x="635" y="790909"/>
                </a:lnTo>
                <a:lnTo>
                  <a:pt x="1270" y="777899"/>
                </a:lnTo>
                <a:lnTo>
                  <a:pt x="2540" y="764889"/>
                </a:lnTo>
                <a:lnTo>
                  <a:pt x="4127" y="751880"/>
                </a:lnTo>
                <a:lnTo>
                  <a:pt x="6032" y="739505"/>
                </a:lnTo>
                <a:lnTo>
                  <a:pt x="7937" y="726496"/>
                </a:lnTo>
                <a:lnTo>
                  <a:pt x="10477" y="713803"/>
                </a:lnTo>
                <a:lnTo>
                  <a:pt x="13017" y="701746"/>
                </a:lnTo>
                <a:lnTo>
                  <a:pt x="16192" y="689054"/>
                </a:lnTo>
                <a:lnTo>
                  <a:pt x="19367" y="676996"/>
                </a:lnTo>
                <a:lnTo>
                  <a:pt x="22860" y="664621"/>
                </a:lnTo>
                <a:lnTo>
                  <a:pt x="26987" y="652881"/>
                </a:lnTo>
                <a:lnTo>
                  <a:pt x="31115" y="640823"/>
                </a:lnTo>
                <a:lnTo>
                  <a:pt x="35560" y="629401"/>
                </a:lnTo>
                <a:lnTo>
                  <a:pt x="40322" y="617343"/>
                </a:lnTo>
                <a:lnTo>
                  <a:pt x="45402" y="605920"/>
                </a:lnTo>
                <a:lnTo>
                  <a:pt x="50800" y="594497"/>
                </a:lnTo>
                <a:lnTo>
                  <a:pt x="56515" y="583709"/>
                </a:lnTo>
                <a:lnTo>
                  <a:pt x="62230" y="572603"/>
                </a:lnTo>
                <a:lnTo>
                  <a:pt x="68262" y="561497"/>
                </a:lnTo>
                <a:lnTo>
                  <a:pt x="74612" y="551026"/>
                </a:lnTo>
                <a:lnTo>
                  <a:pt x="81280" y="540238"/>
                </a:lnTo>
                <a:lnTo>
                  <a:pt x="87947" y="530084"/>
                </a:lnTo>
                <a:lnTo>
                  <a:pt x="94932" y="519931"/>
                </a:lnTo>
                <a:lnTo>
                  <a:pt x="102552" y="510094"/>
                </a:lnTo>
                <a:lnTo>
                  <a:pt x="109855" y="500258"/>
                </a:lnTo>
                <a:lnTo>
                  <a:pt x="117792" y="490421"/>
                </a:lnTo>
                <a:lnTo>
                  <a:pt x="125730" y="480902"/>
                </a:lnTo>
                <a:lnTo>
                  <a:pt x="133985" y="472018"/>
                </a:lnTo>
                <a:lnTo>
                  <a:pt x="142240" y="462816"/>
                </a:lnTo>
                <a:lnTo>
                  <a:pt x="150812" y="453931"/>
                </a:lnTo>
                <a:lnTo>
                  <a:pt x="159702" y="445681"/>
                </a:lnTo>
                <a:lnTo>
                  <a:pt x="168592" y="436797"/>
                </a:lnTo>
                <a:lnTo>
                  <a:pt x="178117" y="428547"/>
                </a:lnTo>
                <a:lnTo>
                  <a:pt x="187642" y="420932"/>
                </a:lnTo>
                <a:lnTo>
                  <a:pt x="196850" y="412999"/>
                </a:lnTo>
                <a:lnTo>
                  <a:pt x="206692" y="405384"/>
                </a:lnTo>
                <a:lnTo>
                  <a:pt x="217170" y="398403"/>
                </a:lnTo>
                <a:lnTo>
                  <a:pt x="227330" y="391422"/>
                </a:lnTo>
                <a:lnTo>
                  <a:pt x="237490" y="384124"/>
                </a:lnTo>
                <a:lnTo>
                  <a:pt x="247967" y="377778"/>
                </a:lnTo>
                <a:lnTo>
                  <a:pt x="258762" y="371750"/>
                </a:lnTo>
                <a:lnTo>
                  <a:pt x="269240" y="365403"/>
                </a:lnTo>
                <a:lnTo>
                  <a:pt x="280352" y="359375"/>
                </a:lnTo>
                <a:lnTo>
                  <a:pt x="291782" y="353981"/>
                </a:lnTo>
                <a:lnTo>
                  <a:pt x="303212" y="348904"/>
                </a:lnTo>
                <a:lnTo>
                  <a:pt x="314642" y="343827"/>
                </a:lnTo>
                <a:lnTo>
                  <a:pt x="326072" y="339067"/>
                </a:lnTo>
                <a:lnTo>
                  <a:pt x="337820" y="334308"/>
                </a:lnTo>
                <a:lnTo>
                  <a:pt x="349567" y="330183"/>
                </a:lnTo>
                <a:lnTo>
                  <a:pt x="361950" y="326375"/>
                </a:lnTo>
                <a:lnTo>
                  <a:pt x="374015" y="322885"/>
                </a:lnTo>
                <a:lnTo>
                  <a:pt x="386397" y="319394"/>
                </a:lnTo>
                <a:lnTo>
                  <a:pt x="398462" y="316539"/>
                </a:lnTo>
                <a:lnTo>
                  <a:pt x="411162" y="313683"/>
                </a:lnTo>
                <a:lnTo>
                  <a:pt x="423545" y="311144"/>
                </a:lnTo>
                <a:lnTo>
                  <a:pt x="436245" y="308923"/>
                </a:lnTo>
                <a:lnTo>
                  <a:pt x="449262" y="307337"/>
                </a:lnTo>
                <a:lnTo>
                  <a:pt x="462280" y="306068"/>
                </a:lnTo>
                <a:lnTo>
                  <a:pt x="475297" y="304798"/>
                </a:lnTo>
                <a:lnTo>
                  <a:pt x="488315" y="303846"/>
                </a:lnTo>
                <a:lnTo>
                  <a:pt x="501333" y="303212"/>
                </a:lnTo>
                <a:close/>
                <a:moveTo>
                  <a:pt x="1311093" y="133350"/>
                </a:moveTo>
                <a:lnTo>
                  <a:pt x="1316198" y="133350"/>
                </a:lnTo>
                <a:lnTo>
                  <a:pt x="1321302" y="133350"/>
                </a:lnTo>
                <a:lnTo>
                  <a:pt x="1326407" y="133984"/>
                </a:lnTo>
                <a:lnTo>
                  <a:pt x="1331193" y="134617"/>
                </a:lnTo>
                <a:lnTo>
                  <a:pt x="1335978" y="135251"/>
                </a:lnTo>
                <a:lnTo>
                  <a:pt x="1340764" y="136835"/>
                </a:lnTo>
                <a:lnTo>
                  <a:pt x="1345231" y="138103"/>
                </a:lnTo>
                <a:lnTo>
                  <a:pt x="1350016" y="140004"/>
                </a:lnTo>
                <a:lnTo>
                  <a:pt x="1354483" y="142222"/>
                </a:lnTo>
                <a:lnTo>
                  <a:pt x="1358949" y="144440"/>
                </a:lnTo>
                <a:lnTo>
                  <a:pt x="1363097" y="146658"/>
                </a:lnTo>
                <a:lnTo>
                  <a:pt x="1367245" y="149510"/>
                </a:lnTo>
                <a:lnTo>
                  <a:pt x="1371392" y="152362"/>
                </a:lnTo>
                <a:lnTo>
                  <a:pt x="1374902" y="155530"/>
                </a:lnTo>
                <a:lnTo>
                  <a:pt x="1379049" y="159016"/>
                </a:lnTo>
                <a:lnTo>
                  <a:pt x="1382559" y="162501"/>
                </a:lnTo>
                <a:lnTo>
                  <a:pt x="1385749" y="165987"/>
                </a:lnTo>
                <a:lnTo>
                  <a:pt x="1389259" y="170106"/>
                </a:lnTo>
                <a:lnTo>
                  <a:pt x="1392130" y="174225"/>
                </a:lnTo>
                <a:lnTo>
                  <a:pt x="1395320" y="178345"/>
                </a:lnTo>
                <a:lnTo>
                  <a:pt x="1397873" y="182781"/>
                </a:lnTo>
                <a:lnTo>
                  <a:pt x="1400425" y="187217"/>
                </a:lnTo>
                <a:lnTo>
                  <a:pt x="1402658" y="191970"/>
                </a:lnTo>
                <a:lnTo>
                  <a:pt x="1405211" y="197039"/>
                </a:lnTo>
                <a:lnTo>
                  <a:pt x="1407125" y="201792"/>
                </a:lnTo>
                <a:lnTo>
                  <a:pt x="1408720" y="206862"/>
                </a:lnTo>
                <a:lnTo>
                  <a:pt x="1410315" y="211932"/>
                </a:lnTo>
                <a:lnTo>
                  <a:pt x="1411911" y="217636"/>
                </a:lnTo>
                <a:lnTo>
                  <a:pt x="1412549" y="223022"/>
                </a:lnTo>
                <a:lnTo>
                  <a:pt x="1413506" y="228409"/>
                </a:lnTo>
                <a:lnTo>
                  <a:pt x="1414144" y="234112"/>
                </a:lnTo>
                <a:lnTo>
                  <a:pt x="1414463" y="239816"/>
                </a:lnTo>
                <a:lnTo>
                  <a:pt x="1414463" y="245520"/>
                </a:lnTo>
                <a:lnTo>
                  <a:pt x="1414463" y="252491"/>
                </a:lnTo>
                <a:lnTo>
                  <a:pt x="1414144" y="259778"/>
                </a:lnTo>
                <a:lnTo>
                  <a:pt x="1412868" y="267066"/>
                </a:lnTo>
                <a:lnTo>
                  <a:pt x="1411911" y="274354"/>
                </a:lnTo>
                <a:lnTo>
                  <a:pt x="1410315" y="281959"/>
                </a:lnTo>
                <a:lnTo>
                  <a:pt x="1408720" y="288930"/>
                </a:lnTo>
                <a:lnTo>
                  <a:pt x="1406168" y="296535"/>
                </a:lnTo>
                <a:lnTo>
                  <a:pt x="1403935" y="303822"/>
                </a:lnTo>
                <a:lnTo>
                  <a:pt x="1401063" y="311427"/>
                </a:lnTo>
                <a:lnTo>
                  <a:pt x="1397873" y="318398"/>
                </a:lnTo>
                <a:lnTo>
                  <a:pt x="1394682" y="325686"/>
                </a:lnTo>
                <a:lnTo>
                  <a:pt x="1391173" y="332340"/>
                </a:lnTo>
                <a:lnTo>
                  <a:pt x="1387663" y="338994"/>
                </a:lnTo>
                <a:lnTo>
                  <a:pt x="1383835" y="345332"/>
                </a:lnTo>
                <a:lnTo>
                  <a:pt x="1379368" y="351352"/>
                </a:lnTo>
                <a:lnTo>
                  <a:pt x="1374902" y="357372"/>
                </a:lnTo>
                <a:lnTo>
                  <a:pt x="1374902" y="396664"/>
                </a:lnTo>
                <a:lnTo>
                  <a:pt x="1367564" y="404902"/>
                </a:lnTo>
                <a:lnTo>
                  <a:pt x="1359587" y="413140"/>
                </a:lnTo>
                <a:lnTo>
                  <a:pt x="1350016" y="422963"/>
                </a:lnTo>
                <a:lnTo>
                  <a:pt x="1340126" y="432469"/>
                </a:lnTo>
                <a:lnTo>
                  <a:pt x="1330235" y="441024"/>
                </a:lnTo>
                <a:lnTo>
                  <a:pt x="1326088" y="444193"/>
                </a:lnTo>
                <a:lnTo>
                  <a:pt x="1321940" y="447045"/>
                </a:lnTo>
                <a:lnTo>
                  <a:pt x="1318750" y="448629"/>
                </a:lnTo>
                <a:lnTo>
                  <a:pt x="1317155" y="448946"/>
                </a:lnTo>
                <a:lnTo>
                  <a:pt x="1316198" y="449263"/>
                </a:lnTo>
                <a:lnTo>
                  <a:pt x="1314921" y="448946"/>
                </a:lnTo>
                <a:lnTo>
                  <a:pt x="1313326" y="448629"/>
                </a:lnTo>
                <a:lnTo>
                  <a:pt x="1310136" y="447045"/>
                </a:lnTo>
                <a:lnTo>
                  <a:pt x="1306307" y="444193"/>
                </a:lnTo>
                <a:lnTo>
                  <a:pt x="1301841" y="441024"/>
                </a:lnTo>
                <a:lnTo>
                  <a:pt x="1292269" y="432469"/>
                </a:lnTo>
                <a:lnTo>
                  <a:pt x="1282060" y="422963"/>
                </a:lnTo>
                <a:lnTo>
                  <a:pt x="1273127" y="413140"/>
                </a:lnTo>
                <a:lnTo>
                  <a:pt x="1265151" y="404902"/>
                </a:lnTo>
                <a:lnTo>
                  <a:pt x="1257493" y="396664"/>
                </a:lnTo>
                <a:lnTo>
                  <a:pt x="1257493" y="357372"/>
                </a:lnTo>
                <a:lnTo>
                  <a:pt x="1252708" y="351352"/>
                </a:lnTo>
                <a:lnTo>
                  <a:pt x="1248879" y="345332"/>
                </a:lnTo>
                <a:lnTo>
                  <a:pt x="1245051" y="338994"/>
                </a:lnTo>
                <a:lnTo>
                  <a:pt x="1240903" y="332340"/>
                </a:lnTo>
                <a:lnTo>
                  <a:pt x="1237394" y="325686"/>
                </a:lnTo>
                <a:lnTo>
                  <a:pt x="1234203" y="318398"/>
                </a:lnTo>
                <a:lnTo>
                  <a:pt x="1231013" y="311427"/>
                </a:lnTo>
                <a:lnTo>
                  <a:pt x="1228460" y="303822"/>
                </a:lnTo>
                <a:lnTo>
                  <a:pt x="1225908" y="296535"/>
                </a:lnTo>
                <a:lnTo>
                  <a:pt x="1223994" y="288930"/>
                </a:lnTo>
                <a:lnTo>
                  <a:pt x="1222080" y="281959"/>
                </a:lnTo>
                <a:lnTo>
                  <a:pt x="1220484" y="274354"/>
                </a:lnTo>
                <a:lnTo>
                  <a:pt x="1219208" y="267066"/>
                </a:lnTo>
                <a:lnTo>
                  <a:pt x="1218570" y="259778"/>
                </a:lnTo>
                <a:lnTo>
                  <a:pt x="1217932" y="252491"/>
                </a:lnTo>
                <a:lnTo>
                  <a:pt x="1217613" y="245520"/>
                </a:lnTo>
                <a:lnTo>
                  <a:pt x="1217613" y="239816"/>
                </a:lnTo>
                <a:lnTo>
                  <a:pt x="1217932" y="234112"/>
                </a:lnTo>
                <a:lnTo>
                  <a:pt x="1218889" y="228409"/>
                </a:lnTo>
                <a:lnTo>
                  <a:pt x="1219527" y="223022"/>
                </a:lnTo>
                <a:lnTo>
                  <a:pt x="1220803" y="217636"/>
                </a:lnTo>
                <a:lnTo>
                  <a:pt x="1222080" y="211932"/>
                </a:lnTo>
                <a:lnTo>
                  <a:pt x="1223675" y="206862"/>
                </a:lnTo>
                <a:lnTo>
                  <a:pt x="1225589" y="201792"/>
                </a:lnTo>
                <a:lnTo>
                  <a:pt x="1227503" y="197039"/>
                </a:lnTo>
                <a:lnTo>
                  <a:pt x="1229418" y="191970"/>
                </a:lnTo>
                <a:lnTo>
                  <a:pt x="1231970" y="187217"/>
                </a:lnTo>
                <a:lnTo>
                  <a:pt x="1234522" y="182781"/>
                </a:lnTo>
                <a:lnTo>
                  <a:pt x="1237394" y="178345"/>
                </a:lnTo>
                <a:lnTo>
                  <a:pt x="1240265" y="174225"/>
                </a:lnTo>
                <a:lnTo>
                  <a:pt x="1243456" y="170106"/>
                </a:lnTo>
                <a:lnTo>
                  <a:pt x="1246646" y="165987"/>
                </a:lnTo>
                <a:lnTo>
                  <a:pt x="1250155" y="162501"/>
                </a:lnTo>
                <a:lnTo>
                  <a:pt x="1253665" y="159016"/>
                </a:lnTo>
                <a:lnTo>
                  <a:pt x="1257174" y="155530"/>
                </a:lnTo>
                <a:lnTo>
                  <a:pt x="1261003" y="152362"/>
                </a:lnTo>
                <a:lnTo>
                  <a:pt x="1265151" y="149510"/>
                </a:lnTo>
                <a:lnTo>
                  <a:pt x="1268979" y="146658"/>
                </a:lnTo>
                <a:lnTo>
                  <a:pt x="1273446" y="144440"/>
                </a:lnTo>
                <a:lnTo>
                  <a:pt x="1277912" y="142222"/>
                </a:lnTo>
                <a:lnTo>
                  <a:pt x="1282060" y="140004"/>
                </a:lnTo>
                <a:lnTo>
                  <a:pt x="1286845" y="138103"/>
                </a:lnTo>
                <a:lnTo>
                  <a:pt x="1291631" y="136835"/>
                </a:lnTo>
                <a:lnTo>
                  <a:pt x="1296417" y="135251"/>
                </a:lnTo>
                <a:lnTo>
                  <a:pt x="1301202" y="134617"/>
                </a:lnTo>
                <a:lnTo>
                  <a:pt x="1306307" y="133984"/>
                </a:lnTo>
                <a:lnTo>
                  <a:pt x="1311093" y="133350"/>
                </a:lnTo>
                <a:close/>
                <a:moveTo>
                  <a:pt x="1313816" y="0"/>
                </a:moveTo>
                <a:lnTo>
                  <a:pt x="1324603" y="318"/>
                </a:lnTo>
                <a:lnTo>
                  <a:pt x="1335072" y="635"/>
                </a:lnTo>
                <a:lnTo>
                  <a:pt x="1345224" y="953"/>
                </a:lnTo>
                <a:lnTo>
                  <a:pt x="1356011" y="2223"/>
                </a:lnTo>
                <a:lnTo>
                  <a:pt x="1366163" y="3494"/>
                </a:lnTo>
                <a:lnTo>
                  <a:pt x="1376315" y="5082"/>
                </a:lnTo>
                <a:lnTo>
                  <a:pt x="1386785" y="6670"/>
                </a:lnTo>
                <a:lnTo>
                  <a:pt x="1396937" y="8576"/>
                </a:lnTo>
                <a:lnTo>
                  <a:pt x="1406772" y="10482"/>
                </a:lnTo>
                <a:lnTo>
                  <a:pt x="1416607" y="13023"/>
                </a:lnTo>
                <a:lnTo>
                  <a:pt x="1426442" y="15564"/>
                </a:lnTo>
                <a:lnTo>
                  <a:pt x="1436276" y="18740"/>
                </a:lnTo>
                <a:lnTo>
                  <a:pt x="1445794" y="21917"/>
                </a:lnTo>
                <a:lnTo>
                  <a:pt x="1455629" y="25093"/>
                </a:lnTo>
                <a:lnTo>
                  <a:pt x="1464512" y="28587"/>
                </a:lnTo>
                <a:lnTo>
                  <a:pt x="1474030" y="32716"/>
                </a:lnTo>
                <a:lnTo>
                  <a:pt x="1482913" y="36528"/>
                </a:lnTo>
                <a:lnTo>
                  <a:pt x="1492113" y="40975"/>
                </a:lnTo>
                <a:lnTo>
                  <a:pt x="1500996" y="45104"/>
                </a:lnTo>
                <a:lnTo>
                  <a:pt x="1510197" y="49868"/>
                </a:lnTo>
                <a:lnTo>
                  <a:pt x="1518763" y="54633"/>
                </a:lnTo>
                <a:lnTo>
                  <a:pt x="1527011" y="59715"/>
                </a:lnTo>
                <a:lnTo>
                  <a:pt x="1535895" y="65432"/>
                </a:lnTo>
                <a:lnTo>
                  <a:pt x="1544143" y="70514"/>
                </a:lnTo>
                <a:lnTo>
                  <a:pt x="1552392" y="76232"/>
                </a:lnTo>
                <a:lnTo>
                  <a:pt x="1560006" y="82267"/>
                </a:lnTo>
                <a:lnTo>
                  <a:pt x="1567937" y="87984"/>
                </a:lnTo>
                <a:lnTo>
                  <a:pt x="1575869" y="94337"/>
                </a:lnTo>
                <a:lnTo>
                  <a:pt x="1590780" y="107360"/>
                </a:lnTo>
                <a:lnTo>
                  <a:pt x="1605056" y="120701"/>
                </a:lnTo>
                <a:lnTo>
                  <a:pt x="1618698" y="135312"/>
                </a:lnTo>
                <a:lnTo>
                  <a:pt x="1631705" y="150240"/>
                </a:lnTo>
                <a:lnTo>
                  <a:pt x="1637733" y="157864"/>
                </a:lnTo>
                <a:lnTo>
                  <a:pt x="1643761" y="165805"/>
                </a:lnTo>
                <a:lnTo>
                  <a:pt x="1649789" y="174063"/>
                </a:lnTo>
                <a:lnTo>
                  <a:pt x="1655182" y="181686"/>
                </a:lnTo>
                <a:lnTo>
                  <a:pt x="1660893" y="190262"/>
                </a:lnTo>
                <a:lnTo>
                  <a:pt x="1665969" y="198838"/>
                </a:lnTo>
                <a:lnTo>
                  <a:pt x="1671045" y="207097"/>
                </a:lnTo>
                <a:lnTo>
                  <a:pt x="1675804" y="215991"/>
                </a:lnTo>
                <a:lnTo>
                  <a:pt x="1680563" y="224884"/>
                </a:lnTo>
                <a:lnTo>
                  <a:pt x="1685322" y="233778"/>
                </a:lnTo>
                <a:lnTo>
                  <a:pt x="1689129" y="242989"/>
                </a:lnTo>
                <a:lnTo>
                  <a:pt x="1693570" y="251883"/>
                </a:lnTo>
                <a:lnTo>
                  <a:pt x="1697060" y="261412"/>
                </a:lnTo>
                <a:lnTo>
                  <a:pt x="1700550" y="270941"/>
                </a:lnTo>
                <a:lnTo>
                  <a:pt x="1704040" y="280153"/>
                </a:lnTo>
                <a:lnTo>
                  <a:pt x="1707212" y="289682"/>
                </a:lnTo>
                <a:lnTo>
                  <a:pt x="1710067" y="299528"/>
                </a:lnTo>
                <a:lnTo>
                  <a:pt x="1712606" y="309375"/>
                </a:lnTo>
                <a:lnTo>
                  <a:pt x="1715144" y="319221"/>
                </a:lnTo>
                <a:lnTo>
                  <a:pt x="1717364" y="329068"/>
                </a:lnTo>
                <a:lnTo>
                  <a:pt x="1719268" y="339232"/>
                </a:lnTo>
                <a:lnTo>
                  <a:pt x="1720854" y="349714"/>
                </a:lnTo>
                <a:lnTo>
                  <a:pt x="1722440" y="359879"/>
                </a:lnTo>
                <a:lnTo>
                  <a:pt x="1723709" y="370043"/>
                </a:lnTo>
                <a:lnTo>
                  <a:pt x="1724661" y="380842"/>
                </a:lnTo>
                <a:lnTo>
                  <a:pt x="1725296" y="391007"/>
                </a:lnTo>
                <a:lnTo>
                  <a:pt x="1725613" y="401489"/>
                </a:lnTo>
                <a:lnTo>
                  <a:pt x="1725613" y="412288"/>
                </a:lnTo>
                <a:lnTo>
                  <a:pt x="1725613" y="425629"/>
                </a:lnTo>
                <a:lnTo>
                  <a:pt x="1724979" y="438969"/>
                </a:lnTo>
                <a:lnTo>
                  <a:pt x="1723709" y="451992"/>
                </a:lnTo>
                <a:lnTo>
                  <a:pt x="1722440" y="465015"/>
                </a:lnTo>
                <a:lnTo>
                  <a:pt x="1720537" y="478038"/>
                </a:lnTo>
                <a:lnTo>
                  <a:pt x="1718316" y="490426"/>
                </a:lnTo>
                <a:lnTo>
                  <a:pt x="1715461" y="503449"/>
                </a:lnTo>
                <a:lnTo>
                  <a:pt x="1712606" y="515837"/>
                </a:lnTo>
                <a:lnTo>
                  <a:pt x="1709116" y="528224"/>
                </a:lnTo>
                <a:lnTo>
                  <a:pt x="1705309" y="540612"/>
                </a:lnTo>
                <a:lnTo>
                  <a:pt x="1701184" y="552364"/>
                </a:lnTo>
                <a:lnTo>
                  <a:pt x="1696743" y="564117"/>
                </a:lnTo>
                <a:lnTo>
                  <a:pt x="1691984" y="575869"/>
                </a:lnTo>
                <a:lnTo>
                  <a:pt x="1686908" y="587304"/>
                </a:lnTo>
                <a:lnTo>
                  <a:pt x="1681197" y="598739"/>
                </a:lnTo>
                <a:lnTo>
                  <a:pt x="1675487" y="609856"/>
                </a:lnTo>
                <a:lnTo>
                  <a:pt x="1669142" y="620973"/>
                </a:lnTo>
                <a:lnTo>
                  <a:pt x="1662479" y="631455"/>
                </a:lnTo>
                <a:lnTo>
                  <a:pt x="1655817" y="641937"/>
                </a:lnTo>
                <a:lnTo>
                  <a:pt x="1648520" y="652101"/>
                </a:lnTo>
                <a:lnTo>
                  <a:pt x="1641223" y="662266"/>
                </a:lnTo>
                <a:lnTo>
                  <a:pt x="1633292" y="672112"/>
                </a:lnTo>
                <a:lnTo>
                  <a:pt x="1625360" y="681641"/>
                </a:lnTo>
                <a:lnTo>
                  <a:pt x="1617112" y="690853"/>
                </a:lnTo>
                <a:lnTo>
                  <a:pt x="1608546" y="700064"/>
                </a:lnTo>
                <a:lnTo>
                  <a:pt x="1599980" y="708640"/>
                </a:lnTo>
                <a:lnTo>
                  <a:pt x="1590462" y="717534"/>
                </a:lnTo>
                <a:lnTo>
                  <a:pt x="1581262" y="725157"/>
                </a:lnTo>
                <a:lnTo>
                  <a:pt x="1571427" y="733416"/>
                </a:lnTo>
                <a:lnTo>
                  <a:pt x="1561592" y="741039"/>
                </a:lnTo>
                <a:lnTo>
                  <a:pt x="1551757" y="748344"/>
                </a:lnTo>
                <a:lnTo>
                  <a:pt x="1541605" y="755650"/>
                </a:lnTo>
                <a:lnTo>
                  <a:pt x="1528280" y="751521"/>
                </a:lnTo>
                <a:lnTo>
                  <a:pt x="1514956" y="748027"/>
                </a:lnTo>
                <a:lnTo>
                  <a:pt x="1501631" y="744533"/>
                </a:lnTo>
                <a:lnTo>
                  <a:pt x="1487672" y="741356"/>
                </a:lnTo>
                <a:lnTo>
                  <a:pt x="1474347" y="738498"/>
                </a:lnTo>
                <a:lnTo>
                  <a:pt x="1460705" y="735957"/>
                </a:lnTo>
                <a:lnTo>
                  <a:pt x="1432787" y="731192"/>
                </a:lnTo>
                <a:lnTo>
                  <a:pt x="1444842" y="726428"/>
                </a:lnTo>
                <a:lnTo>
                  <a:pt x="1456581" y="721345"/>
                </a:lnTo>
                <a:lnTo>
                  <a:pt x="1468002" y="715946"/>
                </a:lnTo>
                <a:lnTo>
                  <a:pt x="1479423" y="709593"/>
                </a:lnTo>
                <a:lnTo>
                  <a:pt x="1490527" y="703240"/>
                </a:lnTo>
                <a:lnTo>
                  <a:pt x="1500996" y="696570"/>
                </a:lnTo>
                <a:lnTo>
                  <a:pt x="1511783" y="688947"/>
                </a:lnTo>
                <a:lnTo>
                  <a:pt x="1521935" y="681641"/>
                </a:lnTo>
                <a:lnTo>
                  <a:pt x="1531770" y="673700"/>
                </a:lnTo>
                <a:lnTo>
                  <a:pt x="1541288" y="665442"/>
                </a:lnTo>
                <a:lnTo>
                  <a:pt x="1550805" y="656231"/>
                </a:lnTo>
                <a:lnTo>
                  <a:pt x="1559689" y="647654"/>
                </a:lnTo>
                <a:lnTo>
                  <a:pt x="1568255" y="638125"/>
                </a:lnTo>
                <a:lnTo>
                  <a:pt x="1576503" y="628279"/>
                </a:lnTo>
                <a:lnTo>
                  <a:pt x="1584435" y="618432"/>
                </a:lnTo>
                <a:lnTo>
                  <a:pt x="1592049" y="608268"/>
                </a:lnTo>
                <a:lnTo>
                  <a:pt x="1599028" y="597786"/>
                </a:lnTo>
                <a:lnTo>
                  <a:pt x="1605691" y="586986"/>
                </a:lnTo>
                <a:lnTo>
                  <a:pt x="1612353" y="575869"/>
                </a:lnTo>
                <a:lnTo>
                  <a:pt x="1618381" y="564752"/>
                </a:lnTo>
                <a:lnTo>
                  <a:pt x="1623774" y="553317"/>
                </a:lnTo>
                <a:lnTo>
                  <a:pt x="1628850" y="541247"/>
                </a:lnTo>
                <a:lnTo>
                  <a:pt x="1633609" y="529177"/>
                </a:lnTo>
                <a:lnTo>
                  <a:pt x="1638051" y="517107"/>
                </a:lnTo>
                <a:lnTo>
                  <a:pt x="1641540" y="504402"/>
                </a:lnTo>
                <a:lnTo>
                  <a:pt x="1645030" y="491696"/>
                </a:lnTo>
                <a:lnTo>
                  <a:pt x="1647885" y="478673"/>
                </a:lnTo>
                <a:lnTo>
                  <a:pt x="1650106" y="465651"/>
                </a:lnTo>
                <a:lnTo>
                  <a:pt x="1651693" y="452628"/>
                </a:lnTo>
                <a:lnTo>
                  <a:pt x="1653279" y="439287"/>
                </a:lnTo>
                <a:lnTo>
                  <a:pt x="1654231" y="425946"/>
                </a:lnTo>
                <a:lnTo>
                  <a:pt x="1654231" y="412288"/>
                </a:lnTo>
                <a:lnTo>
                  <a:pt x="1653596" y="394818"/>
                </a:lnTo>
                <a:lnTo>
                  <a:pt x="1652644" y="377666"/>
                </a:lnTo>
                <a:lnTo>
                  <a:pt x="1650106" y="360514"/>
                </a:lnTo>
                <a:lnTo>
                  <a:pt x="1647568" y="343679"/>
                </a:lnTo>
                <a:lnTo>
                  <a:pt x="1643444" y="327162"/>
                </a:lnTo>
                <a:lnTo>
                  <a:pt x="1638685" y="310963"/>
                </a:lnTo>
                <a:lnTo>
                  <a:pt x="1633609" y="295399"/>
                </a:lnTo>
                <a:lnTo>
                  <a:pt x="1627264" y="279835"/>
                </a:lnTo>
                <a:lnTo>
                  <a:pt x="1620602" y="264589"/>
                </a:lnTo>
                <a:lnTo>
                  <a:pt x="1613305" y="249977"/>
                </a:lnTo>
                <a:lnTo>
                  <a:pt x="1605056" y="235684"/>
                </a:lnTo>
                <a:lnTo>
                  <a:pt x="1595856" y="222026"/>
                </a:lnTo>
                <a:lnTo>
                  <a:pt x="1586338" y="208685"/>
                </a:lnTo>
                <a:lnTo>
                  <a:pt x="1576503" y="195662"/>
                </a:lnTo>
                <a:lnTo>
                  <a:pt x="1565717" y="183274"/>
                </a:lnTo>
                <a:lnTo>
                  <a:pt x="1554613" y="171522"/>
                </a:lnTo>
                <a:lnTo>
                  <a:pt x="1542874" y="160087"/>
                </a:lnTo>
                <a:lnTo>
                  <a:pt x="1530184" y="149605"/>
                </a:lnTo>
                <a:lnTo>
                  <a:pt x="1517176" y="139441"/>
                </a:lnTo>
                <a:lnTo>
                  <a:pt x="1503852" y="129912"/>
                </a:lnTo>
                <a:lnTo>
                  <a:pt x="1490210" y="120701"/>
                </a:lnTo>
                <a:lnTo>
                  <a:pt x="1475933" y="112442"/>
                </a:lnTo>
                <a:lnTo>
                  <a:pt x="1461340" y="105137"/>
                </a:lnTo>
                <a:lnTo>
                  <a:pt x="1446111" y="98466"/>
                </a:lnTo>
                <a:lnTo>
                  <a:pt x="1430883" y="92114"/>
                </a:lnTo>
                <a:lnTo>
                  <a:pt x="1415020" y="87031"/>
                </a:lnTo>
                <a:lnTo>
                  <a:pt x="1398840" y="82267"/>
                </a:lnTo>
                <a:lnTo>
                  <a:pt x="1382343" y="78138"/>
                </a:lnTo>
                <a:lnTo>
                  <a:pt x="1365529" y="75597"/>
                </a:lnTo>
                <a:lnTo>
                  <a:pt x="1348397" y="73056"/>
                </a:lnTo>
                <a:lnTo>
                  <a:pt x="1331265" y="72103"/>
                </a:lnTo>
                <a:lnTo>
                  <a:pt x="1313816" y="71467"/>
                </a:lnTo>
                <a:lnTo>
                  <a:pt x="1296367" y="72103"/>
                </a:lnTo>
                <a:lnTo>
                  <a:pt x="1278918" y="73056"/>
                </a:lnTo>
                <a:lnTo>
                  <a:pt x="1262103" y="75597"/>
                </a:lnTo>
                <a:lnTo>
                  <a:pt x="1245606" y="78138"/>
                </a:lnTo>
                <a:lnTo>
                  <a:pt x="1229109" y="82267"/>
                </a:lnTo>
                <a:lnTo>
                  <a:pt x="1212929" y="87031"/>
                </a:lnTo>
                <a:lnTo>
                  <a:pt x="1197066" y="92114"/>
                </a:lnTo>
                <a:lnTo>
                  <a:pt x="1181521" y="98466"/>
                </a:lnTo>
                <a:lnTo>
                  <a:pt x="1166292" y="105137"/>
                </a:lnTo>
                <a:lnTo>
                  <a:pt x="1152016" y="112442"/>
                </a:lnTo>
                <a:lnTo>
                  <a:pt x="1137422" y="120701"/>
                </a:lnTo>
                <a:lnTo>
                  <a:pt x="1123463" y="129912"/>
                </a:lnTo>
                <a:lnTo>
                  <a:pt x="1110138" y="139441"/>
                </a:lnTo>
                <a:lnTo>
                  <a:pt x="1097448" y="149605"/>
                </a:lnTo>
                <a:lnTo>
                  <a:pt x="1085075" y="160087"/>
                </a:lnTo>
                <a:lnTo>
                  <a:pt x="1073337" y="171522"/>
                </a:lnTo>
                <a:lnTo>
                  <a:pt x="1062233" y="183274"/>
                </a:lnTo>
                <a:lnTo>
                  <a:pt x="1051129" y="195662"/>
                </a:lnTo>
                <a:lnTo>
                  <a:pt x="1041294" y="208685"/>
                </a:lnTo>
                <a:lnTo>
                  <a:pt x="1031459" y="222026"/>
                </a:lnTo>
                <a:lnTo>
                  <a:pt x="1022893" y="235684"/>
                </a:lnTo>
                <a:lnTo>
                  <a:pt x="1014645" y="249977"/>
                </a:lnTo>
                <a:lnTo>
                  <a:pt x="1007030" y="264589"/>
                </a:lnTo>
                <a:lnTo>
                  <a:pt x="1000368" y="279835"/>
                </a:lnTo>
                <a:lnTo>
                  <a:pt x="994023" y="295399"/>
                </a:lnTo>
                <a:lnTo>
                  <a:pt x="988630" y="310963"/>
                </a:lnTo>
                <a:lnTo>
                  <a:pt x="984188" y="327162"/>
                </a:lnTo>
                <a:lnTo>
                  <a:pt x="980381" y="343679"/>
                </a:lnTo>
                <a:lnTo>
                  <a:pt x="977208" y="360514"/>
                </a:lnTo>
                <a:lnTo>
                  <a:pt x="975305" y="377666"/>
                </a:lnTo>
                <a:lnTo>
                  <a:pt x="974036" y="394818"/>
                </a:lnTo>
                <a:lnTo>
                  <a:pt x="973401" y="412288"/>
                </a:lnTo>
                <a:lnTo>
                  <a:pt x="974036" y="428805"/>
                </a:lnTo>
                <a:lnTo>
                  <a:pt x="975305" y="445322"/>
                </a:lnTo>
                <a:lnTo>
                  <a:pt x="977208" y="461521"/>
                </a:lnTo>
                <a:lnTo>
                  <a:pt x="980064" y="477721"/>
                </a:lnTo>
                <a:lnTo>
                  <a:pt x="971498" y="466286"/>
                </a:lnTo>
                <a:lnTo>
                  <a:pt x="962297" y="454851"/>
                </a:lnTo>
                <a:lnTo>
                  <a:pt x="953414" y="443734"/>
                </a:lnTo>
                <a:lnTo>
                  <a:pt x="943897" y="432617"/>
                </a:lnTo>
                <a:lnTo>
                  <a:pt x="934062" y="422452"/>
                </a:lnTo>
                <a:lnTo>
                  <a:pt x="923910" y="411653"/>
                </a:lnTo>
                <a:lnTo>
                  <a:pt x="913440" y="402124"/>
                </a:lnTo>
                <a:lnTo>
                  <a:pt x="903288" y="392277"/>
                </a:lnTo>
                <a:lnTo>
                  <a:pt x="903605" y="381795"/>
                </a:lnTo>
                <a:lnTo>
                  <a:pt x="904557" y="371631"/>
                </a:lnTo>
                <a:lnTo>
                  <a:pt x="905826" y="361784"/>
                </a:lnTo>
                <a:lnTo>
                  <a:pt x="907095" y="351620"/>
                </a:lnTo>
                <a:lnTo>
                  <a:pt x="908681" y="341773"/>
                </a:lnTo>
                <a:lnTo>
                  <a:pt x="910268" y="331927"/>
                </a:lnTo>
                <a:lnTo>
                  <a:pt x="912806" y="322398"/>
                </a:lnTo>
                <a:lnTo>
                  <a:pt x="914709" y="312551"/>
                </a:lnTo>
                <a:lnTo>
                  <a:pt x="917564" y="303022"/>
                </a:lnTo>
                <a:lnTo>
                  <a:pt x="920103" y="293811"/>
                </a:lnTo>
                <a:lnTo>
                  <a:pt x="926130" y="274753"/>
                </a:lnTo>
                <a:lnTo>
                  <a:pt x="933110" y="256648"/>
                </a:lnTo>
                <a:lnTo>
                  <a:pt x="941041" y="238860"/>
                </a:lnTo>
                <a:lnTo>
                  <a:pt x="949290" y="221708"/>
                </a:lnTo>
                <a:lnTo>
                  <a:pt x="958808" y="204556"/>
                </a:lnTo>
                <a:lnTo>
                  <a:pt x="968960" y="188039"/>
                </a:lnTo>
                <a:lnTo>
                  <a:pt x="979746" y="172475"/>
                </a:lnTo>
                <a:lnTo>
                  <a:pt x="991485" y="156911"/>
                </a:lnTo>
                <a:lnTo>
                  <a:pt x="1003541" y="141982"/>
                </a:lnTo>
                <a:lnTo>
                  <a:pt x="1016548" y="128006"/>
                </a:lnTo>
                <a:lnTo>
                  <a:pt x="1029873" y="114348"/>
                </a:lnTo>
                <a:lnTo>
                  <a:pt x="1044149" y="101643"/>
                </a:lnTo>
                <a:lnTo>
                  <a:pt x="1059060" y="89255"/>
                </a:lnTo>
                <a:lnTo>
                  <a:pt x="1073971" y="77502"/>
                </a:lnTo>
                <a:lnTo>
                  <a:pt x="1090151" y="66385"/>
                </a:lnTo>
                <a:lnTo>
                  <a:pt x="1106331" y="56539"/>
                </a:lnTo>
                <a:lnTo>
                  <a:pt x="1123146" y="47010"/>
                </a:lnTo>
                <a:lnTo>
                  <a:pt x="1140595" y="38434"/>
                </a:lnTo>
                <a:lnTo>
                  <a:pt x="1158044" y="30493"/>
                </a:lnTo>
                <a:lnTo>
                  <a:pt x="1176762" y="23505"/>
                </a:lnTo>
                <a:lnTo>
                  <a:pt x="1185645" y="20328"/>
                </a:lnTo>
                <a:lnTo>
                  <a:pt x="1195163" y="17787"/>
                </a:lnTo>
                <a:lnTo>
                  <a:pt x="1204680" y="14929"/>
                </a:lnTo>
                <a:lnTo>
                  <a:pt x="1213881" y="12388"/>
                </a:lnTo>
                <a:lnTo>
                  <a:pt x="1223716" y="10164"/>
                </a:lnTo>
                <a:lnTo>
                  <a:pt x="1233233" y="8258"/>
                </a:lnTo>
                <a:lnTo>
                  <a:pt x="1243068" y="6353"/>
                </a:lnTo>
                <a:lnTo>
                  <a:pt x="1252903" y="4764"/>
                </a:lnTo>
                <a:lnTo>
                  <a:pt x="1263055" y="3176"/>
                </a:lnTo>
                <a:lnTo>
                  <a:pt x="1272890" y="2223"/>
                </a:lnTo>
                <a:lnTo>
                  <a:pt x="1283359" y="953"/>
                </a:lnTo>
                <a:lnTo>
                  <a:pt x="1293512" y="635"/>
                </a:lnTo>
                <a:lnTo>
                  <a:pt x="1303664" y="318"/>
                </a:lnTo>
                <a:lnTo>
                  <a:pt x="1313816" y="0"/>
                </a:lnTo>
                <a:close/>
              </a:path>
            </a:pathLst>
          </a:custGeom>
          <a:solidFill>
            <a:srgbClr val="D98676"/>
          </a:solidFill>
          <a:ln>
            <a:noFill/>
          </a:ln>
        </p:spPr>
        <p:txBody>
          <a:bodyPr anchor="ctr">
            <a:scene3d>
              <a:camera prst="orthographicFront"/>
              <a:lightRig rig="threePt" dir="t"/>
            </a:scene3d>
            <a:sp3d>
              <a:contourClr>
                <a:srgbClr val="FFFFFF"/>
              </a:contourClr>
            </a:sp3d>
          </a:bodyPr>
          <a:lstStyle/>
          <a:p>
            <a:pPr algn="ctr">
              <a:defRPr/>
            </a:pPr>
            <a:endParaRPr lang="zh-CN" altLang="en-US">
              <a:solidFill>
                <a:srgbClr val="FFFFFF"/>
              </a:solidFill>
              <a:ea typeface="幼圆" panose="02010509060101010101" pitchFamily="49" charset="-122"/>
            </a:endParaRPr>
          </a:p>
        </p:txBody>
      </p:sp>
      <p:pic>
        <p:nvPicPr>
          <p:cNvPr id="22" name="图片 21"/>
          <p:cNvPicPr>
            <a:picLocks noChangeAspect="1"/>
          </p:cNvPicPr>
          <p:nvPr/>
        </p:nvPicPr>
        <p:blipFill>
          <a:blip r:embed="rId1" cstate="email">
            <a:extLst>
              <a:ext uri="{28A0092B-C50C-407E-A947-70E740481C1C}">
                <a14:useLocalDpi xmlns:a14="http://schemas.microsoft.com/office/drawing/2010/main" val="0"/>
              </a:ext>
            </a:extLst>
          </a:blip>
          <a:stretch>
            <a:fillRect/>
          </a:stretch>
        </p:blipFill>
        <p:spPr>
          <a:xfrm>
            <a:off x="31254" y="5345359"/>
            <a:ext cx="6885486" cy="1662878"/>
          </a:xfrm>
          <a:prstGeom prst="rect">
            <a:avLst/>
          </a:prstGeom>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90"/>
                                        </p:tgtEl>
                                        <p:attrNameLst>
                                          <p:attrName>style.visibility</p:attrName>
                                        </p:attrNameLst>
                                      </p:cBhvr>
                                      <p:to>
                                        <p:strVal val="visible"/>
                                      </p:to>
                                    </p:set>
                                    <p:animEffect transition="in" filter="fade">
                                      <p:cBhvr>
                                        <p:cTn id="7" dur="1000"/>
                                        <p:tgtEl>
                                          <p:spTgt spid="290"/>
                                        </p:tgtEl>
                                      </p:cBhvr>
                                    </p:animEffect>
                                    <p:anim calcmode="lin" valueType="num">
                                      <p:cBhvr>
                                        <p:cTn id="8" dur="1000" fill="hold"/>
                                        <p:tgtEl>
                                          <p:spTgt spid="290"/>
                                        </p:tgtEl>
                                        <p:attrNameLst>
                                          <p:attrName>ppt_x</p:attrName>
                                        </p:attrNameLst>
                                      </p:cBhvr>
                                      <p:tavLst>
                                        <p:tav tm="0">
                                          <p:val>
                                            <p:strVal val="#ppt_x"/>
                                          </p:val>
                                        </p:tav>
                                        <p:tav tm="100000">
                                          <p:val>
                                            <p:strVal val="#ppt_x"/>
                                          </p:val>
                                        </p:tav>
                                      </p:tavLst>
                                    </p:anim>
                                    <p:anim calcmode="lin" valueType="num">
                                      <p:cBhvr>
                                        <p:cTn id="9" dur="1000" fill="hold"/>
                                        <p:tgtEl>
                                          <p:spTgt spid="29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grpId="0" nodeType="afterEffect">
                                  <p:stCondLst>
                                    <p:cond delay="0"/>
                                  </p:stCondLst>
                                  <p:childTnLst>
                                    <p:set>
                                      <p:cBhvr>
                                        <p:cTn id="12" dur="1" fill="hold">
                                          <p:stCondLst>
                                            <p:cond delay="0"/>
                                          </p:stCondLst>
                                        </p:cTn>
                                        <p:tgtEl>
                                          <p:spTgt spid="296"/>
                                        </p:tgtEl>
                                        <p:attrNameLst>
                                          <p:attrName>style.visibility</p:attrName>
                                        </p:attrNameLst>
                                      </p:cBhvr>
                                      <p:to>
                                        <p:strVal val="visible"/>
                                      </p:to>
                                    </p:set>
                                    <p:animEffect transition="in" filter="wheel(1)">
                                      <p:cBhvr>
                                        <p:cTn id="13" dur="1200"/>
                                        <p:tgtEl>
                                          <p:spTgt spid="296"/>
                                        </p:tgtEl>
                                      </p:cBhvr>
                                    </p:animEffect>
                                  </p:childTnLst>
                                </p:cTn>
                              </p:par>
                            </p:childTnLst>
                          </p:cTn>
                        </p:par>
                        <p:par>
                          <p:cTn id="14" fill="hold">
                            <p:stCondLst>
                              <p:cond delay="2500"/>
                            </p:stCondLst>
                            <p:childTnLst>
                              <p:par>
                                <p:cTn id="15" presetID="42" presetClass="entr" presetSubtype="0" fill="hold" grpId="0" nodeType="afterEffect">
                                  <p:stCondLst>
                                    <p:cond delay="0"/>
                                  </p:stCondLst>
                                  <p:childTnLst>
                                    <p:set>
                                      <p:cBhvr>
                                        <p:cTn id="16" dur="1" fill="hold">
                                          <p:stCondLst>
                                            <p:cond delay="0"/>
                                          </p:stCondLst>
                                        </p:cTn>
                                        <p:tgtEl>
                                          <p:spTgt spid="303"/>
                                        </p:tgtEl>
                                        <p:attrNameLst>
                                          <p:attrName>style.visibility</p:attrName>
                                        </p:attrNameLst>
                                      </p:cBhvr>
                                      <p:to>
                                        <p:strVal val="visible"/>
                                      </p:to>
                                    </p:set>
                                    <p:animEffect transition="in" filter="fade">
                                      <p:cBhvr>
                                        <p:cTn id="17" dur="600"/>
                                        <p:tgtEl>
                                          <p:spTgt spid="303"/>
                                        </p:tgtEl>
                                      </p:cBhvr>
                                    </p:animEffect>
                                    <p:anim calcmode="lin" valueType="num">
                                      <p:cBhvr>
                                        <p:cTn id="18" dur="600" fill="hold"/>
                                        <p:tgtEl>
                                          <p:spTgt spid="303"/>
                                        </p:tgtEl>
                                        <p:attrNameLst>
                                          <p:attrName>ppt_x</p:attrName>
                                        </p:attrNameLst>
                                      </p:cBhvr>
                                      <p:tavLst>
                                        <p:tav tm="0">
                                          <p:val>
                                            <p:strVal val="#ppt_x"/>
                                          </p:val>
                                        </p:tav>
                                        <p:tav tm="100000">
                                          <p:val>
                                            <p:strVal val="#ppt_x"/>
                                          </p:val>
                                        </p:tav>
                                      </p:tavLst>
                                    </p:anim>
                                    <p:anim calcmode="lin" valueType="num">
                                      <p:cBhvr>
                                        <p:cTn id="19" dur="600" fill="hold"/>
                                        <p:tgtEl>
                                          <p:spTgt spid="303"/>
                                        </p:tgtEl>
                                        <p:attrNameLst>
                                          <p:attrName>ppt_y</p:attrName>
                                        </p:attrNameLst>
                                      </p:cBhvr>
                                      <p:tavLst>
                                        <p:tav tm="0">
                                          <p:val>
                                            <p:strVal val="#ppt_y+.1"/>
                                          </p:val>
                                        </p:tav>
                                        <p:tav tm="100000">
                                          <p:val>
                                            <p:strVal val="#ppt_y"/>
                                          </p:val>
                                        </p:tav>
                                      </p:tavLst>
                                    </p:anim>
                                  </p:childTnLst>
                                </p:cTn>
                              </p:par>
                            </p:childTnLst>
                          </p:cTn>
                        </p:par>
                        <p:par>
                          <p:cTn id="20" fill="hold">
                            <p:stCondLst>
                              <p:cond delay="3500"/>
                            </p:stCondLst>
                            <p:childTnLst>
                              <p:par>
                                <p:cTn id="21" presetID="21" presetClass="entr" presetSubtype="1" fill="hold" grpId="0" nodeType="afterEffect">
                                  <p:stCondLst>
                                    <p:cond delay="0"/>
                                  </p:stCondLst>
                                  <p:childTnLst>
                                    <p:set>
                                      <p:cBhvr>
                                        <p:cTn id="22" dur="1" fill="hold">
                                          <p:stCondLst>
                                            <p:cond delay="0"/>
                                          </p:stCondLst>
                                        </p:cTn>
                                        <p:tgtEl>
                                          <p:spTgt spid="297"/>
                                        </p:tgtEl>
                                        <p:attrNameLst>
                                          <p:attrName>style.visibility</p:attrName>
                                        </p:attrNameLst>
                                      </p:cBhvr>
                                      <p:to>
                                        <p:strVal val="visible"/>
                                      </p:to>
                                    </p:set>
                                    <p:animEffect transition="in" filter="wheel(1)">
                                      <p:cBhvr>
                                        <p:cTn id="23" dur="1200"/>
                                        <p:tgtEl>
                                          <p:spTgt spid="297"/>
                                        </p:tgtEl>
                                      </p:cBhvr>
                                    </p:animEffect>
                                  </p:childTnLst>
                                </p:cTn>
                              </p:par>
                            </p:childTnLst>
                          </p:cTn>
                        </p:par>
                        <p:par>
                          <p:cTn id="24" fill="hold">
                            <p:stCondLst>
                              <p:cond delay="5000"/>
                            </p:stCondLst>
                            <p:childTnLst>
                              <p:par>
                                <p:cTn id="25" presetID="6" presetClass="entr" presetSubtype="32" fill="hold" grpId="0" nodeType="afterEffect">
                                  <p:stCondLst>
                                    <p:cond delay="0"/>
                                  </p:stCondLst>
                                  <p:childTnLst>
                                    <p:set>
                                      <p:cBhvr>
                                        <p:cTn id="26" dur="1" fill="hold">
                                          <p:stCondLst>
                                            <p:cond delay="0"/>
                                          </p:stCondLst>
                                        </p:cTn>
                                        <p:tgtEl>
                                          <p:spTgt spid="300">
                                            <p:bg/>
                                          </p:spTgt>
                                        </p:tgtEl>
                                        <p:attrNameLst>
                                          <p:attrName>style.visibility</p:attrName>
                                        </p:attrNameLst>
                                      </p:cBhvr>
                                      <p:to>
                                        <p:strVal val="visible"/>
                                      </p:to>
                                    </p:set>
                                    <p:animEffect transition="in" filter="circle(out)">
                                      <p:cBhvr>
                                        <p:cTn id="27" dur="1200"/>
                                        <p:tgtEl>
                                          <p:spTgt spid="300">
                                            <p:bg/>
                                          </p:spTgt>
                                        </p:tgtEl>
                                      </p:cBhvr>
                                    </p:animEffect>
                                  </p:childTnLst>
                                </p:cTn>
                              </p:par>
                            </p:childTnLst>
                          </p:cTn>
                        </p:par>
                        <p:par>
                          <p:cTn id="28" fill="hold">
                            <p:stCondLst>
                              <p:cond delay="6500"/>
                            </p:stCondLst>
                            <p:childTnLst>
                              <p:par>
                                <p:cTn id="29" presetID="22" presetClass="entr" presetSubtype="8" fill="hold" grpId="0" nodeType="afterEffect">
                                  <p:stCondLst>
                                    <p:cond delay="0"/>
                                  </p:stCondLst>
                                  <p:childTnLst>
                                    <p:set>
                                      <p:cBhvr>
                                        <p:cTn id="30" dur="1" fill="hold">
                                          <p:stCondLst>
                                            <p:cond delay="0"/>
                                          </p:stCondLst>
                                        </p:cTn>
                                        <p:tgtEl>
                                          <p:spTgt spid="300">
                                            <p:txEl>
                                              <p:pRg st="0" end="0"/>
                                            </p:txEl>
                                          </p:spTgt>
                                        </p:tgtEl>
                                        <p:attrNameLst>
                                          <p:attrName>style.visibility</p:attrName>
                                        </p:attrNameLst>
                                      </p:cBhvr>
                                      <p:to>
                                        <p:strVal val="visible"/>
                                      </p:to>
                                    </p:set>
                                    <p:animEffect transition="in" filter="wipe(left)">
                                      <p:cBhvr>
                                        <p:cTn id="31" dur="300"/>
                                        <p:tgtEl>
                                          <p:spTgt spid="300">
                                            <p:txEl>
                                              <p:pRg st="0" end="0"/>
                                            </p:txEl>
                                          </p:spTgt>
                                        </p:tgtEl>
                                      </p:cBhvr>
                                    </p:animEffect>
                                  </p:childTnLst>
                                </p:cTn>
                              </p:par>
                            </p:childTnLst>
                          </p:cTn>
                        </p:par>
                        <p:par>
                          <p:cTn id="32" fill="hold">
                            <p:stCondLst>
                              <p:cond delay="7000"/>
                            </p:stCondLst>
                            <p:childTnLst>
                              <p:par>
                                <p:cTn id="33" presetID="42" presetClass="entr" presetSubtype="0" fill="hold" grpId="0" nodeType="afterEffect">
                                  <p:stCondLst>
                                    <p:cond delay="0"/>
                                  </p:stCondLst>
                                  <p:childTnLst>
                                    <p:set>
                                      <p:cBhvr>
                                        <p:cTn id="34" dur="1" fill="hold">
                                          <p:stCondLst>
                                            <p:cond delay="0"/>
                                          </p:stCondLst>
                                        </p:cTn>
                                        <p:tgtEl>
                                          <p:spTgt spid="304"/>
                                        </p:tgtEl>
                                        <p:attrNameLst>
                                          <p:attrName>style.visibility</p:attrName>
                                        </p:attrNameLst>
                                      </p:cBhvr>
                                      <p:to>
                                        <p:strVal val="visible"/>
                                      </p:to>
                                    </p:set>
                                    <p:animEffect transition="in" filter="fade">
                                      <p:cBhvr>
                                        <p:cTn id="35" dur="600"/>
                                        <p:tgtEl>
                                          <p:spTgt spid="304"/>
                                        </p:tgtEl>
                                      </p:cBhvr>
                                    </p:animEffect>
                                    <p:anim calcmode="lin" valueType="num">
                                      <p:cBhvr>
                                        <p:cTn id="36" dur="600" fill="hold"/>
                                        <p:tgtEl>
                                          <p:spTgt spid="304"/>
                                        </p:tgtEl>
                                        <p:attrNameLst>
                                          <p:attrName>ppt_x</p:attrName>
                                        </p:attrNameLst>
                                      </p:cBhvr>
                                      <p:tavLst>
                                        <p:tav tm="0">
                                          <p:val>
                                            <p:strVal val="#ppt_x"/>
                                          </p:val>
                                        </p:tav>
                                        <p:tav tm="100000">
                                          <p:val>
                                            <p:strVal val="#ppt_x"/>
                                          </p:val>
                                        </p:tav>
                                      </p:tavLst>
                                    </p:anim>
                                    <p:anim calcmode="lin" valueType="num">
                                      <p:cBhvr>
                                        <p:cTn id="37" dur="600" fill="hold"/>
                                        <p:tgtEl>
                                          <p:spTgt spid="304"/>
                                        </p:tgtEl>
                                        <p:attrNameLst>
                                          <p:attrName>ppt_y</p:attrName>
                                        </p:attrNameLst>
                                      </p:cBhvr>
                                      <p:tavLst>
                                        <p:tav tm="0">
                                          <p:val>
                                            <p:strVal val="#ppt_y+.1"/>
                                          </p:val>
                                        </p:tav>
                                        <p:tav tm="100000">
                                          <p:val>
                                            <p:strVal val="#ppt_y"/>
                                          </p:val>
                                        </p:tav>
                                      </p:tavLst>
                                    </p:anim>
                                  </p:childTnLst>
                                </p:cTn>
                              </p:par>
                            </p:childTnLst>
                          </p:cTn>
                        </p:par>
                        <p:par>
                          <p:cTn id="38" fill="hold">
                            <p:stCondLst>
                              <p:cond delay="8000"/>
                            </p:stCondLst>
                            <p:childTnLst>
                              <p:par>
                                <p:cTn id="39" presetID="21" presetClass="entr" presetSubtype="1" fill="hold" grpId="0" nodeType="afterEffect">
                                  <p:stCondLst>
                                    <p:cond delay="0"/>
                                  </p:stCondLst>
                                  <p:childTnLst>
                                    <p:set>
                                      <p:cBhvr>
                                        <p:cTn id="40" dur="1" fill="hold">
                                          <p:stCondLst>
                                            <p:cond delay="0"/>
                                          </p:stCondLst>
                                        </p:cTn>
                                        <p:tgtEl>
                                          <p:spTgt spid="298"/>
                                        </p:tgtEl>
                                        <p:attrNameLst>
                                          <p:attrName>style.visibility</p:attrName>
                                        </p:attrNameLst>
                                      </p:cBhvr>
                                      <p:to>
                                        <p:strVal val="visible"/>
                                      </p:to>
                                    </p:set>
                                    <p:animEffect transition="in" filter="wheel(1)">
                                      <p:cBhvr>
                                        <p:cTn id="41" dur="1200"/>
                                        <p:tgtEl>
                                          <p:spTgt spid="298"/>
                                        </p:tgtEl>
                                      </p:cBhvr>
                                    </p:animEffect>
                                  </p:childTnLst>
                                </p:cTn>
                              </p:par>
                            </p:childTnLst>
                          </p:cTn>
                        </p:par>
                        <p:par>
                          <p:cTn id="42" fill="hold">
                            <p:stCondLst>
                              <p:cond delay="9500"/>
                            </p:stCondLst>
                            <p:childTnLst>
                              <p:par>
                                <p:cTn id="43" presetID="6" presetClass="entr" presetSubtype="32" fill="hold" grpId="0" nodeType="afterEffect">
                                  <p:stCondLst>
                                    <p:cond delay="0"/>
                                  </p:stCondLst>
                                  <p:childTnLst>
                                    <p:set>
                                      <p:cBhvr>
                                        <p:cTn id="44" dur="1" fill="hold">
                                          <p:stCondLst>
                                            <p:cond delay="0"/>
                                          </p:stCondLst>
                                        </p:cTn>
                                        <p:tgtEl>
                                          <p:spTgt spid="301">
                                            <p:bg/>
                                          </p:spTgt>
                                        </p:tgtEl>
                                        <p:attrNameLst>
                                          <p:attrName>style.visibility</p:attrName>
                                        </p:attrNameLst>
                                      </p:cBhvr>
                                      <p:to>
                                        <p:strVal val="visible"/>
                                      </p:to>
                                    </p:set>
                                    <p:animEffect transition="in" filter="circle(out)">
                                      <p:cBhvr>
                                        <p:cTn id="45" dur="1200"/>
                                        <p:tgtEl>
                                          <p:spTgt spid="301">
                                            <p:bg/>
                                          </p:spTgt>
                                        </p:tgtEl>
                                      </p:cBhvr>
                                    </p:animEffect>
                                  </p:childTnLst>
                                </p:cTn>
                              </p:par>
                            </p:childTnLst>
                          </p:cTn>
                        </p:par>
                        <p:par>
                          <p:cTn id="46" fill="hold">
                            <p:stCondLst>
                              <p:cond delay="11000"/>
                            </p:stCondLst>
                            <p:childTnLst>
                              <p:par>
                                <p:cTn id="47" presetID="22" presetClass="entr" presetSubtype="8" fill="hold" grpId="0" nodeType="afterEffect">
                                  <p:stCondLst>
                                    <p:cond delay="0"/>
                                  </p:stCondLst>
                                  <p:childTnLst>
                                    <p:set>
                                      <p:cBhvr>
                                        <p:cTn id="48" dur="1" fill="hold">
                                          <p:stCondLst>
                                            <p:cond delay="0"/>
                                          </p:stCondLst>
                                        </p:cTn>
                                        <p:tgtEl>
                                          <p:spTgt spid="301">
                                            <p:txEl>
                                              <p:pRg st="0" end="0"/>
                                            </p:txEl>
                                          </p:spTgt>
                                        </p:tgtEl>
                                        <p:attrNameLst>
                                          <p:attrName>style.visibility</p:attrName>
                                        </p:attrNameLst>
                                      </p:cBhvr>
                                      <p:to>
                                        <p:strVal val="visible"/>
                                      </p:to>
                                    </p:set>
                                    <p:animEffect transition="in" filter="wipe(left)">
                                      <p:cBhvr>
                                        <p:cTn id="49" dur="300"/>
                                        <p:tgtEl>
                                          <p:spTgt spid="301">
                                            <p:txEl>
                                              <p:pRg st="0" end="0"/>
                                            </p:txEl>
                                          </p:spTgt>
                                        </p:tgtEl>
                                      </p:cBhvr>
                                    </p:animEffect>
                                  </p:childTnLst>
                                </p:cTn>
                              </p:par>
                            </p:childTnLst>
                          </p:cTn>
                        </p:par>
                        <p:par>
                          <p:cTn id="50" fill="hold">
                            <p:stCondLst>
                              <p:cond delay="11500"/>
                            </p:stCondLst>
                            <p:childTnLst>
                              <p:par>
                                <p:cTn id="51" presetID="42" presetClass="entr" presetSubtype="0" fill="hold" grpId="0" nodeType="afterEffect">
                                  <p:stCondLst>
                                    <p:cond delay="0"/>
                                  </p:stCondLst>
                                  <p:childTnLst>
                                    <p:set>
                                      <p:cBhvr>
                                        <p:cTn id="52" dur="1" fill="hold">
                                          <p:stCondLst>
                                            <p:cond delay="0"/>
                                          </p:stCondLst>
                                        </p:cTn>
                                        <p:tgtEl>
                                          <p:spTgt spid="305"/>
                                        </p:tgtEl>
                                        <p:attrNameLst>
                                          <p:attrName>style.visibility</p:attrName>
                                        </p:attrNameLst>
                                      </p:cBhvr>
                                      <p:to>
                                        <p:strVal val="visible"/>
                                      </p:to>
                                    </p:set>
                                    <p:animEffect transition="in" filter="fade">
                                      <p:cBhvr>
                                        <p:cTn id="53" dur="600"/>
                                        <p:tgtEl>
                                          <p:spTgt spid="305"/>
                                        </p:tgtEl>
                                      </p:cBhvr>
                                    </p:animEffect>
                                    <p:anim calcmode="lin" valueType="num">
                                      <p:cBhvr>
                                        <p:cTn id="54" dur="600" fill="hold"/>
                                        <p:tgtEl>
                                          <p:spTgt spid="305"/>
                                        </p:tgtEl>
                                        <p:attrNameLst>
                                          <p:attrName>ppt_x</p:attrName>
                                        </p:attrNameLst>
                                      </p:cBhvr>
                                      <p:tavLst>
                                        <p:tav tm="0">
                                          <p:val>
                                            <p:strVal val="#ppt_x"/>
                                          </p:val>
                                        </p:tav>
                                        <p:tav tm="100000">
                                          <p:val>
                                            <p:strVal val="#ppt_x"/>
                                          </p:val>
                                        </p:tav>
                                      </p:tavLst>
                                    </p:anim>
                                    <p:anim calcmode="lin" valueType="num">
                                      <p:cBhvr>
                                        <p:cTn id="55" dur="600" fill="hold"/>
                                        <p:tgtEl>
                                          <p:spTgt spid="305"/>
                                        </p:tgtEl>
                                        <p:attrNameLst>
                                          <p:attrName>ppt_y</p:attrName>
                                        </p:attrNameLst>
                                      </p:cBhvr>
                                      <p:tavLst>
                                        <p:tav tm="0">
                                          <p:val>
                                            <p:strVal val="#ppt_y+.1"/>
                                          </p:val>
                                        </p:tav>
                                        <p:tav tm="100000">
                                          <p:val>
                                            <p:strVal val="#ppt_y"/>
                                          </p:val>
                                        </p:tav>
                                      </p:tavLst>
                                    </p:anim>
                                  </p:childTnLst>
                                </p:cTn>
                              </p:par>
                            </p:childTnLst>
                          </p:cTn>
                        </p:par>
                        <p:par>
                          <p:cTn id="56" fill="hold">
                            <p:stCondLst>
                              <p:cond delay="12500"/>
                            </p:stCondLst>
                            <p:childTnLst>
                              <p:par>
                                <p:cTn id="57" presetID="21" presetClass="entr" presetSubtype="1" fill="hold" grpId="0" nodeType="afterEffect">
                                  <p:stCondLst>
                                    <p:cond delay="0"/>
                                  </p:stCondLst>
                                  <p:childTnLst>
                                    <p:set>
                                      <p:cBhvr>
                                        <p:cTn id="58" dur="1" fill="hold">
                                          <p:stCondLst>
                                            <p:cond delay="0"/>
                                          </p:stCondLst>
                                        </p:cTn>
                                        <p:tgtEl>
                                          <p:spTgt spid="299"/>
                                        </p:tgtEl>
                                        <p:attrNameLst>
                                          <p:attrName>style.visibility</p:attrName>
                                        </p:attrNameLst>
                                      </p:cBhvr>
                                      <p:to>
                                        <p:strVal val="visible"/>
                                      </p:to>
                                    </p:set>
                                    <p:animEffect transition="in" filter="wheel(1)">
                                      <p:cBhvr>
                                        <p:cTn id="59" dur="1200"/>
                                        <p:tgtEl>
                                          <p:spTgt spid="299"/>
                                        </p:tgtEl>
                                      </p:cBhvr>
                                    </p:animEffect>
                                  </p:childTnLst>
                                </p:cTn>
                              </p:par>
                            </p:childTnLst>
                          </p:cTn>
                        </p:par>
                        <p:par>
                          <p:cTn id="60" fill="hold">
                            <p:stCondLst>
                              <p:cond delay="14000"/>
                            </p:stCondLst>
                            <p:childTnLst>
                              <p:par>
                                <p:cTn id="61" presetID="6" presetClass="entr" presetSubtype="32" fill="hold" grpId="0" nodeType="afterEffect">
                                  <p:stCondLst>
                                    <p:cond delay="0"/>
                                  </p:stCondLst>
                                  <p:childTnLst>
                                    <p:set>
                                      <p:cBhvr>
                                        <p:cTn id="62" dur="1" fill="hold">
                                          <p:stCondLst>
                                            <p:cond delay="0"/>
                                          </p:stCondLst>
                                        </p:cTn>
                                        <p:tgtEl>
                                          <p:spTgt spid="302">
                                            <p:bg/>
                                          </p:spTgt>
                                        </p:tgtEl>
                                        <p:attrNameLst>
                                          <p:attrName>style.visibility</p:attrName>
                                        </p:attrNameLst>
                                      </p:cBhvr>
                                      <p:to>
                                        <p:strVal val="visible"/>
                                      </p:to>
                                    </p:set>
                                    <p:animEffect transition="in" filter="circle(out)">
                                      <p:cBhvr>
                                        <p:cTn id="63" dur="1200"/>
                                        <p:tgtEl>
                                          <p:spTgt spid="302">
                                            <p:bg/>
                                          </p:spTgt>
                                        </p:tgtEl>
                                      </p:cBhvr>
                                    </p:animEffect>
                                  </p:childTnLst>
                                </p:cTn>
                              </p:par>
                            </p:childTnLst>
                          </p:cTn>
                        </p:par>
                        <p:par>
                          <p:cTn id="64" fill="hold">
                            <p:stCondLst>
                              <p:cond delay="15500"/>
                            </p:stCondLst>
                            <p:childTnLst>
                              <p:par>
                                <p:cTn id="65" presetID="22" presetClass="entr" presetSubtype="8" fill="hold" grpId="0" nodeType="afterEffect">
                                  <p:stCondLst>
                                    <p:cond delay="0"/>
                                  </p:stCondLst>
                                  <p:childTnLst>
                                    <p:set>
                                      <p:cBhvr>
                                        <p:cTn id="66" dur="1" fill="hold">
                                          <p:stCondLst>
                                            <p:cond delay="0"/>
                                          </p:stCondLst>
                                        </p:cTn>
                                        <p:tgtEl>
                                          <p:spTgt spid="302">
                                            <p:txEl>
                                              <p:pRg st="0" end="0"/>
                                            </p:txEl>
                                          </p:spTgt>
                                        </p:tgtEl>
                                        <p:attrNameLst>
                                          <p:attrName>style.visibility</p:attrName>
                                        </p:attrNameLst>
                                      </p:cBhvr>
                                      <p:to>
                                        <p:strVal val="visible"/>
                                      </p:to>
                                    </p:set>
                                    <p:animEffect transition="in" filter="wipe(left)">
                                      <p:cBhvr>
                                        <p:cTn id="67" dur="300"/>
                                        <p:tgtEl>
                                          <p:spTgt spid="302">
                                            <p:txEl>
                                              <p:pRg st="0" end="0"/>
                                            </p:txEl>
                                          </p:spTgt>
                                        </p:tgtEl>
                                      </p:cBhvr>
                                    </p:animEffect>
                                  </p:childTnLst>
                                </p:cTn>
                              </p:par>
                              <p:par>
                                <p:cTn id="68" presetID="42" presetClass="entr" presetSubtype="0" fill="hold" nodeType="withEffect">
                                  <p:stCondLst>
                                    <p:cond delay="0"/>
                                  </p:stCondLst>
                                  <p:childTnLst>
                                    <p:set>
                                      <p:cBhvr>
                                        <p:cTn id="69" dur="1" fill="hold">
                                          <p:stCondLst>
                                            <p:cond delay="0"/>
                                          </p:stCondLst>
                                        </p:cTn>
                                        <p:tgtEl>
                                          <p:spTgt spid="306">
                                            <p:txEl>
                                              <p:pRg st="0" end="0"/>
                                            </p:txEl>
                                          </p:spTgt>
                                        </p:tgtEl>
                                        <p:attrNameLst>
                                          <p:attrName>style.visibility</p:attrName>
                                        </p:attrNameLst>
                                      </p:cBhvr>
                                      <p:to>
                                        <p:strVal val="visible"/>
                                      </p:to>
                                    </p:set>
                                    <p:animEffect transition="in" filter="fade">
                                      <p:cBhvr>
                                        <p:cTn id="70" dur="600"/>
                                        <p:tgtEl>
                                          <p:spTgt spid="306">
                                            <p:txEl>
                                              <p:pRg st="0" end="0"/>
                                            </p:txEl>
                                          </p:spTgt>
                                        </p:tgtEl>
                                      </p:cBhvr>
                                    </p:animEffect>
                                    <p:anim calcmode="lin" valueType="num">
                                      <p:cBhvr>
                                        <p:cTn id="71" dur="600" fill="hold"/>
                                        <p:tgtEl>
                                          <p:spTgt spid="306">
                                            <p:txEl>
                                              <p:pRg st="0" end="0"/>
                                            </p:txEl>
                                          </p:spTgt>
                                        </p:tgtEl>
                                        <p:attrNameLst>
                                          <p:attrName>ppt_x</p:attrName>
                                        </p:attrNameLst>
                                      </p:cBhvr>
                                      <p:tavLst>
                                        <p:tav tm="0">
                                          <p:val>
                                            <p:strVal val="#ppt_x"/>
                                          </p:val>
                                        </p:tav>
                                        <p:tav tm="100000">
                                          <p:val>
                                            <p:strVal val="#ppt_x"/>
                                          </p:val>
                                        </p:tav>
                                      </p:tavLst>
                                    </p:anim>
                                    <p:anim calcmode="lin" valueType="num">
                                      <p:cBhvr>
                                        <p:cTn id="72" dur="600" fill="hold"/>
                                        <p:tgtEl>
                                          <p:spTgt spid="306">
                                            <p:txEl>
                                              <p:pRg st="0" end="0"/>
                                            </p:txEl>
                                          </p:spTgt>
                                        </p:tgtEl>
                                        <p:attrNameLst>
                                          <p:attrName>ppt_y</p:attrName>
                                        </p:attrNameLst>
                                      </p:cBhvr>
                                      <p:tavLst>
                                        <p:tav tm="0">
                                          <p:val>
                                            <p:strVal val="#ppt_y+.1"/>
                                          </p:val>
                                        </p:tav>
                                        <p:tav tm="100000">
                                          <p:val>
                                            <p:strVal val="#ppt_y"/>
                                          </p:val>
                                        </p:tav>
                                      </p:tavLst>
                                    </p:anim>
                                  </p:childTnLst>
                                </p:cTn>
                              </p:par>
                              <p:par>
                                <p:cTn id="73" presetID="1" presetClass="entr" presetSubtype="0" fill="hold" grpId="1" nodeType="withEffect">
                                  <p:stCondLst>
                                    <p:cond delay="0"/>
                                  </p:stCondLst>
                                  <p:childTnLst>
                                    <p:set>
                                      <p:cBhvr>
                                        <p:cTn id="74" dur="1" fill="hold">
                                          <p:stCondLst>
                                            <p:cond delay="0"/>
                                          </p:stCondLst>
                                        </p:cTn>
                                        <p:tgtEl>
                                          <p:spTgt spid="311"/>
                                        </p:tgtEl>
                                        <p:attrNameLst>
                                          <p:attrName>style.visibility</p:attrName>
                                        </p:attrNameLst>
                                      </p:cBhvr>
                                      <p:to>
                                        <p:strVal val="visible"/>
                                      </p:to>
                                    </p:set>
                                  </p:childTnLst>
                                </p:cTn>
                              </p:par>
                              <p:par>
                                <p:cTn id="75" presetID="0" presetClass="path" presetSubtype="0" accel="50000" decel="50000" fill="hold" grpId="0" nodeType="withEffect">
                                  <p:stCondLst>
                                    <p:cond delay="0"/>
                                  </p:stCondLst>
                                  <p:childTnLst>
                                    <p:animMotion origin="layout" path="M 0.21914 0.39769 C 0.17969 0.38149 0.14023 0.36551 0.1082 0.33936 C 0.07617 0.31343 0.04453 0.28056 0.02682 0.24144 C 0.00898 0.20232 0.00508 0.15371 0.0013 0.10533 " pathEditMode="relative" rAng="0" ptsTypes="AAAA">
                                      <p:cBhvr>
                                        <p:cTn id="76" dur="2000" fill="hold"/>
                                        <p:tgtEl>
                                          <p:spTgt spid="311"/>
                                        </p:tgtEl>
                                        <p:attrNameLst>
                                          <p:attrName>ppt_x</p:attrName>
                                          <p:attrName>ppt_y</p:attrName>
                                        </p:attrNameLst>
                                      </p:cBhvr>
                                      <p:rCtr x="-10898" y="-14630"/>
                                    </p:animMotion>
                                  </p:childTnLst>
                                </p:cTn>
                              </p:par>
                              <p:par>
                                <p:cTn id="77" presetID="64" presetClass="path" presetSubtype="0" accel="50000" decel="50000" fill="hold" grpId="2" nodeType="withEffect">
                                  <p:stCondLst>
                                    <p:cond delay="1900"/>
                                  </p:stCondLst>
                                  <p:childTnLst>
                                    <p:animMotion origin="layout" path="M 0.0013 0.10533 L 6.25E-7 -4.44444E-6 " pathEditMode="relative" rAng="0" ptsTypes="AA">
                                      <p:cBhvr>
                                        <p:cTn id="78" dur="2000" fill="hold"/>
                                        <p:tgtEl>
                                          <p:spTgt spid="311"/>
                                        </p:tgtEl>
                                        <p:attrNameLst>
                                          <p:attrName>ppt_x</p:attrName>
                                          <p:attrName>ppt_y</p:attrName>
                                        </p:attrNameLst>
                                      </p:cBhvr>
                                      <p:rCtr x="-65" y="-5278"/>
                                    </p:animMotion>
                                  </p:childTnLst>
                                </p:cTn>
                              </p:par>
                              <p:par>
                                <p:cTn id="79" presetID="42" presetClass="entr" presetSubtype="0" fill="hold" grpId="0" nodeType="withEffect">
                                  <p:stCondLst>
                                    <p:cond delay="3900"/>
                                  </p:stCondLst>
                                  <p:childTnLst>
                                    <p:set>
                                      <p:cBhvr>
                                        <p:cTn id="80" dur="1" fill="hold">
                                          <p:stCondLst>
                                            <p:cond delay="0"/>
                                          </p:stCondLst>
                                        </p:cTn>
                                        <p:tgtEl>
                                          <p:spTgt spid="307"/>
                                        </p:tgtEl>
                                        <p:attrNameLst>
                                          <p:attrName>style.visibility</p:attrName>
                                        </p:attrNameLst>
                                      </p:cBhvr>
                                      <p:to>
                                        <p:strVal val="visible"/>
                                      </p:to>
                                    </p:set>
                                    <p:animEffect transition="in" filter="fade">
                                      <p:cBhvr>
                                        <p:cTn id="81" dur="1000"/>
                                        <p:tgtEl>
                                          <p:spTgt spid="307"/>
                                        </p:tgtEl>
                                      </p:cBhvr>
                                    </p:animEffect>
                                    <p:anim calcmode="lin" valueType="num">
                                      <p:cBhvr>
                                        <p:cTn id="82" dur="1000" fill="hold"/>
                                        <p:tgtEl>
                                          <p:spTgt spid="307"/>
                                        </p:tgtEl>
                                        <p:attrNameLst>
                                          <p:attrName>ppt_x</p:attrName>
                                        </p:attrNameLst>
                                      </p:cBhvr>
                                      <p:tavLst>
                                        <p:tav tm="0">
                                          <p:val>
                                            <p:strVal val="#ppt_x"/>
                                          </p:val>
                                        </p:tav>
                                        <p:tav tm="100000">
                                          <p:val>
                                            <p:strVal val="#ppt_x"/>
                                          </p:val>
                                        </p:tav>
                                      </p:tavLst>
                                    </p:anim>
                                    <p:anim calcmode="lin" valueType="num">
                                      <p:cBhvr>
                                        <p:cTn id="83" dur="1000" fill="hold"/>
                                        <p:tgtEl>
                                          <p:spTgt spid="307"/>
                                        </p:tgtEl>
                                        <p:attrNameLst>
                                          <p:attrName>ppt_y</p:attrName>
                                        </p:attrNameLst>
                                      </p:cBhvr>
                                      <p:tavLst>
                                        <p:tav tm="0">
                                          <p:val>
                                            <p:strVal val="#ppt_y+.1"/>
                                          </p:val>
                                        </p:tav>
                                        <p:tav tm="100000">
                                          <p:val>
                                            <p:strVal val="#ppt_y"/>
                                          </p:val>
                                        </p:tav>
                                      </p:tavLst>
                                    </p:anim>
                                  </p:childTnLst>
                                </p:cTn>
                              </p:par>
                              <p:par>
                                <p:cTn id="84" presetID="1" presetClass="entr" presetSubtype="0" fill="hold" grpId="1" nodeType="withEffect">
                                  <p:stCondLst>
                                    <p:cond delay="400"/>
                                  </p:stCondLst>
                                  <p:childTnLst>
                                    <p:set>
                                      <p:cBhvr>
                                        <p:cTn id="85" dur="1" fill="hold">
                                          <p:stCondLst>
                                            <p:cond delay="0"/>
                                          </p:stCondLst>
                                        </p:cTn>
                                        <p:tgtEl>
                                          <p:spTgt spid="312"/>
                                        </p:tgtEl>
                                        <p:attrNameLst>
                                          <p:attrName>style.visibility</p:attrName>
                                        </p:attrNameLst>
                                      </p:cBhvr>
                                      <p:to>
                                        <p:strVal val="visible"/>
                                      </p:to>
                                    </p:set>
                                  </p:childTnLst>
                                </p:cTn>
                              </p:par>
                              <p:par>
                                <p:cTn id="86" presetID="0" presetClass="path" presetSubtype="0" accel="50000" decel="50000" fill="hold" grpId="0" nodeType="withEffect">
                                  <p:stCondLst>
                                    <p:cond delay="400"/>
                                  </p:stCondLst>
                                  <p:childTnLst>
                                    <p:animMotion origin="layout" path="M 0.05885 0.39861 C 0.0474 0.38658 0.03607 0.375 0.02656 0.32523 C 0.01719 0.27593 0.00964 0.18889 0.00221 0.10232 " pathEditMode="relative" rAng="0" ptsTypes="AAA">
                                      <p:cBhvr>
                                        <p:cTn id="87" dur="2000" fill="hold"/>
                                        <p:tgtEl>
                                          <p:spTgt spid="312"/>
                                        </p:tgtEl>
                                        <p:attrNameLst>
                                          <p:attrName>ppt_x</p:attrName>
                                          <p:attrName>ppt_y</p:attrName>
                                        </p:attrNameLst>
                                      </p:cBhvr>
                                      <p:rCtr x="-2839" y="-14815"/>
                                    </p:animMotion>
                                  </p:childTnLst>
                                </p:cTn>
                              </p:par>
                              <p:par>
                                <p:cTn id="88" presetID="64" presetClass="path" presetSubtype="0" accel="50000" decel="50000" fill="hold" grpId="2" nodeType="withEffect">
                                  <p:stCondLst>
                                    <p:cond delay="2300"/>
                                  </p:stCondLst>
                                  <p:childTnLst>
                                    <p:animMotion origin="layout" path="M 0.00221 0.10232 L 2.08333E-7 -2.96296E-6 " pathEditMode="relative" rAng="0" ptsTypes="AA">
                                      <p:cBhvr>
                                        <p:cTn id="89" dur="2000" fill="hold"/>
                                        <p:tgtEl>
                                          <p:spTgt spid="312"/>
                                        </p:tgtEl>
                                        <p:attrNameLst>
                                          <p:attrName>ppt_x</p:attrName>
                                          <p:attrName>ppt_y</p:attrName>
                                        </p:attrNameLst>
                                      </p:cBhvr>
                                      <p:rCtr x="-117" y="-5116"/>
                                    </p:animMotion>
                                  </p:childTnLst>
                                </p:cTn>
                              </p:par>
                              <p:par>
                                <p:cTn id="90" presetID="42" presetClass="entr" presetSubtype="0" fill="hold" grpId="0" nodeType="withEffect">
                                  <p:stCondLst>
                                    <p:cond delay="4300"/>
                                  </p:stCondLst>
                                  <p:childTnLst>
                                    <p:set>
                                      <p:cBhvr>
                                        <p:cTn id="91" dur="1" fill="hold">
                                          <p:stCondLst>
                                            <p:cond delay="0"/>
                                          </p:stCondLst>
                                        </p:cTn>
                                        <p:tgtEl>
                                          <p:spTgt spid="308"/>
                                        </p:tgtEl>
                                        <p:attrNameLst>
                                          <p:attrName>style.visibility</p:attrName>
                                        </p:attrNameLst>
                                      </p:cBhvr>
                                      <p:to>
                                        <p:strVal val="visible"/>
                                      </p:to>
                                    </p:set>
                                    <p:animEffect transition="in" filter="fade">
                                      <p:cBhvr>
                                        <p:cTn id="92" dur="1000"/>
                                        <p:tgtEl>
                                          <p:spTgt spid="308"/>
                                        </p:tgtEl>
                                      </p:cBhvr>
                                    </p:animEffect>
                                    <p:anim calcmode="lin" valueType="num">
                                      <p:cBhvr>
                                        <p:cTn id="93" dur="1000" fill="hold"/>
                                        <p:tgtEl>
                                          <p:spTgt spid="308"/>
                                        </p:tgtEl>
                                        <p:attrNameLst>
                                          <p:attrName>ppt_x</p:attrName>
                                        </p:attrNameLst>
                                      </p:cBhvr>
                                      <p:tavLst>
                                        <p:tav tm="0">
                                          <p:val>
                                            <p:strVal val="#ppt_x"/>
                                          </p:val>
                                        </p:tav>
                                        <p:tav tm="100000">
                                          <p:val>
                                            <p:strVal val="#ppt_x"/>
                                          </p:val>
                                        </p:tav>
                                      </p:tavLst>
                                    </p:anim>
                                    <p:anim calcmode="lin" valueType="num">
                                      <p:cBhvr>
                                        <p:cTn id="94" dur="1000" fill="hold"/>
                                        <p:tgtEl>
                                          <p:spTgt spid="308"/>
                                        </p:tgtEl>
                                        <p:attrNameLst>
                                          <p:attrName>ppt_y</p:attrName>
                                        </p:attrNameLst>
                                      </p:cBhvr>
                                      <p:tavLst>
                                        <p:tav tm="0">
                                          <p:val>
                                            <p:strVal val="#ppt_y+.1"/>
                                          </p:val>
                                        </p:tav>
                                        <p:tav tm="100000">
                                          <p:val>
                                            <p:strVal val="#ppt_y"/>
                                          </p:val>
                                        </p:tav>
                                      </p:tavLst>
                                    </p:anim>
                                  </p:childTnLst>
                                </p:cTn>
                              </p:par>
                              <p:par>
                                <p:cTn id="95" presetID="1" presetClass="entr" presetSubtype="0" fill="hold" grpId="1" nodeType="withEffect">
                                  <p:stCondLst>
                                    <p:cond delay="600"/>
                                  </p:stCondLst>
                                  <p:childTnLst>
                                    <p:set>
                                      <p:cBhvr>
                                        <p:cTn id="96" dur="1" fill="hold">
                                          <p:stCondLst>
                                            <p:cond delay="0"/>
                                          </p:stCondLst>
                                        </p:cTn>
                                        <p:tgtEl>
                                          <p:spTgt spid="313"/>
                                        </p:tgtEl>
                                        <p:attrNameLst>
                                          <p:attrName>style.visibility</p:attrName>
                                        </p:attrNameLst>
                                      </p:cBhvr>
                                      <p:to>
                                        <p:strVal val="visible"/>
                                      </p:to>
                                    </p:set>
                                  </p:childTnLst>
                                </p:cTn>
                              </p:par>
                              <p:par>
                                <p:cTn id="97" presetID="0" presetClass="path" presetSubtype="0" accel="50000" decel="50000" fill="hold" grpId="0" nodeType="withEffect">
                                  <p:stCondLst>
                                    <p:cond delay="600"/>
                                  </p:stCondLst>
                                  <p:childTnLst>
                                    <p:animMotion origin="layout" path="M -0.09857 0.40533 C -0.0711 0.38773 -0.04362 0.37037 -0.02683 0.32014 C -0.01003 0.26968 -0.00404 0.18635 0.00195 0.10324 " pathEditMode="relative" rAng="0" ptsTypes="AAA">
                                      <p:cBhvr>
                                        <p:cTn id="98" dur="2000" fill="hold"/>
                                        <p:tgtEl>
                                          <p:spTgt spid="313"/>
                                        </p:tgtEl>
                                        <p:attrNameLst>
                                          <p:attrName>ppt_x</p:attrName>
                                          <p:attrName>ppt_y</p:attrName>
                                        </p:attrNameLst>
                                      </p:cBhvr>
                                      <p:rCtr x="5026" y="-15116"/>
                                    </p:animMotion>
                                  </p:childTnLst>
                                </p:cTn>
                              </p:par>
                              <p:par>
                                <p:cTn id="99" presetID="64" presetClass="path" presetSubtype="0" accel="50000" decel="50000" fill="hold" grpId="2" nodeType="withEffect">
                                  <p:stCondLst>
                                    <p:cond delay="2500"/>
                                  </p:stCondLst>
                                  <p:childTnLst>
                                    <p:animMotion origin="layout" path="M 0.00195 0.10324 L 3.54167E-6 -2.59259E-6 " pathEditMode="relative" rAng="0" ptsTypes="AA">
                                      <p:cBhvr>
                                        <p:cTn id="100" dur="2000" fill="hold"/>
                                        <p:tgtEl>
                                          <p:spTgt spid="313"/>
                                        </p:tgtEl>
                                        <p:attrNameLst>
                                          <p:attrName>ppt_x</p:attrName>
                                          <p:attrName>ppt_y</p:attrName>
                                        </p:attrNameLst>
                                      </p:cBhvr>
                                      <p:rCtr x="-104" y="-5162"/>
                                    </p:animMotion>
                                  </p:childTnLst>
                                </p:cTn>
                              </p:par>
                              <p:par>
                                <p:cTn id="101" presetID="42" presetClass="entr" presetSubtype="0" fill="hold" grpId="0" nodeType="withEffect">
                                  <p:stCondLst>
                                    <p:cond delay="4500"/>
                                  </p:stCondLst>
                                  <p:childTnLst>
                                    <p:set>
                                      <p:cBhvr>
                                        <p:cTn id="102" dur="1" fill="hold">
                                          <p:stCondLst>
                                            <p:cond delay="0"/>
                                          </p:stCondLst>
                                        </p:cTn>
                                        <p:tgtEl>
                                          <p:spTgt spid="309"/>
                                        </p:tgtEl>
                                        <p:attrNameLst>
                                          <p:attrName>style.visibility</p:attrName>
                                        </p:attrNameLst>
                                      </p:cBhvr>
                                      <p:to>
                                        <p:strVal val="visible"/>
                                      </p:to>
                                    </p:set>
                                    <p:animEffect transition="in" filter="fade">
                                      <p:cBhvr>
                                        <p:cTn id="103" dur="1000"/>
                                        <p:tgtEl>
                                          <p:spTgt spid="309"/>
                                        </p:tgtEl>
                                      </p:cBhvr>
                                    </p:animEffect>
                                    <p:anim calcmode="lin" valueType="num">
                                      <p:cBhvr>
                                        <p:cTn id="104" dur="1000" fill="hold"/>
                                        <p:tgtEl>
                                          <p:spTgt spid="309"/>
                                        </p:tgtEl>
                                        <p:attrNameLst>
                                          <p:attrName>ppt_x</p:attrName>
                                        </p:attrNameLst>
                                      </p:cBhvr>
                                      <p:tavLst>
                                        <p:tav tm="0">
                                          <p:val>
                                            <p:strVal val="#ppt_x"/>
                                          </p:val>
                                        </p:tav>
                                        <p:tav tm="100000">
                                          <p:val>
                                            <p:strVal val="#ppt_x"/>
                                          </p:val>
                                        </p:tav>
                                      </p:tavLst>
                                    </p:anim>
                                    <p:anim calcmode="lin" valueType="num">
                                      <p:cBhvr>
                                        <p:cTn id="105" dur="1000" fill="hold"/>
                                        <p:tgtEl>
                                          <p:spTgt spid="309"/>
                                        </p:tgtEl>
                                        <p:attrNameLst>
                                          <p:attrName>ppt_y</p:attrName>
                                        </p:attrNameLst>
                                      </p:cBhvr>
                                      <p:tavLst>
                                        <p:tav tm="0">
                                          <p:val>
                                            <p:strVal val="#ppt_y+.1"/>
                                          </p:val>
                                        </p:tav>
                                        <p:tav tm="100000">
                                          <p:val>
                                            <p:strVal val="#ppt_y"/>
                                          </p:val>
                                        </p:tav>
                                      </p:tavLst>
                                    </p:anim>
                                  </p:childTnLst>
                                </p:cTn>
                              </p:par>
                              <p:par>
                                <p:cTn id="106" presetID="1" presetClass="entr" presetSubtype="0" fill="hold" grpId="1" nodeType="withEffect">
                                  <p:stCondLst>
                                    <p:cond delay="1000"/>
                                  </p:stCondLst>
                                  <p:childTnLst>
                                    <p:set>
                                      <p:cBhvr>
                                        <p:cTn id="107" dur="1" fill="hold">
                                          <p:stCondLst>
                                            <p:cond delay="0"/>
                                          </p:stCondLst>
                                        </p:cTn>
                                        <p:tgtEl>
                                          <p:spTgt spid="314"/>
                                        </p:tgtEl>
                                        <p:attrNameLst>
                                          <p:attrName>style.visibility</p:attrName>
                                        </p:attrNameLst>
                                      </p:cBhvr>
                                      <p:to>
                                        <p:strVal val="visible"/>
                                      </p:to>
                                    </p:set>
                                  </p:childTnLst>
                                </p:cTn>
                              </p:par>
                              <p:par>
                                <p:cTn id="108" presetID="0" presetClass="path" presetSubtype="0" accel="50000" decel="50000" fill="hold" grpId="0" nodeType="withEffect">
                                  <p:stCondLst>
                                    <p:cond delay="1000"/>
                                  </p:stCondLst>
                                  <p:childTnLst>
                                    <p:animMotion origin="layout" path="M -0.24908 0.39862 C -0.19987 0.39792 -0.15065 0.39746 -0.1151 0.36875 C -0.07968 0.33982 -0.0526 0.2669 -0.03619 0.22547 C -0.01966 0.18403 -0.01614 0.12061 -0.01614 0.12084 " pathEditMode="relative" rAng="0" ptsTypes="AAAA">
                                      <p:cBhvr>
                                        <p:cTn id="109" dur="2000" fill="hold"/>
                                        <p:tgtEl>
                                          <p:spTgt spid="314"/>
                                        </p:tgtEl>
                                        <p:attrNameLst>
                                          <p:attrName>ppt_x</p:attrName>
                                          <p:attrName>ppt_y</p:attrName>
                                        </p:attrNameLst>
                                      </p:cBhvr>
                                      <p:rCtr x="11641" y="-13912"/>
                                    </p:animMotion>
                                  </p:childTnLst>
                                </p:cTn>
                              </p:par>
                              <p:par>
                                <p:cTn id="110" presetID="64" presetClass="path" presetSubtype="0" accel="50000" decel="50000" fill="hold" grpId="2" nodeType="withEffect">
                                  <p:stCondLst>
                                    <p:cond delay="3000"/>
                                  </p:stCondLst>
                                  <p:childTnLst>
                                    <p:animMotion origin="layout" path="M -0.01614 0.12084 L -3.54167E-6 -4.07407E-6 " pathEditMode="relative" rAng="0" ptsTypes="AA">
                                      <p:cBhvr>
                                        <p:cTn id="111" dur="2000" fill="hold"/>
                                        <p:tgtEl>
                                          <p:spTgt spid="314"/>
                                        </p:tgtEl>
                                        <p:attrNameLst>
                                          <p:attrName>ppt_x</p:attrName>
                                          <p:attrName>ppt_y</p:attrName>
                                        </p:attrNameLst>
                                      </p:cBhvr>
                                      <p:rCtr x="807" y="-6042"/>
                                    </p:animMotion>
                                  </p:childTnLst>
                                </p:cTn>
                              </p:par>
                              <p:par>
                                <p:cTn id="112" presetID="2" presetClass="entr" presetSubtype="4" fill="hold" grpId="0" nodeType="withEffect">
                                  <p:stCondLst>
                                    <p:cond delay="5000"/>
                                  </p:stCondLst>
                                  <p:childTnLst>
                                    <p:set>
                                      <p:cBhvr>
                                        <p:cTn id="113" dur="1" fill="hold">
                                          <p:stCondLst>
                                            <p:cond delay="0"/>
                                          </p:stCondLst>
                                        </p:cTn>
                                        <p:tgtEl>
                                          <p:spTgt spid="310"/>
                                        </p:tgtEl>
                                        <p:attrNameLst>
                                          <p:attrName>style.visibility</p:attrName>
                                        </p:attrNameLst>
                                      </p:cBhvr>
                                      <p:to>
                                        <p:strVal val="visible"/>
                                      </p:to>
                                    </p:set>
                                    <p:anim calcmode="lin" valueType="num">
                                      <p:cBhvr additive="base">
                                        <p:cTn id="114" dur="500" fill="hold"/>
                                        <p:tgtEl>
                                          <p:spTgt spid="310"/>
                                        </p:tgtEl>
                                        <p:attrNameLst>
                                          <p:attrName>ppt_x</p:attrName>
                                        </p:attrNameLst>
                                      </p:cBhvr>
                                      <p:tavLst>
                                        <p:tav tm="0">
                                          <p:val>
                                            <p:strVal val="#ppt_x"/>
                                          </p:val>
                                        </p:tav>
                                        <p:tav tm="100000">
                                          <p:val>
                                            <p:strVal val="#ppt_x"/>
                                          </p:val>
                                        </p:tav>
                                      </p:tavLst>
                                    </p:anim>
                                    <p:anim calcmode="lin" valueType="num">
                                      <p:cBhvr additive="base">
                                        <p:cTn id="115" dur="500" fill="hold"/>
                                        <p:tgtEl>
                                          <p:spTgt spid="310"/>
                                        </p:tgtEl>
                                        <p:attrNameLst>
                                          <p:attrName>ppt_y</p:attrName>
                                        </p:attrNameLst>
                                      </p:cBhvr>
                                      <p:tavLst>
                                        <p:tav tm="0">
                                          <p:val>
                                            <p:strVal val="1+#ppt_h/2"/>
                                          </p:val>
                                        </p:tav>
                                        <p:tav tm="100000">
                                          <p:val>
                                            <p:strVal val="#ppt_y"/>
                                          </p:val>
                                        </p:tav>
                                      </p:tavLst>
                                    </p:anim>
                                  </p:childTnLst>
                                </p:cTn>
                              </p:par>
                            </p:childTnLst>
                          </p:cTn>
                        </p:par>
                        <p:par>
                          <p:cTn id="116" fill="hold">
                            <p:stCondLst>
                              <p:cond delay="16000"/>
                            </p:stCondLst>
                            <p:childTnLst>
                              <p:par>
                                <p:cTn id="117" presetID="42" presetClass="entr" presetSubtype="0" fill="hold" nodeType="afterEffect">
                                  <p:stCondLst>
                                    <p:cond delay="0"/>
                                  </p:stCondLst>
                                  <p:childTnLst>
                                    <p:set>
                                      <p:cBhvr>
                                        <p:cTn id="118" dur="1" fill="hold">
                                          <p:stCondLst>
                                            <p:cond delay="0"/>
                                          </p:stCondLst>
                                        </p:cTn>
                                        <p:tgtEl>
                                          <p:spTgt spid="22"/>
                                        </p:tgtEl>
                                        <p:attrNameLst>
                                          <p:attrName>style.visibility</p:attrName>
                                        </p:attrNameLst>
                                      </p:cBhvr>
                                      <p:to>
                                        <p:strVal val="visible"/>
                                      </p:to>
                                    </p:set>
                                    <p:animEffect transition="in" filter="fade">
                                      <p:cBhvr>
                                        <p:cTn id="119" dur="1000"/>
                                        <p:tgtEl>
                                          <p:spTgt spid="22"/>
                                        </p:tgtEl>
                                      </p:cBhvr>
                                    </p:animEffect>
                                    <p:anim calcmode="lin" valueType="num">
                                      <p:cBhvr>
                                        <p:cTn id="120" dur="1000" fill="hold"/>
                                        <p:tgtEl>
                                          <p:spTgt spid="22"/>
                                        </p:tgtEl>
                                        <p:attrNameLst>
                                          <p:attrName>ppt_x</p:attrName>
                                        </p:attrNameLst>
                                      </p:cBhvr>
                                      <p:tavLst>
                                        <p:tav tm="0">
                                          <p:val>
                                            <p:strVal val="#ppt_x"/>
                                          </p:val>
                                        </p:tav>
                                        <p:tav tm="100000">
                                          <p:val>
                                            <p:strVal val="#ppt_x"/>
                                          </p:val>
                                        </p:tav>
                                      </p:tavLst>
                                    </p:anim>
                                    <p:anim calcmode="lin" valueType="num">
                                      <p:cBhvr>
                                        <p:cTn id="12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 grpId="0"/>
      <p:bldP spid="296" grpId="0" animBg="1"/>
      <p:bldP spid="297" grpId="0" animBg="1"/>
      <p:bldP spid="298" grpId="0" animBg="1"/>
      <p:bldP spid="299" grpId="0" animBg="1"/>
      <p:bldP spid="300" grpId="0" animBg="1" build="p"/>
      <p:bldP spid="301" grpId="0" animBg="1" build="p"/>
      <p:bldP spid="302" grpId="0" animBg="1" build="p"/>
      <p:bldP spid="303" grpId="0"/>
      <p:bldP spid="304" grpId="0"/>
      <p:bldP spid="305" grpId="0"/>
      <p:bldP spid="307" grpId="0"/>
      <p:bldP spid="308" grpId="0"/>
      <p:bldP spid="309" grpId="0"/>
      <p:bldP spid="310" grpId="0"/>
      <p:bldP spid="311" grpId="0" animBg="1"/>
      <p:bldP spid="311" grpId="1" animBg="1"/>
      <p:bldP spid="311" grpId="2" animBg="1"/>
      <p:bldP spid="312" grpId="0" animBg="1"/>
      <p:bldP spid="312" grpId="1" animBg="1"/>
      <p:bldP spid="312" grpId="2" animBg="1"/>
      <p:bldP spid="313" grpId="0" animBg="1"/>
      <p:bldP spid="313" grpId="1" animBg="1"/>
      <p:bldP spid="313" grpId="2" animBg="1"/>
      <p:bldP spid="314" grpId="0" animBg="1"/>
      <p:bldP spid="314" grpId="1" animBg="1"/>
      <p:bldP spid="314" grpId="2"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组合 3"/>
          <p:cNvGrpSpPr/>
          <p:nvPr/>
        </p:nvGrpSpPr>
        <p:grpSpPr>
          <a:xfrm>
            <a:off x="1465918" y="1429755"/>
            <a:ext cx="3604910" cy="3691997"/>
            <a:chOff x="2692430" y="1785132"/>
            <a:chExt cx="3604910" cy="3691997"/>
          </a:xfrm>
        </p:grpSpPr>
        <p:sp>
          <p:nvSpPr>
            <p:cNvPr id="21" name="MH_Other_1"/>
            <p:cNvSpPr/>
            <p:nvPr>
              <p:custDataLst>
                <p:tags r:id="rId1"/>
              </p:custDataLst>
            </p:nvPr>
          </p:nvSpPr>
          <p:spPr bwMode="auto">
            <a:xfrm>
              <a:off x="4242464" y="1785132"/>
              <a:ext cx="2054876" cy="2952220"/>
            </a:xfrm>
            <a:custGeom>
              <a:avLst/>
              <a:gdLst>
                <a:gd name="T0" fmla="*/ 3345 w 5225"/>
                <a:gd name="T1" fmla="*/ 4269 h 4970"/>
                <a:gd name="T2" fmla="*/ 3677 w 5225"/>
                <a:gd name="T3" fmla="*/ 4970 h 4970"/>
                <a:gd name="T4" fmla="*/ 4755 w 5225"/>
                <a:gd name="T5" fmla="*/ 4809 h 4970"/>
                <a:gd name="T6" fmla="*/ 5225 w 5225"/>
                <a:gd name="T7" fmla="*/ 3389 h 4970"/>
                <a:gd name="T8" fmla="*/ 109 w 5225"/>
                <a:gd name="T9" fmla="*/ 0 h 4970"/>
                <a:gd name="T10" fmla="*/ 0 w 5225"/>
                <a:gd name="T11" fmla="*/ 1 h 4970"/>
                <a:gd name="T12" fmla="*/ 758 w 5225"/>
                <a:gd name="T13" fmla="*/ 547 h 4970"/>
                <a:gd name="T14" fmla="*/ 27 w 5225"/>
                <a:gd name="T15" fmla="*/ 1072 h 4970"/>
                <a:gd name="T16" fmla="*/ 109 w 5225"/>
                <a:gd name="T17" fmla="*/ 1071 h 4970"/>
                <a:gd name="T18" fmla="*/ 3607 w 5225"/>
                <a:gd name="T19" fmla="*/ 3389 h 4970"/>
                <a:gd name="T20" fmla="*/ 3345 w 5225"/>
                <a:gd name="T21" fmla="*/ 4269 h 4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25" h="4970">
                  <a:moveTo>
                    <a:pt x="3345" y="4269"/>
                  </a:moveTo>
                  <a:lnTo>
                    <a:pt x="3677" y="4970"/>
                  </a:lnTo>
                  <a:lnTo>
                    <a:pt x="4755" y="4809"/>
                  </a:lnTo>
                  <a:cubicBezTo>
                    <a:pt x="5057" y="4377"/>
                    <a:pt x="5225" y="3896"/>
                    <a:pt x="5225" y="3389"/>
                  </a:cubicBezTo>
                  <a:cubicBezTo>
                    <a:pt x="5225" y="1518"/>
                    <a:pt x="2935" y="0"/>
                    <a:pt x="109" y="0"/>
                  </a:cubicBezTo>
                  <a:cubicBezTo>
                    <a:pt x="73" y="0"/>
                    <a:pt x="36" y="1"/>
                    <a:pt x="0" y="1"/>
                  </a:cubicBezTo>
                  <a:lnTo>
                    <a:pt x="758" y="547"/>
                  </a:lnTo>
                  <a:lnTo>
                    <a:pt x="27" y="1072"/>
                  </a:lnTo>
                  <a:cubicBezTo>
                    <a:pt x="54" y="1072"/>
                    <a:pt x="82" y="1071"/>
                    <a:pt x="109" y="1071"/>
                  </a:cubicBezTo>
                  <a:cubicBezTo>
                    <a:pt x="2042" y="1071"/>
                    <a:pt x="3607" y="2109"/>
                    <a:pt x="3607" y="3389"/>
                  </a:cubicBezTo>
                  <a:cubicBezTo>
                    <a:pt x="3607" y="3700"/>
                    <a:pt x="3514" y="3998"/>
                    <a:pt x="3345" y="4269"/>
                  </a:cubicBezTo>
                  <a:close/>
                </a:path>
              </a:pathLst>
            </a:cu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anchor="ctr">
              <a:normAutofit/>
            </a:bodyPr>
            <a:lstStyle/>
            <a:p>
              <a:pPr algn="ctr">
                <a:lnSpc>
                  <a:spcPct val="120000"/>
                </a:lnSpc>
                <a:defRPr/>
              </a:pPr>
              <a:endParaRPr lang="zh-CN" altLang="en-US" sz="900">
                <a:solidFill>
                  <a:schemeClr val="bg1"/>
                </a:solidFill>
                <a:latin typeface="微软雅黑" panose="020B0503020204020204" pitchFamily="34" charset="-122"/>
                <a:ea typeface="微软雅黑" panose="020B0503020204020204" pitchFamily="34" charset="-122"/>
              </a:endParaRPr>
            </a:p>
          </p:txBody>
        </p:sp>
        <p:sp>
          <p:nvSpPr>
            <p:cNvPr id="25" name="MH_SubTitle_2"/>
            <p:cNvSpPr/>
            <p:nvPr>
              <p:custDataLst>
                <p:tags r:id="rId2"/>
              </p:custDataLst>
            </p:nvPr>
          </p:nvSpPr>
          <p:spPr>
            <a:xfrm rot="3673167">
              <a:off x="2692430" y="2233258"/>
              <a:ext cx="3243871" cy="32438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spcFirstLastPara="1" wrap="square" tIns="0" bIns="0" numCol="1" anchor="ctr">
              <a:prstTxWarp prst="textArchUp">
                <a:avLst/>
              </a:prstTxWarp>
              <a:normAutofit/>
            </a:bodyPr>
            <a:lstStyle/>
            <a:p>
              <a:pPr algn="ctr">
                <a:defRPr/>
              </a:pPr>
              <a:r>
                <a:rPr lang="zh-CN" altLang="en-US" sz="2000" dirty="0" smtClean="0">
                  <a:solidFill>
                    <a:schemeClr val="tx1"/>
                  </a:solidFill>
                  <a:ea typeface="幼圆" panose="02010509060101010101" pitchFamily="49" charset="-122"/>
                </a:rPr>
                <a:t>请输入你文本内容</a:t>
              </a:r>
              <a:endParaRPr lang="zh-CN" altLang="en-US" sz="2000" dirty="0">
                <a:solidFill>
                  <a:schemeClr val="tx1"/>
                </a:solidFill>
                <a:ea typeface="幼圆" panose="02010509060101010101" pitchFamily="49" charset="-122"/>
              </a:endParaRPr>
            </a:p>
          </p:txBody>
        </p:sp>
      </p:grpSp>
      <p:grpSp>
        <p:nvGrpSpPr>
          <p:cNvPr id="5" name="组合 4"/>
          <p:cNvGrpSpPr/>
          <p:nvPr/>
        </p:nvGrpSpPr>
        <p:grpSpPr>
          <a:xfrm>
            <a:off x="1247078" y="2029683"/>
            <a:ext cx="3413459" cy="3633938"/>
            <a:chOff x="2638480" y="2175200"/>
            <a:chExt cx="3413459" cy="3633938"/>
          </a:xfrm>
        </p:grpSpPr>
        <p:sp>
          <p:nvSpPr>
            <p:cNvPr id="23" name="MH_SubTitle_3"/>
            <p:cNvSpPr/>
            <p:nvPr>
              <p:custDataLst>
                <p:tags r:id="rId3"/>
              </p:custDataLst>
            </p:nvPr>
          </p:nvSpPr>
          <p:spPr bwMode="auto">
            <a:xfrm>
              <a:off x="2638480" y="4459424"/>
              <a:ext cx="3413459" cy="1349714"/>
            </a:xfrm>
            <a:custGeom>
              <a:avLst/>
              <a:gdLst>
                <a:gd name="T0" fmla="*/ 7256 w 8680"/>
                <a:gd name="T1" fmla="*/ 0 h 2272"/>
                <a:gd name="T2" fmla="*/ 4190 w 8680"/>
                <a:gd name="T3" fmla="*/ 1201 h 2272"/>
                <a:gd name="T4" fmla="*/ 1420 w 8680"/>
                <a:gd name="T5" fmla="*/ 298 h 2272"/>
                <a:gd name="T6" fmla="*/ 326 w 8680"/>
                <a:gd name="T7" fmla="*/ 136 h 2272"/>
                <a:gd name="T8" fmla="*/ 0 w 8680"/>
                <a:gd name="T9" fmla="*/ 827 h 2272"/>
                <a:gd name="T10" fmla="*/ 4190 w 8680"/>
                <a:gd name="T11" fmla="*/ 2272 h 2272"/>
                <a:gd name="T12" fmla="*/ 8680 w 8680"/>
                <a:gd name="T13" fmla="*/ 509 h 2272"/>
                <a:gd name="T14" fmla="*/ 7574 w 8680"/>
                <a:gd name="T15" fmla="*/ 673 h 2272"/>
                <a:gd name="T16" fmla="*/ 7256 w 8680"/>
                <a:gd name="T17" fmla="*/ 0 h 2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80" h="2272">
                  <a:moveTo>
                    <a:pt x="7256" y="0"/>
                  </a:moveTo>
                  <a:cubicBezTo>
                    <a:pt x="6662" y="716"/>
                    <a:pt x="5512" y="1201"/>
                    <a:pt x="4190" y="1201"/>
                  </a:cubicBezTo>
                  <a:cubicBezTo>
                    <a:pt x="3062" y="1201"/>
                    <a:pt x="2059" y="847"/>
                    <a:pt x="1420" y="298"/>
                  </a:cubicBezTo>
                  <a:lnTo>
                    <a:pt x="326" y="136"/>
                  </a:lnTo>
                  <a:lnTo>
                    <a:pt x="0" y="827"/>
                  </a:lnTo>
                  <a:cubicBezTo>
                    <a:pt x="925" y="1701"/>
                    <a:pt x="2457" y="2272"/>
                    <a:pt x="4190" y="2272"/>
                  </a:cubicBezTo>
                  <a:cubicBezTo>
                    <a:pt x="6126" y="2272"/>
                    <a:pt x="7811" y="1559"/>
                    <a:pt x="8680" y="509"/>
                  </a:cubicBezTo>
                  <a:lnTo>
                    <a:pt x="7574" y="673"/>
                  </a:lnTo>
                  <a:lnTo>
                    <a:pt x="7256" y="0"/>
                  </a:lnTo>
                  <a:close/>
                </a:path>
              </a:pathLst>
            </a:custGeom>
            <a:noFill/>
            <a:ln w="3175">
              <a:solidFill>
                <a:srgbClr val="00B05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20000"/>
                </a:lnSpc>
                <a:defRPr/>
              </a:pPr>
              <a:endParaRPr lang="zh-CN" altLang="en-US" sz="900">
                <a:solidFill>
                  <a:schemeClr val="bg1"/>
                </a:solidFill>
                <a:ea typeface="幼圆" panose="02010509060101010101" pitchFamily="49" charset="-122"/>
              </a:endParaRPr>
            </a:p>
          </p:txBody>
        </p:sp>
        <p:sp>
          <p:nvSpPr>
            <p:cNvPr id="24" name="MH_Other_2"/>
            <p:cNvSpPr/>
            <p:nvPr>
              <p:custDataLst>
                <p:tags r:id="rId4"/>
              </p:custDataLst>
            </p:nvPr>
          </p:nvSpPr>
          <p:spPr>
            <a:xfrm rot="10873167">
              <a:off x="2663402" y="2175200"/>
              <a:ext cx="3243871" cy="32438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spcFirstLastPara="1" wrap="square" tIns="0" bIns="0" numCol="1" anchor="ctr">
              <a:prstTxWarp prst="textArchUp">
                <a:avLst/>
              </a:prstTxWarp>
              <a:normAutofit/>
            </a:bodyPr>
            <a:lstStyle/>
            <a:p>
              <a:pPr algn="ctr">
                <a:defRPr/>
              </a:pPr>
              <a:r>
                <a:rPr lang="zh-CN" altLang="en-US" sz="2000" dirty="0" smtClean="0">
                  <a:solidFill>
                    <a:schemeClr val="tx1"/>
                  </a:solidFill>
                  <a:latin typeface="微软雅黑" panose="020B0503020204020204" pitchFamily="34" charset="-122"/>
                  <a:ea typeface="微软雅黑" panose="020B0503020204020204" pitchFamily="34" charset="-122"/>
                </a:rPr>
                <a:t>请输入你的文本内容</a:t>
              </a:r>
              <a:endParaRPr lang="zh-CN" altLang="en-US" sz="2000" dirty="0">
                <a:solidFill>
                  <a:schemeClr val="tx1"/>
                </a:solidFill>
                <a:latin typeface="微软雅黑" panose="020B0503020204020204" pitchFamily="34" charset="-122"/>
                <a:ea typeface="微软雅黑" panose="020B0503020204020204" pitchFamily="34" charset="-122"/>
              </a:endParaRPr>
            </a:p>
          </p:txBody>
        </p:sp>
      </p:grpSp>
      <p:grpSp>
        <p:nvGrpSpPr>
          <p:cNvPr id="2" name="组合 1"/>
          <p:cNvGrpSpPr/>
          <p:nvPr/>
        </p:nvGrpSpPr>
        <p:grpSpPr>
          <a:xfrm>
            <a:off x="657081" y="1408644"/>
            <a:ext cx="3721025" cy="3625070"/>
            <a:chOff x="2273335" y="1794001"/>
            <a:chExt cx="3721025" cy="3625070"/>
          </a:xfrm>
        </p:grpSpPr>
        <p:sp>
          <p:nvSpPr>
            <p:cNvPr id="22" name="MH_SubTitle_1"/>
            <p:cNvSpPr/>
            <p:nvPr>
              <p:custDataLst>
                <p:tags r:id="rId5"/>
              </p:custDataLst>
            </p:nvPr>
          </p:nvSpPr>
          <p:spPr bwMode="auto">
            <a:xfrm>
              <a:off x="2273335" y="1794001"/>
              <a:ext cx="2124357" cy="3042398"/>
            </a:xfrm>
            <a:custGeom>
              <a:avLst/>
              <a:gdLst>
                <a:gd name="T0" fmla="*/ 2122 w 5400"/>
                <a:gd name="T1" fmla="*/ 4573 h 5125"/>
                <a:gd name="T2" fmla="*/ 1619 w 5400"/>
                <a:gd name="T3" fmla="*/ 3375 h 5125"/>
                <a:gd name="T4" fmla="*/ 4640 w 5400"/>
                <a:gd name="T5" fmla="*/ 1079 h 5125"/>
                <a:gd name="T6" fmla="*/ 5400 w 5400"/>
                <a:gd name="T7" fmla="*/ 533 h 5125"/>
                <a:gd name="T8" fmla="*/ 4660 w 5400"/>
                <a:gd name="T9" fmla="*/ 0 h 5125"/>
                <a:gd name="T10" fmla="*/ 0 w 5400"/>
                <a:gd name="T11" fmla="*/ 3375 h 5125"/>
                <a:gd name="T12" fmla="*/ 735 w 5400"/>
                <a:gd name="T13" fmla="*/ 5125 h 5125"/>
                <a:gd name="T14" fmla="*/ 1069 w 5400"/>
                <a:gd name="T15" fmla="*/ 4417 h 5125"/>
                <a:gd name="T16" fmla="*/ 2122 w 5400"/>
                <a:gd name="T17" fmla="*/ 4573 h 5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00" h="5125">
                  <a:moveTo>
                    <a:pt x="2122" y="4573"/>
                  </a:moveTo>
                  <a:cubicBezTo>
                    <a:pt x="1803" y="4224"/>
                    <a:pt x="1619" y="3813"/>
                    <a:pt x="1619" y="3375"/>
                  </a:cubicBezTo>
                  <a:cubicBezTo>
                    <a:pt x="1619" y="2202"/>
                    <a:pt x="2934" y="1232"/>
                    <a:pt x="4640" y="1079"/>
                  </a:cubicBezTo>
                  <a:lnTo>
                    <a:pt x="5400" y="533"/>
                  </a:lnTo>
                  <a:lnTo>
                    <a:pt x="4660" y="0"/>
                  </a:lnTo>
                  <a:cubicBezTo>
                    <a:pt x="2048" y="152"/>
                    <a:pt x="0" y="1605"/>
                    <a:pt x="0" y="3375"/>
                  </a:cubicBezTo>
                  <a:cubicBezTo>
                    <a:pt x="0" y="4015"/>
                    <a:pt x="269" y="4614"/>
                    <a:pt x="735" y="5125"/>
                  </a:cubicBezTo>
                  <a:lnTo>
                    <a:pt x="1069" y="4417"/>
                  </a:lnTo>
                  <a:lnTo>
                    <a:pt x="2122" y="4573"/>
                  </a:lnTo>
                  <a:close/>
                </a:path>
              </a:pathLst>
            </a:custGeom>
            <a:noFill/>
            <a:ln w="31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20000"/>
                </a:lnSpc>
                <a:defRPr/>
              </a:pPr>
              <a:endParaRPr lang="zh-CN" altLang="en-US" sz="900">
                <a:solidFill>
                  <a:schemeClr val="bg1"/>
                </a:solidFill>
                <a:ea typeface="幼圆" panose="02010509060101010101" pitchFamily="49" charset="-122"/>
              </a:endParaRPr>
            </a:p>
          </p:txBody>
        </p:sp>
        <p:sp>
          <p:nvSpPr>
            <p:cNvPr id="26" name="MH_Other_3"/>
            <p:cNvSpPr/>
            <p:nvPr>
              <p:custDataLst>
                <p:tags r:id="rId6"/>
              </p:custDataLst>
            </p:nvPr>
          </p:nvSpPr>
          <p:spPr>
            <a:xfrm rot="18073167">
              <a:off x="2750489" y="2175200"/>
              <a:ext cx="3243871" cy="32438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spcFirstLastPara="1" wrap="square" tIns="0" bIns="0" numCol="1" anchor="ctr">
              <a:prstTxWarp prst="textArchUp">
                <a:avLst/>
              </a:prstTxWarp>
              <a:normAutofit/>
            </a:bodyPr>
            <a:lstStyle/>
            <a:p>
              <a:pPr algn="ctr">
                <a:defRPr/>
              </a:pPr>
              <a:r>
                <a:rPr lang="zh-CN" altLang="en-US" sz="2000" dirty="0" smtClean="0">
                  <a:solidFill>
                    <a:schemeClr val="tx1"/>
                  </a:solidFill>
                  <a:latin typeface="微软雅黑" panose="020B0503020204020204" pitchFamily="34" charset="-122"/>
                  <a:ea typeface="微软雅黑" panose="020B0503020204020204" pitchFamily="34" charset="-122"/>
                </a:rPr>
                <a:t>请输入你的文本内容</a:t>
              </a:r>
              <a:endParaRPr lang="zh-CN" altLang="en-US" sz="2000" dirty="0">
                <a:solidFill>
                  <a:schemeClr val="tx1"/>
                </a:solidFill>
                <a:latin typeface="微软雅黑" panose="020B0503020204020204" pitchFamily="34" charset="-122"/>
                <a:ea typeface="微软雅黑" panose="020B0503020204020204" pitchFamily="34" charset="-122"/>
              </a:endParaRPr>
            </a:p>
          </p:txBody>
        </p:sp>
      </p:grpSp>
      <p:sp>
        <p:nvSpPr>
          <p:cNvPr id="13" name="MH_Desc_1"/>
          <p:cNvSpPr txBox="1"/>
          <p:nvPr>
            <p:custDataLst>
              <p:tags r:id="rId7"/>
            </p:custDataLst>
          </p:nvPr>
        </p:nvSpPr>
        <p:spPr>
          <a:xfrm>
            <a:off x="5433042" y="1758282"/>
            <a:ext cx="4140205" cy="1442974"/>
          </a:xfrm>
          <a:prstGeom prst="rect">
            <a:avLst/>
          </a:prstGeom>
          <a:noFill/>
        </p:spPr>
        <p:txBody>
          <a:bodyPr lIns="0" tIns="0" rIns="0" bIns="0">
            <a:normAutofit fontScale="92500" lnSpcReduction="10000"/>
          </a:bodyPr>
          <a:lstStyle/>
          <a:p>
            <a:pPr algn="just">
              <a:lnSpc>
                <a:spcPct val="150000"/>
              </a:lnSpc>
              <a:spcBef>
                <a:spcPts val="600"/>
              </a:spcBef>
              <a:spcAft>
                <a:spcPts val="600"/>
              </a:spcAft>
              <a:defRPr/>
            </a:pPr>
            <a:r>
              <a:rPr lang="zh-CN" altLang="en-US" sz="1600" dirty="0" smtClean="0">
                <a:solidFill>
                  <a:srgbClr val="FF0000"/>
                </a:solidFill>
                <a:ea typeface="幼圆" panose="02010509060101010101" pitchFamily="49" charset="-122"/>
              </a:rPr>
              <a:t>    </a:t>
            </a:r>
            <a:r>
              <a:rPr lang="zh-CN" altLang="en-US" sz="3800" dirty="0" smtClean="0">
                <a:solidFill>
                  <a:srgbClr val="FF0000"/>
                </a:solidFill>
                <a:ea typeface="幼圆" panose="02010509060101010101" pitchFamily="49" charset="-122"/>
              </a:rPr>
              <a:t> 请</a:t>
            </a:r>
            <a:r>
              <a:rPr lang="zh-CN" altLang="en-US" sz="1600" dirty="0" smtClean="0">
                <a:solidFill>
                  <a:schemeClr val="tx1">
                    <a:lumMod val="65000"/>
                    <a:lumOff val="35000"/>
                  </a:schemeClr>
                </a:solidFill>
                <a:ea typeface="幼圆" panose="02010509060101010101" pitchFamily="49" charset="-122"/>
              </a:rPr>
              <a:t>在此输入替换你的文本内容</a:t>
            </a:r>
            <a:r>
              <a:rPr lang="zh-CN" altLang="en-US" sz="1600" dirty="0">
                <a:solidFill>
                  <a:schemeClr val="tx1">
                    <a:lumMod val="65000"/>
                    <a:lumOff val="35000"/>
                  </a:schemeClr>
                </a:solidFill>
                <a:ea typeface="幼圆" panose="02010509060101010101" pitchFamily="49" charset="-122"/>
              </a:rPr>
              <a:t>请在此输入替换你的文本</a:t>
            </a:r>
            <a:r>
              <a:rPr lang="zh-CN" altLang="en-US" sz="1600" dirty="0" smtClean="0">
                <a:solidFill>
                  <a:schemeClr val="tx1">
                    <a:lumMod val="65000"/>
                    <a:lumOff val="35000"/>
                  </a:schemeClr>
                </a:solidFill>
                <a:ea typeface="幼圆" panose="02010509060101010101" pitchFamily="49" charset="-122"/>
              </a:rPr>
              <a:t>内容请</a:t>
            </a:r>
            <a:r>
              <a:rPr lang="zh-CN" altLang="en-US" sz="1600" dirty="0">
                <a:solidFill>
                  <a:schemeClr val="tx1">
                    <a:lumMod val="65000"/>
                    <a:lumOff val="35000"/>
                  </a:schemeClr>
                </a:solidFill>
                <a:ea typeface="幼圆" panose="02010509060101010101" pitchFamily="49" charset="-122"/>
              </a:rPr>
              <a:t>在此输入替换你的文本</a:t>
            </a:r>
            <a:r>
              <a:rPr lang="zh-CN" altLang="en-US" sz="1600" dirty="0" smtClean="0">
                <a:solidFill>
                  <a:schemeClr val="tx1">
                    <a:lumMod val="65000"/>
                    <a:lumOff val="35000"/>
                  </a:schemeClr>
                </a:solidFill>
                <a:ea typeface="幼圆" panose="02010509060101010101" pitchFamily="49" charset="-122"/>
              </a:rPr>
              <a:t>内容请</a:t>
            </a:r>
            <a:r>
              <a:rPr lang="zh-CN" altLang="en-US" sz="1600" dirty="0">
                <a:solidFill>
                  <a:schemeClr val="tx1">
                    <a:lumMod val="65000"/>
                    <a:lumOff val="35000"/>
                  </a:schemeClr>
                </a:solidFill>
                <a:ea typeface="幼圆" panose="02010509060101010101" pitchFamily="49" charset="-122"/>
              </a:rPr>
              <a:t>在此输入替换你的文本</a:t>
            </a:r>
            <a:r>
              <a:rPr lang="zh-CN" altLang="en-US" sz="1600" dirty="0" smtClean="0">
                <a:solidFill>
                  <a:schemeClr val="tx1">
                    <a:lumMod val="65000"/>
                    <a:lumOff val="35000"/>
                  </a:schemeClr>
                </a:solidFill>
                <a:ea typeface="幼圆" panose="02010509060101010101" pitchFamily="49" charset="-122"/>
              </a:rPr>
              <a:t>内容</a:t>
            </a:r>
            <a:endParaRPr lang="en-US" altLang="zh-CN" sz="1600" dirty="0" smtClean="0">
              <a:solidFill>
                <a:schemeClr val="tx1">
                  <a:lumMod val="65000"/>
                  <a:lumOff val="35000"/>
                </a:schemeClr>
              </a:solidFill>
              <a:ea typeface="幼圆" panose="02010509060101010101" pitchFamily="49" charset="-122"/>
            </a:endParaRPr>
          </a:p>
        </p:txBody>
      </p:sp>
      <p:sp>
        <p:nvSpPr>
          <p:cNvPr id="14" name="MH_Desc_1"/>
          <p:cNvSpPr txBox="1"/>
          <p:nvPr>
            <p:custDataLst>
              <p:tags r:id="rId8"/>
            </p:custDataLst>
          </p:nvPr>
        </p:nvSpPr>
        <p:spPr>
          <a:xfrm>
            <a:off x="5082578" y="3411778"/>
            <a:ext cx="4403937" cy="1524435"/>
          </a:xfrm>
          <a:prstGeom prst="rect">
            <a:avLst/>
          </a:prstGeom>
          <a:noFill/>
        </p:spPr>
        <p:txBody>
          <a:bodyPr lIns="0" tIns="0" rIns="0" bIns="0">
            <a:normAutofit fontScale="85000" lnSpcReduction="20000"/>
          </a:bodyPr>
          <a:lstStyle/>
          <a:p>
            <a:pPr algn="just">
              <a:lnSpc>
                <a:spcPct val="150000"/>
              </a:lnSpc>
              <a:spcBef>
                <a:spcPts val="600"/>
              </a:spcBef>
              <a:spcAft>
                <a:spcPts val="600"/>
              </a:spcAft>
              <a:defRPr/>
            </a:pPr>
            <a:r>
              <a:rPr lang="zh-CN" altLang="en-US" sz="5700" dirty="0" smtClean="0">
                <a:solidFill>
                  <a:srgbClr val="FF0000"/>
                </a:solidFill>
                <a:ea typeface="幼圆" panose="02010509060101010101" pitchFamily="49" charset="-122"/>
              </a:rPr>
              <a:t>    </a:t>
            </a:r>
            <a:r>
              <a:rPr lang="zh-CN" altLang="en-US" sz="4200" dirty="0" smtClean="0">
                <a:solidFill>
                  <a:srgbClr val="FF0000"/>
                </a:solidFill>
                <a:ea typeface="幼圆" panose="02010509060101010101" pitchFamily="49" charset="-122"/>
              </a:rPr>
              <a:t>请</a:t>
            </a:r>
            <a:r>
              <a:rPr lang="zh-CN" altLang="en-US" sz="1600" dirty="0" smtClean="0">
                <a:solidFill>
                  <a:schemeClr val="tx1">
                    <a:lumMod val="65000"/>
                    <a:lumOff val="35000"/>
                  </a:schemeClr>
                </a:solidFill>
                <a:ea typeface="幼圆" panose="02010509060101010101" pitchFamily="49" charset="-122"/>
              </a:rPr>
              <a:t>在此输入替换你的文本内容</a:t>
            </a:r>
            <a:r>
              <a:rPr lang="zh-CN" altLang="en-US" sz="1600" dirty="0">
                <a:solidFill>
                  <a:schemeClr val="tx1">
                    <a:lumMod val="65000"/>
                    <a:lumOff val="35000"/>
                  </a:schemeClr>
                </a:solidFill>
                <a:ea typeface="幼圆" panose="02010509060101010101" pitchFamily="49" charset="-122"/>
              </a:rPr>
              <a:t>请在此输入替换你的文本</a:t>
            </a:r>
            <a:r>
              <a:rPr lang="zh-CN" altLang="en-US" sz="1600" dirty="0" smtClean="0">
                <a:solidFill>
                  <a:schemeClr val="tx1">
                    <a:lumMod val="65000"/>
                    <a:lumOff val="35000"/>
                  </a:schemeClr>
                </a:solidFill>
                <a:ea typeface="幼圆" panose="02010509060101010101" pitchFamily="49" charset="-122"/>
              </a:rPr>
              <a:t>内容请</a:t>
            </a:r>
            <a:r>
              <a:rPr lang="zh-CN" altLang="en-US" sz="1600" dirty="0">
                <a:solidFill>
                  <a:schemeClr val="tx1">
                    <a:lumMod val="65000"/>
                    <a:lumOff val="35000"/>
                  </a:schemeClr>
                </a:solidFill>
                <a:ea typeface="幼圆" panose="02010509060101010101" pitchFamily="49" charset="-122"/>
              </a:rPr>
              <a:t>在此输入替换你的文本</a:t>
            </a:r>
            <a:r>
              <a:rPr lang="zh-CN" altLang="en-US" sz="1600" dirty="0" smtClean="0">
                <a:solidFill>
                  <a:schemeClr val="tx1">
                    <a:lumMod val="65000"/>
                    <a:lumOff val="35000"/>
                  </a:schemeClr>
                </a:solidFill>
                <a:ea typeface="幼圆" panose="02010509060101010101" pitchFamily="49" charset="-122"/>
              </a:rPr>
              <a:t>内容请</a:t>
            </a:r>
            <a:r>
              <a:rPr lang="zh-CN" altLang="en-US" sz="1600" dirty="0">
                <a:solidFill>
                  <a:schemeClr val="tx1">
                    <a:lumMod val="65000"/>
                    <a:lumOff val="35000"/>
                  </a:schemeClr>
                </a:solidFill>
                <a:ea typeface="幼圆" panose="02010509060101010101" pitchFamily="49" charset="-122"/>
              </a:rPr>
              <a:t>在此输入替换你的文本</a:t>
            </a:r>
            <a:r>
              <a:rPr lang="zh-CN" altLang="en-US" sz="1600" dirty="0" smtClean="0">
                <a:solidFill>
                  <a:schemeClr val="tx1">
                    <a:lumMod val="65000"/>
                    <a:lumOff val="35000"/>
                  </a:schemeClr>
                </a:solidFill>
                <a:ea typeface="幼圆" panose="02010509060101010101" pitchFamily="49" charset="-122"/>
              </a:rPr>
              <a:t>内容</a:t>
            </a:r>
            <a:endParaRPr lang="en-US" altLang="zh-CN" sz="1600" dirty="0" smtClean="0">
              <a:solidFill>
                <a:schemeClr val="tx1">
                  <a:lumMod val="65000"/>
                  <a:lumOff val="35000"/>
                </a:schemeClr>
              </a:solidFill>
              <a:ea typeface="幼圆" panose="02010509060101010101" pitchFamily="49" charset="-122"/>
            </a:endParaRPr>
          </a:p>
        </p:txBody>
      </p:sp>
      <p:sp>
        <p:nvSpPr>
          <p:cNvPr id="15" name="矩形 14"/>
          <p:cNvSpPr/>
          <p:nvPr/>
        </p:nvSpPr>
        <p:spPr>
          <a:xfrm>
            <a:off x="5680420" y="225959"/>
            <a:ext cx="4339650" cy="646331"/>
          </a:xfrm>
          <a:prstGeom prst="rect">
            <a:avLst/>
          </a:prstGeom>
          <a:noFill/>
        </p:spPr>
        <p:txBody>
          <a:bodyPr wrap="none" lIns="91440" tIns="45720" rIns="91440" bIns="45720">
            <a:spAutoFit/>
          </a:bodyPr>
          <a:lstStyle/>
          <a:p>
            <a:pPr algn="ctr"/>
            <a:r>
              <a:rPr lang="zh-CN" altLang="en-US" sz="3600" dirty="0">
                <a:ln w="0"/>
                <a:latin typeface="华文行楷" panose="02010800040101010101" pitchFamily="2" charset="-122"/>
                <a:ea typeface="华文行楷" panose="02010800040101010101" pitchFamily="2" charset="-122"/>
              </a:rPr>
              <a:t>请输入替换你的标题</a:t>
            </a:r>
            <a:endParaRPr lang="zh-CN" altLang="en-US" sz="3600" dirty="0">
              <a:ln w="0"/>
              <a:latin typeface="华文行楷" panose="02010800040101010101" pitchFamily="2" charset="-122"/>
              <a:ea typeface="华文行楷" panose="02010800040101010101" pitchFamily="2" charset="-122"/>
            </a:endParaRPr>
          </a:p>
        </p:txBody>
      </p:sp>
      <p:pic>
        <p:nvPicPr>
          <p:cNvPr id="18" name="图片 17"/>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9640309" y="-4010"/>
            <a:ext cx="2576989" cy="4610870"/>
          </a:xfrm>
          <a:prstGeom prst="rect">
            <a:avLst/>
          </a:prstGeom>
        </p:spPr>
      </p:pic>
      <p:pic>
        <p:nvPicPr>
          <p:cNvPr id="7" name="图片 6"/>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flipH="1">
            <a:off x="-228600" y="5921573"/>
            <a:ext cx="4432300" cy="1041293"/>
          </a:xfrm>
          <a:prstGeom prst="rect">
            <a:avLst/>
          </a:prstGeom>
        </p:spPr>
      </p:pic>
      <p:pic>
        <p:nvPicPr>
          <p:cNvPr id="27" name="图片 26"/>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1301378" y="2175964"/>
            <a:ext cx="3173050" cy="2647910"/>
          </a:xfrm>
          <a:prstGeom prst="rect">
            <a:avLst/>
          </a:prstGeom>
        </p:spPr>
      </p:pic>
    </p:spTree>
    <p:custDataLst>
      <p:tags r:id="rId12"/>
    </p:custData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par>
                          <p:cTn id="18" fill="hold">
                            <p:stCondLst>
                              <p:cond delay="2000"/>
                            </p:stCondLst>
                            <p:childTnLst>
                              <p:par>
                                <p:cTn id="19" presetID="22" presetClass="entr" presetSubtype="2"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right)">
                                      <p:cBhvr>
                                        <p:cTn id="21" dur="500"/>
                                        <p:tgtEl>
                                          <p:spTgt spid="5"/>
                                        </p:tgtEl>
                                      </p:cBhvr>
                                    </p:animEffect>
                                  </p:childTnLst>
                                </p:cTn>
                              </p:par>
                              <p:par>
                                <p:cTn id="22" presetID="29"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1000" fill="hold"/>
                                        <p:tgtEl>
                                          <p:spTgt spid="13"/>
                                        </p:tgtEl>
                                        <p:attrNameLst>
                                          <p:attrName>ppt_x</p:attrName>
                                        </p:attrNameLst>
                                      </p:cBhvr>
                                      <p:tavLst>
                                        <p:tav tm="0">
                                          <p:val>
                                            <p:strVal val="#ppt_x-.2"/>
                                          </p:val>
                                        </p:tav>
                                        <p:tav tm="100000">
                                          <p:val>
                                            <p:strVal val="#ppt_x"/>
                                          </p:val>
                                        </p:tav>
                                      </p:tavLst>
                                    </p:anim>
                                    <p:anim calcmode="lin" valueType="num">
                                      <p:cBhvr>
                                        <p:cTn id="25"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26" dur="1000"/>
                                        <p:tgtEl>
                                          <p:spTgt spid="13"/>
                                        </p:tgtEl>
                                      </p:cBhvr>
                                    </p:animEffect>
                                  </p:childTnLst>
                                </p:cTn>
                              </p:par>
                              <p:par>
                                <p:cTn id="27" presetID="29"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ppt_x</p:attrName>
                                        </p:attrNameLst>
                                      </p:cBhvr>
                                      <p:tavLst>
                                        <p:tav tm="0">
                                          <p:val>
                                            <p:strVal val="#ppt_x-.2"/>
                                          </p:val>
                                        </p:tav>
                                        <p:tav tm="100000">
                                          <p:val>
                                            <p:strVal val="#ppt_x"/>
                                          </p:val>
                                        </p:tav>
                                      </p:tavLst>
                                    </p:anim>
                                    <p:anim calcmode="lin" valueType="num">
                                      <p:cBhvr>
                                        <p:cTn id="30"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31" dur="1000"/>
                                        <p:tgtEl>
                                          <p:spTgt spid="14"/>
                                        </p:tgtEl>
                                      </p:cBhvr>
                                    </p:animEffect>
                                  </p:childTnLst>
                                </p:cTn>
                              </p:par>
                            </p:childTnLst>
                          </p:cTn>
                        </p:par>
                        <p:par>
                          <p:cTn id="32" fill="hold">
                            <p:stCondLst>
                              <p:cond delay="2500"/>
                            </p:stCondLst>
                            <p:childTnLst>
                              <p:par>
                                <p:cTn id="33" presetID="31" presetClass="entr" presetSubtype="0"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1000" fill="hold"/>
                                        <p:tgtEl>
                                          <p:spTgt spid="18"/>
                                        </p:tgtEl>
                                        <p:attrNameLst>
                                          <p:attrName>ppt_w</p:attrName>
                                        </p:attrNameLst>
                                      </p:cBhvr>
                                      <p:tavLst>
                                        <p:tav tm="0">
                                          <p:val>
                                            <p:fltVal val="0"/>
                                          </p:val>
                                        </p:tav>
                                        <p:tav tm="100000">
                                          <p:val>
                                            <p:strVal val="#ppt_w"/>
                                          </p:val>
                                        </p:tav>
                                      </p:tavLst>
                                    </p:anim>
                                    <p:anim calcmode="lin" valueType="num">
                                      <p:cBhvr>
                                        <p:cTn id="36" dur="1000" fill="hold"/>
                                        <p:tgtEl>
                                          <p:spTgt spid="18"/>
                                        </p:tgtEl>
                                        <p:attrNameLst>
                                          <p:attrName>ppt_h</p:attrName>
                                        </p:attrNameLst>
                                      </p:cBhvr>
                                      <p:tavLst>
                                        <p:tav tm="0">
                                          <p:val>
                                            <p:fltVal val="0"/>
                                          </p:val>
                                        </p:tav>
                                        <p:tav tm="100000">
                                          <p:val>
                                            <p:strVal val="#ppt_h"/>
                                          </p:val>
                                        </p:tav>
                                      </p:tavLst>
                                    </p:anim>
                                    <p:anim calcmode="lin" valueType="num">
                                      <p:cBhvr>
                                        <p:cTn id="37" dur="1000" fill="hold"/>
                                        <p:tgtEl>
                                          <p:spTgt spid="18"/>
                                        </p:tgtEl>
                                        <p:attrNameLst>
                                          <p:attrName>style.rotation</p:attrName>
                                        </p:attrNameLst>
                                      </p:cBhvr>
                                      <p:tavLst>
                                        <p:tav tm="0">
                                          <p:val>
                                            <p:fltVal val="90"/>
                                          </p:val>
                                        </p:tav>
                                        <p:tav tm="100000">
                                          <p:val>
                                            <p:fltVal val="0"/>
                                          </p:val>
                                        </p:tav>
                                      </p:tavLst>
                                    </p:anim>
                                    <p:animEffect transition="in" filter="fade">
                                      <p:cBhvr>
                                        <p:cTn id="38" dur="1000"/>
                                        <p:tgtEl>
                                          <p:spTgt spid="18"/>
                                        </p:tgtEl>
                                      </p:cBhvr>
                                    </p:animEffect>
                                  </p:childTnLst>
                                </p:cTn>
                              </p:par>
                            </p:childTnLst>
                          </p:cTn>
                        </p:par>
                        <p:par>
                          <p:cTn id="39" fill="hold">
                            <p:stCondLst>
                              <p:cond delay="3500"/>
                            </p:stCondLst>
                            <p:childTnLst>
                              <p:par>
                                <p:cTn id="40" presetID="53" presetClass="entr" presetSubtype="16" fill="hold" nodeType="after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p:cTn id="42" dur="500" fill="hold"/>
                                        <p:tgtEl>
                                          <p:spTgt spid="27"/>
                                        </p:tgtEl>
                                        <p:attrNameLst>
                                          <p:attrName>ppt_w</p:attrName>
                                        </p:attrNameLst>
                                      </p:cBhvr>
                                      <p:tavLst>
                                        <p:tav tm="0">
                                          <p:val>
                                            <p:fltVal val="0"/>
                                          </p:val>
                                        </p:tav>
                                        <p:tav tm="100000">
                                          <p:val>
                                            <p:strVal val="#ppt_w"/>
                                          </p:val>
                                        </p:tav>
                                      </p:tavLst>
                                    </p:anim>
                                    <p:anim calcmode="lin" valueType="num">
                                      <p:cBhvr>
                                        <p:cTn id="43" dur="500" fill="hold"/>
                                        <p:tgtEl>
                                          <p:spTgt spid="27"/>
                                        </p:tgtEl>
                                        <p:attrNameLst>
                                          <p:attrName>ppt_h</p:attrName>
                                        </p:attrNameLst>
                                      </p:cBhvr>
                                      <p:tavLst>
                                        <p:tav tm="0">
                                          <p:val>
                                            <p:fltVal val="0"/>
                                          </p:val>
                                        </p:tav>
                                        <p:tav tm="100000">
                                          <p:val>
                                            <p:strVal val="#ppt_h"/>
                                          </p:val>
                                        </p:tav>
                                      </p:tavLst>
                                    </p:anim>
                                    <p:animEffect transition="in" filter="fade">
                                      <p:cBhvr>
                                        <p:cTn id="44" dur="500"/>
                                        <p:tgtEl>
                                          <p:spTgt spid="27"/>
                                        </p:tgtEl>
                                      </p:cBhvr>
                                    </p:animEffect>
                                  </p:childTnLst>
                                </p:cTn>
                              </p:par>
                            </p:childTnLst>
                          </p:cTn>
                        </p:par>
                        <p:par>
                          <p:cTn id="45" fill="hold">
                            <p:stCondLst>
                              <p:cond delay="4000"/>
                            </p:stCondLst>
                            <p:childTnLst>
                              <p:par>
                                <p:cTn id="46" presetID="10" presetClass="entr" presetSubtype="0" fill="hold" nodeType="after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H_Picture_2"/>
          <p:cNvSpPr/>
          <p:nvPr>
            <p:custDataLst>
              <p:tags r:id="rId1"/>
            </p:custDataLst>
          </p:nvPr>
        </p:nvSpPr>
        <p:spPr>
          <a:xfrm>
            <a:off x="4303784" y="3175002"/>
            <a:ext cx="3448050" cy="2162175"/>
          </a:xfrm>
          <a:prstGeom prst="roundRect">
            <a:avLst>
              <a:gd name="adj" fmla="val 12702"/>
            </a:avLst>
          </a:prstGeom>
          <a:blipFill dpi="0" rotWithShape="1">
            <a:blip r:embed="rId2"/>
            <a:srcRect/>
            <a:stretch>
              <a:fillRect t="-6000" b="1000"/>
            </a:stretch>
          </a:blipFill>
          <a:ln w="3175">
            <a:solidFill>
              <a:schemeClr val="accent1">
                <a:lumMod val="20000"/>
                <a:lumOff val="8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ea typeface="幼圆" panose="02010509060101010101" pitchFamily="49" charset="-122"/>
            </a:endParaRPr>
          </a:p>
        </p:txBody>
      </p:sp>
      <p:sp>
        <p:nvSpPr>
          <p:cNvPr id="6" name="MH_Other_1"/>
          <p:cNvSpPr/>
          <p:nvPr>
            <p:custDataLst>
              <p:tags r:id="rId3"/>
            </p:custDataLst>
          </p:nvPr>
        </p:nvSpPr>
        <p:spPr>
          <a:xfrm>
            <a:off x="4146622" y="3046413"/>
            <a:ext cx="838200" cy="838200"/>
          </a:xfrm>
          <a:custGeom>
            <a:avLst/>
            <a:gdLst>
              <a:gd name="connsiteX0" fmla="*/ 360370 w 838200"/>
              <a:gd name="connsiteY0" fmla="*/ 0 h 838200"/>
              <a:gd name="connsiteX1" fmla="*/ 838200 w 838200"/>
              <a:gd name="connsiteY1" fmla="*/ 0 h 838200"/>
              <a:gd name="connsiteX2" fmla="*/ 838200 w 838200"/>
              <a:gd name="connsiteY2" fmla="*/ 76200 h 838200"/>
              <a:gd name="connsiteX3" fmla="*/ 398462 w 838200"/>
              <a:gd name="connsiteY3" fmla="*/ 76200 h 838200"/>
              <a:gd name="connsiteX4" fmla="*/ 85725 w 838200"/>
              <a:gd name="connsiteY4" fmla="*/ 388937 h 838200"/>
              <a:gd name="connsiteX5" fmla="*/ 85725 w 838200"/>
              <a:gd name="connsiteY5" fmla="*/ 838200 h 838200"/>
              <a:gd name="connsiteX6" fmla="*/ 0 w 838200"/>
              <a:gd name="connsiteY6" fmla="*/ 838200 h 838200"/>
              <a:gd name="connsiteX7" fmla="*/ 0 w 838200"/>
              <a:gd name="connsiteY7" fmla="*/ 360370 h 838200"/>
              <a:gd name="connsiteX8" fmla="*/ 360370 w 838200"/>
              <a:gd name="connsiteY8" fmla="*/ 0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200" h="838200">
                <a:moveTo>
                  <a:pt x="360370" y="0"/>
                </a:moveTo>
                <a:lnTo>
                  <a:pt x="838200" y="0"/>
                </a:lnTo>
                <a:lnTo>
                  <a:pt x="838200" y="76200"/>
                </a:lnTo>
                <a:lnTo>
                  <a:pt x="398462" y="76200"/>
                </a:lnTo>
                <a:cubicBezTo>
                  <a:pt x="225742" y="76200"/>
                  <a:pt x="85725" y="216217"/>
                  <a:pt x="85725" y="388937"/>
                </a:cubicBezTo>
                <a:lnTo>
                  <a:pt x="85725" y="838200"/>
                </a:lnTo>
                <a:lnTo>
                  <a:pt x="0" y="838200"/>
                </a:lnTo>
                <a:lnTo>
                  <a:pt x="0" y="360370"/>
                </a:lnTo>
                <a:cubicBezTo>
                  <a:pt x="0" y="161343"/>
                  <a:pt x="161343" y="0"/>
                  <a:pt x="360370" y="0"/>
                </a:cubicBezTo>
                <a:close/>
              </a:path>
            </a:pathLst>
          </a:custGeom>
          <a:solidFill>
            <a:srgbClr val="FB117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ea typeface="幼圆" panose="02010509060101010101" pitchFamily="49" charset="-122"/>
            </a:endParaRPr>
          </a:p>
        </p:txBody>
      </p:sp>
      <p:sp>
        <p:nvSpPr>
          <p:cNvPr id="8" name="MH_Picture_1"/>
          <p:cNvSpPr/>
          <p:nvPr>
            <p:custDataLst>
              <p:tags r:id="rId4"/>
            </p:custDataLst>
          </p:nvPr>
        </p:nvSpPr>
        <p:spPr>
          <a:xfrm>
            <a:off x="7196209" y="1638302"/>
            <a:ext cx="3448050" cy="2162175"/>
          </a:xfrm>
          <a:prstGeom prst="roundRect">
            <a:avLst>
              <a:gd name="adj" fmla="val 12702"/>
            </a:avLst>
          </a:prstGeom>
          <a:blipFill dpi="0" rotWithShape="1">
            <a:blip r:embed="rId5"/>
            <a:srcRect/>
            <a:stretch>
              <a:fillRect/>
            </a:stretch>
          </a:blipFill>
          <a:ln w="3175">
            <a:solidFill>
              <a:schemeClr val="accent1">
                <a:lumMod val="20000"/>
                <a:lumOff val="8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ea typeface="幼圆" panose="02010509060101010101" pitchFamily="49" charset="-122"/>
            </a:endParaRPr>
          </a:p>
        </p:txBody>
      </p:sp>
      <p:sp>
        <p:nvSpPr>
          <p:cNvPr id="9" name="MH_Other_2"/>
          <p:cNvSpPr/>
          <p:nvPr>
            <p:custDataLst>
              <p:tags r:id="rId6"/>
            </p:custDataLst>
          </p:nvPr>
        </p:nvSpPr>
        <p:spPr>
          <a:xfrm>
            <a:off x="7029522" y="1500188"/>
            <a:ext cx="838200" cy="838200"/>
          </a:xfrm>
          <a:custGeom>
            <a:avLst/>
            <a:gdLst>
              <a:gd name="connsiteX0" fmla="*/ 360370 w 838200"/>
              <a:gd name="connsiteY0" fmla="*/ 0 h 838200"/>
              <a:gd name="connsiteX1" fmla="*/ 838200 w 838200"/>
              <a:gd name="connsiteY1" fmla="*/ 0 h 838200"/>
              <a:gd name="connsiteX2" fmla="*/ 838200 w 838200"/>
              <a:gd name="connsiteY2" fmla="*/ 76200 h 838200"/>
              <a:gd name="connsiteX3" fmla="*/ 398462 w 838200"/>
              <a:gd name="connsiteY3" fmla="*/ 76200 h 838200"/>
              <a:gd name="connsiteX4" fmla="*/ 85725 w 838200"/>
              <a:gd name="connsiteY4" fmla="*/ 388937 h 838200"/>
              <a:gd name="connsiteX5" fmla="*/ 85725 w 838200"/>
              <a:gd name="connsiteY5" fmla="*/ 838200 h 838200"/>
              <a:gd name="connsiteX6" fmla="*/ 0 w 838200"/>
              <a:gd name="connsiteY6" fmla="*/ 838200 h 838200"/>
              <a:gd name="connsiteX7" fmla="*/ 0 w 838200"/>
              <a:gd name="connsiteY7" fmla="*/ 360370 h 838200"/>
              <a:gd name="connsiteX8" fmla="*/ 360370 w 838200"/>
              <a:gd name="connsiteY8" fmla="*/ 0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200" h="838200">
                <a:moveTo>
                  <a:pt x="360370" y="0"/>
                </a:moveTo>
                <a:lnTo>
                  <a:pt x="838200" y="0"/>
                </a:lnTo>
                <a:lnTo>
                  <a:pt x="838200" y="76200"/>
                </a:lnTo>
                <a:lnTo>
                  <a:pt x="398462" y="76200"/>
                </a:lnTo>
                <a:cubicBezTo>
                  <a:pt x="225742" y="76200"/>
                  <a:pt x="85725" y="216217"/>
                  <a:pt x="85725" y="388937"/>
                </a:cubicBezTo>
                <a:lnTo>
                  <a:pt x="85725" y="838200"/>
                </a:lnTo>
                <a:lnTo>
                  <a:pt x="0" y="838200"/>
                </a:lnTo>
                <a:lnTo>
                  <a:pt x="0" y="360370"/>
                </a:lnTo>
                <a:cubicBezTo>
                  <a:pt x="0" y="161343"/>
                  <a:pt x="161343" y="0"/>
                  <a:pt x="360370" y="0"/>
                </a:cubicBezTo>
                <a:close/>
              </a:path>
            </a:pathLst>
          </a:custGeom>
          <a:solidFill>
            <a:srgbClr val="FB117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ea typeface="幼圆" panose="02010509060101010101" pitchFamily="49" charset="-122"/>
            </a:endParaRPr>
          </a:p>
        </p:txBody>
      </p:sp>
      <p:sp>
        <p:nvSpPr>
          <p:cNvPr id="10" name="MH_Other_3"/>
          <p:cNvSpPr/>
          <p:nvPr>
            <p:custDataLst>
              <p:tags r:id="rId7"/>
            </p:custDataLst>
          </p:nvPr>
        </p:nvSpPr>
        <p:spPr>
          <a:xfrm rot="10800000" flipH="1" flipV="1">
            <a:off x="4908622" y="3128964"/>
            <a:ext cx="5892800" cy="3127375"/>
          </a:xfrm>
          <a:custGeom>
            <a:avLst/>
            <a:gdLst>
              <a:gd name="connsiteX0" fmla="*/ 5807923 w 5893648"/>
              <a:gd name="connsiteY0" fmla="*/ 0 h 3126974"/>
              <a:gd name="connsiteX1" fmla="*/ 5893648 w 5893648"/>
              <a:gd name="connsiteY1" fmla="*/ 0 h 3126974"/>
              <a:gd name="connsiteX2" fmla="*/ 5893648 w 5893648"/>
              <a:gd name="connsiteY2" fmla="*/ 477830 h 3126974"/>
              <a:gd name="connsiteX3" fmla="*/ 5533278 w 5893648"/>
              <a:gd name="connsiteY3" fmla="*/ 838200 h 3126974"/>
              <a:gd name="connsiteX4" fmla="*/ 5176948 w 5893648"/>
              <a:gd name="connsiteY4" fmla="*/ 838200 h 3126974"/>
              <a:gd name="connsiteX5" fmla="*/ 5055448 w 5893648"/>
              <a:gd name="connsiteY5" fmla="*/ 838200 h 3126974"/>
              <a:gd name="connsiteX6" fmla="*/ 3740998 w 5893648"/>
              <a:gd name="connsiteY6" fmla="*/ 838200 h 3126974"/>
              <a:gd name="connsiteX7" fmla="*/ 3340948 w 5893648"/>
              <a:gd name="connsiteY7" fmla="*/ 838200 h 3126974"/>
              <a:gd name="connsiteX8" fmla="*/ 3301260 w 5893648"/>
              <a:gd name="connsiteY8" fmla="*/ 838200 h 3126974"/>
              <a:gd name="connsiteX9" fmla="*/ 2988523 w 5893648"/>
              <a:gd name="connsiteY9" fmla="*/ 1150937 h 3126974"/>
              <a:gd name="connsiteX10" fmla="*/ 2988523 w 5893648"/>
              <a:gd name="connsiteY10" fmla="*/ 1526774 h 3126974"/>
              <a:gd name="connsiteX11" fmla="*/ 2990850 w 5893648"/>
              <a:gd name="connsiteY11" fmla="*/ 1526774 h 3126974"/>
              <a:gd name="connsiteX12" fmla="*/ 2990850 w 5893648"/>
              <a:gd name="connsiteY12" fmla="*/ 2004604 h 3126974"/>
              <a:gd name="connsiteX13" fmla="*/ 2630480 w 5893648"/>
              <a:gd name="connsiteY13" fmla="*/ 2364974 h 3126974"/>
              <a:gd name="connsiteX14" fmla="*/ 2274150 w 5893648"/>
              <a:gd name="connsiteY14" fmla="*/ 2364974 h 3126974"/>
              <a:gd name="connsiteX15" fmla="*/ 2152650 w 5893648"/>
              <a:gd name="connsiteY15" fmla="*/ 2364974 h 3126974"/>
              <a:gd name="connsiteX16" fmla="*/ 838200 w 5893648"/>
              <a:gd name="connsiteY16" fmla="*/ 2364974 h 3126974"/>
              <a:gd name="connsiteX17" fmla="*/ 438150 w 5893648"/>
              <a:gd name="connsiteY17" fmla="*/ 2364974 h 3126974"/>
              <a:gd name="connsiteX18" fmla="*/ 398462 w 5893648"/>
              <a:gd name="connsiteY18" fmla="*/ 2364974 h 3126974"/>
              <a:gd name="connsiteX19" fmla="*/ 85725 w 5893648"/>
              <a:gd name="connsiteY19" fmla="*/ 2677711 h 3126974"/>
              <a:gd name="connsiteX20" fmla="*/ 85725 w 5893648"/>
              <a:gd name="connsiteY20" fmla="*/ 3126974 h 3126974"/>
              <a:gd name="connsiteX21" fmla="*/ 0 w 5893648"/>
              <a:gd name="connsiteY21" fmla="*/ 3126974 h 3126974"/>
              <a:gd name="connsiteX22" fmla="*/ 0 w 5893648"/>
              <a:gd name="connsiteY22" fmla="*/ 2649144 h 3126974"/>
              <a:gd name="connsiteX23" fmla="*/ 360370 w 5893648"/>
              <a:gd name="connsiteY23" fmla="*/ 2288774 h 3126974"/>
              <a:gd name="connsiteX24" fmla="*/ 438150 w 5893648"/>
              <a:gd name="connsiteY24" fmla="*/ 2288774 h 3126974"/>
              <a:gd name="connsiteX25" fmla="*/ 838200 w 5893648"/>
              <a:gd name="connsiteY25" fmla="*/ 2288774 h 3126974"/>
              <a:gd name="connsiteX26" fmla="*/ 2152650 w 5893648"/>
              <a:gd name="connsiteY26" fmla="*/ 2288774 h 3126974"/>
              <a:gd name="connsiteX27" fmla="*/ 2274150 w 5893648"/>
              <a:gd name="connsiteY27" fmla="*/ 2288774 h 3126974"/>
              <a:gd name="connsiteX28" fmla="*/ 2592388 w 5893648"/>
              <a:gd name="connsiteY28" fmla="*/ 2288774 h 3126974"/>
              <a:gd name="connsiteX29" fmla="*/ 2905125 w 5893648"/>
              <a:gd name="connsiteY29" fmla="*/ 1976037 h 3126974"/>
              <a:gd name="connsiteX30" fmla="*/ 2905125 w 5893648"/>
              <a:gd name="connsiteY30" fmla="*/ 1600200 h 3126974"/>
              <a:gd name="connsiteX31" fmla="*/ 2902798 w 5893648"/>
              <a:gd name="connsiteY31" fmla="*/ 1600200 h 3126974"/>
              <a:gd name="connsiteX32" fmla="*/ 2902798 w 5893648"/>
              <a:gd name="connsiteY32" fmla="*/ 1122370 h 3126974"/>
              <a:gd name="connsiteX33" fmla="*/ 3263168 w 5893648"/>
              <a:gd name="connsiteY33" fmla="*/ 762000 h 3126974"/>
              <a:gd name="connsiteX34" fmla="*/ 3340948 w 5893648"/>
              <a:gd name="connsiteY34" fmla="*/ 762000 h 3126974"/>
              <a:gd name="connsiteX35" fmla="*/ 3740998 w 5893648"/>
              <a:gd name="connsiteY35" fmla="*/ 762000 h 3126974"/>
              <a:gd name="connsiteX36" fmla="*/ 5055448 w 5893648"/>
              <a:gd name="connsiteY36" fmla="*/ 762000 h 3126974"/>
              <a:gd name="connsiteX37" fmla="*/ 5176948 w 5893648"/>
              <a:gd name="connsiteY37" fmla="*/ 762000 h 3126974"/>
              <a:gd name="connsiteX38" fmla="*/ 5495186 w 5893648"/>
              <a:gd name="connsiteY38" fmla="*/ 762000 h 3126974"/>
              <a:gd name="connsiteX39" fmla="*/ 5807923 w 5893648"/>
              <a:gd name="connsiteY39" fmla="*/ 449263 h 3126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893648" h="3126974">
                <a:moveTo>
                  <a:pt x="5807923" y="0"/>
                </a:moveTo>
                <a:lnTo>
                  <a:pt x="5893648" y="0"/>
                </a:lnTo>
                <a:lnTo>
                  <a:pt x="5893648" y="477830"/>
                </a:lnTo>
                <a:cubicBezTo>
                  <a:pt x="5893648" y="676857"/>
                  <a:pt x="5732305" y="838200"/>
                  <a:pt x="5533278" y="838200"/>
                </a:cubicBezTo>
                <a:lnTo>
                  <a:pt x="5176948" y="838200"/>
                </a:lnTo>
                <a:lnTo>
                  <a:pt x="5055448" y="838200"/>
                </a:lnTo>
                <a:lnTo>
                  <a:pt x="3740998" y="838200"/>
                </a:lnTo>
                <a:lnTo>
                  <a:pt x="3340948" y="838200"/>
                </a:lnTo>
                <a:lnTo>
                  <a:pt x="3301260" y="838200"/>
                </a:lnTo>
                <a:cubicBezTo>
                  <a:pt x="3128540" y="838200"/>
                  <a:pt x="2988523" y="978217"/>
                  <a:pt x="2988523" y="1150937"/>
                </a:cubicBezTo>
                <a:lnTo>
                  <a:pt x="2988523" y="1526774"/>
                </a:lnTo>
                <a:lnTo>
                  <a:pt x="2990850" y="1526774"/>
                </a:lnTo>
                <a:lnTo>
                  <a:pt x="2990850" y="2004604"/>
                </a:lnTo>
                <a:cubicBezTo>
                  <a:pt x="2990850" y="2203631"/>
                  <a:pt x="2829507" y="2364974"/>
                  <a:pt x="2630480" y="2364974"/>
                </a:cubicBezTo>
                <a:lnTo>
                  <a:pt x="2274150" y="2364974"/>
                </a:lnTo>
                <a:lnTo>
                  <a:pt x="2152650" y="2364974"/>
                </a:lnTo>
                <a:lnTo>
                  <a:pt x="838200" y="2364974"/>
                </a:lnTo>
                <a:lnTo>
                  <a:pt x="438150" y="2364974"/>
                </a:lnTo>
                <a:lnTo>
                  <a:pt x="398462" y="2364974"/>
                </a:lnTo>
                <a:cubicBezTo>
                  <a:pt x="225742" y="2364974"/>
                  <a:pt x="85725" y="2504991"/>
                  <a:pt x="85725" y="2677711"/>
                </a:cubicBezTo>
                <a:lnTo>
                  <a:pt x="85725" y="3126974"/>
                </a:lnTo>
                <a:lnTo>
                  <a:pt x="0" y="3126974"/>
                </a:lnTo>
                <a:lnTo>
                  <a:pt x="0" y="2649144"/>
                </a:lnTo>
                <a:cubicBezTo>
                  <a:pt x="0" y="2450117"/>
                  <a:pt x="161343" y="2288774"/>
                  <a:pt x="360370" y="2288774"/>
                </a:cubicBezTo>
                <a:lnTo>
                  <a:pt x="438150" y="2288774"/>
                </a:lnTo>
                <a:lnTo>
                  <a:pt x="838200" y="2288774"/>
                </a:lnTo>
                <a:lnTo>
                  <a:pt x="2152650" y="2288774"/>
                </a:lnTo>
                <a:lnTo>
                  <a:pt x="2274150" y="2288774"/>
                </a:lnTo>
                <a:lnTo>
                  <a:pt x="2592388" y="2288774"/>
                </a:lnTo>
                <a:cubicBezTo>
                  <a:pt x="2765108" y="2288774"/>
                  <a:pt x="2905125" y="2148757"/>
                  <a:pt x="2905125" y="1976037"/>
                </a:cubicBezTo>
                <a:lnTo>
                  <a:pt x="2905125" y="1600200"/>
                </a:lnTo>
                <a:lnTo>
                  <a:pt x="2902798" y="1600200"/>
                </a:lnTo>
                <a:lnTo>
                  <a:pt x="2902798" y="1122370"/>
                </a:lnTo>
                <a:cubicBezTo>
                  <a:pt x="2902798" y="923343"/>
                  <a:pt x="3064141" y="762000"/>
                  <a:pt x="3263168" y="762000"/>
                </a:cubicBezTo>
                <a:lnTo>
                  <a:pt x="3340948" y="762000"/>
                </a:lnTo>
                <a:lnTo>
                  <a:pt x="3740998" y="762000"/>
                </a:lnTo>
                <a:lnTo>
                  <a:pt x="5055448" y="762000"/>
                </a:lnTo>
                <a:lnTo>
                  <a:pt x="5176948" y="762000"/>
                </a:lnTo>
                <a:lnTo>
                  <a:pt x="5495186" y="762000"/>
                </a:lnTo>
                <a:cubicBezTo>
                  <a:pt x="5667906" y="762000"/>
                  <a:pt x="5807923" y="621983"/>
                  <a:pt x="5807923" y="449263"/>
                </a:cubicBezTo>
                <a:close/>
              </a:path>
            </a:pathLst>
          </a:custGeom>
          <a:solidFill>
            <a:srgbClr val="FB117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ea typeface="幼圆" panose="02010509060101010101" pitchFamily="49" charset="-122"/>
            </a:endParaRPr>
          </a:p>
        </p:txBody>
      </p:sp>
      <p:sp>
        <p:nvSpPr>
          <p:cNvPr id="11" name="MH_Text_1"/>
          <p:cNvSpPr/>
          <p:nvPr>
            <p:custDataLst>
              <p:tags r:id="rId8"/>
            </p:custDataLst>
          </p:nvPr>
        </p:nvSpPr>
        <p:spPr>
          <a:xfrm>
            <a:off x="7986784" y="4187827"/>
            <a:ext cx="25527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lnSpcReduction="10000"/>
          </a:bodyPr>
          <a:lstStyle/>
          <a:p>
            <a:pPr algn="ctr">
              <a:lnSpc>
                <a:spcPct val="130000"/>
              </a:lnSpc>
              <a:defRPr/>
            </a:pPr>
            <a:r>
              <a:rPr lang="zh-CN" altLang="en-US" dirty="0" smtClean="0">
                <a:solidFill>
                  <a:schemeClr val="accent1">
                    <a:lumMod val="50000"/>
                  </a:schemeClr>
                </a:solidFill>
                <a:ea typeface="幼圆" panose="02010509060101010101" pitchFamily="49" charset="-122"/>
              </a:rPr>
              <a:t>请输入替换你</a:t>
            </a:r>
            <a:r>
              <a:rPr lang="zh-CN" altLang="en-US" dirty="0">
                <a:solidFill>
                  <a:schemeClr val="accent1">
                    <a:lumMod val="50000"/>
                  </a:schemeClr>
                </a:solidFill>
                <a:ea typeface="幼圆" panose="02010509060101010101" pitchFamily="49" charset="-122"/>
              </a:rPr>
              <a:t>的内容请输入替换你的内容</a:t>
            </a:r>
            <a:endParaRPr lang="zh-CN" altLang="en-US" dirty="0">
              <a:solidFill>
                <a:schemeClr val="accent1">
                  <a:lumMod val="50000"/>
                </a:schemeClr>
              </a:solidFill>
              <a:ea typeface="幼圆" panose="02010509060101010101" pitchFamily="49" charset="-122"/>
            </a:endParaRPr>
          </a:p>
          <a:p>
            <a:pPr algn="ctr">
              <a:lnSpc>
                <a:spcPct val="130000"/>
              </a:lnSpc>
              <a:defRPr/>
            </a:pPr>
            <a:endParaRPr lang="zh-CN" altLang="en-US" dirty="0">
              <a:solidFill>
                <a:schemeClr val="accent1">
                  <a:lumMod val="50000"/>
                </a:schemeClr>
              </a:solidFill>
              <a:ea typeface="幼圆" panose="02010509060101010101" pitchFamily="49" charset="-122"/>
            </a:endParaRPr>
          </a:p>
        </p:txBody>
      </p:sp>
      <p:sp>
        <p:nvSpPr>
          <p:cNvPr id="12" name="矩形 11"/>
          <p:cNvSpPr/>
          <p:nvPr/>
        </p:nvSpPr>
        <p:spPr>
          <a:xfrm>
            <a:off x="3108972" y="47624"/>
            <a:ext cx="4339650" cy="646331"/>
          </a:xfrm>
          <a:prstGeom prst="rect">
            <a:avLst/>
          </a:prstGeom>
          <a:noFill/>
        </p:spPr>
        <p:txBody>
          <a:bodyPr wrap="none" lIns="91440" tIns="45720" rIns="91440" bIns="45720">
            <a:spAutoFit/>
          </a:bodyPr>
          <a:lstStyle/>
          <a:p>
            <a:pPr algn="ctr"/>
            <a:r>
              <a:rPr lang="zh-CN" altLang="en-US" sz="3600" dirty="0">
                <a:ln w="0"/>
                <a:latin typeface="华文行楷" panose="02010800040101010101" pitchFamily="2" charset="-122"/>
                <a:ea typeface="华文行楷" panose="02010800040101010101" pitchFamily="2" charset="-122"/>
              </a:rPr>
              <a:t>请输入替换你的标题</a:t>
            </a:r>
            <a:endParaRPr lang="zh-CN" altLang="en-US" sz="3600" dirty="0">
              <a:ln w="0"/>
              <a:latin typeface="华文行楷" panose="02010800040101010101" pitchFamily="2" charset="-122"/>
              <a:ea typeface="华文行楷" panose="02010800040101010101" pitchFamily="2" charset="-122"/>
            </a:endParaRPr>
          </a:p>
        </p:txBody>
      </p:sp>
      <p:sp>
        <p:nvSpPr>
          <p:cNvPr id="14" name="MH_Text_1"/>
          <p:cNvSpPr/>
          <p:nvPr>
            <p:custDataLst>
              <p:tags r:id="rId9"/>
            </p:custDataLst>
          </p:nvPr>
        </p:nvSpPr>
        <p:spPr>
          <a:xfrm>
            <a:off x="5199134" y="5715002"/>
            <a:ext cx="25527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lnSpcReduction="10000"/>
          </a:bodyPr>
          <a:lstStyle/>
          <a:p>
            <a:pPr algn="ctr">
              <a:lnSpc>
                <a:spcPct val="130000"/>
              </a:lnSpc>
              <a:defRPr/>
            </a:pPr>
            <a:r>
              <a:rPr lang="zh-CN" altLang="en-US" dirty="0" smtClean="0">
                <a:solidFill>
                  <a:schemeClr val="accent1">
                    <a:lumMod val="50000"/>
                  </a:schemeClr>
                </a:solidFill>
                <a:ea typeface="幼圆" panose="02010509060101010101" pitchFamily="49" charset="-122"/>
              </a:rPr>
              <a:t>请输入替换你</a:t>
            </a:r>
            <a:r>
              <a:rPr lang="zh-CN" altLang="en-US" dirty="0">
                <a:solidFill>
                  <a:schemeClr val="accent1">
                    <a:lumMod val="50000"/>
                  </a:schemeClr>
                </a:solidFill>
                <a:ea typeface="幼圆" panose="02010509060101010101" pitchFamily="49" charset="-122"/>
              </a:rPr>
              <a:t>的内容请输入替换你的内容</a:t>
            </a:r>
            <a:endParaRPr lang="zh-CN" altLang="en-US" dirty="0">
              <a:solidFill>
                <a:schemeClr val="accent1">
                  <a:lumMod val="50000"/>
                </a:schemeClr>
              </a:solidFill>
              <a:ea typeface="幼圆" panose="02010509060101010101" pitchFamily="49" charset="-122"/>
            </a:endParaRPr>
          </a:p>
          <a:p>
            <a:pPr algn="ctr">
              <a:lnSpc>
                <a:spcPct val="130000"/>
              </a:lnSpc>
              <a:defRPr/>
            </a:pPr>
            <a:endParaRPr lang="zh-CN" altLang="en-US" dirty="0">
              <a:solidFill>
                <a:schemeClr val="accent1">
                  <a:lumMod val="50000"/>
                </a:schemeClr>
              </a:solidFill>
              <a:ea typeface="幼圆" panose="02010509060101010101" pitchFamily="49" charset="-122"/>
            </a:endParaRPr>
          </a:p>
        </p:txBody>
      </p:sp>
      <p:pic>
        <p:nvPicPr>
          <p:cNvPr id="13" name="图片 12"/>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9453" y="0"/>
            <a:ext cx="4137169" cy="5371451"/>
          </a:xfrm>
          <a:prstGeom prst="rect">
            <a:avLst/>
          </a:prstGeom>
        </p:spPr>
      </p:pic>
      <p:pic>
        <p:nvPicPr>
          <p:cNvPr id="3" name="图片 2"/>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10196612" y="0"/>
            <a:ext cx="2290691" cy="6858000"/>
          </a:xfrm>
          <a:prstGeom prst="rect">
            <a:avLst/>
          </a:prstGeom>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par>
                          <p:cTn id="14" fill="hold">
                            <p:stCondLst>
                              <p:cond delay="1000"/>
                            </p:stCondLst>
                            <p:childTnLst>
                              <p:par>
                                <p:cTn id="15" presetID="47"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childTnLst>
                          </p:cTn>
                        </p:par>
                        <p:par>
                          <p:cTn id="30" fill="hold">
                            <p:stCondLst>
                              <p:cond delay="2500"/>
                            </p:stCondLst>
                            <p:childTnLst>
                              <p:par>
                                <p:cTn id="31" presetID="53" presetClass="entr" presetSubtype="16" fill="hold" grpId="0" nodeType="after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fltVal val="0"/>
                                          </p:val>
                                        </p:tav>
                                        <p:tav tm="100000">
                                          <p:val>
                                            <p:strVal val="#ppt_w"/>
                                          </p:val>
                                        </p:tav>
                                      </p:tavLst>
                                    </p:anim>
                                    <p:anim calcmode="lin" valueType="num">
                                      <p:cBhvr>
                                        <p:cTn id="34" dur="500" fill="hold"/>
                                        <p:tgtEl>
                                          <p:spTgt spid="5"/>
                                        </p:tgtEl>
                                        <p:attrNameLst>
                                          <p:attrName>ppt_h</p:attrName>
                                        </p:attrNameLst>
                                      </p:cBhvr>
                                      <p:tavLst>
                                        <p:tav tm="0">
                                          <p:val>
                                            <p:fltVal val="0"/>
                                          </p:val>
                                        </p:tav>
                                        <p:tav tm="100000">
                                          <p:val>
                                            <p:strVal val="#ppt_h"/>
                                          </p:val>
                                        </p:tav>
                                      </p:tavLst>
                                    </p:anim>
                                    <p:animEffect transition="in" filter="fade">
                                      <p:cBhvr>
                                        <p:cTn id="35" dur="500"/>
                                        <p:tgtEl>
                                          <p:spTgt spid="5"/>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ppt_w</p:attrName>
                                        </p:attrNameLst>
                                      </p:cBhvr>
                                      <p:tavLst>
                                        <p:tav tm="0">
                                          <p:val>
                                            <p:fltVal val="0"/>
                                          </p:val>
                                        </p:tav>
                                        <p:tav tm="100000">
                                          <p:val>
                                            <p:strVal val="#ppt_w"/>
                                          </p:val>
                                        </p:tav>
                                      </p:tavLst>
                                    </p:anim>
                                    <p:anim calcmode="lin" valueType="num">
                                      <p:cBhvr>
                                        <p:cTn id="39" dur="500" fill="hold"/>
                                        <p:tgtEl>
                                          <p:spTgt spid="8"/>
                                        </p:tgtEl>
                                        <p:attrNameLst>
                                          <p:attrName>ppt_h</p:attrName>
                                        </p:attrNameLst>
                                      </p:cBhvr>
                                      <p:tavLst>
                                        <p:tav tm="0">
                                          <p:val>
                                            <p:fltVal val="0"/>
                                          </p:val>
                                        </p:tav>
                                        <p:tav tm="100000">
                                          <p:val>
                                            <p:strVal val="#ppt_h"/>
                                          </p:val>
                                        </p:tav>
                                      </p:tavLst>
                                    </p:anim>
                                    <p:animEffect transition="in" filter="fade">
                                      <p:cBhvr>
                                        <p:cTn id="40" dur="500"/>
                                        <p:tgtEl>
                                          <p:spTgt spid="8"/>
                                        </p:tgtEl>
                                      </p:cBhvr>
                                    </p:animEffect>
                                  </p:childTnLst>
                                </p:cTn>
                              </p:par>
                            </p:childTnLst>
                          </p:cTn>
                        </p:par>
                        <p:par>
                          <p:cTn id="41" fill="hold">
                            <p:stCondLst>
                              <p:cond delay="3000"/>
                            </p:stCondLst>
                            <p:childTnLst>
                              <p:par>
                                <p:cTn id="42" presetID="42" presetClass="entr" presetSubtype="0" fill="hold" grpId="0"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1000"/>
                                        <p:tgtEl>
                                          <p:spTgt spid="14"/>
                                        </p:tgtEl>
                                      </p:cBhvr>
                                    </p:animEffect>
                                    <p:anim calcmode="lin" valueType="num">
                                      <p:cBhvr>
                                        <p:cTn id="45" dur="1000" fill="hold"/>
                                        <p:tgtEl>
                                          <p:spTgt spid="14"/>
                                        </p:tgtEl>
                                        <p:attrNameLst>
                                          <p:attrName>ppt_x</p:attrName>
                                        </p:attrNameLst>
                                      </p:cBhvr>
                                      <p:tavLst>
                                        <p:tav tm="0">
                                          <p:val>
                                            <p:strVal val="#ppt_x"/>
                                          </p:val>
                                        </p:tav>
                                        <p:tav tm="100000">
                                          <p:val>
                                            <p:strVal val="#ppt_x"/>
                                          </p:val>
                                        </p:tav>
                                      </p:tavLst>
                                    </p:anim>
                                    <p:anim calcmode="lin" valueType="num">
                                      <p:cBhvr>
                                        <p:cTn id="46" dur="1000" fill="hold"/>
                                        <p:tgtEl>
                                          <p:spTgt spid="14"/>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0" grpId="0" animBg="1"/>
      <p:bldP spid="11" grpId="0"/>
      <p:bldP spid="12" grpId="0"/>
      <p:bldP spid="14" grpId="0"/>
    </p:bldLst>
  </p:timing>
</p:sld>
</file>

<file path=ppt/tags/tag1.xml><?xml version="1.0" encoding="utf-8"?>
<p:tagLst xmlns:p="http://schemas.openxmlformats.org/presentationml/2006/main">
  <p:tag name="FIXEDSHAPES" val="true"/>
</p:tagLst>
</file>

<file path=ppt/tags/tag10.xml><?xml version="1.0" encoding="utf-8"?>
<p:tagLst xmlns:p="http://schemas.openxmlformats.org/presentationml/2006/main">
  <p:tag name="MH" val="20160507160050"/>
  <p:tag name="MH_LIBRARY" val="GRAPHIC"/>
  <p:tag name="MH_TYPE" val="Other"/>
  <p:tag name="MH_ORDER" val="1"/>
</p:tagLst>
</file>

<file path=ppt/tags/tag100.xml><?xml version="1.0" encoding="utf-8"?>
<p:tagLst xmlns:p="http://schemas.openxmlformats.org/presentationml/2006/main">
  <p:tag name="MH" val="20160501190257"/>
  <p:tag name="MH_LIBRARY" val="GRAPHIC"/>
  <p:tag name="MH_TYPE" val="Other"/>
  <p:tag name="MH_ORDER" val="31"/>
</p:tagLst>
</file>

<file path=ppt/tags/tag101.xml><?xml version="1.0" encoding="utf-8"?>
<p:tagLst xmlns:p="http://schemas.openxmlformats.org/presentationml/2006/main">
  <p:tag name="MH" val="20160501190257"/>
  <p:tag name="MH_LIBRARY" val="GRAPHIC"/>
  <p:tag name="MH_TYPE" val="Other"/>
  <p:tag name="MH_ORDER" val="32"/>
</p:tagLst>
</file>

<file path=ppt/tags/tag102.xml><?xml version="1.0" encoding="utf-8"?>
<p:tagLst xmlns:p="http://schemas.openxmlformats.org/presentationml/2006/main">
  <p:tag name="MH" val="20160501190257"/>
  <p:tag name="MH_LIBRARY" val="GRAPHIC"/>
  <p:tag name="MH_TYPE" val="Other"/>
  <p:tag name="MH_ORDER" val="33"/>
</p:tagLst>
</file>

<file path=ppt/tags/tag103.xml><?xml version="1.0" encoding="utf-8"?>
<p:tagLst xmlns:p="http://schemas.openxmlformats.org/presentationml/2006/main">
  <p:tag name="MH" val="20160501190257"/>
  <p:tag name="MH_LIBRARY" val="GRAPHIC"/>
  <p:tag name="MH_TYPE" val="Other"/>
  <p:tag name="MH_ORDER" val="34"/>
</p:tagLst>
</file>

<file path=ppt/tags/tag104.xml><?xml version="1.0" encoding="utf-8"?>
<p:tagLst xmlns:p="http://schemas.openxmlformats.org/presentationml/2006/main">
  <p:tag name="MH" val="20160501190257"/>
  <p:tag name="MH_LIBRARY" val="GRAPHIC"/>
  <p:tag name="MH_TYPE" val="Other"/>
  <p:tag name="MH_ORDER" val="35"/>
</p:tagLst>
</file>

<file path=ppt/tags/tag105.xml><?xml version="1.0" encoding="utf-8"?>
<p:tagLst xmlns:p="http://schemas.openxmlformats.org/presentationml/2006/main">
  <p:tag name="MH" val="20160501190257"/>
  <p:tag name="MH_LIBRARY" val="GRAPHIC"/>
  <p:tag name="MH_TYPE" val="Other"/>
  <p:tag name="MH_ORDER" val="36"/>
</p:tagLst>
</file>

<file path=ppt/tags/tag106.xml><?xml version="1.0" encoding="utf-8"?>
<p:tagLst xmlns:p="http://schemas.openxmlformats.org/presentationml/2006/main">
  <p:tag name="MH" val="20160501190257"/>
  <p:tag name="MH_LIBRARY" val="GRAPHIC"/>
  <p:tag name="MH_TYPE" val="Other"/>
  <p:tag name="MH_ORDER" val="37"/>
</p:tagLst>
</file>

<file path=ppt/tags/tag107.xml><?xml version="1.0" encoding="utf-8"?>
<p:tagLst xmlns:p="http://schemas.openxmlformats.org/presentationml/2006/main">
  <p:tag name="MH" val="20160501190257"/>
  <p:tag name="MH_LIBRARY" val="GRAPHIC"/>
  <p:tag name="MH_TYPE" val="Other"/>
  <p:tag name="MH_ORDER" val="38"/>
</p:tagLst>
</file>

<file path=ppt/tags/tag108.xml><?xml version="1.0" encoding="utf-8"?>
<p:tagLst xmlns:p="http://schemas.openxmlformats.org/presentationml/2006/main">
  <p:tag name="MH" val="20160501190257"/>
  <p:tag name="MH_LIBRARY" val="GRAPHIC"/>
  <p:tag name="MH_TYPE" val="Other"/>
  <p:tag name="MH_ORDER" val="39"/>
</p:tagLst>
</file>

<file path=ppt/tags/tag109.xml><?xml version="1.0" encoding="utf-8"?>
<p:tagLst xmlns:p="http://schemas.openxmlformats.org/presentationml/2006/main">
  <p:tag name="MH" val="20160501190257"/>
  <p:tag name="MH_LIBRARY" val="GRAPHIC"/>
  <p:tag name="MH_TYPE" val="Other"/>
  <p:tag name="MH_ORDER" val="40"/>
</p:tagLst>
</file>

<file path=ppt/tags/tag11.xml><?xml version="1.0" encoding="utf-8"?>
<p:tagLst xmlns:p="http://schemas.openxmlformats.org/presentationml/2006/main">
  <p:tag name="MH" val="20160507160050"/>
  <p:tag name="MH_LIBRARY" val="GRAPHIC"/>
  <p:tag name="MH_TYPE" val="SubTitle"/>
  <p:tag name="MH_ORDER" val="2"/>
</p:tagLst>
</file>

<file path=ppt/tags/tag110.xml><?xml version="1.0" encoding="utf-8"?>
<p:tagLst xmlns:p="http://schemas.openxmlformats.org/presentationml/2006/main">
  <p:tag name="MH" val="20160501190257"/>
  <p:tag name="MH_LIBRARY" val="GRAPHIC"/>
  <p:tag name="MH_TYPE" val="Other"/>
  <p:tag name="MH_ORDER" val="41"/>
</p:tagLst>
</file>

<file path=ppt/tags/tag111.xml><?xml version="1.0" encoding="utf-8"?>
<p:tagLst xmlns:p="http://schemas.openxmlformats.org/presentationml/2006/main">
  <p:tag name="MH" val="20160501190257"/>
  <p:tag name="MH_LIBRARY" val="GRAPHIC"/>
  <p:tag name="MH_TYPE" val="Other"/>
  <p:tag name="MH_ORDER" val="42"/>
</p:tagLst>
</file>

<file path=ppt/tags/tag112.xml><?xml version="1.0" encoding="utf-8"?>
<p:tagLst xmlns:p="http://schemas.openxmlformats.org/presentationml/2006/main">
  <p:tag name="MH" val="20160501190257"/>
  <p:tag name="MH_LIBRARY" val="GRAPHIC"/>
  <p:tag name="MH_TYPE" val="Other"/>
  <p:tag name="MH_ORDER" val="43"/>
</p:tagLst>
</file>

<file path=ppt/tags/tag113.xml><?xml version="1.0" encoding="utf-8"?>
<p:tagLst xmlns:p="http://schemas.openxmlformats.org/presentationml/2006/main">
  <p:tag name="MH" val="20160501190257"/>
  <p:tag name="MH_LIBRARY" val="GRAPHIC"/>
  <p:tag name="MH_TYPE" val="Other"/>
  <p:tag name="MH_ORDER" val="44"/>
</p:tagLst>
</file>

<file path=ppt/tags/tag114.xml><?xml version="1.0" encoding="utf-8"?>
<p:tagLst xmlns:p="http://schemas.openxmlformats.org/presentationml/2006/main">
  <p:tag name="MH" val="20160501190257"/>
  <p:tag name="MH_LIBRARY" val="GRAPHIC"/>
  <p:tag name="MH_TYPE" val="Other"/>
  <p:tag name="MH_ORDER" val="45"/>
</p:tagLst>
</file>

<file path=ppt/tags/tag115.xml><?xml version="1.0" encoding="utf-8"?>
<p:tagLst xmlns:p="http://schemas.openxmlformats.org/presentationml/2006/main">
  <p:tag name="MH" val="20160514213705"/>
  <p:tag name="MH_LIBRARY" val="GRAPHIC"/>
  <p:tag name="MH_TYPE" val="Desc"/>
  <p:tag name="MH_ORDER" val="1"/>
</p:tagLst>
</file>

<file path=ppt/tags/tag116.xml><?xml version="1.0" encoding="utf-8"?>
<p:tagLst xmlns:p="http://schemas.openxmlformats.org/presentationml/2006/main">
  <p:tag name="MH" val="20160514213705"/>
  <p:tag name="MH_LIBRARY" val="GRAPHIC"/>
  <p:tag name="MH_TYPE" val="Other"/>
  <p:tag name="MH_ORDER" val="1"/>
</p:tagLst>
</file>

<file path=ppt/tags/tag117.xml><?xml version="1.0" encoding="utf-8"?>
<p:tagLst xmlns:p="http://schemas.openxmlformats.org/presentationml/2006/main">
  <p:tag name="MH" val="20160514213705"/>
  <p:tag name="MH_LIBRARY" val="GRAPHIC"/>
  <p:tag name="MH_TYPE" val="Other"/>
  <p:tag name="MH_ORDER" val="2"/>
</p:tagLst>
</file>

<file path=ppt/tags/tag118.xml><?xml version="1.0" encoding="utf-8"?>
<p:tagLst xmlns:p="http://schemas.openxmlformats.org/presentationml/2006/main">
  <p:tag name="MH" val="20160514213705"/>
  <p:tag name="MH_LIBRARY" val="GRAPHIC"/>
  <p:tag name="MH_TYPE" val="Other"/>
  <p:tag name="MH_ORDER" val="3"/>
</p:tagLst>
</file>

<file path=ppt/tags/tag119.xml><?xml version="1.0" encoding="utf-8"?>
<p:tagLst xmlns:p="http://schemas.openxmlformats.org/presentationml/2006/main">
  <p:tag name="MH" val="20160514213705"/>
  <p:tag name="MH_LIBRARY" val="GRAPHIC"/>
  <p:tag name="MH_TYPE" val="Other"/>
  <p:tag name="MH_ORDER" val="4"/>
</p:tagLst>
</file>

<file path=ppt/tags/tag12.xml><?xml version="1.0" encoding="utf-8"?>
<p:tagLst xmlns:p="http://schemas.openxmlformats.org/presentationml/2006/main">
  <p:tag name="MH" val="20160507160050"/>
  <p:tag name="MH_LIBRARY" val="GRAPHIC"/>
  <p:tag name="MH_TYPE" val="SubTitle"/>
  <p:tag name="MH_ORDER" val="3"/>
</p:tagLst>
</file>

<file path=ppt/tags/tag120.xml><?xml version="1.0" encoding="utf-8"?>
<p:tagLst xmlns:p="http://schemas.openxmlformats.org/presentationml/2006/main">
  <p:tag name="MH" val="20160514213705"/>
  <p:tag name="MH_LIBRARY" val="GRAPHIC"/>
  <p:tag name="MH_TYPE" val="Other"/>
  <p:tag name="MH_ORDER" val="5"/>
</p:tagLst>
</file>

<file path=ppt/tags/tag121.xml><?xml version="1.0" encoding="utf-8"?>
<p:tagLst xmlns:p="http://schemas.openxmlformats.org/presentationml/2006/main">
  <p:tag name="MH" val="20160514213705"/>
  <p:tag name="MH_LIBRARY" val="GRAPHIC"/>
  <p:tag name="MH_TYPE" val="Other"/>
  <p:tag name="MH_ORDER" val="6"/>
</p:tagLst>
</file>

<file path=ppt/tags/tag122.xml><?xml version="1.0" encoding="utf-8"?>
<p:tagLst xmlns:p="http://schemas.openxmlformats.org/presentationml/2006/main">
  <p:tag name="MH" val="20160514213705"/>
  <p:tag name="MH_LIBRARY" val="GRAPHIC"/>
  <p:tag name="MH_TYPE" val="Other"/>
  <p:tag name="MH_ORDER" val="7"/>
</p:tagLst>
</file>

<file path=ppt/tags/tag123.xml><?xml version="1.0" encoding="utf-8"?>
<p:tagLst xmlns:p="http://schemas.openxmlformats.org/presentationml/2006/main">
  <p:tag name="MH" val="20160514213705"/>
  <p:tag name="MH_LIBRARY" val="GRAPHIC"/>
  <p:tag name="MH_TYPE" val="Other"/>
  <p:tag name="MH_ORDER" val="8"/>
</p:tagLst>
</file>

<file path=ppt/tags/tag124.xml><?xml version="1.0" encoding="utf-8"?>
<p:tagLst xmlns:p="http://schemas.openxmlformats.org/presentationml/2006/main">
  <p:tag name="MH" val="20160514213705"/>
  <p:tag name="MH_LIBRARY" val="GRAPHIC"/>
  <p:tag name="MH_TYPE" val="Other"/>
  <p:tag name="MH_ORDER" val="9"/>
</p:tagLst>
</file>

<file path=ppt/tags/tag125.xml><?xml version="1.0" encoding="utf-8"?>
<p:tagLst xmlns:p="http://schemas.openxmlformats.org/presentationml/2006/main">
  <p:tag name="MH" val="20160514213705"/>
  <p:tag name="MH_LIBRARY" val="GRAPHIC"/>
  <p:tag name="MH_TYPE" val="Other"/>
  <p:tag name="MH_ORDER" val="10"/>
</p:tagLst>
</file>

<file path=ppt/tags/tag126.xml><?xml version="1.0" encoding="utf-8"?>
<p:tagLst xmlns:p="http://schemas.openxmlformats.org/presentationml/2006/main">
  <p:tag name="MH" val="20160514213705"/>
  <p:tag name="MH_LIBRARY" val="GRAPHIC"/>
  <p:tag name="MH_TYPE" val="Other"/>
  <p:tag name="MH_ORDER" val="11"/>
</p:tagLst>
</file>

<file path=ppt/tags/tag127.xml><?xml version="1.0" encoding="utf-8"?>
<p:tagLst xmlns:p="http://schemas.openxmlformats.org/presentationml/2006/main">
  <p:tag name="MH" val="20160514213705"/>
  <p:tag name="MH_LIBRARY" val="GRAPHIC"/>
  <p:tag name="MH_TYPE" val="Other"/>
  <p:tag name="MH_ORDER" val="12"/>
</p:tagLst>
</file>

<file path=ppt/tags/tag128.xml><?xml version="1.0" encoding="utf-8"?>
<p:tagLst xmlns:p="http://schemas.openxmlformats.org/presentationml/2006/main">
  <p:tag name="MH" val="20160514213705"/>
  <p:tag name="MH_LIBRARY" val="GRAPHIC"/>
  <p:tag name="MH_TYPE" val="Other"/>
  <p:tag name="MH_ORDER" val="13"/>
</p:tagLst>
</file>

<file path=ppt/tags/tag129.xml><?xml version="1.0" encoding="utf-8"?>
<p:tagLst xmlns:p="http://schemas.openxmlformats.org/presentationml/2006/main">
  <p:tag name="MH" val="20160514213705"/>
  <p:tag name="MH_LIBRARY" val="GRAPHIC"/>
  <p:tag name="MH_TYPE" val="Other"/>
  <p:tag name="MH_ORDER" val="14"/>
</p:tagLst>
</file>

<file path=ppt/tags/tag13.xml><?xml version="1.0" encoding="utf-8"?>
<p:tagLst xmlns:p="http://schemas.openxmlformats.org/presentationml/2006/main">
  <p:tag name="MH" val="20160507160050"/>
  <p:tag name="MH_LIBRARY" val="GRAPHIC"/>
  <p:tag name="MH_TYPE" val="Other"/>
  <p:tag name="MH_ORDER" val="2"/>
</p:tagLst>
</file>

<file path=ppt/tags/tag130.xml><?xml version="1.0" encoding="utf-8"?>
<p:tagLst xmlns:p="http://schemas.openxmlformats.org/presentationml/2006/main">
  <p:tag name="MH" val="20160514213705"/>
  <p:tag name="MH_LIBRARY" val="GRAPHIC"/>
  <p:tag name="MH_TYPE" val="Other"/>
  <p:tag name="MH_ORDER" val="15"/>
</p:tagLst>
</file>

<file path=ppt/tags/tag131.xml><?xml version="1.0" encoding="utf-8"?>
<p:tagLst xmlns:p="http://schemas.openxmlformats.org/presentationml/2006/main">
  <p:tag name="MH" val="20160514213705"/>
  <p:tag name="MH_LIBRARY" val="GRAPHIC"/>
  <p:tag name="MH_TYPE" val="Other"/>
  <p:tag name="MH_ORDER" val="16"/>
</p:tagLst>
</file>

<file path=ppt/tags/tag132.xml><?xml version="1.0" encoding="utf-8"?>
<p:tagLst xmlns:p="http://schemas.openxmlformats.org/presentationml/2006/main">
  <p:tag name="MH" val="20160514213705"/>
  <p:tag name="MH_LIBRARY" val="GRAPHIC"/>
  <p:tag name="MH_TYPE" val="Text"/>
  <p:tag name="MH_ORDER" val="1"/>
</p:tagLst>
</file>

<file path=ppt/tags/tag133.xml><?xml version="1.0" encoding="utf-8"?>
<p:tagLst xmlns:p="http://schemas.openxmlformats.org/presentationml/2006/main">
  <p:tag name="MH" val="20160514213705"/>
  <p:tag name="MH_LIBRARY" val="GRAPHIC"/>
  <p:tag name="MH_TYPE" val="Text"/>
  <p:tag name="MH_ORDER" val="2"/>
</p:tagLst>
</file>

<file path=ppt/tags/tag134.xml><?xml version="1.0" encoding="utf-8"?>
<p:tagLst xmlns:p="http://schemas.openxmlformats.org/presentationml/2006/main">
  <p:tag name="MH" val="20160514213705"/>
  <p:tag name="MH_LIBRARY" val="GRAPHIC"/>
  <p:tag name="MH_TYPE" val="Text"/>
  <p:tag name="MH_ORDER" val="3"/>
</p:tagLst>
</file>

<file path=ppt/tags/tag135.xml><?xml version="1.0" encoding="utf-8"?>
<p:tagLst xmlns:p="http://schemas.openxmlformats.org/presentationml/2006/main">
  <p:tag name="MH" val="20160514213705"/>
  <p:tag name="MH_LIBRARY" val="GRAPHIC"/>
  <p:tag name="MH_TYPE" val="Text"/>
  <p:tag name="MH_ORDER" val="4"/>
</p:tagLst>
</file>

<file path=ppt/tags/tag136.xml><?xml version="1.0" encoding="utf-8"?>
<p:tagLst xmlns:p="http://schemas.openxmlformats.org/presentationml/2006/main">
  <p:tag name="MH" val="20160514213705"/>
  <p:tag name="MH_LIBRARY" val="GRAPHIC"/>
  <p:tag name="MH_TYPE" val="Text"/>
  <p:tag name="MH_ORDER" val="5"/>
</p:tagLst>
</file>

<file path=ppt/tags/tag137.xml><?xml version="1.0" encoding="utf-8"?>
<p:tagLst xmlns:p="http://schemas.openxmlformats.org/presentationml/2006/main">
  <p:tag name="MH" val="20160514213705"/>
  <p:tag name="MH_LIBRARY" val="GRAPHIC"/>
  <p:tag name="MH_TYPE" val="Text"/>
  <p:tag name="MH_ORDER" val="6"/>
</p:tagLst>
</file>

<file path=ppt/tags/tag138.xml><?xml version="1.0" encoding="utf-8"?>
<p:tagLst xmlns:p="http://schemas.openxmlformats.org/presentationml/2006/main">
  <p:tag name="MH_TYPE" val="#NeiR#"/>
  <p:tag name="MH_NUMBER" val="5"/>
  <p:tag name="MH_CATEGORY" val="#ShuJTB#"/>
  <p:tag name="MH_LAYOUT" val="TextDesc"/>
  <p:tag name="MH" val="20160514213705"/>
  <p:tag name="MH_LIBRARY" val="GRAPHIC"/>
</p:tagLst>
</file>

<file path=ppt/tags/tag139.xml><?xml version="1.0" encoding="utf-8"?>
<p:tagLst xmlns:p="http://schemas.openxmlformats.org/presentationml/2006/main">
  <p:tag name="MH" val="20160514212243"/>
  <p:tag name="MH_LIBRARY" val="GRAPHIC"/>
  <p:tag name="MH_TYPE" val="SubTitle"/>
  <p:tag name="MH_ORDER" val="1"/>
</p:tagLst>
</file>

<file path=ppt/tags/tag14.xml><?xml version="1.0" encoding="utf-8"?>
<p:tagLst xmlns:p="http://schemas.openxmlformats.org/presentationml/2006/main">
  <p:tag name="MH" val="20160507160050"/>
  <p:tag name="MH_LIBRARY" val="GRAPHIC"/>
  <p:tag name="MH_TYPE" val="SubTitle"/>
  <p:tag name="MH_ORDER" val="1"/>
</p:tagLst>
</file>

<file path=ppt/tags/tag140.xml><?xml version="1.0" encoding="utf-8"?>
<p:tagLst xmlns:p="http://schemas.openxmlformats.org/presentationml/2006/main">
  <p:tag name="MH" val="20160514212243"/>
  <p:tag name="MH_LIBRARY" val="GRAPHIC"/>
  <p:tag name="MH_TYPE" val="Other"/>
  <p:tag name="MH_ORDER" val="1"/>
</p:tagLst>
</file>

<file path=ppt/tags/tag141.xml><?xml version="1.0" encoding="utf-8"?>
<p:tagLst xmlns:p="http://schemas.openxmlformats.org/presentationml/2006/main">
  <p:tag name="MH" val="20160514212243"/>
  <p:tag name="MH_LIBRARY" val="GRAPHIC"/>
  <p:tag name="MH_TYPE" val="Text"/>
  <p:tag name="MH_ORDER" val="1"/>
</p:tagLst>
</file>

<file path=ppt/tags/tag142.xml><?xml version="1.0" encoding="utf-8"?>
<p:tagLst xmlns:p="http://schemas.openxmlformats.org/presentationml/2006/main">
  <p:tag name="MH" val="20160514212243"/>
  <p:tag name="MH_LIBRARY" val="GRAPHIC"/>
  <p:tag name="MH_TYPE" val="SubTitle"/>
  <p:tag name="MH_ORDER" val="2"/>
</p:tagLst>
</file>

<file path=ppt/tags/tag143.xml><?xml version="1.0" encoding="utf-8"?>
<p:tagLst xmlns:p="http://schemas.openxmlformats.org/presentationml/2006/main">
  <p:tag name="MH" val="20160514212243"/>
  <p:tag name="MH_LIBRARY" val="GRAPHIC"/>
  <p:tag name="MH_TYPE" val="Other"/>
  <p:tag name="MH_ORDER" val="2"/>
</p:tagLst>
</file>

<file path=ppt/tags/tag144.xml><?xml version="1.0" encoding="utf-8"?>
<p:tagLst xmlns:p="http://schemas.openxmlformats.org/presentationml/2006/main">
  <p:tag name="MH" val="20160514212243"/>
  <p:tag name="MH_LIBRARY" val="GRAPHIC"/>
  <p:tag name="MH_TYPE" val="SubTitle"/>
  <p:tag name="MH_ORDER" val="3"/>
</p:tagLst>
</file>

<file path=ppt/tags/tag145.xml><?xml version="1.0" encoding="utf-8"?>
<p:tagLst xmlns:p="http://schemas.openxmlformats.org/presentationml/2006/main">
  <p:tag name="MH" val="20160514212243"/>
  <p:tag name="MH_LIBRARY" val="GRAPHIC"/>
  <p:tag name="MH_TYPE" val="Other"/>
  <p:tag name="MH_ORDER" val="3"/>
</p:tagLst>
</file>

<file path=ppt/tags/tag146.xml><?xml version="1.0" encoding="utf-8"?>
<p:tagLst xmlns:p="http://schemas.openxmlformats.org/presentationml/2006/main">
  <p:tag name="MH" val="20160514212243"/>
  <p:tag name="MH_LIBRARY" val="GRAPHIC"/>
  <p:tag name="MH_TYPE" val="SubTitle"/>
  <p:tag name="MH_ORDER" val="4"/>
</p:tagLst>
</file>

<file path=ppt/tags/tag147.xml><?xml version="1.0" encoding="utf-8"?>
<p:tagLst xmlns:p="http://schemas.openxmlformats.org/presentationml/2006/main">
  <p:tag name="MH" val="20160514212243"/>
  <p:tag name="MH_LIBRARY" val="GRAPHIC"/>
  <p:tag name="MH_TYPE" val="Other"/>
  <p:tag name="MH_ORDER" val="4"/>
</p:tagLst>
</file>

<file path=ppt/tags/tag148.xml><?xml version="1.0" encoding="utf-8"?>
<p:tagLst xmlns:p="http://schemas.openxmlformats.org/presentationml/2006/main">
  <p:tag name="MH" val="20160514212243"/>
  <p:tag name="MH_LIBRARY" val="GRAPHIC"/>
  <p:tag name="MH_TYPE" val="Other"/>
  <p:tag name="MH_ORDER" val="5"/>
</p:tagLst>
</file>

<file path=ppt/tags/tag149.xml><?xml version="1.0" encoding="utf-8"?>
<p:tagLst xmlns:p="http://schemas.openxmlformats.org/presentationml/2006/main">
  <p:tag name="MH" val="20160514212243"/>
  <p:tag name="MH_LIBRARY" val="GRAPHIC"/>
  <p:tag name="MH_TYPE" val="Other"/>
  <p:tag name="MH_ORDER" val="6"/>
</p:tagLst>
</file>

<file path=ppt/tags/tag15.xml><?xml version="1.0" encoding="utf-8"?>
<p:tagLst xmlns:p="http://schemas.openxmlformats.org/presentationml/2006/main">
  <p:tag name="MH" val="20160507160050"/>
  <p:tag name="MH_LIBRARY" val="GRAPHIC"/>
  <p:tag name="MH_TYPE" val="Other"/>
  <p:tag name="MH_ORDER" val="3"/>
</p:tagLst>
</file>

<file path=ppt/tags/tag150.xml><?xml version="1.0" encoding="utf-8"?>
<p:tagLst xmlns:p="http://schemas.openxmlformats.org/presentationml/2006/main">
  <p:tag name="MH" val="20160514212243"/>
  <p:tag name="MH_LIBRARY" val="GRAPHIC"/>
  <p:tag name="MH_TYPE" val="Title"/>
  <p:tag name="MH_ORDER" val="1"/>
</p:tagLst>
</file>

<file path=ppt/tags/tag151.xml><?xml version="1.0" encoding="utf-8"?>
<p:tagLst xmlns:p="http://schemas.openxmlformats.org/presentationml/2006/main">
  <p:tag name="MH" val="20160514212243"/>
  <p:tag name="MH_LIBRARY" val="GRAPHIC"/>
  <p:tag name="MH_TYPE" val="Text"/>
  <p:tag name="MH_ORDER" val="1"/>
</p:tagLst>
</file>

<file path=ppt/tags/tag152.xml><?xml version="1.0" encoding="utf-8"?>
<p:tagLst xmlns:p="http://schemas.openxmlformats.org/presentationml/2006/main">
  <p:tag name="MH" val="20160514212243"/>
  <p:tag name="MH_LIBRARY" val="GRAPHIC"/>
  <p:tag name="MH_TYPE" val="Text"/>
  <p:tag name="MH_ORDER" val="1"/>
</p:tagLst>
</file>

<file path=ppt/tags/tag153.xml><?xml version="1.0" encoding="utf-8"?>
<p:tagLst xmlns:p="http://schemas.openxmlformats.org/presentationml/2006/main">
  <p:tag name="MH" val="20160514212243"/>
  <p:tag name="MH_LIBRARY" val="GRAPHIC"/>
  <p:tag name="MH_TYPE" val="Text"/>
  <p:tag name="MH_ORDER" val="1"/>
</p:tagLst>
</file>

<file path=ppt/tags/tag154.xml><?xml version="1.0" encoding="utf-8"?>
<p:tagLst xmlns:p="http://schemas.openxmlformats.org/presentationml/2006/main">
  <p:tag name="MH_TYPE" val="#NeiR#"/>
  <p:tag name="MH_NUMBER" val="4"/>
  <p:tag name="MH_CATEGORY" val="#YinZJG#"/>
  <p:tag name="MH_LAYOUT" val="TitleSubTitleText"/>
  <p:tag name="MH" val="20160514212243"/>
  <p:tag name="MH_LIBRARY" val="GRAPHIC"/>
</p:tagLst>
</file>

<file path=ppt/tags/tag155.xml><?xml version="1.0" encoding="utf-8"?>
<p:tagLst xmlns:p="http://schemas.openxmlformats.org/presentationml/2006/main">
  <p:tag name="MH" val="20160501191042"/>
  <p:tag name="MH_LIBRARY" val="GRAPHIC"/>
  <p:tag name="MH_TYPE" val="Other"/>
  <p:tag name="MH_ORDER" val="1"/>
</p:tagLst>
</file>

<file path=ppt/tags/tag156.xml><?xml version="1.0" encoding="utf-8"?>
<p:tagLst xmlns:p="http://schemas.openxmlformats.org/presentationml/2006/main">
  <p:tag name="MH" val="20160501191042"/>
  <p:tag name="MH_LIBRARY" val="GRAPHIC"/>
  <p:tag name="MH_TYPE" val="Other"/>
  <p:tag name="MH_ORDER" val="2"/>
</p:tagLst>
</file>

<file path=ppt/tags/tag157.xml><?xml version="1.0" encoding="utf-8"?>
<p:tagLst xmlns:p="http://schemas.openxmlformats.org/presentationml/2006/main">
  <p:tag name="MH" val="20160501191042"/>
  <p:tag name="MH_LIBRARY" val="GRAPHIC"/>
  <p:tag name="MH_TYPE" val="Other"/>
  <p:tag name="MH_ORDER" val="3"/>
</p:tagLst>
</file>

<file path=ppt/tags/tag158.xml><?xml version="1.0" encoding="utf-8"?>
<p:tagLst xmlns:p="http://schemas.openxmlformats.org/presentationml/2006/main">
  <p:tag name="MH" val="20160501191042"/>
  <p:tag name="MH_LIBRARY" val="GRAPHIC"/>
  <p:tag name="MH_TYPE" val="Other"/>
  <p:tag name="MH_ORDER" val="4"/>
</p:tagLst>
</file>

<file path=ppt/tags/tag159.xml><?xml version="1.0" encoding="utf-8"?>
<p:tagLst xmlns:p="http://schemas.openxmlformats.org/presentationml/2006/main">
  <p:tag name="MH" val="20160501191042"/>
  <p:tag name="MH_LIBRARY" val="GRAPHIC"/>
  <p:tag name="MH_TYPE" val="Other"/>
  <p:tag name="MH_ORDER" val="5"/>
</p:tagLst>
</file>

<file path=ppt/tags/tag16.xml><?xml version="1.0" encoding="utf-8"?>
<p:tagLst xmlns:p="http://schemas.openxmlformats.org/presentationml/2006/main">
  <p:tag name="MH" val="20160507160106"/>
  <p:tag name="MH_LIBRARY" val="GRAPHIC"/>
  <p:tag name="MH_TYPE" val="Desc"/>
  <p:tag name="MH_ORDER" val="1"/>
</p:tagLst>
</file>

<file path=ppt/tags/tag160.xml><?xml version="1.0" encoding="utf-8"?>
<p:tagLst xmlns:p="http://schemas.openxmlformats.org/presentationml/2006/main">
  <p:tag name="MH" val="20160501191042"/>
  <p:tag name="MH_LIBRARY" val="GRAPHIC"/>
  <p:tag name="MH_TYPE" val="Other"/>
  <p:tag name="MH_ORDER" val="6"/>
</p:tagLst>
</file>

<file path=ppt/tags/tag161.xml><?xml version="1.0" encoding="utf-8"?>
<p:tagLst xmlns:p="http://schemas.openxmlformats.org/presentationml/2006/main">
  <p:tag name="MH" val="20160501191042"/>
  <p:tag name="MH_LIBRARY" val="GRAPHIC"/>
  <p:tag name="MH_TYPE" val="Other"/>
  <p:tag name="MH_ORDER" val="7"/>
</p:tagLst>
</file>

<file path=ppt/tags/tag162.xml><?xml version="1.0" encoding="utf-8"?>
<p:tagLst xmlns:p="http://schemas.openxmlformats.org/presentationml/2006/main">
  <p:tag name="MH" val="20160501191042"/>
  <p:tag name="MH_LIBRARY" val="GRAPHIC"/>
  <p:tag name="MH_TYPE" val="SubTitle"/>
  <p:tag name="MH_ORDER" val="4"/>
</p:tagLst>
</file>

<file path=ppt/tags/tag163.xml><?xml version="1.0" encoding="utf-8"?>
<p:tagLst xmlns:p="http://schemas.openxmlformats.org/presentationml/2006/main">
  <p:tag name="MH" val="20160501191042"/>
  <p:tag name="MH_LIBRARY" val="GRAPHIC"/>
  <p:tag name="MH_TYPE" val="Other"/>
  <p:tag name="MH_ORDER" val="8"/>
</p:tagLst>
</file>

<file path=ppt/tags/tag164.xml><?xml version="1.0" encoding="utf-8"?>
<p:tagLst xmlns:p="http://schemas.openxmlformats.org/presentationml/2006/main">
  <p:tag name="MH" val="20160501191042"/>
  <p:tag name="MH_LIBRARY" val="GRAPHIC"/>
  <p:tag name="MH_TYPE" val="Other"/>
  <p:tag name="MH_ORDER" val="9"/>
</p:tagLst>
</file>

<file path=ppt/tags/tag165.xml><?xml version="1.0" encoding="utf-8"?>
<p:tagLst xmlns:p="http://schemas.openxmlformats.org/presentationml/2006/main">
  <p:tag name="MH" val="20160501191042"/>
  <p:tag name="MH_LIBRARY" val="GRAPHIC"/>
  <p:tag name="MH_TYPE" val="Other"/>
  <p:tag name="MH_ORDER" val="10"/>
</p:tagLst>
</file>

<file path=ppt/tags/tag166.xml><?xml version="1.0" encoding="utf-8"?>
<p:tagLst xmlns:p="http://schemas.openxmlformats.org/presentationml/2006/main">
  <p:tag name="MH" val="20160501191042"/>
  <p:tag name="MH_LIBRARY" val="GRAPHIC"/>
  <p:tag name="MH_TYPE" val="Other"/>
  <p:tag name="MH_ORDER" val="11"/>
</p:tagLst>
</file>

<file path=ppt/tags/tag167.xml><?xml version="1.0" encoding="utf-8"?>
<p:tagLst xmlns:p="http://schemas.openxmlformats.org/presentationml/2006/main">
  <p:tag name="MH" val="20160501191042"/>
  <p:tag name="MH_LIBRARY" val="GRAPHIC"/>
  <p:tag name="MH_TYPE" val="Other"/>
  <p:tag name="MH_ORDER" val="12"/>
</p:tagLst>
</file>

<file path=ppt/tags/tag168.xml><?xml version="1.0" encoding="utf-8"?>
<p:tagLst xmlns:p="http://schemas.openxmlformats.org/presentationml/2006/main">
  <p:tag name="MH" val="20160501191042"/>
  <p:tag name="MH_LIBRARY" val="GRAPHIC"/>
  <p:tag name="MH_TYPE" val="Other"/>
  <p:tag name="MH_ORDER" val="13"/>
</p:tagLst>
</file>

<file path=ppt/tags/tag169.xml><?xml version="1.0" encoding="utf-8"?>
<p:tagLst xmlns:p="http://schemas.openxmlformats.org/presentationml/2006/main">
  <p:tag name="MH" val="20160501191042"/>
  <p:tag name="MH_LIBRARY" val="GRAPHIC"/>
  <p:tag name="MH_TYPE" val="Other"/>
  <p:tag name="MH_ORDER" val="14"/>
</p:tagLst>
</file>

<file path=ppt/tags/tag17.xml><?xml version="1.0" encoding="utf-8"?>
<p:tagLst xmlns:p="http://schemas.openxmlformats.org/presentationml/2006/main">
  <p:tag name="MH" val="20160507160106"/>
  <p:tag name="MH_LIBRARY" val="GRAPHIC"/>
  <p:tag name="MH_TYPE" val="Desc"/>
  <p:tag name="MH_ORDER" val="1"/>
</p:tagLst>
</file>

<file path=ppt/tags/tag170.xml><?xml version="1.0" encoding="utf-8"?>
<p:tagLst xmlns:p="http://schemas.openxmlformats.org/presentationml/2006/main">
  <p:tag name="MH" val="20160501191042"/>
  <p:tag name="MH_LIBRARY" val="GRAPHIC"/>
  <p:tag name="MH_TYPE" val="SubTitle"/>
  <p:tag name="MH_ORDER" val="3"/>
</p:tagLst>
</file>

<file path=ppt/tags/tag171.xml><?xml version="1.0" encoding="utf-8"?>
<p:tagLst xmlns:p="http://schemas.openxmlformats.org/presentationml/2006/main">
  <p:tag name="MH" val="20160501191042"/>
  <p:tag name="MH_LIBRARY" val="GRAPHIC"/>
  <p:tag name="MH_TYPE" val="Other"/>
  <p:tag name="MH_ORDER" val="15"/>
</p:tagLst>
</file>

<file path=ppt/tags/tag172.xml><?xml version="1.0" encoding="utf-8"?>
<p:tagLst xmlns:p="http://schemas.openxmlformats.org/presentationml/2006/main">
  <p:tag name="MH" val="20160501191042"/>
  <p:tag name="MH_LIBRARY" val="GRAPHIC"/>
  <p:tag name="MH_TYPE" val="Other"/>
  <p:tag name="MH_ORDER" val="16"/>
</p:tagLst>
</file>

<file path=ppt/tags/tag173.xml><?xml version="1.0" encoding="utf-8"?>
<p:tagLst xmlns:p="http://schemas.openxmlformats.org/presentationml/2006/main">
  <p:tag name="MH" val="20160501191042"/>
  <p:tag name="MH_LIBRARY" val="GRAPHIC"/>
  <p:tag name="MH_TYPE" val="Other"/>
  <p:tag name="MH_ORDER" val="17"/>
</p:tagLst>
</file>

<file path=ppt/tags/tag174.xml><?xml version="1.0" encoding="utf-8"?>
<p:tagLst xmlns:p="http://schemas.openxmlformats.org/presentationml/2006/main">
  <p:tag name="MH" val="20160501191042"/>
  <p:tag name="MH_LIBRARY" val="GRAPHIC"/>
  <p:tag name="MH_TYPE" val="Other"/>
  <p:tag name="MH_ORDER" val="18"/>
</p:tagLst>
</file>

<file path=ppt/tags/tag175.xml><?xml version="1.0" encoding="utf-8"?>
<p:tagLst xmlns:p="http://schemas.openxmlformats.org/presentationml/2006/main">
  <p:tag name="MH" val="20160501191042"/>
  <p:tag name="MH_LIBRARY" val="GRAPHIC"/>
  <p:tag name="MH_TYPE" val="Other"/>
  <p:tag name="MH_ORDER" val="19"/>
</p:tagLst>
</file>

<file path=ppt/tags/tag176.xml><?xml version="1.0" encoding="utf-8"?>
<p:tagLst xmlns:p="http://schemas.openxmlformats.org/presentationml/2006/main">
  <p:tag name="MH" val="20160501191042"/>
  <p:tag name="MH_LIBRARY" val="GRAPHIC"/>
  <p:tag name="MH_TYPE" val="Other"/>
  <p:tag name="MH_ORDER" val="20"/>
</p:tagLst>
</file>

<file path=ppt/tags/tag177.xml><?xml version="1.0" encoding="utf-8"?>
<p:tagLst xmlns:p="http://schemas.openxmlformats.org/presentationml/2006/main">
  <p:tag name="MH" val="20160501191042"/>
  <p:tag name="MH_LIBRARY" val="GRAPHIC"/>
  <p:tag name="MH_TYPE" val="Other"/>
  <p:tag name="MH_ORDER" val="21"/>
</p:tagLst>
</file>

<file path=ppt/tags/tag178.xml><?xml version="1.0" encoding="utf-8"?>
<p:tagLst xmlns:p="http://schemas.openxmlformats.org/presentationml/2006/main">
  <p:tag name="MH" val="20160501191042"/>
  <p:tag name="MH_LIBRARY" val="GRAPHIC"/>
  <p:tag name="MH_TYPE" val="SubTitle"/>
  <p:tag name="MH_ORDER" val="1"/>
</p:tagLst>
</file>

<file path=ppt/tags/tag179.xml><?xml version="1.0" encoding="utf-8"?>
<p:tagLst xmlns:p="http://schemas.openxmlformats.org/presentationml/2006/main">
  <p:tag name="MH" val="20160501191042"/>
  <p:tag name="MH_LIBRARY" val="GRAPHIC"/>
  <p:tag name="MH_TYPE" val="Other"/>
  <p:tag name="MH_ORDER" val="22"/>
</p:tagLst>
</file>

<file path=ppt/tags/tag18.xml><?xml version="1.0" encoding="utf-8"?>
<p:tagLst xmlns:p="http://schemas.openxmlformats.org/presentationml/2006/main">
  <p:tag name="MH_TYPE" val="#NeiR#"/>
  <p:tag name="MH_NUMBER" val="3"/>
  <p:tag name="MH_CATEGORY" val="#YinZJG#"/>
  <p:tag name="MH_LAYOUT" val="TitleSubTitle"/>
  <p:tag name="MH" val="20160507160050"/>
  <p:tag name="MH_LIBRARY" val="GRAPHIC"/>
</p:tagLst>
</file>

<file path=ppt/tags/tag180.xml><?xml version="1.0" encoding="utf-8"?>
<p:tagLst xmlns:p="http://schemas.openxmlformats.org/presentationml/2006/main">
  <p:tag name="MH" val="20160501191042"/>
  <p:tag name="MH_LIBRARY" val="GRAPHIC"/>
  <p:tag name="MH_TYPE" val="Other"/>
  <p:tag name="MH_ORDER" val="23"/>
</p:tagLst>
</file>

<file path=ppt/tags/tag181.xml><?xml version="1.0" encoding="utf-8"?>
<p:tagLst xmlns:p="http://schemas.openxmlformats.org/presentationml/2006/main">
  <p:tag name="MH" val="20160501191042"/>
  <p:tag name="MH_LIBRARY" val="GRAPHIC"/>
  <p:tag name="MH_TYPE" val="Other"/>
  <p:tag name="MH_ORDER" val="24"/>
</p:tagLst>
</file>

<file path=ppt/tags/tag182.xml><?xml version="1.0" encoding="utf-8"?>
<p:tagLst xmlns:p="http://schemas.openxmlformats.org/presentationml/2006/main">
  <p:tag name="MH" val="20160501191042"/>
  <p:tag name="MH_LIBRARY" val="GRAPHIC"/>
  <p:tag name="MH_TYPE" val="Other"/>
  <p:tag name="MH_ORDER" val="25"/>
</p:tagLst>
</file>

<file path=ppt/tags/tag183.xml><?xml version="1.0" encoding="utf-8"?>
<p:tagLst xmlns:p="http://schemas.openxmlformats.org/presentationml/2006/main">
  <p:tag name="MH" val="20160501191042"/>
  <p:tag name="MH_LIBRARY" val="GRAPHIC"/>
  <p:tag name="MH_TYPE" val="Other"/>
  <p:tag name="MH_ORDER" val="26"/>
</p:tagLst>
</file>

<file path=ppt/tags/tag184.xml><?xml version="1.0" encoding="utf-8"?>
<p:tagLst xmlns:p="http://schemas.openxmlformats.org/presentationml/2006/main">
  <p:tag name="MH" val="20160501191042"/>
  <p:tag name="MH_LIBRARY" val="GRAPHIC"/>
  <p:tag name="MH_TYPE" val="Other"/>
  <p:tag name="MH_ORDER" val="27"/>
</p:tagLst>
</file>

<file path=ppt/tags/tag185.xml><?xml version="1.0" encoding="utf-8"?>
<p:tagLst xmlns:p="http://schemas.openxmlformats.org/presentationml/2006/main">
  <p:tag name="MH" val="20160501191042"/>
  <p:tag name="MH_LIBRARY" val="GRAPHIC"/>
  <p:tag name="MH_TYPE" val="Other"/>
  <p:tag name="MH_ORDER" val="28"/>
</p:tagLst>
</file>

<file path=ppt/tags/tag186.xml><?xml version="1.0" encoding="utf-8"?>
<p:tagLst xmlns:p="http://schemas.openxmlformats.org/presentationml/2006/main">
  <p:tag name="MH" val="20160501191042"/>
  <p:tag name="MH_LIBRARY" val="GRAPHIC"/>
  <p:tag name="MH_TYPE" val="SubTitle"/>
  <p:tag name="MH_ORDER" val="2"/>
</p:tagLst>
</file>

<file path=ppt/tags/tag187.xml><?xml version="1.0" encoding="utf-8"?>
<p:tagLst xmlns:p="http://schemas.openxmlformats.org/presentationml/2006/main">
  <p:tag name="MH" val="20160501190025"/>
  <p:tag name="MH_LIBRARY" val="GRAPHIC"/>
  <p:tag name="MH_TYPE" val="SubTitle"/>
  <p:tag name="MH_ORDER" val="2"/>
</p:tagLst>
</file>

<file path=ppt/tags/tag188.xml><?xml version="1.0" encoding="utf-8"?>
<p:tagLst xmlns:p="http://schemas.openxmlformats.org/presentationml/2006/main">
  <p:tag name="MH" val="20160501190025"/>
  <p:tag name="MH_LIBRARY" val="GRAPHIC"/>
  <p:tag name="MH_TYPE" val="SubTitle"/>
  <p:tag name="MH_ORDER" val="4"/>
</p:tagLst>
</file>

<file path=ppt/tags/tag189.xml><?xml version="1.0" encoding="utf-8"?>
<p:tagLst xmlns:p="http://schemas.openxmlformats.org/presentationml/2006/main">
  <p:tag name="MH" val="20160501190025"/>
  <p:tag name="MH_LIBRARY" val="GRAPHIC"/>
  <p:tag name="MH_TYPE" val="SubTitle"/>
  <p:tag name="MH_ORDER" val="6"/>
</p:tagLst>
</file>

<file path=ppt/tags/tag19.xml><?xml version="1.0" encoding="utf-8"?>
<p:tagLst xmlns:p="http://schemas.openxmlformats.org/presentationml/2006/main">
  <p:tag name="MH" val="20160501185919"/>
  <p:tag name="MH_LIBRARY" val="GRAPHIC"/>
  <p:tag name="MH_TYPE" val="Picture"/>
  <p:tag name="MH_ORDER" val="2"/>
</p:tagLst>
</file>

<file path=ppt/tags/tag190.xml><?xml version="1.0" encoding="utf-8"?>
<p:tagLst xmlns:p="http://schemas.openxmlformats.org/presentationml/2006/main">
  <p:tag name="MH" val="20160501190025"/>
  <p:tag name="MH_LIBRARY" val="GRAPHIC"/>
  <p:tag name="MH_TYPE" val="Other"/>
  <p:tag name="MH_ORDER" val="1"/>
</p:tagLst>
</file>

<file path=ppt/tags/tag191.xml><?xml version="1.0" encoding="utf-8"?>
<p:tagLst xmlns:p="http://schemas.openxmlformats.org/presentationml/2006/main">
  <p:tag name="MH" val="20160501190025"/>
  <p:tag name="MH_LIBRARY" val="GRAPHIC"/>
  <p:tag name="MH_TYPE" val="Other"/>
  <p:tag name="MH_ORDER" val="2"/>
</p:tagLst>
</file>

<file path=ppt/tags/tag192.xml><?xml version="1.0" encoding="utf-8"?>
<p:tagLst xmlns:p="http://schemas.openxmlformats.org/presentationml/2006/main">
  <p:tag name="MH" val="20160501190025"/>
  <p:tag name="MH_LIBRARY" val="GRAPHIC"/>
  <p:tag name="MH_TYPE" val="Other"/>
  <p:tag name="MH_ORDER" val="3"/>
</p:tagLst>
</file>

<file path=ppt/tags/tag193.xml><?xml version="1.0" encoding="utf-8"?>
<p:tagLst xmlns:p="http://schemas.openxmlformats.org/presentationml/2006/main">
  <p:tag name="MH" val="20160501190025"/>
  <p:tag name="MH_LIBRARY" val="GRAPHIC"/>
  <p:tag name="MH_TYPE" val="Other"/>
  <p:tag name="MH_ORDER" val="4"/>
</p:tagLst>
</file>

<file path=ppt/tags/tag194.xml><?xml version="1.0" encoding="utf-8"?>
<p:tagLst xmlns:p="http://schemas.openxmlformats.org/presentationml/2006/main">
  <p:tag name="MH" val="20160501190025"/>
  <p:tag name="MH_LIBRARY" val="GRAPHIC"/>
  <p:tag name="MH_TYPE" val="Other"/>
  <p:tag name="MH_ORDER" val="5"/>
</p:tagLst>
</file>

<file path=ppt/tags/tag195.xml><?xml version="1.0" encoding="utf-8"?>
<p:tagLst xmlns:p="http://schemas.openxmlformats.org/presentationml/2006/main">
  <p:tag name="MH" val="20160501190025"/>
  <p:tag name="MH_LIBRARY" val="GRAPHIC"/>
  <p:tag name="MH_TYPE" val="Other"/>
  <p:tag name="MH_ORDER" val="6"/>
</p:tagLst>
</file>

<file path=ppt/tags/tag196.xml><?xml version="1.0" encoding="utf-8"?>
<p:tagLst xmlns:p="http://schemas.openxmlformats.org/presentationml/2006/main">
  <p:tag name="MH" val="20160501190025"/>
  <p:tag name="MH_LIBRARY" val="GRAPHIC"/>
  <p:tag name="MH_TYPE" val="Other"/>
  <p:tag name="MH_ORDER" val="7"/>
</p:tagLst>
</file>

<file path=ppt/tags/tag197.xml><?xml version="1.0" encoding="utf-8"?>
<p:tagLst xmlns:p="http://schemas.openxmlformats.org/presentationml/2006/main">
  <p:tag name="MH" val="20160501190025"/>
  <p:tag name="MH_LIBRARY" val="GRAPHIC"/>
  <p:tag name="MH_TYPE" val="Other"/>
  <p:tag name="MH_ORDER" val="8"/>
</p:tagLst>
</file>

<file path=ppt/tags/tag198.xml><?xml version="1.0" encoding="utf-8"?>
<p:tagLst xmlns:p="http://schemas.openxmlformats.org/presentationml/2006/main">
  <p:tag name="MH" val="20160501190025"/>
  <p:tag name="MH_LIBRARY" val="GRAPHIC"/>
  <p:tag name="MH_TYPE" val="Other"/>
  <p:tag name="MH_ORDER" val="9"/>
</p:tagLst>
</file>

<file path=ppt/tags/tag199.xml><?xml version="1.0" encoding="utf-8"?>
<p:tagLst xmlns:p="http://schemas.openxmlformats.org/presentationml/2006/main">
  <p:tag name="MH" val="20160501190025"/>
  <p:tag name="MH_LIBRARY" val="GRAPHIC"/>
  <p:tag name="MH_TYPE" val="Other"/>
  <p:tag name="MH_ORDER" val="10"/>
</p:tagLst>
</file>

<file path=ppt/tags/tag2.xml><?xml version="1.0" encoding="utf-8"?>
<p:tagLst xmlns:p="http://schemas.openxmlformats.org/presentationml/2006/main">
  <p:tag name="FIXEDSHAPES" val="true"/>
</p:tagLst>
</file>

<file path=ppt/tags/tag20.xml><?xml version="1.0" encoding="utf-8"?>
<p:tagLst xmlns:p="http://schemas.openxmlformats.org/presentationml/2006/main">
  <p:tag name="MH" val="20160501185919"/>
  <p:tag name="MH_LIBRARY" val="GRAPHIC"/>
  <p:tag name="MH_TYPE" val="Other"/>
  <p:tag name="MH_ORDER" val="1"/>
</p:tagLst>
</file>

<file path=ppt/tags/tag200.xml><?xml version="1.0" encoding="utf-8"?>
<p:tagLst xmlns:p="http://schemas.openxmlformats.org/presentationml/2006/main">
  <p:tag name="MH" val="20160501190025"/>
  <p:tag name="MH_LIBRARY" val="GRAPHIC"/>
  <p:tag name="MH_TYPE" val="Other"/>
  <p:tag name="MH_ORDER" val="11"/>
</p:tagLst>
</file>

<file path=ppt/tags/tag201.xml><?xml version="1.0" encoding="utf-8"?>
<p:tagLst xmlns:p="http://schemas.openxmlformats.org/presentationml/2006/main">
  <p:tag name="MH" val="20160501190025"/>
  <p:tag name="MH_LIBRARY" val="GRAPHIC"/>
  <p:tag name="MH_TYPE" val="Other"/>
  <p:tag name="MH_ORDER" val="12"/>
</p:tagLst>
</file>

<file path=ppt/tags/tag202.xml><?xml version="1.0" encoding="utf-8"?>
<p:tagLst xmlns:p="http://schemas.openxmlformats.org/presentationml/2006/main">
  <p:tag name="MH" val="20160501190025"/>
  <p:tag name="MH_LIBRARY" val="GRAPHIC"/>
  <p:tag name="MH_TYPE" val="Other"/>
  <p:tag name="MH_ORDER" val="13"/>
</p:tagLst>
</file>

<file path=ppt/tags/tag203.xml><?xml version="1.0" encoding="utf-8"?>
<p:tagLst xmlns:p="http://schemas.openxmlformats.org/presentationml/2006/main">
  <p:tag name="MH" val="20160501190025"/>
  <p:tag name="MH_LIBRARY" val="GRAPHIC"/>
  <p:tag name="MH_TYPE" val="SubTitle"/>
  <p:tag name="MH_ORDER" val="1"/>
</p:tagLst>
</file>

<file path=ppt/tags/tag204.xml><?xml version="1.0" encoding="utf-8"?>
<p:tagLst xmlns:p="http://schemas.openxmlformats.org/presentationml/2006/main">
  <p:tag name="MH" val="20160501190025"/>
  <p:tag name="MH_LIBRARY" val="GRAPHIC"/>
  <p:tag name="MH_TYPE" val="SubTitle"/>
  <p:tag name="MH_ORDER" val="3"/>
</p:tagLst>
</file>

<file path=ppt/tags/tag205.xml><?xml version="1.0" encoding="utf-8"?>
<p:tagLst xmlns:p="http://schemas.openxmlformats.org/presentationml/2006/main">
  <p:tag name="MH" val="20160501190025"/>
  <p:tag name="MH_LIBRARY" val="GRAPHIC"/>
  <p:tag name="MH_TYPE" val="SubTitle"/>
  <p:tag name="MH_ORDER" val="5"/>
</p:tagLst>
</file>

<file path=ppt/tags/tag206.xml><?xml version="1.0" encoding="utf-8"?>
<p:tagLst xmlns:p="http://schemas.openxmlformats.org/presentationml/2006/main">
  <p:tag name="MH" val="20160501190025"/>
  <p:tag name="MH_LIBRARY" val="GRAPHIC"/>
  <p:tag name="MH_TYPE" val="Other"/>
  <p:tag name="MH_ORDER" val="14"/>
</p:tagLst>
</file>

<file path=ppt/tags/tag207.xml><?xml version="1.0" encoding="utf-8"?>
<p:tagLst xmlns:p="http://schemas.openxmlformats.org/presentationml/2006/main">
  <p:tag name="MH" val="20160514213403"/>
  <p:tag name="MH_LIBRARY" val="GRAPHIC"/>
  <p:tag name="MH_TYPE" val="SubTitle"/>
  <p:tag name="MH_ORDER" val="1"/>
</p:tagLst>
</file>

<file path=ppt/tags/tag208.xml><?xml version="1.0" encoding="utf-8"?>
<p:tagLst xmlns:p="http://schemas.openxmlformats.org/presentationml/2006/main">
  <p:tag name="MH" val="20160514213403"/>
  <p:tag name="MH_LIBRARY" val="GRAPHIC"/>
  <p:tag name="MH_TYPE" val="Other"/>
  <p:tag name="MH_ORDER" val="1"/>
</p:tagLst>
</file>

<file path=ppt/tags/tag209.xml><?xml version="1.0" encoding="utf-8"?>
<p:tagLst xmlns:p="http://schemas.openxmlformats.org/presentationml/2006/main">
  <p:tag name="MH" val="20160514213403"/>
  <p:tag name="MH_LIBRARY" val="GRAPHIC"/>
  <p:tag name="MH_TYPE" val="Other"/>
  <p:tag name="MH_ORDER" val="2"/>
</p:tagLst>
</file>

<file path=ppt/tags/tag21.xml><?xml version="1.0" encoding="utf-8"?>
<p:tagLst xmlns:p="http://schemas.openxmlformats.org/presentationml/2006/main">
  <p:tag name="MH" val="20160501185919"/>
  <p:tag name="MH_LIBRARY" val="GRAPHIC"/>
  <p:tag name="MH_TYPE" val="Picture"/>
  <p:tag name="MH_ORDER" val="1"/>
</p:tagLst>
</file>

<file path=ppt/tags/tag210.xml><?xml version="1.0" encoding="utf-8"?>
<p:tagLst xmlns:p="http://schemas.openxmlformats.org/presentationml/2006/main">
  <p:tag name="MH" val="20160514213403"/>
  <p:tag name="MH_LIBRARY" val="GRAPHIC"/>
  <p:tag name="MH_TYPE" val="Other"/>
  <p:tag name="MH_ORDER" val="3"/>
</p:tagLst>
</file>

<file path=ppt/tags/tag211.xml><?xml version="1.0" encoding="utf-8"?>
<p:tagLst xmlns:p="http://schemas.openxmlformats.org/presentationml/2006/main">
  <p:tag name="MH" val="20160514213403"/>
  <p:tag name="MH_LIBRARY" val="GRAPHIC"/>
  <p:tag name="MH_TYPE" val="Text"/>
  <p:tag name="MH_ORDER" val="1"/>
</p:tagLst>
</file>

<file path=ppt/tags/tag212.xml><?xml version="1.0" encoding="utf-8"?>
<p:tagLst xmlns:p="http://schemas.openxmlformats.org/presentationml/2006/main">
  <p:tag name="MH_TYPE" val="#NeiR#"/>
  <p:tag name="MH_NUMBER" val="5"/>
  <p:tag name="MH_CATEGORY" val="#TuWHP#"/>
  <p:tag name="MH_LAYOUT" val="SubTitleText"/>
  <p:tag name="MH" val="20160514213403"/>
  <p:tag name="MH_LIBRARY" val="GRAPHIC"/>
</p:tagLst>
</file>

<file path=ppt/tags/tag213.xml><?xml version="1.0" encoding="utf-8"?>
<p:tagLst xmlns:p="http://schemas.openxmlformats.org/presentationml/2006/main">
  <p:tag name="MH" val="20160514213531"/>
  <p:tag name="MH_LIBRARY" val="GRAPHIC"/>
  <p:tag name="MH_TYPE" val="Other"/>
  <p:tag name="MH_ORDER" val="1"/>
</p:tagLst>
</file>

<file path=ppt/tags/tag214.xml><?xml version="1.0" encoding="utf-8"?>
<p:tagLst xmlns:p="http://schemas.openxmlformats.org/presentationml/2006/main">
  <p:tag name="MH" val="20160514213531"/>
  <p:tag name="MH_LIBRARY" val="GRAPHIC"/>
  <p:tag name="MH_TYPE" val="Other"/>
  <p:tag name="MH_ORDER" val="2"/>
</p:tagLst>
</file>

<file path=ppt/tags/tag215.xml><?xml version="1.0" encoding="utf-8"?>
<p:tagLst xmlns:p="http://schemas.openxmlformats.org/presentationml/2006/main">
  <p:tag name="MH" val="20160514213531"/>
  <p:tag name="MH_LIBRARY" val="GRAPHIC"/>
  <p:tag name="MH_TYPE" val="Other"/>
  <p:tag name="MH_ORDER" val="6"/>
</p:tagLst>
</file>

<file path=ppt/tags/tag216.xml><?xml version="1.0" encoding="utf-8"?>
<p:tagLst xmlns:p="http://schemas.openxmlformats.org/presentationml/2006/main">
  <p:tag name="MH" val="20160514213531"/>
  <p:tag name="MH_LIBRARY" val="GRAPHIC"/>
  <p:tag name="MH_TYPE" val="Other"/>
  <p:tag name="MH_ORDER" val="3"/>
</p:tagLst>
</file>

<file path=ppt/tags/tag217.xml><?xml version="1.0" encoding="utf-8"?>
<p:tagLst xmlns:p="http://schemas.openxmlformats.org/presentationml/2006/main">
  <p:tag name="MH" val="20160514213531"/>
  <p:tag name="MH_LIBRARY" val="GRAPHIC"/>
  <p:tag name="MH_TYPE" val="Other"/>
  <p:tag name="MH_ORDER" val="7"/>
</p:tagLst>
</file>

<file path=ppt/tags/tag218.xml><?xml version="1.0" encoding="utf-8"?>
<p:tagLst xmlns:p="http://schemas.openxmlformats.org/presentationml/2006/main">
  <p:tag name="MH" val="20160514213531"/>
  <p:tag name="MH_LIBRARY" val="GRAPHIC"/>
  <p:tag name="MH_TYPE" val="Other"/>
  <p:tag name="MH_ORDER" val="4"/>
</p:tagLst>
</file>

<file path=ppt/tags/tag219.xml><?xml version="1.0" encoding="utf-8"?>
<p:tagLst xmlns:p="http://schemas.openxmlformats.org/presentationml/2006/main">
  <p:tag name="MH" val="20160514213531"/>
  <p:tag name="MH_LIBRARY" val="GRAPHIC"/>
  <p:tag name="MH_TYPE" val="Other"/>
  <p:tag name="MH_ORDER" val="8"/>
</p:tagLst>
</file>

<file path=ppt/tags/tag22.xml><?xml version="1.0" encoding="utf-8"?>
<p:tagLst xmlns:p="http://schemas.openxmlformats.org/presentationml/2006/main">
  <p:tag name="MH" val="20160501185919"/>
  <p:tag name="MH_LIBRARY" val="GRAPHIC"/>
  <p:tag name="MH_TYPE" val="Other"/>
  <p:tag name="MH_ORDER" val="2"/>
</p:tagLst>
</file>

<file path=ppt/tags/tag220.xml><?xml version="1.0" encoding="utf-8"?>
<p:tagLst xmlns:p="http://schemas.openxmlformats.org/presentationml/2006/main">
  <p:tag name="MH" val="20160514213531"/>
  <p:tag name="MH_LIBRARY" val="GRAPHIC"/>
  <p:tag name="MH_TYPE" val="Other"/>
  <p:tag name="MH_ORDER" val="5"/>
</p:tagLst>
</file>

<file path=ppt/tags/tag221.xml><?xml version="1.0" encoding="utf-8"?>
<p:tagLst xmlns:p="http://schemas.openxmlformats.org/presentationml/2006/main">
  <p:tag name="MH" val="20160514213531"/>
  <p:tag name="MH_LIBRARY" val="GRAPHIC"/>
  <p:tag name="MH_TYPE" val="Other"/>
  <p:tag name="MH_ORDER" val="9"/>
</p:tagLst>
</file>

<file path=ppt/tags/tag222.xml><?xml version="1.0" encoding="utf-8"?>
<p:tagLst xmlns:p="http://schemas.openxmlformats.org/presentationml/2006/main">
  <p:tag name="MH" val="20160514213531"/>
  <p:tag name="MH_LIBRARY" val="GRAPHIC"/>
  <p:tag name="MH_TYPE" val="SubTitle"/>
  <p:tag name="MH_ORDER" val="1"/>
</p:tagLst>
</file>

<file path=ppt/tags/tag223.xml><?xml version="1.0" encoding="utf-8"?>
<p:tagLst xmlns:p="http://schemas.openxmlformats.org/presentationml/2006/main">
  <p:tag name="MH" val="20160514213531"/>
  <p:tag name="MH_LIBRARY" val="GRAPHIC"/>
  <p:tag name="MH_TYPE" val="Text"/>
  <p:tag name="MH_ORDER" val="1"/>
</p:tagLst>
</file>

<file path=ppt/tags/tag224.xml><?xml version="1.0" encoding="utf-8"?>
<p:tagLst xmlns:p="http://schemas.openxmlformats.org/presentationml/2006/main">
  <p:tag name="MH" val="20160514213531"/>
  <p:tag name="MH_LIBRARY" val="GRAPHIC"/>
  <p:tag name="MH_TYPE" val="Text"/>
  <p:tag name="MH_ORDER" val="2"/>
</p:tagLst>
</file>

<file path=ppt/tags/tag225.xml><?xml version="1.0" encoding="utf-8"?>
<p:tagLst xmlns:p="http://schemas.openxmlformats.org/presentationml/2006/main">
  <p:tag name="MH" val="20160514213531"/>
  <p:tag name="MH_LIBRARY" val="GRAPHIC"/>
  <p:tag name="MH_TYPE" val="Text"/>
  <p:tag name="MH_ORDER" val="3"/>
</p:tagLst>
</file>

<file path=ppt/tags/tag226.xml><?xml version="1.0" encoding="utf-8"?>
<p:tagLst xmlns:p="http://schemas.openxmlformats.org/presentationml/2006/main">
  <p:tag name="MH" val="20160514213531"/>
  <p:tag name="MH_LIBRARY" val="GRAPHIC"/>
  <p:tag name="MH_TYPE" val="Text"/>
  <p:tag name="MH_ORDER" val="4"/>
</p:tagLst>
</file>

<file path=ppt/tags/tag227.xml><?xml version="1.0" encoding="utf-8"?>
<p:tagLst xmlns:p="http://schemas.openxmlformats.org/presentationml/2006/main">
  <p:tag name="MH" val="20160514213531"/>
  <p:tag name="MH_LIBRARY" val="GRAPHIC"/>
  <p:tag name="MH_TYPE" val="SubTitle"/>
  <p:tag name="MH_ORDER" val="1"/>
</p:tagLst>
</file>

<file path=ppt/tags/tag228.xml><?xml version="1.0" encoding="utf-8"?>
<p:tagLst xmlns:p="http://schemas.openxmlformats.org/presentationml/2006/main">
  <p:tag name="MH" val="20160514213531"/>
  <p:tag name="MH_LIBRARY" val="GRAPHIC"/>
  <p:tag name="MH_TYPE" val="SubTitle"/>
  <p:tag name="MH_ORDER" val="1"/>
</p:tagLst>
</file>

<file path=ppt/tags/tag229.xml><?xml version="1.0" encoding="utf-8"?>
<p:tagLst xmlns:p="http://schemas.openxmlformats.org/presentationml/2006/main">
  <p:tag name="MH" val="20160514213531"/>
  <p:tag name="MH_LIBRARY" val="GRAPHIC"/>
  <p:tag name="MH_TYPE" val="SubTitle"/>
  <p:tag name="MH_ORDER" val="1"/>
</p:tagLst>
</file>

<file path=ppt/tags/tag23.xml><?xml version="1.0" encoding="utf-8"?>
<p:tagLst xmlns:p="http://schemas.openxmlformats.org/presentationml/2006/main">
  <p:tag name="MH" val="20160501185919"/>
  <p:tag name="MH_LIBRARY" val="GRAPHIC"/>
  <p:tag name="MH_TYPE" val="Other"/>
  <p:tag name="MH_ORDER" val="3"/>
</p:tagLst>
</file>

<file path=ppt/tags/tag230.xml><?xml version="1.0" encoding="utf-8"?>
<p:tagLst xmlns:p="http://schemas.openxmlformats.org/presentationml/2006/main">
  <p:tag name="MH" val="20160514212848"/>
  <p:tag name="MH_LIBRARY" val="GRAPHIC"/>
  <p:tag name="MH_TYPE" val="SubTitle"/>
  <p:tag name="MH_ORDER" val="1"/>
</p:tagLst>
</file>

<file path=ppt/tags/tag231.xml><?xml version="1.0" encoding="utf-8"?>
<p:tagLst xmlns:p="http://schemas.openxmlformats.org/presentationml/2006/main">
  <p:tag name="MH" val="20160514212848"/>
  <p:tag name="MH_LIBRARY" val="GRAPHIC"/>
  <p:tag name="MH_TYPE" val="SubTitle"/>
  <p:tag name="MH_ORDER" val="1"/>
</p:tagLst>
</file>

<file path=ppt/tags/tag232.xml><?xml version="1.0" encoding="utf-8"?>
<p:tagLst xmlns:p="http://schemas.openxmlformats.org/presentationml/2006/main">
  <p:tag name="MH" val="20160514212848"/>
  <p:tag name="MH_LIBRARY" val="GRAPHIC"/>
  <p:tag name="MH_TYPE" val="SubTitle"/>
  <p:tag name="MH_ORDER" val="1"/>
</p:tagLst>
</file>

<file path=ppt/tags/tag233.xml><?xml version="1.0" encoding="utf-8"?>
<p:tagLst xmlns:p="http://schemas.openxmlformats.org/presentationml/2006/main">
  <p:tag name="MH" val="20160514212848"/>
  <p:tag name="MH_LIBRARY" val="GRAPHIC"/>
  <p:tag name="MH_TYPE" val="SubTitle"/>
  <p:tag name="MH_ORDER" val="1"/>
</p:tagLst>
</file>

<file path=ppt/tags/tag234.xml><?xml version="1.0" encoding="utf-8"?>
<p:tagLst xmlns:p="http://schemas.openxmlformats.org/presentationml/2006/main">
  <p:tag name="MH_TYPE" val="#NeiR#"/>
  <p:tag name="MH_NUMBER" val="4"/>
  <p:tag name="MH_CATEGORY" val="#ShuJTB#"/>
  <p:tag name="MH_LAYOUT" val="SubTitleTextDesc"/>
  <p:tag name="MH" val="20160514213531"/>
  <p:tag name="MH_LIBRARY" val="GRAPHIC"/>
</p:tagLst>
</file>

<file path=ppt/tags/tag235.xml><?xml version="1.0" encoding="utf-8"?>
<p:tagLst xmlns:p="http://schemas.openxmlformats.org/presentationml/2006/main">
  <p:tag name="MH" val="20160501190433"/>
  <p:tag name="MH_LIBRARY" val="GRAPHIC"/>
  <p:tag name="MH_TYPE" val="Picture"/>
  <p:tag name="MH_ORDER" val="3"/>
</p:tagLst>
</file>

<file path=ppt/tags/tag236.xml><?xml version="1.0" encoding="utf-8"?>
<p:tagLst xmlns:p="http://schemas.openxmlformats.org/presentationml/2006/main">
  <p:tag name="MH" val="20160501190433"/>
  <p:tag name="MH_LIBRARY" val="GRAPHIC"/>
  <p:tag name="MH_TYPE" val="Picture"/>
  <p:tag name="MH_ORDER" val="1"/>
</p:tagLst>
</file>

<file path=ppt/tags/tag237.xml><?xml version="1.0" encoding="utf-8"?>
<p:tagLst xmlns:p="http://schemas.openxmlformats.org/presentationml/2006/main">
  <p:tag name="MH" val="20160501190433"/>
  <p:tag name="MH_LIBRARY" val="GRAPHIC"/>
  <p:tag name="MH_TYPE" val="Picture"/>
  <p:tag name="MH_ORDER" val="2"/>
</p:tagLst>
</file>

<file path=ppt/tags/tag238.xml><?xml version="1.0" encoding="utf-8"?>
<p:tagLst xmlns:p="http://schemas.openxmlformats.org/presentationml/2006/main">
  <p:tag name="MH" val="20160501190025"/>
  <p:tag name="MH_LIBRARY" val="GRAPHIC"/>
  <p:tag name="MH_TYPE" val="SubTitle"/>
  <p:tag name="MH_ORDER" val="2"/>
</p:tagLst>
</file>

<file path=ppt/tags/tag239.xml><?xml version="1.0" encoding="utf-8"?>
<p:tagLst xmlns:p="http://schemas.openxmlformats.org/presentationml/2006/main">
  <p:tag name="MH" val="20160514212621"/>
  <p:tag name="MH_LIBRARY" val="GRAPHIC"/>
  <p:tag name="MH_TYPE" val="Title"/>
  <p:tag name="MH_ORDER" val="1"/>
</p:tagLst>
</file>

<file path=ppt/tags/tag24.xml><?xml version="1.0" encoding="utf-8"?>
<p:tagLst xmlns:p="http://schemas.openxmlformats.org/presentationml/2006/main">
  <p:tag name="MH" val="20160501185919"/>
  <p:tag name="MH_LIBRARY" val="GRAPHIC"/>
  <p:tag name="MH_TYPE" val="Text"/>
  <p:tag name="MH_ORDER" val="1"/>
</p:tagLst>
</file>

<file path=ppt/tags/tag240.xml><?xml version="1.0" encoding="utf-8"?>
<p:tagLst xmlns:p="http://schemas.openxmlformats.org/presentationml/2006/main">
  <p:tag name="MH" val="20160514212621"/>
  <p:tag name="MH_LIBRARY" val="GRAPHIC"/>
  <p:tag name="MH_TYPE" val="Other"/>
  <p:tag name="MH_ORDER" val="1"/>
</p:tagLst>
</file>

<file path=ppt/tags/tag241.xml><?xml version="1.0" encoding="utf-8"?>
<p:tagLst xmlns:p="http://schemas.openxmlformats.org/presentationml/2006/main">
  <p:tag name="MH" val="20160514212621"/>
  <p:tag name="MH_LIBRARY" val="GRAPHIC"/>
  <p:tag name="MH_TYPE" val="SubTitle"/>
  <p:tag name="MH_ORDER" val="1"/>
</p:tagLst>
</file>

<file path=ppt/tags/tag242.xml><?xml version="1.0" encoding="utf-8"?>
<p:tagLst xmlns:p="http://schemas.openxmlformats.org/presentationml/2006/main">
  <p:tag name="MH" val="20160514212621"/>
  <p:tag name="MH_LIBRARY" val="GRAPHIC"/>
  <p:tag name="MH_TYPE" val="Other"/>
  <p:tag name="MH_ORDER" val="2"/>
</p:tagLst>
</file>

<file path=ppt/tags/tag243.xml><?xml version="1.0" encoding="utf-8"?>
<p:tagLst xmlns:p="http://schemas.openxmlformats.org/presentationml/2006/main">
  <p:tag name="MH" val="20160514212621"/>
  <p:tag name="MH_LIBRARY" val="GRAPHIC"/>
  <p:tag name="MH_TYPE" val="SubTitle"/>
  <p:tag name="MH_ORDER" val="2"/>
</p:tagLst>
</file>

<file path=ppt/tags/tag244.xml><?xml version="1.0" encoding="utf-8"?>
<p:tagLst xmlns:p="http://schemas.openxmlformats.org/presentationml/2006/main">
  <p:tag name="MH" val="20160514212621"/>
  <p:tag name="MH_LIBRARY" val="GRAPHIC"/>
  <p:tag name="MH_TYPE" val="Other"/>
  <p:tag name="MH_ORDER" val="3"/>
</p:tagLst>
</file>

<file path=ppt/tags/tag245.xml><?xml version="1.0" encoding="utf-8"?>
<p:tagLst xmlns:p="http://schemas.openxmlformats.org/presentationml/2006/main">
  <p:tag name="MH" val="20160514212621"/>
  <p:tag name="MH_LIBRARY" val="GRAPHIC"/>
  <p:tag name="MH_TYPE" val="SubTitle"/>
  <p:tag name="MH_ORDER" val="3"/>
</p:tagLst>
</file>

<file path=ppt/tags/tag246.xml><?xml version="1.0" encoding="utf-8"?>
<p:tagLst xmlns:p="http://schemas.openxmlformats.org/presentationml/2006/main">
  <p:tag name="MH" val="20160514212621"/>
  <p:tag name="MH_LIBRARY" val="GRAPHIC"/>
  <p:tag name="MH_TYPE" val="Other"/>
  <p:tag name="MH_ORDER" val="4"/>
</p:tagLst>
</file>

<file path=ppt/tags/tag247.xml><?xml version="1.0" encoding="utf-8"?>
<p:tagLst xmlns:p="http://schemas.openxmlformats.org/presentationml/2006/main">
  <p:tag name="MH" val="20160514212621"/>
  <p:tag name="MH_LIBRARY" val="GRAPHIC"/>
  <p:tag name="MH_TYPE" val="SubTitle"/>
  <p:tag name="MH_ORDER" val="4"/>
</p:tagLst>
</file>

<file path=ppt/tags/tag248.xml><?xml version="1.0" encoding="utf-8"?>
<p:tagLst xmlns:p="http://schemas.openxmlformats.org/presentationml/2006/main">
  <p:tag name="MH" val="20160514212621"/>
  <p:tag name="MH_LIBRARY" val="GRAPHIC"/>
  <p:tag name="MH_TYPE" val="Other"/>
  <p:tag name="MH_ORDER" val="5"/>
</p:tagLst>
</file>

<file path=ppt/tags/tag249.xml><?xml version="1.0" encoding="utf-8"?>
<p:tagLst xmlns:p="http://schemas.openxmlformats.org/presentationml/2006/main">
  <p:tag name="MH" val="20160514212621"/>
  <p:tag name="MH_LIBRARY" val="GRAPHIC"/>
  <p:tag name="MH_TYPE" val="Other"/>
  <p:tag name="MH_ORDER" val="6"/>
</p:tagLst>
</file>

<file path=ppt/tags/tag25.xml><?xml version="1.0" encoding="utf-8"?>
<p:tagLst xmlns:p="http://schemas.openxmlformats.org/presentationml/2006/main">
  <p:tag name="MH" val="20160501185919"/>
  <p:tag name="MH_LIBRARY" val="GRAPHIC"/>
  <p:tag name="MH_TYPE" val="Text"/>
  <p:tag name="MH_ORDER" val="1"/>
</p:tagLst>
</file>

<file path=ppt/tags/tag250.xml><?xml version="1.0" encoding="utf-8"?>
<p:tagLst xmlns:p="http://schemas.openxmlformats.org/presentationml/2006/main">
  <p:tag name="MH" val="20160514212621"/>
  <p:tag name="MH_LIBRARY" val="GRAPHIC"/>
  <p:tag name="MH_TYPE" val="Other"/>
  <p:tag name="MH_ORDER" val="7"/>
</p:tagLst>
</file>

<file path=ppt/tags/tag251.xml><?xml version="1.0" encoding="utf-8"?>
<p:tagLst xmlns:p="http://schemas.openxmlformats.org/presentationml/2006/main">
  <p:tag name="MH" val="20160514212621"/>
  <p:tag name="MH_LIBRARY" val="GRAPHIC"/>
  <p:tag name="MH_TYPE" val="Text"/>
  <p:tag name="MH_ORDER" val="1"/>
</p:tagLst>
</file>

<file path=ppt/tags/tag252.xml><?xml version="1.0" encoding="utf-8"?>
<p:tagLst xmlns:p="http://schemas.openxmlformats.org/presentationml/2006/main">
  <p:tag name="MH" val="20160514212621"/>
  <p:tag name="MH_LIBRARY" val="GRAPHIC"/>
  <p:tag name="MH_TYPE" val="Text"/>
  <p:tag name="MH_ORDER" val="1"/>
</p:tagLst>
</file>

<file path=ppt/tags/tag253.xml><?xml version="1.0" encoding="utf-8"?>
<p:tagLst xmlns:p="http://schemas.openxmlformats.org/presentationml/2006/main">
  <p:tag name="MH" val="20160514212621"/>
  <p:tag name="MH_LIBRARY" val="GRAPHIC"/>
  <p:tag name="MH_TYPE" val="Text"/>
  <p:tag name="MH_ORDER" val="1"/>
</p:tagLst>
</file>

<file path=ppt/tags/tag254.xml><?xml version="1.0" encoding="utf-8"?>
<p:tagLst xmlns:p="http://schemas.openxmlformats.org/presentationml/2006/main">
  <p:tag name="MH" val="20160514212621"/>
  <p:tag name="MH_LIBRARY" val="GRAPHIC"/>
  <p:tag name="MH_TYPE" val="Text"/>
  <p:tag name="MH_ORDER" val="1"/>
</p:tagLst>
</file>

<file path=ppt/tags/tag255.xml><?xml version="1.0" encoding="utf-8"?>
<p:tagLst xmlns:p="http://schemas.openxmlformats.org/presentationml/2006/main">
  <p:tag name="MH_TYPE" val="#NeiR#"/>
  <p:tag name="MH_NUMBER" val="4"/>
  <p:tag name="MH_CATEGORY" val="#YinZJG#"/>
  <p:tag name="MH_LAYOUT" val="TitleSubTitleText"/>
  <p:tag name="MH" val="20160514212621"/>
  <p:tag name="MH_LIBRARY" val="GRAPHIC"/>
</p:tagLst>
</file>

<file path=ppt/tags/tag256.xml><?xml version="1.0" encoding="utf-8"?>
<p:tagLst xmlns:p="http://schemas.openxmlformats.org/presentationml/2006/main">
  <p:tag name="MH" val="20160514213202"/>
  <p:tag name="MH_LIBRARY" val="GRAPHIC"/>
  <p:tag name="MH_TYPE" val="Other"/>
  <p:tag name="MH_ORDER" val="1"/>
</p:tagLst>
</file>

<file path=ppt/tags/tag257.xml><?xml version="1.0" encoding="utf-8"?>
<p:tagLst xmlns:p="http://schemas.openxmlformats.org/presentationml/2006/main">
  <p:tag name="MH" val="20160514213202"/>
  <p:tag name="MH_LIBRARY" val="GRAPHIC"/>
  <p:tag name="MH_TYPE" val="Title"/>
  <p:tag name="MH_ORDER" val="1"/>
</p:tagLst>
</file>

<file path=ppt/tags/tag258.xml><?xml version="1.0" encoding="utf-8"?>
<p:tagLst xmlns:p="http://schemas.openxmlformats.org/presentationml/2006/main">
  <p:tag name="MH" val="20160514213202"/>
  <p:tag name="MH_LIBRARY" val="GRAPHIC"/>
  <p:tag name="MH_TYPE" val="Other"/>
  <p:tag name="MH_ORDER" val="2"/>
</p:tagLst>
</file>

<file path=ppt/tags/tag259.xml><?xml version="1.0" encoding="utf-8"?>
<p:tagLst xmlns:p="http://schemas.openxmlformats.org/presentationml/2006/main">
  <p:tag name="MH" val="20160514213202"/>
  <p:tag name="MH_LIBRARY" val="GRAPHIC"/>
  <p:tag name="MH_TYPE" val="Other"/>
  <p:tag name="MH_ORDER" val="3"/>
</p:tagLst>
</file>

<file path=ppt/tags/tag26.xml><?xml version="1.0" encoding="utf-8"?>
<p:tagLst xmlns:p="http://schemas.openxmlformats.org/presentationml/2006/main">
  <p:tag name="MH" val="20160507160106"/>
  <p:tag name="MH_LIBRARY" val="GRAPHIC"/>
  <p:tag name="MH_TYPE" val="Title"/>
  <p:tag name="MH_ORDER" val="1"/>
</p:tagLst>
</file>

<file path=ppt/tags/tag260.xml><?xml version="1.0" encoding="utf-8"?>
<p:tagLst xmlns:p="http://schemas.openxmlformats.org/presentationml/2006/main">
  <p:tag name="MH" val="20160514213202"/>
  <p:tag name="MH_LIBRARY" val="GRAPHIC"/>
  <p:tag name="MH_TYPE" val="Other"/>
  <p:tag name="MH_ORDER" val="4"/>
</p:tagLst>
</file>

<file path=ppt/tags/tag261.xml><?xml version="1.0" encoding="utf-8"?>
<p:tagLst xmlns:p="http://schemas.openxmlformats.org/presentationml/2006/main">
  <p:tag name="MH" val="20160514213202"/>
  <p:tag name="MH_LIBRARY" val="GRAPHIC"/>
  <p:tag name="MH_TYPE" val="Other"/>
  <p:tag name="MH_ORDER" val="5"/>
</p:tagLst>
</file>

<file path=ppt/tags/tag262.xml><?xml version="1.0" encoding="utf-8"?>
<p:tagLst xmlns:p="http://schemas.openxmlformats.org/presentationml/2006/main">
  <p:tag name="MH" val="20160514213202"/>
  <p:tag name="MH_LIBRARY" val="GRAPHIC"/>
  <p:tag name="MH_TYPE" val="Other"/>
  <p:tag name="MH_ORDER" val="6"/>
</p:tagLst>
</file>

<file path=ppt/tags/tag263.xml><?xml version="1.0" encoding="utf-8"?>
<p:tagLst xmlns:p="http://schemas.openxmlformats.org/presentationml/2006/main">
  <p:tag name="MH" val="20160514213202"/>
  <p:tag name="MH_LIBRARY" val="GRAPHIC"/>
  <p:tag name="MH_TYPE" val="Other"/>
  <p:tag name="MH_ORDER" val="7"/>
</p:tagLst>
</file>

<file path=ppt/tags/tag264.xml><?xml version="1.0" encoding="utf-8"?>
<p:tagLst xmlns:p="http://schemas.openxmlformats.org/presentationml/2006/main">
  <p:tag name="MH" val="20160514213202"/>
  <p:tag name="MH_LIBRARY" val="GRAPHIC"/>
  <p:tag name="MH_TYPE" val="Other"/>
  <p:tag name="MH_ORDER" val="8"/>
</p:tagLst>
</file>

<file path=ppt/tags/tag265.xml><?xml version="1.0" encoding="utf-8"?>
<p:tagLst xmlns:p="http://schemas.openxmlformats.org/presentationml/2006/main">
  <p:tag name="MH" val="20160514213202"/>
  <p:tag name="MH_LIBRARY" val="GRAPHIC"/>
  <p:tag name="MH_TYPE" val="SubTitle"/>
  <p:tag name="MH_ORDER" val="6"/>
</p:tagLst>
</file>

<file path=ppt/tags/tag266.xml><?xml version="1.0" encoding="utf-8"?>
<p:tagLst xmlns:p="http://schemas.openxmlformats.org/presentationml/2006/main">
  <p:tag name="MH" val="20160514213202"/>
  <p:tag name="MH_LIBRARY" val="GRAPHIC"/>
  <p:tag name="MH_TYPE" val="SubTitle"/>
  <p:tag name="MH_ORDER" val="7"/>
</p:tagLst>
</file>

<file path=ppt/tags/tag267.xml><?xml version="1.0" encoding="utf-8"?>
<p:tagLst xmlns:p="http://schemas.openxmlformats.org/presentationml/2006/main">
  <p:tag name="MH" val="20160514213202"/>
  <p:tag name="MH_LIBRARY" val="GRAPHIC"/>
  <p:tag name="MH_TYPE" val="SubTitle"/>
  <p:tag name="MH_ORDER" val="8"/>
</p:tagLst>
</file>

<file path=ppt/tags/tag268.xml><?xml version="1.0" encoding="utf-8"?>
<p:tagLst xmlns:p="http://schemas.openxmlformats.org/presentationml/2006/main">
  <p:tag name="MH" val="20160514213202"/>
  <p:tag name="MH_LIBRARY" val="GRAPHIC"/>
  <p:tag name="MH_TYPE" val="SubTitle"/>
  <p:tag name="MH_ORDER" val="9"/>
</p:tagLst>
</file>

<file path=ppt/tags/tag269.xml><?xml version="1.0" encoding="utf-8"?>
<p:tagLst xmlns:p="http://schemas.openxmlformats.org/presentationml/2006/main">
  <p:tag name="MH" val="20160514213202"/>
  <p:tag name="MH_LIBRARY" val="GRAPHIC"/>
  <p:tag name="MH_TYPE" val="SubTitle"/>
  <p:tag name="MH_ORDER" val="10"/>
</p:tagLst>
</file>

<file path=ppt/tags/tag27.xml><?xml version="1.0" encoding="utf-8"?>
<p:tagLst xmlns:p="http://schemas.openxmlformats.org/presentationml/2006/main">
  <p:tag name="MH" val="20160507160106"/>
  <p:tag name="MH_LIBRARY" val="GRAPHIC"/>
  <p:tag name="MH_TYPE" val="SubTitle"/>
  <p:tag name="MH_ORDER" val="4"/>
</p:tagLst>
</file>

<file path=ppt/tags/tag270.xml><?xml version="1.0" encoding="utf-8"?>
<p:tagLst xmlns:p="http://schemas.openxmlformats.org/presentationml/2006/main">
  <p:tag name="MH" val="20160514213202"/>
  <p:tag name="MH_LIBRARY" val="GRAPHIC"/>
  <p:tag name="MH_TYPE" val="Other"/>
  <p:tag name="MH_ORDER" val="9"/>
</p:tagLst>
</file>

<file path=ppt/tags/tag271.xml><?xml version="1.0" encoding="utf-8"?>
<p:tagLst xmlns:p="http://schemas.openxmlformats.org/presentationml/2006/main">
  <p:tag name="MH" val="20160514213202"/>
  <p:tag name="MH_LIBRARY" val="GRAPHIC"/>
  <p:tag name="MH_TYPE" val="Other"/>
  <p:tag name="MH_ORDER" val="10"/>
</p:tagLst>
</file>

<file path=ppt/tags/tag272.xml><?xml version="1.0" encoding="utf-8"?>
<p:tagLst xmlns:p="http://schemas.openxmlformats.org/presentationml/2006/main">
  <p:tag name="MH" val="20160514213202"/>
  <p:tag name="MH_LIBRARY" val="GRAPHIC"/>
  <p:tag name="MH_TYPE" val="Other"/>
  <p:tag name="MH_ORDER" val="11"/>
</p:tagLst>
</file>

<file path=ppt/tags/tag273.xml><?xml version="1.0" encoding="utf-8"?>
<p:tagLst xmlns:p="http://schemas.openxmlformats.org/presentationml/2006/main">
  <p:tag name="MH" val="20160514213202"/>
  <p:tag name="MH_LIBRARY" val="GRAPHIC"/>
  <p:tag name="MH_TYPE" val="Other"/>
  <p:tag name="MH_ORDER" val="12"/>
</p:tagLst>
</file>

<file path=ppt/tags/tag274.xml><?xml version="1.0" encoding="utf-8"?>
<p:tagLst xmlns:p="http://schemas.openxmlformats.org/presentationml/2006/main">
  <p:tag name="MH" val="20160514213202"/>
  <p:tag name="MH_LIBRARY" val="GRAPHIC"/>
  <p:tag name="MH_TYPE" val="Other"/>
  <p:tag name="MH_ORDER" val="13"/>
</p:tagLst>
</file>

<file path=ppt/tags/tag275.xml><?xml version="1.0" encoding="utf-8"?>
<p:tagLst xmlns:p="http://schemas.openxmlformats.org/presentationml/2006/main">
  <p:tag name="MH" val="20160514213202"/>
  <p:tag name="MH_LIBRARY" val="GRAPHIC"/>
  <p:tag name="MH_TYPE" val="Other"/>
  <p:tag name="MH_ORDER" val="14"/>
</p:tagLst>
</file>

<file path=ppt/tags/tag276.xml><?xml version="1.0" encoding="utf-8"?>
<p:tagLst xmlns:p="http://schemas.openxmlformats.org/presentationml/2006/main">
  <p:tag name="MH" val="20160514213202"/>
  <p:tag name="MH_LIBRARY" val="GRAPHIC"/>
  <p:tag name="MH_TYPE" val="Other"/>
  <p:tag name="MH_ORDER" val="15"/>
</p:tagLst>
</file>

<file path=ppt/tags/tag277.xml><?xml version="1.0" encoding="utf-8"?>
<p:tagLst xmlns:p="http://schemas.openxmlformats.org/presentationml/2006/main">
  <p:tag name="MH" val="20160514213202"/>
  <p:tag name="MH_LIBRARY" val="GRAPHIC"/>
  <p:tag name="MH_TYPE" val="SubTitle"/>
  <p:tag name="MH_ORDER" val="1"/>
</p:tagLst>
</file>

<file path=ppt/tags/tag278.xml><?xml version="1.0" encoding="utf-8"?>
<p:tagLst xmlns:p="http://schemas.openxmlformats.org/presentationml/2006/main">
  <p:tag name="MH" val="20160514213202"/>
  <p:tag name="MH_LIBRARY" val="GRAPHIC"/>
  <p:tag name="MH_TYPE" val="SubTitle"/>
  <p:tag name="MH_ORDER" val="2"/>
</p:tagLst>
</file>

<file path=ppt/tags/tag279.xml><?xml version="1.0" encoding="utf-8"?>
<p:tagLst xmlns:p="http://schemas.openxmlformats.org/presentationml/2006/main">
  <p:tag name="MH" val="20160514213202"/>
  <p:tag name="MH_LIBRARY" val="GRAPHIC"/>
  <p:tag name="MH_TYPE" val="SubTitle"/>
  <p:tag name="MH_ORDER" val="3"/>
</p:tagLst>
</file>

<file path=ppt/tags/tag28.xml><?xml version="1.0" encoding="utf-8"?>
<p:tagLst xmlns:p="http://schemas.openxmlformats.org/presentationml/2006/main">
  <p:tag name="MH" val="20160507160106"/>
  <p:tag name="MH_LIBRARY" val="GRAPHIC"/>
  <p:tag name="MH_TYPE" val="SubTitle"/>
  <p:tag name="MH_ORDER" val="2"/>
</p:tagLst>
</file>

<file path=ppt/tags/tag280.xml><?xml version="1.0" encoding="utf-8"?>
<p:tagLst xmlns:p="http://schemas.openxmlformats.org/presentationml/2006/main">
  <p:tag name="MH" val="20160514213202"/>
  <p:tag name="MH_LIBRARY" val="GRAPHIC"/>
  <p:tag name="MH_TYPE" val="SubTitle"/>
  <p:tag name="MH_ORDER" val="4"/>
</p:tagLst>
</file>

<file path=ppt/tags/tag281.xml><?xml version="1.0" encoding="utf-8"?>
<p:tagLst xmlns:p="http://schemas.openxmlformats.org/presentationml/2006/main">
  <p:tag name="MH" val="20160514213202"/>
  <p:tag name="MH_LIBRARY" val="GRAPHIC"/>
  <p:tag name="MH_TYPE" val="SubTitle"/>
  <p:tag name="MH_ORDER" val="5"/>
</p:tagLst>
</file>

<file path=ppt/tags/tag282.xml><?xml version="1.0" encoding="utf-8"?>
<p:tagLst xmlns:p="http://schemas.openxmlformats.org/presentationml/2006/main">
  <p:tag name="MH_TYPE" val="#NeiR#"/>
  <p:tag name="MH_NUMBER" val="大于六"/>
  <p:tag name="MH_CATEGORY" val="#YinZJG#"/>
  <p:tag name="MH_LAYOUT" val="TitleSubTitle"/>
  <p:tag name="MH" val="20160514213202"/>
  <p:tag name="MH_LIBRARY" val="GRAPHIC"/>
</p:tagLst>
</file>

<file path=ppt/tags/tag283.xml><?xml version="1.0" encoding="utf-8"?>
<p:tagLst xmlns:p="http://schemas.openxmlformats.org/presentationml/2006/main">
  <p:tag name="MH" val="20160514212848"/>
  <p:tag name="MH_LIBRARY" val="GRAPHIC"/>
  <p:tag name="MH_TYPE" val="Title"/>
  <p:tag name="MH_ORDER" val="1"/>
</p:tagLst>
</file>

<file path=ppt/tags/tag284.xml><?xml version="1.0" encoding="utf-8"?>
<p:tagLst xmlns:p="http://schemas.openxmlformats.org/presentationml/2006/main">
  <p:tag name="MH" val="20160514212848"/>
  <p:tag name="MH_LIBRARY" val="GRAPHIC"/>
  <p:tag name="MH_TYPE" val="Other"/>
  <p:tag name="MH_ORDER" val="1"/>
</p:tagLst>
</file>

<file path=ppt/tags/tag285.xml><?xml version="1.0" encoding="utf-8"?>
<p:tagLst xmlns:p="http://schemas.openxmlformats.org/presentationml/2006/main">
  <p:tag name="MH" val="20160514212848"/>
  <p:tag name="MH_LIBRARY" val="GRAPHIC"/>
  <p:tag name="MH_TYPE" val="Other"/>
  <p:tag name="MH_ORDER" val="2"/>
</p:tagLst>
</file>

<file path=ppt/tags/tag286.xml><?xml version="1.0" encoding="utf-8"?>
<p:tagLst xmlns:p="http://schemas.openxmlformats.org/presentationml/2006/main">
  <p:tag name="MH" val="20160514212848"/>
  <p:tag name="MH_LIBRARY" val="GRAPHIC"/>
  <p:tag name="MH_TYPE" val="Desc"/>
  <p:tag name="MH_ORDER" val="1"/>
</p:tagLst>
</file>

<file path=ppt/tags/tag287.xml><?xml version="1.0" encoding="utf-8"?>
<p:tagLst xmlns:p="http://schemas.openxmlformats.org/presentationml/2006/main">
  <p:tag name="MH" val="20160514212848"/>
  <p:tag name="MH_LIBRARY" val="GRAPHIC"/>
  <p:tag name="MH_TYPE" val="SubTitle"/>
  <p:tag name="MH_ORDER" val="1"/>
</p:tagLst>
</file>

<file path=ppt/tags/tag288.xml><?xml version="1.0" encoding="utf-8"?>
<p:tagLst xmlns:p="http://schemas.openxmlformats.org/presentationml/2006/main">
  <p:tag name="MH" val="20160514212848"/>
  <p:tag name="MH_LIBRARY" val="GRAPHIC"/>
  <p:tag name="MH_TYPE" val="SubTitle"/>
  <p:tag name="MH_ORDER" val="1"/>
</p:tagLst>
</file>

<file path=ppt/tags/tag289.xml><?xml version="1.0" encoding="utf-8"?>
<p:tagLst xmlns:p="http://schemas.openxmlformats.org/presentationml/2006/main">
  <p:tag name="MH_TYPE" val="#NeiR#"/>
  <p:tag name="MH_NUMBER" val="2"/>
  <p:tag name="MH_CATEGORY" val="#YinZJG#"/>
  <p:tag name="MH_LAYOUT" val="TitleSubTitleDesc"/>
  <p:tag name="MH" val="20160514212848"/>
  <p:tag name="MH_LIBRARY" val="GRAPHIC"/>
</p:tagLst>
</file>

<file path=ppt/tags/tag29.xml><?xml version="1.0" encoding="utf-8"?>
<p:tagLst xmlns:p="http://schemas.openxmlformats.org/presentationml/2006/main">
  <p:tag name="MH" val="20160507160106"/>
  <p:tag name="MH_LIBRARY" val="GRAPHIC"/>
  <p:tag name="MH_TYPE" val="SubTitle"/>
  <p:tag name="MH_ORDER" val="3"/>
</p:tagLst>
</file>

<file path=ppt/tags/tag3.xml><?xml version="1.0" encoding="utf-8"?>
<p:tagLst xmlns:p="http://schemas.openxmlformats.org/presentationml/2006/main">
  <p:tag name="MH" val="20160501172207"/>
  <p:tag name="MH_LIBRARY" val="GRAPHIC"/>
  <p:tag name="MH_ORDER" val="矩形 6"/>
</p:tagLst>
</file>

<file path=ppt/tags/tag30.xml><?xml version="1.0" encoding="utf-8"?>
<p:tagLst xmlns:p="http://schemas.openxmlformats.org/presentationml/2006/main">
  <p:tag name="MH" val="20160507160106"/>
  <p:tag name="MH_LIBRARY" val="GRAPHIC"/>
  <p:tag name="MH_TYPE" val="SubTitle"/>
  <p:tag name="MH_ORDER" val="1"/>
</p:tagLst>
</file>

<file path=ppt/tags/tag31.xml><?xml version="1.0" encoding="utf-8"?>
<p:tagLst xmlns:p="http://schemas.openxmlformats.org/presentationml/2006/main">
  <p:tag name="MH" val="20160507160106"/>
  <p:tag name="MH_LIBRARY" val="GRAPHIC"/>
  <p:tag name="MH_TYPE" val="Desc"/>
  <p:tag name="MH_ORDER" val="1"/>
</p:tagLst>
</file>

<file path=ppt/tags/tag32.xml><?xml version="1.0" encoding="utf-8"?>
<p:tagLst xmlns:p="http://schemas.openxmlformats.org/presentationml/2006/main">
  <p:tag name="MH" val="20160507160106"/>
  <p:tag name="MH_LIBRARY" val="GRAPHIC"/>
  <p:tag name="MH_TYPE" val="Other"/>
  <p:tag name="MH_ORDER" val="4"/>
</p:tagLst>
</file>

<file path=ppt/tags/tag33.xml><?xml version="1.0" encoding="utf-8"?>
<p:tagLst xmlns:p="http://schemas.openxmlformats.org/presentationml/2006/main">
  <p:tag name="MH_TYPE" val="#NeiR#"/>
  <p:tag name="MH_NUMBER" val="4"/>
  <p:tag name="MH_CATEGORY" val="#YinZJG#"/>
  <p:tag name="MH_LAYOUT" val="TitleSubTitleDesc"/>
  <p:tag name="MH" val="20160507160106"/>
  <p:tag name="MH_LIBRARY" val="GRAPHIC"/>
</p:tagLst>
</file>

<file path=ppt/tags/tag34.xml><?xml version="1.0" encoding="utf-8"?>
<p:tagLst xmlns:p="http://schemas.openxmlformats.org/presentationml/2006/main">
  <p:tag name="MH_TYPE" val="#NeiR#"/>
  <p:tag name="MH_NUMBER" val="4"/>
  <p:tag name="MH_CATEGORY" val="#TuWHP#"/>
  <p:tag name="MH_LAYOUT" val="SubTitleText"/>
  <p:tag name="MH" val="20160501185730"/>
  <p:tag name="MH_LIBRARY" val="GRAPHIC"/>
</p:tagLst>
</file>

<file path=ppt/tags/tag35.xml><?xml version="1.0" encoding="utf-8"?>
<p:tagLst xmlns:p="http://schemas.openxmlformats.org/presentationml/2006/main">
  <p:tag name="MH" val="20160501190052"/>
  <p:tag name="MH_LIBRARY" val="GRAPHIC"/>
  <p:tag name="MH_TYPE" val="Other"/>
  <p:tag name="MH_ORDER" val="1"/>
</p:tagLst>
</file>

<file path=ppt/tags/tag36.xml><?xml version="1.0" encoding="utf-8"?>
<p:tagLst xmlns:p="http://schemas.openxmlformats.org/presentationml/2006/main">
  <p:tag name="MH" val="20160501190052"/>
  <p:tag name="MH_LIBRARY" val="GRAPHIC"/>
  <p:tag name="MH_TYPE" val="Other"/>
  <p:tag name="MH_ORDER" val="6"/>
</p:tagLst>
</file>

<file path=ppt/tags/tag37.xml><?xml version="1.0" encoding="utf-8"?>
<p:tagLst xmlns:p="http://schemas.openxmlformats.org/presentationml/2006/main">
  <p:tag name="MH" val="20160501190052"/>
  <p:tag name="MH_LIBRARY" val="GRAPHIC"/>
  <p:tag name="MH_TYPE" val="Other"/>
  <p:tag name="MH_ORDER" val="7"/>
</p:tagLst>
</file>

<file path=ppt/tags/tag38.xml><?xml version="1.0" encoding="utf-8"?>
<p:tagLst xmlns:p="http://schemas.openxmlformats.org/presentationml/2006/main">
  <p:tag name="MH" val="20160501190052"/>
  <p:tag name="MH_LIBRARY" val="GRAPHIC"/>
  <p:tag name="MH_TYPE" val="Other"/>
  <p:tag name="MH_ORDER" val="8"/>
</p:tagLst>
</file>

<file path=ppt/tags/tag39.xml><?xml version="1.0" encoding="utf-8"?>
<p:tagLst xmlns:p="http://schemas.openxmlformats.org/presentationml/2006/main">
  <p:tag name="MH" val="20160501190052"/>
  <p:tag name="MH_LIBRARY" val="GRAPHIC"/>
  <p:tag name="MH_TYPE" val="Other"/>
  <p:tag name="MH_ORDER" val="2"/>
</p:tagLst>
</file>

<file path=ppt/tags/tag4.xml><?xml version="1.0" encoding="utf-8"?>
<p:tagLst xmlns:p="http://schemas.openxmlformats.org/presentationml/2006/main">
  <p:tag name="MH" val="20160501172207"/>
  <p:tag name="MH_LIBRARY" val="GRAPHIC"/>
  <p:tag name="MH_ORDER" val="矩形 6"/>
</p:tagLst>
</file>

<file path=ppt/tags/tag40.xml><?xml version="1.0" encoding="utf-8"?>
<p:tagLst xmlns:p="http://schemas.openxmlformats.org/presentationml/2006/main">
  <p:tag name="MH" val="20160501190052"/>
  <p:tag name="MH_LIBRARY" val="GRAPHIC"/>
  <p:tag name="MH_TYPE" val="Other"/>
  <p:tag name="MH_ORDER" val="3"/>
</p:tagLst>
</file>

<file path=ppt/tags/tag41.xml><?xml version="1.0" encoding="utf-8"?>
<p:tagLst xmlns:p="http://schemas.openxmlformats.org/presentationml/2006/main">
  <p:tag name="MH" val="20160501190052"/>
  <p:tag name="MH_LIBRARY" val="GRAPHIC"/>
  <p:tag name="MH_TYPE" val="Other"/>
  <p:tag name="MH_ORDER" val="4"/>
</p:tagLst>
</file>

<file path=ppt/tags/tag42.xml><?xml version="1.0" encoding="utf-8"?>
<p:tagLst xmlns:p="http://schemas.openxmlformats.org/presentationml/2006/main">
  <p:tag name="MH" val="20160501190052"/>
  <p:tag name="MH_LIBRARY" val="GRAPHIC"/>
  <p:tag name="MH_TYPE" val="Other"/>
  <p:tag name="MH_ORDER" val="5"/>
</p:tagLst>
</file>

<file path=ppt/tags/tag43.xml><?xml version="1.0" encoding="utf-8"?>
<p:tagLst xmlns:p="http://schemas.openxmlformats.org/presentationml/2006/main">
  <p:tag name="MH" val="20160501190052"/>
  <p:tag name="MH_LIBRARY" val="GRAPHIC"/>
  <p:tag name="MH_TYPE" val="Other"/>
  <p:tag name="MH_ORDER" val="9"/>
</p:tagLst>
</file>

<file path=ppt/tags/tag44.xml><?xml version="1.0" encoding="utf-8"?>
<p:tagLst xmlns:p="http://schemas.openxmlformats.org/presentationml/2006/main">
  <p:tag name="MH" val="20160501190052"/>
  <p:tag name="MH_LIBRARY" val="GRAPHIC"/>
  <p:tag name="MH_TYPE" val="Other"/>
  <p:tag name="MH_ORDER" val="10"/>
</p:tagLst>
</file>

<file path=ppt/tags/tag45.xml><?xml version="1.0" encoding="utf-8"?>
<p:tagLst xmlns:p="http://schemas.openxmlformats.org/presentationml/2006/main">
  <p:tag name="MH" val="20160501190052"/>
  <p:tag name="MH_LIBRARY" val="GRAPHIC"/>
  <p:tag name="MH_TYPE" val="Other"/>
  <p:tag name="MH_ORDER" val="11"/>
</p:tagLst>
</file>

<file path=ppt/tags/tag46.xml><?xml version="1.0" encoding="utf-8"?>
<p:tagLst xmlns:p="http://schemas.openxmlformats.org/presentationml/2006/main">
  <p:tag name="MH" val="20160501190052"/>
  <p:tag name="MH_LIBRARY" val="GRAPHIC"/>
  <p:tag name="MH_TYPE" val="Other"/>
  <p:tag name="MH_ORDER" val="12"/>
</p:tagLst>
</file>

<file path=ppt/tags/tag47.xml><?xml version="1.0" encoding="utf-8"?>
<p:tagLst xmlns:p="http://schemas.openxmlformats.org/presentationml/2006/main">
  <p:tag name="MH" val="20160501190052"/>
  <p:tag name="MH_LIBRARY" val="GRAPHIC"/>
  <p:tag name="MH_TYPE" val="SubTitle"/>
  <p:tag name="MH_ORDER" val="1"/>
</p:tagLst>
</file>

<file path=ppt/tags/tag48.xml><?xml version="1.0" encoding="utf-8"?>
<p:tagLst xmlns:p="http://schemas.openxmlformats.org/presentationml/2006/main">
  <p:tag name="MH" val="20160501190052"/>
  <p:tag name="MH_LIBRARY" val="GRAPHIC"/>
  <p:tag name="MH_TYPE" val="Text"/>
  <p:tag name="MH_ORDER" val="1"/>
</p:tagLst>
</file>

<file path=ppt/tags/tag49.xml><?xml version="1.0" encoding="utf-8"?>
<p:tagLst xmlns:p="http://schemas.openxmlformats.org/presentationml/2006/main">
  <p:tag name="MH" val="20160501190052"/>
  <p:tag name="MH_LIBRARY" val="GRAPHIC"/>
  <p:tag name="MH_TYPE" val="SubTitle"/>
  <p:tag name="MH_ORDER" val="2"/>
</p:tagLst>
</file>

<file path=ppt/tags/tag5.xml><?xml version="1.0" encoding="utf-8"?>
<p:tagLst xmlns:p="http://schemas.openxmlformats.org/presentationml/2006/main">
  <p:tag name="MH" val="20160501172207"/>
  <p:tag name="MH_LIBRARY" val="GRAPHIC"/>
  <p:tag name="MH_ORDER" val="矩形 6"/>
</p:tagLst>
</file>

<file path=ppt/tags/tag50.xml><?xml version="1.0" encoding="utf-8"?>
<p:tagLst xmlns:p="http://schemas.openxmlformats.org/presentationml/2006/main">
  <p:tag name="MH" val="20160501190052"/>
  <p:tag name="MH_LIBRARY" val="GRAPHIC"/>
  <p:tag name="MH_TYPE" val="Text"/>
  <p:tag name="MH_ORDER" val="2"/>
</p:tagLst>
</file>

<file path=ppt/tags/tag51.xml><?xml version="1.0" encoding="utf-8"?>
<p:tagLst xmlns:p="http://schemas.openxmlformats.org/presentationml/2006/main">
  <p:tag name="MH" val="20160501190052"/>
  <p:tag name="MH_LIBRARY" val="GRAPHIC"/>
  <p:tag name="MH_TYPE" val="SubTitle"/>
  <p:tag name="MH_ORDER" val="3"/>
</p:tagLst>
</file>

<file path=ppt/tags/tag52.xml><?xml version="1.0" encoding="utf-8"?>
<p:tagLst xmlns:p="http://schemas.openxmlformats.org/presentationml/2006/main">
  <p:tag name="MH" val="20160501190052"/>
  <p:tag name="MH_LIBRARY" val="GRAPHIC"/>
  <p:tag name="MH_TYPE" val="Text"/>
  <p:tag name="MH_ORDER" val="3"/>
</p:tagLst>
</file>

<file path=ppt/tags/tag53.xml><?xml version="1.0" encoding="utf-8"?>
<p:tagLst xmlns:p="http://schemas.openxmlformats.org/presentationml/2006/main">
  <p:tag name="MH" val="20160501190052"/>
  <p:tag name="MH_LIBRARY" val="GRAPHIC"/>
  <p:tag name="MH_TYPE" val="SubTitle"/>
  <p:tag name="MH_ORDER" val="4"/>
</p:tagLst>
</file>

<file path=ppt/tags/tag54.xml><?xml version="1.0" encoding="utf-8"?>
<p:tagLst xmlns:p="http://schemas.openxmlformats.org/presentationml/2006/main">
  <p:tag name="MH" val="20160501190052"/>
  <p:tag name="MH_LIBRARY" val="GRAPHIC"/>
  <p:tag name="MH_TYPE" val="Text"/>
  <p:tag name="MH_ORDER" val="4"/>
</p:tagLst>
</file>

<file path=ppt/tags/tag55.xml><?xml version="1.0" encoding="utf-8"?>
<p:tagLst xmlns:p="http://schemas.openxmlformats.org/presentationml/2006/main">
  <p:tag name="MH" val="20160501190052"/>
  <p:tag name="MH_LIBRARY" val="GRAPHIC"/>
  <p:tag name="MH_TYPE" val="Other"/>
  <p:tag name="MH_ORDER" val="13"/>
</p:tagLst>
</file>

<file path=ppt/tags/tag56.xml><?xml version="1.0" encoding="utf-8"?>
<p:tagLst xmlns:p="http://schemas.openxmlformats.org/presentationml/2006/main">
  <p:tag name="MH" val="20160501190052"/>
  <p:tag name="MH_LIBRARY" val="GRAPHIC"/>
  <p:tag name="MH_TYPE" val="Other"/>
  <p:tag name="MH_ORDER" val="14"/>
</p:tagLst>
</file>

<file path=ppt/tags/tag57.xml><?xml version="1.0" encoding="utf-8"?>
<p:tagLst xmlns:p="http://schemas.openxmlformats.org/presentationml/2006/main">
  <p:tag name="MH" val="20160501190052"/>
  <p:tag name="MH_LIBRARY" val="GRAPHIC"/>
  <p:tag name="MH_TYPE" val="Other"/>
  <p:tag name="MH_ORDER" val="15"/>
</p:tagLst>
</file>

<file path=ppt/tags/tag58.xml><?xml version="1.0" encoding="utf-8"?>
<p:tagLst xmlns:p="http://schemas.openxmlformats.org/presentationml/2006/main">
  <p:tag name="MH" val="20160501190052"/>
  <p:tag name="MH_LIBRARY" val="GRAPHIC"/>
  <p:tag name="MH_TYPE" val="Other"/>
  <p:tag name="MH_ORDER" val="16"/>
</p:tagLst>
</file>

<file path=ppt/tags/tag59.xml><?xml version="1.0" encoding="utf-8"?>
<p:tagLst xmlns:p="http://schemas.openxmlformats.org/presentationml/2006/main">
  <p:tag name="MH" val="20160501190052"/>
  <p:tag name="MH_LIBRARY" val="GRAPHIC"/>
  <p:tag name="MH_TYPE" val="Other"/>
  <p:tag name="MH_ORDER" val="17"/>
</p:tagLst>
</file>

<file path=ppt/tags/tag6.xml><?xml version="1.0" encoding="utf-8"?>
<p:tagLst xmlns:p="http://schemas.openxmlformats.org/presentationml/2006/main">
  <p:tag name="MH" val="20160501172207"/>
  <p:tag name="MH_LIBRARY" val="GRAPHIC"/>
  <p:tag name="MH_ORDER" val="矩形 6"/>
</p:tagLst>
</file>

<file path=ppt/tags/tag60.xml><?xml version="1.0" encoding="utf-8"?>
<p:tagLst xmlns:p="http://schemas.openxmlformats.org/presentationml/2006/main">
  <p:tag name="MH" val="20160501190052"/>
  <p:tag name="MH_LIBRARY" val="GRAPHIC"/>
  <p:tag name="MH_TYPE" val="Other"/>
  <p:tag name="MH_ORDER" val="18"/>
</p:tagLst>
</file>

<file path=ppt/tags/tag61.xml><?xml version="1.0" encoding="utf-8"?>
<p:tagLst xmlns:p="http://schemas.openxmlformats.org/presentationml/2006/main">
  <p:tag name="MH" val="20160501190052"/>
  <p:tag name="MH_LIBRARY" val="GRAPHIC"/>
  <p:tag name="MH_TYPE" val="Other"/>
  <p:tag name="MH_ORDER" val="19"/>
</p:tagLst>
</file>

<file path=ppt/tags/tag62.xml><?xml version="1.0" encoding="utf-8"?>
<p:tagLst xmlns:p="http://schemas.openxmlformats.org/presentationml/2006/main">
  <p:tag name="MH" val="20160501190052"/>
  <p:tag name="MH_LIBRARY" val="GRAPHIC"/>
  <p:tag name="MH_TYPE" val="Other"/>
  <p:tag name="MH_ORDER" val="20"/>
</p:tagLst>
</file>

<file path=ppt/tags/tag63.xml><?xml version="1.0" encoding="utf-8"?>
<p:tagLst xmlns:p="http://schemas.openxmlformats.org/presentationml/2006/main">
  <p:tag name="MH" val="20160501190052"/>
  <p:tag name="MH_LIBRARY" val="GRAPHIC"/>
  <p:tag name="MH_TYPE" val="Other"/>
  <p:tag name="MH_ORDER" val="21"/>
</p:tagLst>
</file>

<file path=ppt/tags/tag64.xml><?xml version="1.0" encoding="utf-8"?>
<p:tagLst xmlns:p="http://schemas.openxmlformats.org/presentationml/2006/main">
  <p:tag name="MH_TYPE" val="#NeiR#"/>
  <p:tag name="MH_NUMBER" val="2"/>
  <p:tag name="MH_CATEGORY" val="#TuWHP#"/>
  <p:tag name="MH_LAYOUT" val="Text"/>
  <p:tag name="MH" val="20160501185919"/>
  <p:tag name="MH_LIBRARY" val="GRAPHIC"/>
</p:tagLst>
</file>

<file path=ppt/tags/tag65.xml><?xml version="1.0" encoding="utf-8"?>
<p:tagLst xmlns:p="http://schemas.openxmlformats.org/presentationml/2006/main">
  <p:tag name="MH" val="20160501190257"/>
  <p:tag name="MH_LIBRARY" val="GRAPHIC"/>
  <p:tag name="MH_TYPE" val="Other"/>
  <p:tag name="MH_ORDER" val="1"/>
</p:tagLst>
</file>

<file path=ppt/tags/tag66.xml><?xml version="1.0" encoding="utf-8"?>
<p:tagLst xmlns:p="http://schemas.openxmlformats.org/presentationml/2006/main">
  <p:tag name="MH" val="20160501190257"/>
  <p:tag name="MH_LIBRARY" val="GRAPHIC"/>
  <p:tag name="MH_TYPE" val="Other"/>
  <p:tag name="MH_ORDER" val="2"/>
</p:tagLst>
</file>

<file path=ppt/tags/tag67.xml><?xml version="1.0" encoding="utf-8"?>
<p:tagLst xmlns:p="http://schemas.openxmlformats.org/presentationml/2006/main">
  <p:tag name="MH" val="20160501190257"/>
  <p:tag name="MH_LIBRARY" val="GRAPHIC"/>
  <p:tag name="MH_TYPE" val="Other"/>
  <p:tag name="MH_ORDER" val="3"/>
</p:tagLst>
</file>

<file path=ppt/tags/tag68.xml><?xml version="1.0" encoding="utf-8"?>
<p:tagLst xmlns:p="http://schemas.openxmlformats.org/presentationml/2006/main">
  <p:tag name="MH" val="20160501190257"/>
  <p:tag name="MH_LIBRARY" val="GRAPHIC"/>
  <p:tag name="MH_TYPE" val="Other"/>
  <p:tag name="MH_ORDER" val="4"/>
</p:tagLst>
</file>

<file path=ppt/tags/tag69.xml><?xml version="1.0" encoding="utf-8"?>
<p:tagLst xmlns:p="http://schemas.openxmlformats.org/presentationml/2006/main">
  <p:tag name="MH" val="20160501190257"/>
  <p:tag name="MH_LIBRARY" val="GRAPHIC"/>
  <p:tag name="MH_TYPE" val="Other"/>
  <p:tag name="MH_ORDER" val="5"/>
</p:tagLst>
</file>

<file path=ppt/tags/tag7.xml><?xml version="1.0" encoding="utf-8"?>
<p:tagLst xmlns:p="http://schemas.openxmlformats.org/presentationml/2006/main">
  <p:tag name="MH" val="20160501172207"/>
  <p:tag name="MH_LIBRARY" val="GRAPHIC"/>
  <p:tag name="MH_ORDER" val="矩形 6"/>
</p:tagLst>
</file>

<file path=ppt/tags/tag70.xml><?xml version="1.0" encoding="utf-8"?>
<p:tagLst xmlns:p="http://schemas.openxmlformats.org/presentationml/2006/main">
  <p:tag name="MH" val="20160501190257"/>
  <p:tag name="MH_LIBRARY" val="GRAPHIC"/>
  <p:tag name="MH_TYPE" val="Other"/>
  <p:tag name="MH_ORDER" val="6"/>
</p:tagLst>
</file>

<file path=ppt/tags/tag71.xml><?xml version="1.0" encoding="utf-8"?>
<p:tagLst xmlns:p="http://schemas.openxmlformats.org/presentationml/2006/main">
  <p:tag name="MH" val="20160501190257"/>
  <p:tag name="MH_LIBRARY" val="GRAPHIC"/>
  <p:tag name="MH_TYPE" val="Other"/>
  <p:tag name="MH_ORDER" val="7"/>
</p:tagLst>
</file>

<file path=ppt/tags/tag72.xml><?xml version="1.0" encoding="utf-8"?>
<p:tagLst xmlns:p="http://schemas.openxmlformats.org/presentationml/2006/main">
  <p:tag name="MH" val="20160501190257"/>
  <p:tag name="MH_LIBRARY" val="GRAPHIC"/>
  <p:tag name="MH_TYPE" val="Other"/>
  <p:tag name="MH_ORDER" val="8"/>
</p:tagLst>
</file>

<file path=ppt/tags/tag73.xml><?xml version="1.0" encoding="utf-8"?>
<p:tagLst xmlns:p="http://schemas.openxmlformats.org/presentationml/2006/main">
  <p:tag name="MH" val="20160501190257"/>
  <p:tag name="MH_LIBRARY" val="GRAPHIC"/>
  <p:tag name="MH_TYPE" val="Other"/>
  <p:tag name="MH_ORDER" val="9"/>
</p:tagLst>
</file>

<file path=ppt/tags/tag74.xml><?xml version="1.0" encoding="utf-8"?>
<p:tagLst xmlns:p="http://schemas.openxmlformats.org/presentationml/2006/main">
  <p:tag name="MH" val="20160501190257"/>
  <p:tag name="MH_LIBRARY" val="GRAPHIC"/>
  <p:tag name="MH_TYPE" val="Other"/>
  <p:tag name="MH_ORDER" val="10"/>
</p:tagLst>
</file>

<file path=ppt/tags/tag75.xml><?xml version="1.0" encoding="utf-8"?>
<p:tagLst xmlns:p="http://schemas.openxmlformats.org/presentationml/2006/main">
  <p:tag name="MH" val="20160501190257"/>
  <p:tag name="MH_LIBRARY" val="GRAPHIC"/>
  <p:tag name="MH_TYPE" val="Other"/>
  <p:tag name="MH_ORDER" val="11"/>
</p:tagLst>
</file>

<file path=ppt/tags/tag76.xml><?xml version="1.0" encoding="utf-8"?>
<p:tagLst xmlns:p="http://schemas.openxmlformats.org/presentationml/2006/main">
  <p:tag name="MH" val="20160501190257"/>
  <p:tag name="MH_LIBRARY" val="GRAPHIC"/>
  <p:tag name="MH_TYPE" val="SubTitle"/>
  <p:tag name="MH_ORDER" val="1"/>
</p:tagLst>
</file>

<file path=ppt/tags/tag77.xml><?xml version="1.0" encoding="utf-8"?>
<p:tagLst xmlns:p="http://schemas.openxmlformats.org/presentationml/2006/main">
  <p:tag name="MH" val="20160501190257"/>
  <p:tag name="MH_LIBRARY" val="GRAPHIC"/>
  <p:tag name="MH_TYPE" val="SubTitle"/>
  <p:tag name="MH_ORDER" val="2"/>
</p:tagLst>
</file>

<file path=ppt/tags/tag78.xml><?xml version="1.0" encoding="utf-8"?>
<p:tagLst xmlns:p="http://schemas.openxmlformats.org/presentationml/2006/main">
  <p:tag name="MH" val="20160501190257"/>
  <p:tag name="MH_LIBRARY" val="GRAPHIC"/>
  <p:tag name="MH_TYPE" val="SubTitle"/>
  <p:tag name="MH_ORDER" val="3"/>
</p:tagLst>
</file>

<file path=ppt/tags/tag79.xml><?xml version="1.0" encoding="utf-8"?>
<p:tagLst xmlns:p="http://schemas.openxmlformats.org/presentationml/2006/main">
  <p:tag name="MH" val="20160501190257"/>
  <p:tag name="MH_LIBRARY" val="GRAPHIC"/>
  <p:tag name="MH_TYPE" val="SubTitle"/>
  <p:tag name="MH_ORDER" val="4"/>
</p:tagLst>
</file>

<file path=ppt/tags/tag8.xml><?xml version="1.0" encoding="utf-8"?>
<p:tagLst xmlns:p="http://schemas.openxmlformats.org/presentationml/2006/main">
  <p:tag name="POCKET_SHAPE_SH" val="H"/>
</p:tagLst>
</file>

<file path=ppt/tags/tag80.xml><?xml version="1.0" encoding="utf-8"?>
<p:tagLst xmlns:p="http://schemas.openxmlformats.org/presentationml/2006/main">
  <p:tag name="MH" val="20160501190257"/>
  <p:tag name="MH_LIBRARY" val="GRAPHIC"/>
  <p:tag name="MH_TYPE" val="SubTitle"/>
  <p:tag name="MH_ORDER" val="5"/>
</p:tagLst>
</file>

<file path=ppt/tags/tag81.xml><?xml version="1.0" encoding="utf-8"?>
<p:tagLst xmlns:p="http://schemas.openxmlformats.org/presentationml/2006/main">
  <p:tag name="MH" val="20160501190257"/>
  <p:tag name="MH_LIBRARY" val="GRAPHIC"/>
  <p:tag name="MH_TYPE" val="Other"/>
  <p:tag name="MH_ORDER" val="12"/>
</p:tagLst>
</file>

<file path=ppt/tags/tag82.xml><?xml version="1.0" encoding="utf-8"?>
<p:tagLst xmlns:p="http://schemas.openxmlformats.org/presentationml/2006/main">
  <p:tag name="MH" val="20160501190257"/>
  <p:tag name="MH_LIBRARY" val="GRAPHIC"/>
  <p:tag name="MH_TYPE" val="Other"/>
  <p:tag name="MH_ORDER" val="13"/>
</p:tagLst>
</file>

<file path=ppt/tags/tag83.xml><?xml version="1.0" encoding="utf-8"?>
<p:tagLst xmlns:p="http://schemas.openxmlformats.org/presentationml/2006/main">
  <p:tag name="MH" val="20160501190257"/>
  <p:tag name="MH_LIBRARY" val="GRAPHIC"/>
  <p:tag name="MH_TYPE" val="Other"/>
  <p:tag name="MH_ORDER" val="14"/>
</p:tagLst>
</file>

<file path=ppt/tags/tag84.xml><?xml version="1.0" encoding="utf-8"?>
<p:tagLst xmlns:p="http://schemas.openxmlformats.org/presentationml/2006/main">
  <p:tag name="MH" val="20160501190257"/>
  <p:tag name="MH_LIBRARY" val="GRAPHIC"/>
  <p:tag name="MH_TYPE" val="Other"/>
  <p:tag name="MH_ORDER" val="15"/>
</p:tagLst>
</file>

<file path=ppt/tags/tag85.xml><?xml version="1.0" encoding="utf-8"?>
<p:tagLst xmlns:p="http://schemas.openxmlformats.org/presentationml/2006/main">
  <p:tag name="MH" val="20160501190257"/>
  <p:tag name="MH_LIBRARY" val="GRAPHIC"/>
  <p:tag name="MH_TYPE" val="Other"/>
  <p:tag name="MH_ORDER" val="16"/>
</p:tagLst>
</file>

<file path=ppt/tags/tag86.xml><?xml version="1.0" encoding="utf-8"?>
<p:tagLst xmlns:p="http://schemas.openxmlformats.org/presentationml/2006/main">
  <p:tag name="MH" val="20160501190257"/>
  <p:tag name="MH_LIBRARY" val="GRAPHIC"/>
  <p:tag name="MH_TYPE" val="Other"/>
  <p:tag name="MH_ORDER" val="17"/>
</p:tagLst>
</file>

<file path=ppt/tags/tag87.xml><?xml version="1.0" encoding="utf-8"?>
<p:tagLst xmlns:p="http://schemas.openxmlformats.org/presentationml/2006/main">
  <p:tag name="MH" val="20160501190257"/>
  <p:tag name="MH_LIBRARY" val="GRAPHIC"/>
  <p:tag name="MH_TYPE" val="Other"/>
  <p:tag name="MH_ORDER" val="18"/>
</p:tagLst>
</file>

<file path=ppt/tags/tag88.xml><?xml version="1.0" encoding="utf-8"?>
<p:tagLst xmlns:p="http://schemas.openxmlformats.org/presentationml/2006/main">
  <p:tag name="MH" val="20160501190257"/>
  <p:tag name="MH_LIBRARY" val="GRAPHIC"/>
  <p:tag name="MH_TYPE" val="Other"/>
  <p:tag name="MH_ORDER" val="19"/>
</p:tagLst>
</file>

<file path=ppt/tags/tag89.xml><?xml version="1.0" encoding="utf-8"?>
<p:tagLst xmlns:p="http://schemas.openxmlformats.org/presentationml/2006/main">
  <p:tag name="MH" val="20160501190257"/>
  <p:tag name="MH_LIBRARY" val="GRAPHIC"/>
  <p:tag name="MH_TYPE" val="Other"/>
  <p:tag name="MH_ORDER" val="20"/>
</p:tagLst>
</file>

<file path=ppt/tags/tag9.xml><?xml version="1.0" encoding="utf-8"?>
<p:tagLst xmlns:p="http://schemas.openxmlformats.org/presentationml/2006/main">
  <p:tag name="MH" val="20160501172207"/>
  <p:tag name="MH_LIBRARY" val="GRAPHIC"/>
  <p:tag name="MH_ORDER" val="矩形 6"/>
</p:tagLst>
</file>

<file path=ppt/tags/tag90.xml><?xml version="1.0" encoding="utf-8"?>
<p:tagLst xmlns:p="http://schemas.openxmlformats.org/presentationml/2006/main">
  <p:tag name="MH" val="20160501190257"/>
  <p:tag name="MH_LIBRARY" val="GRAPHIC"/>
  <p:tag name="MH_TYPE" val="Other"/>
  <p:tag name="MH_ORDER" val="21"/>
</p:tagLst>
</file>

<file path=ppt/tags/tag91.xml><?xml version="1.0" encoding="utf-8"?>
<p:tagLst xmlns:p="http://schemas.openxmlformats.org/presentationml/2006/main">
  <p:tag name="MH" val="20160501190257"/>
  <p:tag name="MH_LIBRARY" val="GRAPHIC"/>
  <p:tag name="MH_TYPE" val="Other"/>
  <p:tag name="MH_ORDER" val="22"/>
</p:tagLst>
</file>

<file path=ppt/tags/tag92.xml><?xml version="1.0" encoding="utf-8"?>
<p:tagLst xmlns:p="http://schemas.openxmlformats.org/presentationml/2006/main">
  <p:tag name="MH" val="20160501190257"/>
  <p:tag name="MH_LIBRARY" val="GRAPHIC"/>
  <p:tag name="MH_TYPE" val="Other"/>
  <p:tag name="MH_ORDER" val="23"/>
</p:tagLst>
</file>

<file path=ppt/tags/tag93.xml><?xml version="1.0" encoding="utf-8"?>
<p:tagLst xmlns:p="http://schemas.openxmlformats.org/presentationml/2006/main">
  <p:tag name="MH" val="20160501190257"/>
  <p:tag name="MH_LIBRARY" val="GRAPHIC"/>
  <p:tag name="MH_TYPE" val="Other"/>
  <p:tag name="MH_ORDER" val="24"/>
</p:tagLst>
</file>

<file path=ppt/tags/tag94.xml><?xml version="1.0" encoding="utf-8"?>
<p:tagLst xmlns:p="http://schemas.openxmlformats.org/presentationml/2006/main">
  <p:tag name="MH" val="20160501190257"/>
  <p:tag name="MH_LIBRARY" val="GRAPHIC"/>
  <p:tag name="MH_TYPE" val="Other"/>
  <p:tag name="MH_ORDER" val="25"/>
</p:tagLst>
</file>

<file path=ppt/tags/tag95.xml><?xml version="1.0" encoding="utf-8"?>
<p:tagLst xmlns:p="http://schemas.openxmlformats.org/presentationml/2006/main">
  <p:tag name="MH" val="20160501190257"/>
  <p:tag name="MH_LIBRARY" val="GRAPHIC"/>
  <p:tag name="MH_TYPE" val="Other"/>
  <p:tag name="MH_ORDER" val="26"/>
</p:tagLst>
</file>

<file path=ppt/tags/tag96.xml><?xml version="1.0" encoding="utf-8"?>
<p:tagLst xmlns:p="http://schemas.openxmlformats.org/presentationml/2006/main">
  <p:tag name="MH" val="20160501190257"/>
  <p:tag name="MH_LIBRARY" val="GRAPHIC"/>
  <p:tag name="MH_TYPE" val="Other"/>
  <p:tag name="MH_ORDER" val="27"/>
</p:tagLst>
</file>

<file path=ppt/tags/tag97.xml><?xml version="1.0" encoding="utf-8"?>
<p:tagLst xmlns:p="http://schemas.openxmlformats.org/presentationml/2006/main">
  <p:tag name="MH" val="20160501190257"/>
  <p:tag name="MH_LIBRARY" val="GRAPHIC"/>
  <p:tag name="MH_TYPE" val="Other"/>
  <p:tag name="MH_ORDER" val="28"/>
</p:tagLst>
</file>

<file path=ppt/tags/tag98.xml><?xml version="1.0" encoding="utf-8"?>
<p:tagLst xmlns:p="http://schemas.openxmlformats.org/presentationml/2006/main">
  <p:tag name="MH" val="20160501190257"/>
  <p:tag name="MH_LIBRARY" val="GRAPHIC"/>
  <p:tag name="MH_TYPE" val="Other"/>
  <p:tag name="MH_ORDER" val="29"/>
</p:tagLst>
</file>

<file path=ppt/tags/tag99.xml><?xml version="1.0" encoding="utf-8"?>
<p:tagLst xmlns:p="http://schemas.openxmlformats.org/presentationml/2006/main">
  <p:tag name="MH" val="20160501190257"/>
  <p:tag name="MH_LIBRARY" val="GRAPHIC"/>
  <p:tag name="MH_TYPE" val="Other"/>
  <p:tag name="MH_ORDER" val="30"/>
</p:tagLst>
</file>

<file path=ppt/theme/theme1.xml><?xml version="1.0" encoding="utf-8"?>
<a:theme xmlns:a="http://schemas.openxmlformats.org/drawingml/2006/main" name="1">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3725</Words>
  <Application>WPS 演示</Application>
  <PresentationFormat>自定义</PresentationFormat>
  <Paragraphs>645</Paragraphs>
  <Slides>39</Slides>
  <Notes>5</Notes>
  <HiddenSlides>0</HiddenSlides>
  <MMClips>0</MMClips>
  <ScaleCrop>false</ScaleCrop>
  <HeadingPairs>
    <vt:vector size="6" baseType="variant">
      <vt:variant>
        <vt:lpstr>已用的字体</vt:lpstr>
      </vt:variant>
      <vt:variant>
        <vt:i4>24</vt:i4>
      </vt:variant>
      <vt:variant>
        <vt:lpstr>主题</vt:lpstr>
      </vt:variant>
      <vt:variant>
        <vt:i4>1</vt:i4>
      </vt:variant>
      <vt:variant>
        <vt:lpstr>幻灯片标题</vt:lpstr>
      </vt:variant>
      <vt:variant>
        <vt:i4>39</vt:i4>
      </vt:variant>
    </vt:vector>
  </HeadingPairs>
  <TitlesOfParts>
    <vt:vector size="64" baseType="lpstr">
      <vt:lpstr>Arial</vt:lpstr>
      <vt:lpstr>宋体</vt:lpstr>
      <vt:lpstr>Wingdings</vt:lpstr>
      <vt:lpstr>段宁毛笔行书</vt:lpstr>
      <vt:lpstr>李旭科书法</vt:lpstr>
      <vt:lpstr>Calibri</vt:lpstr>
      <vt:lpstr>华文行楷</vt:lpstr>
      <vt:lpstr>幼圆</vt:lpstr>
      <vt:lpstr>Arial Rounded MT Bold</vt:lpstr>
      <vt:lpstr>Ebrima</vt:lpstr>
      <vt:lpstr>CKanHK-Xbold</vt:lpstr>
      <vt:lpstr>微软雅黑</vt:lpstr>
      <vt:lpstr>Calibri Light</vt:lpstr>
      <vt:lpstr>Times New Roman</vt:lpstr>
      <vt:lpstr>方正正中黑简体</vt:lpstr>
      <vt:lpstr>Adobe 楷体 Std R</vt:lpstr>
      <vt:lpstr>Adobe Gothic Std B</vt:lpstr>
      <vt:lpstr>Calibri</vt:lpstr>
      <vt:lpstr>等线</vt:lpstr>
      <vt:lpstr>Malgun Gothic Semilight</vt:lpstr>
      <vt:lpstr>Arial Narrow</vt:lpstr>
      <vt:lpstr>Verdana</vt:lpstr>
      <vt:lpstr>Gulim</vt:lpstr>
      <vt:lpstr>Sazanami Gothic</vt:lpstr>
      <vt:lpstr>1</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1</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dc:title>
  <dc:subject>1</dc:subject>
  <cp:keywords>PPTS</cp:keywords>
  <dc:description>1</dc:description>
  <cp:lastModifiedBy>Administrator</cp:lastModifiedBy>
  <cp:revision>1</cp:revision>
  <dcterms:created xsi:type="dcterms:W3CDTF">2016-05-07T03:50:00Z</dcterms:created>
  <dcterms:modified xsi:type="dcterms:W3CDTF">2017-01-19T05:40:53Z</dcterms:modified>
  <cp:category>PPTS</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2052-10.1.0.6135</vt:lpwstr>
  </property>
</Properties>
</file>